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notesSlides/notesSlide2.xml" ContentType="application/vnd.openxmlformats-officedocument.presentationml.notesSlide+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3.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notesSlides/notesSlide4.xml" ContentType="application/vnd.openxmlformats-officedocument.presentationml.notesSlide+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notesSlides/notesSlide5.xml" ContentType="application/vnd.openxmlformats-officedocument.presentationml.notesSlide+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notesSlides/notesSlide6.xml" ContentType="application/vnd.openxmlformats-officedocument.presentationml.notesSlide+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notesSlides/notesSlide7.xml" ContentType="application/vnd.openxmlformats-officedocument.presentationml.notesSlide+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notesSlides/notesSlide8.xml" ContentType="application/vnd.openxmlformats-officedocument.presentationml.notesSlide+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notesSlides/notesSlide9.xml" ContentType="application/vnd.openxmlformats-officedocument.presentationml.notesSlide+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notesSlides/notesSlide10.xml" ContentType="application/vnd.openxmlformats-officedocument.presentationml.notesSlide+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notesSlides/notesSlide11.xml" ContentType="application/vnd.openxmlformats-officedocument.presentationml.notesSlide+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notesSlides/notesSlide12.xml" ContentType="application/vnd.openxmlformats-officedocument.presentationml.notesSlide+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notesSlides/notesSlide13.xml" ContentType="application/vnd.openxmlformats-officedocument.presentationml.notesSlide+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notesSlides/notesSlide14.xml" ContentType="application/vnd.openxmlformats-officedocument.presentationml.notesSlide+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notesSlides/notesSlide15.xml" ContentType="application/vnd.openxmlformats-officedocument.presentationml.notesSlide+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notesSlides/notesSlide16.xml" ContentType="application/vnd.openxmlformats-officedocument.presentationml.notesSlide+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notesSlides/notesSlide17.xml" ContentType="application/vnd.openxmlformats-officedocument.presentationml.notesSlide+xml"/>
  <Override PartName="/ppt/ink/ink1888.xml" ContentType="application/inkml+xml"/>
  <Override PartName="/ppt/ink/ink1889.xml" ContentType="application/inkml+xml"/>
  <Override PartName="/ppt/notesSlides/notesSlide18.xml" ContentType="application/vnd.openxmlformats-officedocument.presentationml.notesSlide+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notesSlides/notesSlide19.xml" ContentType="application/vnd.openxmlformats-officedocument.presentationml.notesSlide+xml"/>
  <Override PartName="/ppt/ink/ink1905.xml" ContentType="application/inkml+xml"/>
  <Override PartName="/ppt/notesSlides/notesSlide20.xml" ContentType="application/vnd.openxmlformats-officedocument.presentationml.notesSlide+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1372" r:id="rId2"/>
    <p:sldId id="1437" r:id="rId3"/>
    <p:sldId id="257" r:id="rId4"/>
    <p:sldId id="258" r:id="rId5"/>
    <p:sldId id="1438" r:id="rId6"/>
    <p:sldId id="259" r:id="rId7"/>
    <p:sldId id="830" r:id="rId8"/>
    <p:sldId id="975" r:id="rId9"/>
    <p:sldId id="833" r:id="rId10"/>
    <p:sldId id="453" r:id="rId11"/>
    <p:sldId id="1203" r:id="rId12"/>
    <p:sldId id="1204" r:id="rId13"/>
    <p:sldId id="1362" r:id="rId14"/>
    <p:sldId id="1206" r:id="rId15"/>
    <p:sldId id="1207" r:id="rId16"/>
    <p:sldId id="1208" r:id="rId17"/>
    <p:sldId id="1364" r:id="rId18"/>
    <p:sldId id="1211" r:id="rId19"/>
    <p:sldId id="1212" r:id="rId20"/>
    <p:sldId id="1213" r:id="rId21"/>
    <p:sldId id="1214" r:id="rId22"/>
    <p:sldId id="1215" r:id="rId23"/>
    <p:sldId id="1361" r:id="rId24"/>
    <p:sldId id="1216" r:id="rId25"/>
    <p:sldId id="1255" r:id="rId26"/>
    <p:sldId id="1218" r:id="rId27"/>
    <p:sldId id="1219" r:id="rId28"/>
    <p:sldId id="1222" r:id="rId29"/>
    <p:sldId id="1223" r:id="rId30"/>
    <p:sldId id="1224" r:id="rId31"/>
    <p:sldId id="1225" r:id="rId32"/>
    <p:sldId id="1256" r:id="rId33"/>
    <p:sldId id="1253" r:id="rId34"/>
    <p:sldId id="1226" r:id="rId35"/>
    <p:sldId id="1227" r:id="rId36"/>
    <p:sldId id="1228" r:id="rId37"/>
    <p:sldId id="1229" r:id="rId38"/>
    <p:sldId id="1230" r:id="rId39"/>
    <p:sldId id="1231" r:id="rId40"/>
    <p:sldId id="1232" r:id="rId41"/>
    <p:sldId id="1233" r:id="rId42"/>
    <p:sldId id="1234" r:id="rId43"/>
    <p:sldId id="1235" r:id="rId44"/>
    <p:sldId id="1236" r:id="rId45"/>
    <p:sldId id="1237" r:id="rId46"/>
    <p:sldId id="1238" r:id="rId47"/>
    <p:sldId id="1239" r:id="rId48"/>
    <p:sldId id="1240" r:id="rId49"/>
    <p:sldId id="1241" r:id="rId50"/>
    <p:sldId id="1242" r:id="rId51"/>
    <p:sldId id="1243" r:id="rId52"/>
    <p:sldId id="1244" r:id="rId53"/>
    <p:sldId id="1245" r:id="rId54"/>
    <p:sldId id="1246" r:id="rId55"/>
    <p:sldId id="1247" r:id="rId56"/>
    <p:sldId id="1248" r:id="rId57"/>
    <p:sldId id="1249" r:id="rId58"/>
    <p:sldId id="1250" r:id="rId59"/>
    <p:sldId id="1251" r:id="rId6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815"/>
    </inkml:context>
    <inkml:brush xml:id="br0">
      <inkml:brushProperty name="width" value="0.025" units="cm"/>
      <inkml:brushProperty name="height" value="0.025" units="cm"/>
    </inkml:brush>
  </inkml:definitions>
  <inkml:trace contextRef="#ctx0" brushRef="#br0">1 54 15246,'0'0'871,"13"-7"4,8-2-614,0 1 0,1 1 0,0 1-1,0 1 1,0 1 0,39-2 0,1 4 663,122 13-1,-158-8-876,-1 2 0,0 1-1,0 1 1,0 1 0,-1 1-1,0 1 1,33 20 0,-50-25-51,0-1 0,-1 1 1,0 0-1,0 1 0,0-1 1,0 1-1,6 10 0,-10-14 20,-1 0 0,0 0 0,1 0 0,-1 1 0,0-1 0,0 1 0,0-1 0,0 1 0,0-1-1,-1 1 1,1 0 0,-1-1 0,0 1 0,0 0 0,0-1 0,0 1 0,0 0 0,-1-1 0,1 1 0,-1 0-1,1-1 1,-1 1 0,0-1 0,0 1 0,0-1 0,-2 4 0,-2-1 213,0 1-1,0-1 1,0 0 0,0 0 0,-1 0-1,0-1 1,0 1 0,0-2 0,-13 7-1,-68 25 1821,81-33-1922,-41 14 344,-1-2-1,0-2 1,0-2 0,-1-2-1,-73 2 1,119-10-567,1 1 0,-1-1-1,0-1 1,0 1 0,0 0 0,0-1 0,0 1 0,0-1-1,0 0 1,0 0 0,-4-2 0,6 2-157,0-1 1,0 1-1,0 0 0,0-1 1,0 1-1,0-1 0,0 1 1,1-1-1,-1 1 0,0-1 1,1 1-1,-1-1 1,1 0-1,0 1 0,0-1 1,-1 0-1,1 1 0,0-1 1,0 0-1,1-2 0,0-29-6350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738"/>
    </inkml:context>
    <inkml:brush xml:id="br0">
      <inkml:brushProperty name="width" value="0.025" units="cm"/>
      <inkml:brushProperty name="height" value="0.025" units="cm"/>
    </inkml:brush>
  </inkml:definitions>
  <inkml:trace contextRef="#ctx0" brushRef="#br0">0 22 705,'0'0'17328,"52"-16"-14862,-28 14-1120,3-1-578,3 3-223,2 0-449,3 0-96,4 0-1025,9 3-1922,2-2-1345,5 0 2402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946"/>
    </inkml:context>
    <inkml:brush xml:id="br0">
      <inkml:brushProperty name="width" value="0.025" units="cm"/>
      <inkml:brushProperty name="height" value="0.025" units="cm"/>
    </inkml:brush>
  </inkml:definitions>
  <inkml:trace contextRef="#ctx0" brushRef="#br0">146 3 13741,'-10'2'1847,"4"-1"-1565,-1 0 0,0 0 0,1 1 0,-1 0 0,1 0 0,0 1 0,-1 0 0,1 0 0,0 0 1,1 1-1,-1 0 0,1 0 0,0 0 0,0 1 0,0 0 0,0 0 0,1 0 0,0 0 0,0 1 0,0-1 0,1 1 0,0 0 0,-4 9 0,6-12-206,0 1-1,0-1 1,0 1 0,0 0-1,0-1 1,1 1-1,-1 0 1,1 0-1,0-1 1,1 1 0,-1 0-1,0 0 1,1 0-1,0-1 1,0 1 0,0-1-1,0 1 1,1-1-1,0 1 1,-1-1 0,1 1-1,0-1 1,4 4-1,-3-4-48,0-1-1,0 0 1,0 0-1,0 0 1,1-1-1,-1 1 1,0-1-1,1 1 1,0-1-1,-1 0 1,1 0 0,0-1-1,-1 1 1,1-1-1,0 0 1,-1 0-1,1 0 1,0-1-1,0 1 1,-1-1-1,1 0 1,-1 0-1,1 0 1,4-2-1,-3 1 1,0 0-1,0-1 1,-1 0-1,1 1 1,-1-2-1,0 1 0,0 0 1,0-1-1,0 0 1,0 0-1,-1 0 1,0 0-1,0 0 1,0-1-1,0 0 1,-1 1-1,2-6 1,-1 2 71,0 1-1,0-1 1,-1 0 0,-1 1 0,1-1 0,-1 0 0,-1 0 0,1 0 0,-1 0 0,-2-13 0,1 19-93,1 0 0,0 1 0,-1-1 0,0 0 0,1 1 0,-1-1 0,0 0 0,0 1 0,0-1 0,0 1 0,0-1 0,0 1 0,0 0 0,-1-1 0,1 1 0,0 0 0,-1 0 0,1 0 0,-1 0 0,1 0 0,-1 0 0,0 0 0,1 0 0,-3 0 0,-1 0-258,1 0 1,-1 0-1,0 0 1,0 1-1,0-1 1,0 1-1,-7 1 0,5 4-2181,11-2-4164,11-2-1175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3.333"/>
    </inkml:context>
    <inkml:brush xml:id="br0">
      <inkml:brushProperty name="width" value="0.025" units="cm"/>
      <inkml:brushProperty name="height" value="0.025" units="cm"/>
    </inkml:brush>
  </inkml:definitions>
  <inkml:trace contextRef="#ctx0" brushRef="#br0">92 60 19250,'-8'5'2269,"-1"-1"-1766,3-2-218,0 1 0,0 0-1,-1 1 1,2-1-1,-1 1 1,0 0 0,1 0-1,0 1 1,0 0-1,0 0 1,-7 9-1,12-13-286,0-1 0,0 1-1,0-1 1,-1 1-1,1-1 1,0 0-1,0 1 1,0-1-1,0 1 1,0-1-1,0 1 1,1-1 0,-1 1-1,0-1 1,0 0-1,0 1 1,0-1-1,0 1 1,1-1-1,-1 0 1,0 1 0,0-1-1,1 1 1,-1-1-1,0 0 1,1 0-1,-1 1 1,0-1-1,1 0 1,-1 1-1,0-1 1,1 0 0,-1 0-1,1 0 1,-1 1-1,0-1 1,1 0-1,-1 0 1,1 0-1,-1 0 1,1 0 0,-1 0-1,0 0 1,2 0-1,25 2-711,-19-1 391,10 0 78,0 2 0,1 0 1,-1 1-1,0 1 0,-1 1 1,1 0-1,-1 2 0,0 0 1,-1 0-1,0 2 0,15 11 1,-29-20 283,-1 0 1,1 0-1,0 1 1,-1-1 0,1 1-1,-1-1 1,0 1 0,1 0-1,-1-1 1,0 1 0,0 0-1,0 0 1,0 0-1,-1 0 1,1 0 0,0 0-1,-1 0 1,1 0 0,-1 0-1,0 0 1,0 0 0,0 0-1,0 0 1,0 0-1,0 0 1,0 0 0,-1 0-1,0 3 1,-1-2 118,0 0 1,0 0-1,0 0 0,0 0 0,-1-1 1,1 1-1,-1-1 0,0 1 1,0-1-1,0 0 0,0 0 1,0-1-1,0 1 0,0-1 0,-5 2 1,1 0 123,0-1 1,0 0-1,0-1 1,0 1-1,0-1 1,0-1-1,-1 1 1,-7-2-1,13 1-223,-1 0 0,0 0 0,0-1 0,0 1 0,0-1 0,1 0 0,-1 1 0,0-1 0,1-1 0,-1 1 0,1 0 0,-1-1 0,1 1 0,-1-1 0,1 0 0,0 0 0,0 1 0,0-2 0,-2-1 0,2 1-90,1 1-1,-1 0 1,1-1 0,0 1 0,0-1-1,0 1 1,0-1 0,1 1-1,-1-1 1,1 0 0,-1 0 0,1 1-1,0-1 1,0 0 0,0 1 0,1-1-1,-1 0 1,0 1 0,1-1 0,0 0-1,0 1 1,0-1 0,0 1-1,0-1 1,0 1 0,1-1 0,-1 1-1,1 0 1,-1 0 0,1 0 0,3-4-1,7-4 4,0 1 0,0 0-1,1 0 1,24-11 0,8-6 59,-39 22 18,-1 0 0,0-1 0,0 1-1,0-1 1,-1 0 0,0-1 0,0 1-1,6-11 1,-9 14-26,0 1 0,0-1-1,-1 1 1,1-1 0,-1 0-1,1 1 1,-1-1 0,0 0-1,0 0 1,1 1 0,-1-1 0,0 0-1,-1 1 1,1-1 0,0 0-1,0 1 1,-1-1 0,1 0-1,-1 1 1,1-1 0,-1 0 0,0 1-1,0-1 1,0 1 0,0-1-1,0 1 1,0 0 0,0-1-1,0 1 1,0 0 0,-1 0 0,1 0-1,0 0 1,-1 0 0,1 0-1,-1 0 1,1 0 0,-3 0-1,-9-4-78,0 0-1,0 1 0,0 1 0,-1 0 0,0 1 0,1 0 1,-1 1-1,0 1 0,-17 1 0,15-1-469,7 3-491,9-3 904,0 0 1,0 0 0,0 0-1,0 0 1,0 0 0,0 0-1,0 0 1,1 0 0,-1 0-1,0 0 1,0 1 0,0-1 0,0 0-1,0 0 1,0 0 0,0 0-1,0 0 1,0 0 0,0 0-1,0 0 1,1 0 0,-1 0-1,0 0 1,0 1 0,0-1 0,0 0-1,0 0 1,0 0 0,0 0-1,0 0 1,0 0 0,0 0-1,0 0 1,0 1 0,0-1-1,0 0 1,0 0 0,0 0 0,0 0-1,0 0 1,0 0 0,0 0-1,0 0 1,0 1 0,0-1-1,0 0 1,0 0 0,-1 0 0,1 0-1,0 0 1,0 0 0,0 0-1,0 0 1,0 0 0,0 0-1,0 0 1,0 1 0,0-1-1,0 0 1,0 0 0,-1 0 0,1 0-1,0 0 1,11 0-7004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253"/>
    </inkml:context>
    <inkml:brush xml:id="br0">
      <inkml:brushProperty name="width" value="0.025" units="cm"/>
      <inkml:brushProperty name="height" value="0.025" units="cm"/>
    </inkml:brush>
  </inkml:definitions>
  <inkml:trace contextRef="#ctx0" brushRef="#br0">0 19 23126,'0'0'5093,"68"18"-5414,-39-18-1793,4-16-2786,1-4-5222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580"/>
    </inkml:context>
    <inkml:brush xml:id="br0">
      <inkml:brushProperty name="width" value="0.025" units="cm"/>
      <inkml:brushProperty name="height" value="0.025" units="cm"/>
    </inkml:brush>
  </inkml:definitions>
  <inkml:trace contextRef="#ctx0" brushRef="#br0">1 336 17553,'0'0'4222,"11"-10"-4014,90-70 257,-50 41-384,-1-1 1,-2-3-1,70-80 1,-132 144 143,2 1 1,1 0-1,1 0 1,0 1-1,2 1 1,1-1-1,-5 26 1,10-37-149,-1 0 1,2 1-1,-1-1 1,2 0-1,1 24 0,-1-33-92,1 0-1,-1 0 0,1 0 0,0 0 0,0 0 0,0 0 1,0 0-1,0-1 0,0 1 0,1 0 0,-1-1 0,1 1 0,0-1 1,0 0-1,0 0 0,0 1 0,0-1 0,1 0 0,-1-1 1,0 1-1,1 0 0,-1-1 0,1 1 0,0-1 0,0 0 0,-1 0 1,1 0-1,0 0 0,0 0 0,3-1 0,0 1-476,1 0-1,-1-1 0,0 0 1,1 0-1,-1-1 1,0 0-1,1 0 0,-1 0 1,0-1-1,0 0 0,0 0 1,0-1-1,-1 1 1,1-1-1,0-1 0,-1 1 1,9-8-1,24-23-5838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4.983"/>
    </inkml:context>
    <inkml:brush xml:id="br0">
      <inkml:brushProperty name="width" value="0.025" units="cm"/>
      <inkml:brushProperty name="height" value="0.025" units="cm"/>
    </inkml:brush>
  </inkml:definitions>
  <inkml:trace contextRef="#ctx0" brushRef="#br0">67 57 9545,'0'0'10890,"-7"10"-10500,-19 30 192,25-37-475,0 1 0,0-1 0,0 0 0,1 1 0,-1-1 0,1 1 0,0-1 1,0 0-1,0 1 0,1-1 0,-1 1 0,1-1 0,0 0 0,1 5 0,2 8 230,-4-14-321,0-1 0,0 1 0,0-1-1,0 0 1,0 1 0,0-1 0,0 1 0,1-1 0,-1 1-1,1-1 1,-1 0 0,1 1 0,-1-1 0,1 0 0,0 0-1,0 1 1,0-1 0,0 0 0,0 0 0,0 0-1,0 0 1,0 0 0,0 0 0,2 1 0,-1-2 15,-1 1 1,1-1 0,-1 0-1,1 0 1,0-1-1,-1 1 1,1 0-1,-1 0 1,1-1 0,0 1-1,-1-1 1,1 1-1,-1-1 1,0 0-1,1 0 1,-1 1 0,1-1-1,0-2 1,6-2 80,-1-1 1,-1 0-1,1-1 1,-1 0-1,0 0 1,8-13-1,-11 15-117,0 0 0,-1 0 0,0 0 0,0-1 0,0 1 0,0 0 0,-1-1 1,0 1-1,0-1 0,-1 0 0,1 1 0,-1-1 0,-1 0 0,1 1 0,-1-1 0,-2-9 0,2 12 2,0 0 1,-1 1-1,1-1 1,-1 1-1,1 0 0,-1-1 1,0 1-1,0 0 0,0 0 1,0 0-1,0 0 0,-1 1 1,1-1-1,0 0 1,-1 1-1,1 0 0,-1 0 1,0-1-1,1 1 0,-1 1 1,0-1-1,0 0 1,0 1-1,1-1 0,-1 1 1,0 0-1,0 0 0,0 0 1,0 1-1,0-1 0,1 1 1,-1-1-1,0 1 1,-3 1-1,2 0 6,0-1 0,0 1 0,0 0 0,0 1 0,1-1 0,-1 1-1,1-1 1,-1 1 0,1 0 0,0 1 0,0-1 0,1 0 0,-1 1 0,1 0 0,-1-1 0,1 1 0,0 0 0,0 0 0,1 0 0,-1 0-1,1 1 1,0-1 0,0 0 0,1 1 0,-1-1 0,1 0 0,0 1 0,0-1 0,0 0 0,1 6 0,0-8-67,0 0 0,0-1 1,0 1-1,0-1 1,0 0-1,0 1 0,0-1 1,0 0-1,0 1 0,1-1 1,-1 0-1,1 0 1,-1 0-1,1 0 0,-1 0 1,1-1-1,-1 1 0,1 0 1,0-1-1,-1 1 1,1-1-1,3 1 0,42 2-3575,-40-3 2880,24 0-5295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5.312"/>
    </inkml:context>
    <inkml:brush xml:id="br0">
      <inkml:brushProperty name="width" value="0.025" units="cm"/>
      <inkml:brushProperty name="height" value="0.025" units="cm"/>
    </inkml:brush>
  </inkml:definitions>
  <inkml:trace contextRef="#ctx0" brushRef="#br0">244 1 13357,'-13'0'2461,"10"0"-2326,-25 0 2498,-52 7 0,72-6-2283,0 0-1,1 1 1,-1 0 0,1 0 0,-1 0-1,1 1 1,0 1 0,0-1 0,0 1-1,0 0 1,1 1 0,0-1 0,-9 9-1,14-12-343,0 0 0,0 0 0,0 0 0,0 0 0,0 0 0,1 0 0,-1 0 0,0 0-1,1 1 1,-1-1 0,1 0 0,-1 1 0,1-1 0,-1 0 0,1 1 0,0-1 0,0 0 0,0 1-1,0-1 1,0 0 0,0 1 0,0-1 0,0 1 0,0-1 0,1 2 0,0-2 1,0 1 0,0-1 0,1 1 0,-1-1 0,0 1 0,1-1 0,-1 0 0,1 0 0,0 0 0,-1 0 0,1 0 0,0 0 0,0 0 0,-1-1 1,4 2-1,8 1 17,0 0 0,0-1 0,24 1 0,-35-3-24,28 2-3,-14 0-2,1-1 0,-1 0 0,1-1 0,0-1 0,-1-1 0,1 0 0,-1-1 0,20-6 0,-34 8 17,-1 1 0,0 0-1,0-1 1,0 1 0,0-1-1,0 1 1,0-1 0,0 0-1,0 0 1,0 1 0,0-1-1,0 0 1,-1 0 0,1 0-1,0 0 1,0 0-1,-1 0 1,1 0 0,-1 0-1,1 0 1,-1 0 0,1 0-1,-1 0 1,0-1 0,1 1-1,-1 0 1,0 0 0,0 0-1,0 0 1,0-1 0,0 1-1,0 0 1,0 0 0,-1 0-1,1-1 1,0 1 0,-1 0-1,1 0 1,0 0 0,-1 0-1,0 0 1,1 0 0,-1 0-1,1 0 1,-1 0 0,0 0-1,0 0 1,0 0-1,0 0 1,1 1 0,-1-1-1,0 0 1,0 1 0,0-1-1,-1 1 1,1-1 0,0 1-1,0-1 1,-2 0 0,-9-2 95,-1-1 1,1 2-1,-23-3 1,-16-3-2767,21-3-5250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5.908"/>
    </inkml:context>
    <inkml:brush xml:id="br0">
      <inkml:brushProperty name="width" value="0.025" units="cm"/>
      <inkml:brushProperty name="height" value="0.025" units="cm"/>
    </inkml:brush>
  </inkml:definitions>
  <inkml:trace contextRef="#ctx0" brushRef="#br0">1 1 12940,'0'0'6278,"55"3"-5189,-15-3 385,13 0-225,11 0-480,7 0-417,-2 0-288,-1 0-416,-7 0-1859,-15 0-992,-21 0-1761,-17 0-1218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247"/>
    </inkml:context>
    <inkml:brush xml:id="br0">
      <inkml:brushProperty name="width" value="0.025" units="cm"/>
      <inkml:brushProperty name="height" value="0.025" units="cm"/>
    </inkml:brush>
  </inkml:definitions>
  <inkml:trace contextRef="#ctx0" brushRef="#br0">1 21 14798,'0'0'7015,"57"33"-5958,-7-33-96,14-2-353,7-7-480,2-2-288,-7-5-2178,-10 0-4324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620"/>
    </inkml:context>
    <inkml:brush xml:id="br0">
      <inkml:brushProperty name="width" value="0.025" units="cm"/>
      <inkml:brushProperty name="height" value="0.025" units="cm"/>
    </inkml:brush>
  </inkml:definitions>
  <inkml:trace contextRef="#ctx0" brushRef="#br0">46 206 7399,'0'0'4623,"-6"9"-1548,1-3-2429,1-3-245,1 1 0,-1 0 0,1 1-1,0-1 1,0 0 0,1 1 0,-1 0-1,1-1 1,0 1 0,1 0 0,-1 0-1,-1 7 1,4-11-347,-1-1 0,0 1-1,0-1 1,1 1 0,-1-1-1,0 1 1,1-1 0,-1 1-1,1-1 1,-1 1 0,1-1-1,-1 1 1,1-1 0,-1 0-1,1 1 1,-1-1 0,1 0 0,0 1-1,-1-1 1,1 0 0,-1 0-1,1 0 1,0 1 0,-1-1-1,1 0 1,0 0 0,-1 0-1,1 0 1,0 0 0,-1 0-1,1 0 1,-1 0 0,1-1-1,0 1 1,0 0 0,28-6 661,-13 0-479,-1-1 0,1 0 0,-1-2 0,-1 1 0,0-2 0,21-18 0,1-3-120,35-42 0,-68 71-104,14-17 94,0-1 1,-1 0 0,17-28-1,-55 117-1195,21-66 1026,-26 80-613,24-75 190,2 0-1,-1 1 0,1-1 0,0 0 1,1 1-1,0-1 0,0 1 0,3 10 1,6-6-3438,9-9-1681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6.946"/>
    </inkml:context>
    <inkml:brush xml:id="br0">
      <inkml:brushProperty name="width" value="0.025" units="cm"/>
      <inkml:brushProperty name="height" value="0.025" units="cm"/>
    </inkml:brush>
  </inkml:definitions>
  <inkml:trace contextRef="#ctx0" brushRef="#br0">175 0 9673,'0'0'5899,"-11"10"-3790,-10 9-1582,1 0 0,1 1 0,-23 33 0,34-43-295,1 0 0,0 1 1,1 0-1,0 0 0,1 0 0,0 1 1,1 0-1,1 0 0,-1 0 0,2 1 1,-2 17-1,3-28-218,1 0 0,1 0 0,-1 0-1,0 0 1,0-1 0,1 1 0,-1 0 0,0 0-1,1 0 1,0-1 0,-1 1 0,1 0 0,0-1 0,0 1-1,0-1 1,0 1 0,0-1 0,1 1 0,-1-1 0,0 0-1,1 0 1,-1 1 0,1-1 0,1 1 0,1 0-3,0-1 0,0 1 0,1-1 0,-1 0 0,0 0 0,0 0 0,1-1 0,-1 0 0,0 1 0,7-2 0,-1 0-5,0 0 0,1-1-1,-1 0 1,0 0-1,0-1 1,0-1 0,-1 0-1,14-7 1,-16 5 31,0 0 1,0 0-1,-1-1 0,0 0 1,0 0-1,-1 0 0,0-1 1,0 0-1,-1 0 1,0 0-1,0 0 0,-1-1 1,0 0-1,0 0 0,-1 1 1,0-1-1,-1 0 0,0-1 1,-1 1-1,1 0 1,-2 0-1,1 0 0,-5-18 1,5 24-48,-1 0 1,1 0-1,-1 0 1,0 0 0,0 0-1,0 0 1,0 0-1,-1 1 1,1-1 0,-1 0-1,0 1 1,0-1-1,0 1 1,0 0-1,0 0 1,0-1 0,0 1-1,-1 1 1,1-1-1,-1 0 1,0 1 0,1-1-1,-1 1 1,0 0-1,0 0 1,0 0-1,0 0 1,0 0 0,0 1-1,0-1 1,0 1-1,-3 0 1,3 0-156,1 0 1,-1 1-1,1-1 1,-1 1 0,1 0-1,-1 0 1,1 0-1,-1 0 1,1 0-1,0 0 1,0 0-1,-1 1 1,1-1-1,0 1 1,-3 3-1,3-2-289,0-1-1,0 1 1,0 0 0,1 0-1,-1 0 1,1 0 0,0 0-1,0 0 1,0 0 0,0 0-1,0 0 1,1 1-1,-1-1 1,1 0 0,0 4-1,0 7-5315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077"/>
    </inkml:context>
    <inkml:brush xml:id="br0">
      <inkml:brushProperty name="width" value="0.025" units="cm"/>
      <inkml:brushProperty name="height" value="0.025" units="cm"/>
    </inkml:brush>
  </inkml:definitions>
  <inkml:trace contextRef="#ctx0" brushRef="#br0">343 86 12876,'0'0'7607,"-11"11"-5519,-24 19-1299,-68 65 1424,93-85-2064,0 0 1,1 1-1,1 0 0,0 1 0,0 0 0,1 0 0,-10 25 1,15-24-1426,6-13-1901,10-18-4990,-2-3-695</inkml:trace>
  <inkml:trace contextRef="#ctx0" brushRef="#br0" timeOffset="1">130 7 13261,'0'0'1612,"-10"-1"-43,8 1-1593,-7 0 433,1 0 1,-1 0-1,0 0 0,1 1 0,-1 1 0,-13 3 0,19-4-270,1 0 0,-1 0 0,1 1 0,-1-1-1,1 1 1,0-1 0,-1 1 0,1 0-1,0 0 1,0 0 0,0 0 0,0 0 0,1 1-1,-1-1 1,0 0 0,1 1 0,0 0 0,0-1-1,-1 1 1,2-1 0,-1 1 0,0 0 0,0 0-1,1 0 1,0-1 0,-1 1 0,1 0 0,1 4-1,-1-6-121,0 1 0,0-1 0,0 0-1,0 0 1,1 0 0,-1 0 0,0 0-1,1 0 1,-1 0 0,1 0 0,-1 0 0,1 0-1,-1 0 1,1 0 0,0-1 0,-1 1-1,1 0 1,0 0 0,0-1 0,0 1-1,0 0 1,0-1 0,-1 1 0,1-1-1,2 1 1,34 7 258,-31-8-247,0 0 1,0 0 0,1-1 0,-1 0 0,0 0-1,0-1 1,0 1 0,0-1 0,9-4 0,-11 2-7,0 1 0,0 0 0,-1-1 0,1 0 1,-1 0-1,0 0 0,0 0 0,-1 0 0,1-1 0,2-7 1,-4 11-42,-1 0 0,1 0 0,-1-1 1,1 1-1,-1 0 0,0 0 1,1-1-1,-1 1 0,0 0 0,0-1 1,0 1-1,0 0 0,0-1 1,0 1-1,-1 0 0,1 0 1,0-1-1,-1 1 0,1 0 0,-1 0 1,1-1-1,-1 1 0,1 0 1,-1 0-1,0 0 0,0 0 0,0 0 1,1 0-1,-1 0 0,0 0 1,0 0-1,0 1 0,0-1 1,-1 0-1,1 0 0,0 1 0,0-1 1,0 1-1,0-1 0,-1 1 1,1 0-1,0-1 0,-1 1 0,-1 0 1,-1-1-155,1 0 1,-1 1 0,0-1-1,1 1 1,-1 0-1,0 0 1,1 0 0,-1 1-1,1-1 1,-1 1-1,1 0 1,-1 0-1,1 0 1,-4 2 0,-10 15-3103,11 13-3911,6-11-3251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7.383"/>
    </inkml:context>
    <inkml:brush xml:id="br0">
      <inkml:brushProperty name="width" value="0.025" units="cm"/>
      <inkml:brushProperty name="height" value="0.025" units="cm"/>
    </inkml:brush>
  </inkml:definitions>
  <inkml:trace contextRef="#ctx0" brushRef="#br0">0 374 16592,'0'0'4073,"10"-2"-2450,13-5-1252,0-1 0,-1 0 0,0-2 1,0-1-1,-1 0 0,0-2 0,32-25 1,-17 9-346,0-2 0,-2-1 0,35-44 1,-61 67-11,-2 2 7,0 0 0,0-1 0,0 1 0,-1-1 0,0 0 0,-1-1 1,0 1-1,4-13 0,-10 15-11,-6 11-32,-9 9-20,5 1 56,1 0 1,0 1-1,1 0 1,0 1-1,2 0 0,0 0 1,1 1-1,0 0 1,2 0-1,0 0 1,1 1-1,-2 33 0,5-51-96,1 1-1,0-1 0,1 0 0,-1 1 1,0-1-1,0 1 0,1-1 1,-1 0-1,0 1 0,1-1 0,-1 0 1,1 1-1,0-1 0,0 0 1,-1 0-1,3 2 0,-3-2-226,1-1-1,0 1 1,0-1 0,-1 0-1,1 1 1,0-1 0,0 0-1,0 0 1,-1 0-1,1 0 1,0 0 0,0 0-1,0 0 1,0 0-1,-1 0 1,1 0 0,0 0-1,0 0 1,0 0 0,-1-1-1,1 1 1,0 0-1,0-1 1,-1 1 0,1-1-1,0 1 1,-1-1 0,1 1-1,0-1 1,0 0-1,14-16-13038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7.851"/>
    </inkml:context>
    <inkml:brush xml:id="br0">
      <inkml:brushProperty name="width" value="0.025" units="cm"/>
      <inkml:brushProperty name="height" value="0.025" units="cm"/>
    </inkml:brush>
  </inkml:definitions>
  <inkml:trace contextRef="#ctx0" brushRef="#br0">54 0 8872,'0'0'10314,"-13"67"-8360,-2-37-577,3 2-736,1-4-417,8-2-160,3-7-64,0-7-352,13-10-1314,10-2-1024,3-13-3140,4-15-4452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8.317"/>
    </inkml:context>
    <inkml:brush xml:id="br0">
      <inkml:brushProperty name="width" value="0.025" units="cm"/>
      <inkml:brushProperty name="height" value="0.025" units="cm"/>
    </inkml:brush>
  </inkml:definitions>
  <inkml:trace contextRef="#ctx0" brushRef="#br0">251 35 14286,'0'0'4260,"-9"-6"-3540,-2 1-554,0 1-1,-1 0 0,1 0 1,-1 1-1,0 1 1,-21-2-1,28 3-63,1 0 0,0 1 0,0 0 0,0 0 0,-1 0 0,1 0 0,0 1 0,0-1 0,0 1 0,0 0 0,0 1 0,0-1 0,0 1 0,0-1 0,0 1 0,1 0 0,-1 1 0,1-1 1,-1 0-1,1 1 0,0 0 0,0 0 0,0 0 0,0 0 0,1 1 0,-1-1 0,-2 5 0,5-8-97,0 1 0,0-1 0,0 1 0,0 0 0,-1-1 1,1 1-1,0-1 0,0 1 0,0-1 0,0 1 0,0-1 1,0 1-1,0 0 0,1-1 0,-1 1 0,0-1 0,0 1 0,0-1 1,1 1-1,-1-1 0,0 1 0,0-1 0,1 1 0,-1-1 1,0 0-1,1 1 0,-1-1 0,1 1 0,-1-1 0,0 0 0,1 1 1,-1-1-1,1 0 0,-1 0 0,1 1 0,-1-1 0,1 0 1,-1 0-1,1 0 0,-1 1 0,1-1 0,0 0 0,-1 0 0,1 0 1,-1 0-1,1 0 0,0 0 0,34 0 109,-28-1-70,6 0-142,1-1 0,-1-1 0,0 0-1,24-10 1,-24 8-281,1 0 0,-1 2 0,1-1 0,14-1 0,-27 7 345,-1 1 1,1-1-1,0 0 0,-1 0 1,0 0-1,1 0 0,-1 0 1,0 1-1,0-1 0,-1 0 1,1 0-1,-1 4 0,1-4 30,-9 46 682,3 0 0,2 0-1,2 0 1,7 78 0,-5-126-594,0 0 0,0 1 1,0-1-1,0 0 0,0 0 0,0 1 1,0-1-1,0 0 0,0 1 0,0-1 0,0 0 1,0 0-1,0 1 0,0-1 0,0 0 1,0 0-1,-1 1 0,1-1 0,0 0 0,0 0 1,0 1-1,0-1 0,-1 0 0,1 0 1,0 1-1,0-1 0,-1 0 0,1 0 0,0 0 1,0 0-1,0 0 0,-1 1 0,1-1 1,0 0-1,-1 0 0,1 0 0,-1 0 0,-15-1 1022,-23-13-1017,34 12 192,-177-63 243,182 61-3589,9-1 1064,22-6-554,-15 6 657,22-11-3787,9-6-3753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8.643"/>
    </inkml:context>
    <inkml:brush xml:id="br0">
      <inkml:brushProperty name="width" value="0.025" units="cm"/>
      <inkml:brushProperty name="height" value="0.025" units="cm"/>
    </inkml:brush>
  </inkml:definitions>
  <inkml:trace contextRef="#ctx0" brushRef="#br0">232 0 16367,'-8'5'1106,"-14"7"-160,1 1 0,1 1 1,0 1-1,-32 32 1,43-39-655,0 2-1,1-1 1,0 1 0,0 0 0,1 0-1,1 1 1,0 0 0,0 0 0,1 0 0,1 1-1,0 0 1,-4 15 0,8-24-280,0 0 0,0 0 0,-1 0 0,2 0 0,-1 0 0,0 0 0,1 0 0,-1 0 0,1 0 0,0-1 0,0 1-1,0 0 1,0 0 0,0-1 0,1 1 0,-1-1 0,1 1 0,0-1 0,0 1 0,0-1 0,3 3 0,-1-2 3,1 1-1,0-1 1,0 0-1,0-1 1,0 1 0,0-1-1,1 0 1,-1 0-1,1-1 1,10 2-1,-9-1 1,0-1-1,1 0 0,-1-1 0,0 0 1,1 0-1,-1-1 0,0 1 0,1-2 1,-1 1-1,0-1 0,0 0 0,0 0 1,0-1-1,-1 0 0,1 0 0,-1-1 0,1 0 1,5-5-1,-11 8 18,0 0 0,0 1 0,0-1 0,0 0 0,-1 0 1,1 0-1,0 0 0,-1 0 0,1 0 0,0 0 0,-1 0 0,0 0 0,1 0 0,-1-1 0,0 1 1,1 0-1,-1 0 0,0 0 0,0 0 0,0 0 0,0-1 0,0 0 0,-1 1-2,1 0-1,-1 0 1,0 0-1,1 0 1,-1 0-1,0 1 1,1-1-1,-1 0 1,0 1-1,0-1 1,0 0-1,0 1 1,0-1-1,0 1 1,0 0-1,0-1 1,0 1-1,0 0 1,-1-1-1,-56-3 346,53 4-429,-45 7 12,47-7-71,1 1-1,0 0 1,-1-1-1,1 1 1,0 0-1,0 0 1,0 1-1,0-1 0,0 0 1,0 1-1,0-1 1,0 1-1,0 0 1,1-1-1,-1 1 1,1 0-1,-1 0 1,-1 3-1,3 2-3132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981"/>
    </inkml:context>
    <inkml:brush xml:id="br0">
      <inkml:brushProperty name="width" value="0.025" units="cm"/>
      <inkml:brushProperty name="height" value="0.025" units="cm"/>
    </inkml:brush>
  </inkml:definitions>
  <inkml:trace contextRef="#ctx0" brushRef="#br0">290 6 16432,'0'0'1804,"-9"-2"-160,4 1-1567,0 0-1,0 0 1,0 0 0,-1 1-1,1 0 1,0 0-1,0 1 1,0-1-1,0 1 1,0 0 0,0 0-1,0 1 1,0 0-1,0 0 1,0 0 0,1 0-1,-1 1 1,1-1-1,0 1 1,0 0 0,0 1-1,-7 6 1,-8 8-3,2 0 1,0 2-1,1 0 1,-23 37-1,30-43 43,2 0-1,0 1 1,0 0-1,1 0 0,1 1 1,1-1-1,0 1 0,-2 24 1,6-37-96,0 0 1,0 0 0,0-1-1,0 1 1,0 0 0,1 0-1,-1 0 1,1 0 0,0-1-1,0 1 1,0 0 0,0-1-1,0 1 1,1-1 0,-1 1-1,1-1 1,0 0 0,-1 1-1,1-1 1,0 0 0,0 0-1,1 0 1,-1-1 0,0 1-1,1 0 1,-1-1 0,1 1-1,-1-1 1,1 0 0,0 0-1,-1 0 1,1 0 0,0-1-1,0 1 1,-1-1 0,1 1-1,0-1 1,0 0 0,4-1-1,4 1 101,0 0 0,0-1 1,0 0-1,0-1 0,0 0 0,0-1 0,-1 0 0,1-1 0,11-6 0,-11 4 82,-1-1 0,1 0 0,-2 0-1,1-1 1,-1-1 0,13-14 0,-20 20-157,0 1 0,-1-1 1,1 0-1,0 1 0,-1-1 0,1 0 0,-1 0 1,0 0-1,0 0 0,0 0 0,-1 0 1,1 0-1,0-5 0,-2 6-29,1 0 0,0 0-1,-1 0 1,1 1 0,-1-1 0,0 0-1,0 0 1,0 0 0,1 1 0,-2-1-1,1 0 1,0 1 0,0-1 0,0 1 0,-1-1-1,1 1 1,-1 0 0,1 0 0,-1-1-1,0 1 1,1 0 0,-1 0 0,-3-1 0,-3-1-31,-1 1 1,1-1 0,-1 1-1,0 1 1,1 0 0,-1 0 0,0 0-1,0 1 1,0 1 0,1 0 0,-1 0-1,0 0 1,1 1 0,-11 3 0,14-3-54,0 0 0,0 0 1,0 0-1,1 1 0,-1-1 1,0 1-1,1 0 1,0 1-1,-1-1 0,-6 8 1,9-8-18,1-1 1,-1 1 0,0 0-1,1 0 1,-1 0 0,1 0 0,0 0-1,0 0 1,0 0 0,0 0-1,1 0 1,-1 0 0,1 1 0,0-1-1,0 0 1,0 0 0,0 1-1,1-1 1,0 4 0,0-6-74,-1 1 0,1-1 0,-1 1 0,1-1 0,0 0-1,-1 1 1,1-1 0,0 0 0,0 1 0,0-1 0,0 0 0,0 0 0,0 0 0,1 0 0,-1 0 0,0 0 0,0 0 0,1-1 0,-1 1 0,0 0 0,1-1 0,-1 1 0,1-1 0,-1 1 0,3-1 0,42 3-5390,-36-3 3767,39-1-9036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4.336"/>
    </inkml:context>
    <inkml:brush xml:id="br0">
      <inkml:brushProperty name="width" value="0.025" units="cm"/>
      <inkml:brushProperty name="height" value="0.025" units="cm"/>
    </inkml:brush>
  </inkml:definitions>
  <inkml:trace contextRef="#ctx0" brushRef="#br0">62 0 17296,'0'0'1121,"-15"55"0,1-20-288,1 4-384,2-2-1,5-2-320,4-8-64,2-6-832,0-13-2724,8-8-3234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4.679"/>
    </inkml:context>
    <inkml:brush xml:id="br0">
      <inkml:brushProperty name="width" value="0.025" units="cm"/>
      <inkml:brushProperty name="height" value="0.025" units="cm"/>
    </inkml:brush>
  </inkml:definitions>
  <inkml:trace contextRef="#ctx0" brushRef="#br0">11 135 3716,'0'0'17424,"0"49"-16815,0-17-321,0 6-224,-2 0-32,-2 2-32,1 0-352,1-9-1410,2-5-1153,0-11-2530</inkml:trace>
  <inkml:trace contextRef="#ctx0" brushRef="#br0" timeOffset="1">241 8 17040,'0'0'2338,"10"-2"-432,2 0-1544,-1 1 0,1-1 0,0 2 0,-1 0 0,1 0-1,0 1 1,14 3 0,-22-3-325,0 0-1,-1 0 0,1 0 1,0 0-1,-1 1 1,1-1-1,-1 1 1,1 0-1,-1 0 0,0 0 1,0 1-1,0-1 1,0 1-1,0 0 1,-1 0-1,1-1 0,-1 2 1,0-1-1,0 0 1,0 0-1,0 1 1,0-1-1,-1 1 0,0 0 1,0-1-1,0 1 1,0 0-1,0 0 0,0 6 1,-1-3-18,-1 0 0,1 0 0,-1 0 1,-1 0-1,1 0 0,-1-1 0,0 1 0,-1-1 0,1 1 1,-1-1-1,-1 0 0,1 0 0,-1 0 0,0 0 0,0-1 1,-7 7-1,-11 10 314,0-1 1,-38 26-1,9-6 402,51-41-733,-1 0 0,1 0 0,0 0 0,0 0 0,0 0 0,-1 0 0,1 1 0,0-1 0,0 0 0,0 0 0,0 0 0,-1 0 0,1 1 0,0-1 0,0 0 0,0 0 0,0 0 0,0 1 0,0-1 0,0 0 1,0 0-1,0 1 0,-1-1 0,1 0 0,0 0 0,0 1 0,0-1 0,0 0 0,0 0 0,0 0 0,1 1 0,-1-1 0,0 0 0,0 0 0,0 1 0,0-1 0,0 0 0,0 0 0,0 0 0,0 1 0,0-1 1,1 0-1,-1 0 0,0 0 0,0 1 0,0-1 0,0 0 0,1 0 0,-1 0 0,0 0 0,0 0 0,0 1 0,1-1 0,-1 0 0,0 0 0,0 0 0,1 0 0,-1 0 0,0 0 0,0 0 0,0 0 0,1 0 0,-1 0 1,0 0-1,1 0 0,30 3 78,38-9-1198,73-20-6238,-82 13 2023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036"/>
    </inkml:context>
    <inkml:brush xml:id="br0">
      <inkml:brushProperty name="width" value="0.025" units="cm"/>
      <inkml:brushProperty name="height" value="0.025" units="cm"/>
    </inkml:brush>
  </inkml:definitions>
  <inkml:trace contextRef="#ctx0" brushRef="#br0">204 0 16848,'0'0'7335,"-56"38"-5734,34-9-512,-3 3-448,-2 3-353,3-2-96,3-1-95,4-4-97,8-5 0,6-8-449,3-8-1473,9-11-7911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376"/>
    </inkml:context>
    <inkml:brush xml:id="br0">
      <inkml:brushProperty name="width" value="0.025" units="cm"/>
      <inkml:brushProperty name="height" value="0.025" units="cm"/>
    </inkml:brush>
  </inkml:definitions>
  <inkml:trace contextRef="#ctx0" brushRef="#br0">137 62 11659,'-10'0'1794,"0"0"-1091,0 1-1,1-1 1,-1 2 0,0 0 0,0 0-1,-12 5 1,19-7-587,0 1 0,1 0-1,-1 1 1,1-1 0,0 0 0,-1 1-1,1-1 1,0 1 0,0 0 0,0 0-1,0 0 1,0 0 0,0 0 0,0 0-1,1 0 1,-1 1 0,1-1 0,0 1-1,0-1 1,0 1 0,0-1 0,0 1-1,0 0 1,1-1 0,-1 1-1,1 0 1,0-1 0,0 1 0,0 0-1,0 0 1,0-1 0,1 6 0,0-6-87,0 0 0,0 0 1,0 0-1,0-1 1,0 1-1,0 0 0,1-1 1,-1 1-1,0-1 1,1 1-1,-1-1 0,1 0 1,0 1-1,-1-1 0,1 0 1,0 0-1,0 0 1,0-1-1,0 1 0,0 0 1,0-1-1,0 1 0,0-1 1,0 0-1,4 1 1,59 2 536,-54-4-487,1 1-50,-1-1 0,1-1-1,0 0 1,-1 0 0,1-1 0,-1-1-1,0 0 1,15-7 0,-23 9-26,1 1 0,0-1 0,0-1-1,-1 1 1,1-1 0,-1 1 0,0-1 0,0 0 0,0 0 0,0 0-1,0 0 1,-1-1 0,1 1 0,-1-1 0,0 0 0,0 0 0,0 1 0,-1-1-1,1 0 1,-1-1 0,0 1 0,0 0 0,-1 0 0,1 0 0,-1-1-1,0-3 1,0 5 0,0 1-1,-1 0 1,1 0 0,-1-1-1,0 1 1,0 0-1,0 0 1,0 0-1,0 0 1,0 0-1,0 0 1,-1 0-1,1 0 1,-1 0 0,1 0-1,-1 1 1,0-1-1,0 1 1,1-1-1,-4 0 1,0-1-6,0 0 0,-1 1 0,1 0 0,-1 0 0,1 1 0,-1-1 0,0 1 0,-6 0 0,0 0-9,0 1 1,1 0 0,-1 0 0,1 2-1,-1-1 1,1 1 0,0 1 0,-13 4 0,17-3-48,0 0 1,0 0 0,0 1 0,0-1 0,1 2 0,0-1 0,0 1 0,0-1 0,1 2 0,-9 11-1,11-13-277,1 0 0,-1 0-1,1 0 1,-1 0-1,1 1 1,1-1-1,-2 8 1,2-9-320,1-1 0,0 1 0,-1 0 1,2 0-1,-1-1 0,0 1 0,1 0 1,0 0-1,-1-1 0,1 1 0,3 5 1,13 13-8549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5.751"/>
    </inkml:context>
    <inkml:brush xml:id="br0">
      <inkml:brushProperty name="width" value="0.025" units="cm"/>
      <inkml:brushProperty name="height" value="0.025" units="cm"/>
    </inkml:brush>
  </inkml:definitions>
  <inkml:trace contextRef="#ctx0" brushRef="#br0">201 56 14670,'-11'4'2653,"-10"1"-1492,2 0-197,-1 1 1,1 0-1,0 1 0,1 1 1,0 1-1,-29 18 1,47-27-945,-1 1 1,1-1 0,-1 0-1,1 1 1,-1-1 0,1 0-1,-1 1 1,1-1 0,-1 1-1,1-1 1,-1 1 0,1-1-1,0 1 1,-1-1 0,1 1-1,0-1 1,0 1 0,-1-1-1,1 1 1,0 0 0,0-1-1,0 1 1,0 0 0,0-1-1,0 1 1,0-1 0,0 1-1,0 0 1,0-1 0,0 1-1,0 0 1,0 0 0,21 7 543,37-8 438,-54 0-870,10-1-74,0-1 0,0 0-1,0-1 1,0 0 0,0-1-1,-1-1 1,0 0 0,0-1-1,0-1 1,0 1 0,-1-2-1,0 0 1,-1-1 0,16-14-1,-26 22-55,1-1 0,-1 1 0,0-1 0,0 0 0,1 1 0,-1-1 0,0 0 0,0 0 0,0 0 0,-1 0 0,1 0 0,0 0 0,-1 0 0,1 0 0,-1 0 0,0 0-1,0 0 1,0-1 0,0-2 0,-1 4-6,1-1-1,-1 1 0,1 0 1,-1-1-1,0 1 1,0 0-1,0 0 0,0 0 1,0 0-1,0-1 0,0 1 1,0 1-1,0-1 0,0 0 1,0 0-1,-1 0 1,1 1-1,0-1 0,-1 0 1,1 1-1,0-1 0,-1 1 1,1 0-1,-1 0 0,1-1 1,-1 1-1,-1 0 1,-10-1-291,-1 0 1,1 1 0,-1 0 0,-18 3 0,25-2-579,0 1 0,0 0-1,0 0 1,0 1 0,-11 5-1,-4 7-5527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500"/>
    </inkml:context>
    <inkml:brush xml:id="br0">
      <inkml:brushProperty name="width" value="0.025" units="cm"/>
      <inkml:brushProperty name="height" value="0.025" units="cm"/>
    </inkml:brush>
  </inkml:definitions>
  <inkml:trace contextRef="#ctx0" brushRef="#br0">122 89 13389,'0'0'12091,"-9"0"-10447,-42 3-870,57-3-1560,0 0 539,-1 0 0,0 0 0,1 0 0,-1-1 0,0 0 0,1 0 0,6-3 1,-10 3 290,0 0 1,-1 0 0,1 0 0,-1 0 0,1 0 0,-1-1 0,1 1 0,-1 0 0,0-1 0,1 1 0,-1-1 0,0 0 0,0 1 0,0-1 0,0 0 0,-1 0 0,1 0 0,0 0 0,-1 1 0,0-1 0,1 0 0,-1 0-1,0 0 1,0 0 0,0 0 0,0-3 0,0 3-70,0 1-1,0-1 1,0 0-1,-1 1 0,1-1 1,0 1-1,-1-1 1,1 1-1,-1-1 1,1 1-1,-1-1 1,0 1-1,0-1 0,1 1 1,-1 0-1,0 0 1,0-1-1,0 1 1,-1 0-1,1 0 1,0 0-1,0 0 0,-1 0 1,1 0-1,0 1 1,-1-1-1,1 0 1,-1 1-1,1-1 1,-1 1-1,1-1 0,-1 1 1,1 0-1,-1-1 1,1 1-1,-1 0 1,0 0-1,1 0 1,-1 0-1,1 1 0,-1-1 1,1 0-1,-1 1 1,-2 0-1,-1 0-21,-1 1-1,0-1 1,1 1-1,0 0 1,0 1-1,-1-1 1,1 1 0,1 0-1,-1 0 1,0 0-1,1 1 1,-5 4-1,7-6 63,0 0-1,0 1 0,0-1 1,0 1-1,0 0 0,1 0 1,-1-1-1,1 1 0,0 0 1,0 0-1,0 0 0,0 0 1,0 1-1,1-1 0,0 0 1,-1 0-1,1 0 0,0 0 1,1 6-1,0-7-6,0 0 0,0 0 1,0 0-1,1 0 0,-1 0 0,0 0 0,1 0 0,0 0 1,-1-1-1,1 1 0,0-1 0,0 1 0,0-1 0,0 0 1,0 1-1,0-1 0,0 0 0,0 0 0,0-1 0,1 1 0,-1 0 1,0-1-1,0 0 0,1 1 0,-1-1 0,4 0 0,65 3-881,-66-3 749,-1 0 1,1 0 0,-1-1-1,1 0 1,-1 0 0,1 0-1,-1 0 1,1-1 0,-1 0-1,0 0 1,0 0 0,8-5-1,-6-8-309,-12 5-2993,-7 0-2772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152"/>
    </inkml:context>
    <inkml:brush xml:id="br0">
      <inkml:brushProperty name="width" value="0.025" units="cm"/>
      <inkml:brushProperty name="height" value="0.025" units="cm"/>
    </inkml:brush>
  </inkml:definitions>
  <inkml:trace contextRef="#ctx0" brushRef="#br0">1 335 17200,'0'0'5931,"11"-4"-4575,11-7-1047,-1-1 0,0-1 0,0-1 0,-1-1 0,-1 0 0,18-20 0,109-120 544,-121 123-672,-1 4 6,-23 33-164,-12 21-77,1-6-74,-48 111 421,51-112-680,1 0 1,1 0 0,0 0 0,1 1 0,0 21 0,3-40 255,1 0 1,0 0-1,0-1 0,0 1 0,0 0 0,0 0 0,0-1 0,0 1 0,0 0 0,0 0 0,0-1 1,0 1-1,1 0 0,-1 0 0,0-1 0,0 1 0,1 0 0,-1-1 0,0 1 0,1 0 0,-1-1 1,1 1-1,-1-1 0,1 1 0,-1-1 0,1 1 0,-1-1 0,1 1 0,0-1 0,-1 1 1,1-1-1,0 0 0,-1 1 0,1-1 0,0 0 0,-1 0 0,1 1 0,1-1 0,0 0-379,0-1-1,0 1 0,0 0 0,-1-1 0,1 1 0,0-1 1,-1 0-1,1 0 0,0 0 0,-1 0 0,1 0 0,-1 0 1,1 0-1,-1 0 0,0 0 0,2-3 0,16-22-8697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602"/>
    </inkml:context>
    <inkml:brush xml:id="br0">
      <inkml:brushProperty name="width" value="0.025" units="cm"/>
      <inkml:brushProperty name="height" value="0.025" units="cm"/>
    </inkml:brush>
  </inkml:definitions>
  <inkml:trace contextRef="#ctx0" brushRef="#br0">179 1 16496,'0'0'1313,"-9"1"443,2 1-1575,0-1 0,1 1 0,-1 1 0,1-1-1,0 1 1,-1 0 0,1 0 0,1 1 0,-1 0 0,1 0-1,-1 0 1,1 1 0,0 0 0,1 0 0,-6 7 0,2-3 9,0 2 1,1-1-1,0 1 1,1 0-1,0 0 1,0 1-1,2 0 1,-1 0-1,1 0 1,1 0 0,0 0-1,-1 24 1,4-35-171,0 1 0,0-1 0,0 0 1,0 0-1,0 0 0,0 1 0,1-1 1,-1 0-1,0 0 0,1 0 0,-1 0 0,1 0 1,-1 0-1,1 0 0,0 0 0,-1 0 1,1 0-1,0 0 0,0 0 0,0 0 1,0 0-1,-1 0 0,1-1 0,2 2 1,0-1 8,-1 0 0,1 0 0,-1-1 0,1 1 0,0-1 1,-1 1-1,1-1 0,-1 0 0,1 0 0,5-1 1,0 0 30,-1 0 1,1-1 0,0 0 0,-1 0-1,0-1 1,1 0 0,6-5 0,-2 1 5,-1-1 0,0-1 0,0 0 0,-1 0 0,13-16 0,-20 22-9,0-1-1,0 0 1,-1 1-1,1-1 1,-1 0-1,0-1 1,0 1-1,0 0 1,0 0-1,-1-1 1,0 1-1,0-1 1,0 0 0,0 1-1,-1-1 1,0 1-1,0-1 1,0 0-1,-2-8 1,1 11-56,0 0 1,-1 0 0,1 0-1,-1 0 1,1 0 0,-1 1 0,0-1-1,0 0 1,0 1 0,0-1-1,0 1 1,0 0 0,0 0 0,0 0-1,-1 0 1,1 0 0,0 0-1,-1 0 1,1 1 0,0-1 0,-1 1-1,1 0 1,-1 0 0,1 0-1,-1 0 1,-2 0 0,1 0-271,-1 0 1,0 0-1,1 0 1,-1 1 0,0 0-1,1 0 1,-1 0-1,1 0 1,-1 1 0,1-1-1,0 1 1,-8 5-1,3 4-2504,6-3-2178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6.962"/>
    </inkml:context>
    <inkml:brush xml:id="br0">
      <inkml:brushProperty name="width" value="0.025" units="cm"/>
      <inkml:brushProperty name="height" value="0.025" units="cm"/>
    </inkml:brush>
  </inkml:definitions>
  <inkml:trace contextRef="#ctx0" brushRef="#br0">0 334 15855,'0'0'9769,"14"-12"-8263,104-107-523,-96 95-740,-2-1 0,-1-1 1,-1-1-1,14-28 0,-23 33-24,1-1-14,-12 39-282,-8 22 67,-17 44 1,17-59-452,2 1-1,0 0 1,2 1 0,0 0 0,-3 48-1,9-73 313,0 0 0,0 1-1,-1-1 1,1 0 0,0 0 0,0 1-1,0-1 1,0 0 0,0 1-1,0-1 1,0 0 0,0 1-1,0-1 1,0 0 0,0 0-1,0 1 1,1-1 0,-1 0-1,0 0 1,0 1 0,0-1-1,0 0 1,0 0 0,0 1 0,1-1-1,-1 0 1,0 0 0,0 1-1,0-1 1,1 0 0,-1 0-1,0 0 1,0 0 0,1 1-1,-1-1 1,0 0 0,0 0-1,1 0 1,-1 0 0,0 0-1,1 0 1,-1 0 0,0 0 0,0 0-1,1 0 1,-1 0 0,0 0-1,1 0 1,-1 0 0,0 0-1,0 0 1,1 0 0,-1 0-1,0 0 1,0 0 0,1 0-1,-1 0 1,0-1 0,0 1-1,1 0 1,-1 0 0,0 0 0,0 0-1,1-1 1,-1 1 0,0 0-1,9-11-8631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7.319"/>
    </inkml:context>
    <inkml:brush xml:id="br0">
      <inkml:brushProperty name="width" value="0.025" units="cm"/>
      <inkml:brushProperty name="height" value="0.025" units="cm"/>
    </inkml:brush>
  </inkml:definitions>
  <inkml:trace contextRef="#ctx0" brushRef="#br0">68 1 19923,'0'0'6534,"-44"50"-4548,34-27-1057,0 1-481,6-2-352,4-2-128,0-5-224,4-4-1089,11-6-801,-1-5-1634,3 0-1345,-4-11-2946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7.662"/>
    </inkml:context>
    <inkml:brush xml:id="br0">
      <inkml:brushProperty name="width" value="0.025" units="cm"/>
      <inkml:brushProperty name="height" value="0.025" units="cm"/>
    </inkml:brush>
  </inkml:definitions>
  <inkml:trace contextRef="#ctx0" brushRef="#br0">197 1 13453,'0'0'3053,"-10"0"-613,2 0-2203,0 1 0,0 1-1,0-1 1,0 1 0,0 0 0,0 1 0,1 0 0,-1 0 0,1 1-1,0 0 1,0 0 0,0 0 0,0 1 0,1 0 0,0 0 0,0 1-1,0 0 1,-5 8 0,3-4-8,1 0 0,0 1 0,-9 18 0,15-26-200,0-1-1,0 1 1,0 0 0,0 0 0,0 0 0,1 0 0,-1 0-1,1 0 1,0 5 0,0-7-22,0-1 0,0 1 0,0 0 0,1 0 0,-1 0 0,0 0 0,1 0 0,-1-1 0,1 1 0,-1 0 0,1 0 0,-1-1 0,1 1 0,-1 0 0,1 0 0,0-1 0,-1 1 0,1-1 0,0 1-1,0-1 1,-1 1 0,1-1 0,0 1 0,0-1 0,0 0 0,0 1 0,-1-1 0,1 0 0,0 0 0,1 0 0,6 1-8,0 0 0,0-1 0,-1 0 0,1-1 0,0 0 0,0 0 0,0 0 0,-1-1 0,1 0 0,-1-1 0,0 0 0,10-5 0,-11 5-20,-1 1 1,0-1 0,0-1 0,0 1-1,0-1 1,-1 0 0,1 0-1,-1 0 1,0-1 0,0 1-1,-1-1 1,1 0 0,-1 0-1,0 0 1,-1-1 0,1 1-1,1-7 1,-52 106-455,43-81 527,1 0 1,1 0-1,0 0 1,-2 26-1,4-35-4,1 1 1,0-1-1,0 0 0,1 1 1,-1-1-1,1 0 0,0 1 0,0-1 1,1 0-1,-1 0 0,1 0 1,0 0-1,0 0 0,0 0 1,0-1-1,1 1 0,0-1 1,5 6-1,-4-5-16,1 0-1,-1 1 1,0-1 0,0 1-1,-1 0 1,1 0 0,4 9-1,-7-12 10,-1-1 0,1 0 0,-1 0 0,0 1 0,1-1 0,-1 0 0,0 1 0,0-1 0,0 0 0,0 1 0,0-1 0,0 0 0,0 1 0,-1-1 0,1 0 0,0 1 0,-1-1-1,1 0 1,-1 1 0,1-1 0,-1 0 0,0 0 0,1 0 0,-1 0 0,0 0 0,0 0 0,0 0 0,0 0 0,0 0 0,0 0 0,0 0 0,0 0 0,0-1 0,0 1 0,-1 0 0,1-1 0,0 1-1,0-1 1,-1 0 0,-1 1 0,-9 3 521,0 0 0,-1-1 0,-22 2 0,29-4-472,0-1 1,1 0-1,-1 0 0,0 0 0,0 0 0,0-1 1,1 0-1,-1 0 0,0-1 0,-8-3 1,13 4-175,-1 1 0,1-1 1,0 0-1,0 0 0,0 0 1,0 0-1,0 0 0,0 0 0,0 0 1,0 0-1,0 0 0,0-1 1,1 1-1,-1 0 0,0-1 1,1 1-1,-1 0 0,1-1 1,0 1-1,-1-1 0,1 1 0,0 0 1,0-1-1,0 1 0,0-1 1,0 1-1,0-1 0,0 1 1,0 0-1,1-1 0,-1 1 0,1-1 1,-1 1-1,1 0 0,-1-1 1,1 1-1,0 0 0,0 0 1,-1-1-1,1 1 0,0 0 1,0 0-1,2-1 0,5-8-1995,0 1 0,1 1 0,18-15 0,-21 18 646,24-19-6243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034"/>
    </inkml:context>
    <inkml:brush xml:id="br0">
      <inkml:brushProperty name="width" value="0.025" units="cm"/>
      <inkml:brushProperty name="height" value="0.025" units="cm"/>
    </inkml:brush>
  </inkml:definitions>
  <inkml:trace contextRef="#ctx0" brushRef="#br0">262 0 11723,'-9'2'4378,"-8"3"-3511,1 0 0,0 1 0,0 0 0,0 2 0,1 0 0,0 0 0,1 2 0,0 0 0,-14 12 0,20-15-688,1-1 1,0 1 0,0 0 0,1 0 0,0 1-1,0-1 1,1 2 0,0-1 0,1 0 0,-1 1-1,2 0 1,-1 0 0,1 0 0,0 0 0,1 1-1,0-1 1,1 1 0,-1 14 0,2-21-164,1-1 1,-1 1-1,0-1 1,1 1-1,0-1 0,-1 0 1,1 1-1,0-1 1,0 0-1,0 0 1,1 0-1,-1 0 1,0 0-1,1 0 1,-1 0-1,1 0 0,0 0 1,0-1-1,2 3 1,0-2 32,0 1 1,0-1 0,1 0-1,-1 0 1,1 0-1,-1-1 1,1 0 0,0 0-1,7 1 1,-3-1 26,1-1 1,0 0-1,0 0 1,-1-1 0,1 0-1,0-1 1,-1 0-1,1-1 1,12-4 0,21-19 12,-41 25-80,0-1-1,0 1 0,-1-1 0,1 1 0,-1-1 0,1 0 1,-1 1-1,0-1 0,0 0 0,1 0 0,-1 0 0,0 0 1,-1 0-1,1 0 0,0 0 0,-1 0 0,1 0 1,-1-1-1,0 1 0,1-3 0,-2 4-7,1 0 0,-1 0 0,1 0 0,-1 0 1,1 0-1,-1 0 0,0 1 0,1-1 0,-1 0 0,0 1 0,0-1 0,1 0 0,-1 1 0,0-1 0,0 1 0,0-1 1,0 1-1,0-1 0,0 1 0,0 0 0,0 0 0,0-1 0,0 1 0,0 0 0,0 0 0,0 0 0,-1 0 0,-38-1-77,30 2 31,-51 4-495,58-5 256,-1 1 0,0 0 0,1-1 0,-1 2 0,1-1 1,0 0-1,-1 1 0,1-1 0,0 1 0,0 0 0,0 0 0,0 1 0,0-1 0,-4 5 0,6-3-3600,6-3-1478,13-1-3943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366"/>
    </inkml:context>
    <inkml:brush xml:id="br0">
      <inkml:brushProperty name="width" value="0.025" units="cm"/>
      <inkml:brushProperty name="height" value="0.025" units="cm"/>
    </inkml:brush>
  </inkml:definitions>
  <inkml:trace contextRef="#ctx0" brushRef="#br0">1 1 19795,'0'0'7431,"56"41"-23927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8.694"/>
    </inkml:context>
    <inkml:brush xml:id="br0">
      <inkml:brushProperty name="width" value="0.025" units="cm"/>
      <inkml:brushProperty name="height" value="0.025" units="cm"/>
    </inkml:brush>
  </inkml:definitions>
  <inkml:trace contextRef="#ctx0" brushRef="#br0">1 216 7911,'0'0'10709,"11"-7"-9241,14-10-1202,0-1 0,-1-1-1,-1-1 1,-1-1-1,-1-2 1,-1 1-1,24-37 1,-38 49-278,-7 16 8,-14 37 4,-8 19-11,21-39-1095,2-23 970,0 0 0,0 1-1,0-1 1,0 1 0,1-1-1,-1 0 1,0 1 0,0-1 0,1 1-1,-1-1 1,0 0 0,0 1 0,1-1-1,-1 0 1,0 0 0,1 1-1,-1-1 1,0 0 0,1 0 0,-1 1-1,1-1 1,-1 0 0,0 0-1,1 0 1,-1 0 0,1 1 0,-1-1-1,1 0 1,-1 0 0,0 0-1,1 0 1,-1 0 0,1 0 0,-1 0-1,1 0 1,-1-1 0,1 1-1,-1 0 1,0 0 0,1 0 0,-1 0-1,1-1 1,-1 1 0,1 0-1,15-7-4849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068"/>
    </inkml:context>
    <inkml:brush xml:id="br0">
      <inkml:brushProperty name="width" value="0.025" units="cm"/>
      <inkml:brushProperty name="height" value="0.025" units="cm"/>
    </inkml:brush>
  </inkml:definitions>
  <inkml:trace contextRef="#ctx0" brushRef="#br0">188 1 16464,'0'0'4462,"-12"2"-3095,4-1-1155,0 1 0,0 0-1,0 0 1,1 1 0,-1 0 0,0 1-1,1-1 1,0 1 0,0 1 0,0-1-1,1 1 1,-1 1 0,1-1 0,-6 8-1,2-2 219,0 1-1,2 0 1,-9 15-1,14-23-345,1 0-1,0 0 1,0 0 0,1 1 0,-1-1-1,1 0 1,0 1 0,0-1 0,0 1-1,1-1 1,0 1 0,-1-1-1,2 1 1,0 7 0,0-11-74,-1 1 0,1-1-1,0 0 1,0 1 0,0-1 0,0 0 0,0 0 0,0 0-1,1 0 1,-1 0 0,0 0 0,1 0 0,-1 0 0,0 0-1,1-1 1,-1 1 0,1-1 0,-1 1 0,1-1 0,-1 1-1,1-1 1,0 0 0,-1 0 0,1 0 0,-1 0-1,1 0 1,0 0 0,-1 0 0,1 0 0,-1-1 0,3 0-1,3 0-7,-1 0 0,0-1-1,0 1 1,0-1-1,0-1 1,11-5 0,-10 3-38,0 0 1,-1-1 0,1 0-1,-1-1 1,0 1 0,-1-1 0,0 0-1,0 0 1,4-9 0,-7 13-25,0-1 0,0 0 0,0 0 0,-1 0 0,1 0 0,-1-1 0,0 1 0,-1 0 0,1-1 0,-1 1 0,1 0 0,-1-1 0,0 1 0,-1 0 0,1-1 0,-1 1 0,0 0 0,0 0 0,0-1 0,-3-4 0,3 8-22,-1-1-1,0 0 1,1 1-1,-1-1 1,0 1-1,0 0 0,0 0 1,0-1-1,0 1 1,0 1-1,0-1 1,-1 0-1,1 0 0,0 1 1,0-1-1,-1 1 1,1 0-1,0 0 1,0-1-1,-1 2 1,1-1-1,0 0 0,-1 0 1,1 1-1,0-1 1,-4 2-1,5-2-40,-1 0-1,1 1 1,-1-1 0,1 0-1,-1 1 1,1-1 0,-1 1-1,1-1 1,0 1-1,-1 0 1,1-1 0,0 1-1,0 0 1,-1 0 0,1 0-1,0 0 1,0 0-1,0 0 1,0 1 0,0-1-1,0 0 1,1 0 0,-1 1-1,0-1 1,0 0 0,1 1-1,-1-1 1,1 1-1,0-1 1,-1 1 0,1-1-1,0 1 1,0-1 0,0 1-1,0-1 1,0 1-1,0-1 1,0 1 0,1 1-1,5 3-3970,8-4-2163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396"/>
    </inkml:context>
    <inkml:brush xml:id="br0">
      <inkml:brushProperty name="width" value="0.025" units="cm"/>
      <inkml:brushProperty name="height" value="0.025" units="cm"/>
    </inkml:brush>
  </inkml:definitions>
  <inkml:trace contextRef="#ctx0" brushRef="#br0">151 35 13132,'0'0'10661,"-9"10"-9497,2-2-947,1-4-1,1 2 0,0-1 0,0 0 0,1 1 1,0 0-1,-1 0 0,2 0 0,-1 1 0,1 0 0,0-1 1,1 1-1,-1 0 0,1 0 0,-2 13 0,4-20-208,1 1 1,-1 0-1,0 0 0,0 0 0,0 0 1,1-1-1,-1 1 0,0 0 1,1 0-1,-1-1 0,0 1 0,1 0 1,-1-1-1,1 1 0,-1 0 0,1-1 1,0 1-1,-1-1 0,1 1 0,0-1 1,-1 1-1,1-1 0,0 1 0,0-1 1,-1 0-1,3 1 0,28 3 126,-24-5-111,-1 0-1,1 0 0,0 0 0,-1-1 0,1 1 0,-1-2 0,8-2 0,-9 1-13,0 1 0,0-1 0,0 0-1,-1 0 1,1 0 0,-1 0 0,0-1 0,0 0-1,-1 0 1,1 0 0,-1 0 0,0 0 0,-1-1 0,1 1-1,-1-1 1,0 0 0,-1 0 0,1 0 0,-1 0-1,0 0 1,0 0 0,-1-11 0,0 16-5,0 0 1,0-1-1,0 1 1,0-1-1,-1 1 1,1 0-1,0-1 1,-1 1-1,1 0 1,-1-1-1,1 1 0,-1 0 1,0 0-1,0 0 1,1 0-1,-1-1 1,0 1-1,0 0 1,0 0-1,0 0 1,0 1-1,0-1 1,0 0-1,-2-1 0,0 1-6,-1 0-1,1-1 0,0 2 0,-1-1 0,1 0 0,-1 1 0,1-1 0,-1 1 0,-5 0 0,-1 1-14,1 0 0,-1 1 0,1 0 0,0 0 0,0 1 0,-16 7 0,13-4-115,0 2 0,0 0 0,1 0 0,-11 10 0,2 3-2875,3 2-3816,10-9-2002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0.935"/>
    </inkml:context>
    <inkml:brush xml:id="br0">
      <inkml:brushProperty name="width" value="0.025" units="cm"/>
      <inkml:brushProperty name="height" value="0.025" units="cm"/>
    </inkml:brush>
  </inkml:definitions>
  <inkml:trace contextRef="#ctx0" brushRef="#br0">168 2 12172,'0'0'10004,"-9"-1"-9348,5 1-588,0 0 0,0 0 0,0 0 0,0 0 0,0 1 0,0 0 0,0 0 0,0 0-1,0 0 1,1 1 0,-1-1 0,0 1 0,1 0 0,-1 0 0,1 0 0,0 1 0,0-1 0,0 1-1,0 0 1,0 0 0,0 0 0,1 0 0,-1 0 0,-2 6 0,-5 5 27,2 1-1,0-1 1,0 1 0,2 1-1,-1-1 1,2 1 0,0 0-1,1 1 1,1-1 0,1 1-1,0-1 1,1 1 0,0 0-1,4 23 1,-3-37-80,1 0-1,0 0 1,-1 0-1,2 0 1,-1 0 0,0-1-1,0 1 1,1 0-1,0 0 1,-1-1 0,1 1-1,0-1 1,0 0 0,1 1-1,-1-1 1,0 0-1,1 0 1,-1 0 0,1-1-1,4 3 1,-5-3 8,-1 0 1,1 0-1,0 0 0,0-1 1,0 1-1,0 0 0,0-1 1,0 0-1,0 1 1,0-1-1,0 0 0,0 0 1,0 0-1,0 0 0,0 0 1,0-1-1,0 1 1,0-1-1,0 1 0,0-1 1,-1 0-1,1 0 0,0 1 1,0-1-1,0 0 1,-1-1-1,1 1 0,-1 0 1,1 0-1,-1-1 0,1 1 1,0-3-1,23-42 205,-24 44-202,0-1-1,0 0 0,0 0 1,-1 0-1,1 0 1,-1 0-1,1 0 0,-1 0 1,0 0-1,0 0 0,-1 0 1,1 0-1,-1-1 0,-1-4 1,2 7-23,-1 0 1,0 0 0,1 0-1,-1 0 1,0 0 0,0 0-1,0 1 1,1-1 0,-1 0-1,0 1 1,0-1 0,0 0-1,0 1 1,0-1-1,0 1 1,0 0 0,0-1-1,0 1 1,-1 0 0,1 0-1,0-1 1,0 1 0,0 0-1,0 0 1,0 0 0,0 0-1,-1 1 1,1-1-1,0 0 1,0 0 0,0 1-1,0-1 1,0 0 0,0 1-1,0-1 1,-2 2 0,0 0 1,0-1 1,0 1 0,0 0-1,0 0 1,0 0 0,0 0 0,0 1-1,1-1 1,-1 1 0,-2 3-1,4-4-5,0-1 0,0 0-1,0 1 1,0-1-1,0 1 1,0-1 0,1 1-1,-1 0 1,1-1-1,-1 1 1,1 0-1,-1-1 1,1 1 0,0 0-1,0-1 1,0 1-1,0 0 1,1 2 0,-1-4-1,1 1 0,-1-1 0,1 1 0,0-1 1,-1 0-1,1 1 0,0-1 0,-1 0 0,1 1 1,0-1-1,0 0 0,-1 0 0,1 0 0,0 0 1,0 0-1,-1 0 0,1 0 0,0 0 0,0 0 1,-1 0-1,1 0 0,0 0 0,0 0 0,-1-1 1,1 1-1,1-1 0,6-2-12,0 0 0,0 0 0,0-1 0,-1-1 0,12-7 1,-7 2-52,-8 6 9,1-1-1,0 1 0,0 1 0,0-1 0,1 1 0,-1 0 0,1 0 1,8-3-1,-13 6 50,-1 1-1,1-1 1,-1 0 0,1 0 0,-1 1 0,1-1 0,-1 1 0,1-1 0,-1 0 0,1 1 0,-1-1-1,0 1 1,1-1 0,-1 1 0,0-1 0,1 1 0,-1 0 0,0-1 0,0 1 0,1-1-1,-1 1 1,0-1 0,0 1 0,0 0 0,0-1 0,0 1 0,0-1 0,0 1 0,0 0-1,0-1 1,0 1 0,0 0 0,-1 0 0,0 25-139,1-26 145,-10 43-213,-1 12-817,11-55 930,0 0 0,1 0 1,-1 0-1,0 0 1,0 1-1,0-1 1,0 0-1,0 0 0,1 0 1,-1 0-1,0 0 1,0 0-1,0 0 1,0 1-1,1-1 0,-1 0 1,0 0-1,0 0 1,0 0-1,1 0 1,-1 0-1,0 0 0,0 0 1,0 0-1,1 0 1,-1 0-1,0 0 1,0 0-1,0 0 0,1 0 1,-1 0-1,0 0 1,0 0-1,0-1 1,1 1-1,-1 0 0,0 0 1,0 0-1,0 0 1,0 0-1,0 0 1,1-1-1,-1 1 0,0 0 1,0 0-1,0 0 1,0 0-1,0-1 1,0 1-1,1 0 1,9-9-3931,1-8-3620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9.785"/>
    </inkml:context>
    <inkml:brush xml:id="br0">
      <inkml:brushProperty name="width" value="0.025" units="cm"/>
      <inkml:brushProperty name="height" value="0.025" units="cm"/>
    </inkml:brush>
  </inkml:definitions>
  <inkml:trace contextRef="#ctx0" brushRef="#br0">70 151 7719,'-10'0'2883,"-30"0"-351,21 0 346,29 0 2528,303-12-1698,-20 0-2228,202 15-534,0 11-3653,-3-14 715,-404-7 3197,0-3 1,-1-4-1,132-38 0,-159 31-968,-41 13-411,1 1 0,0 0 0,0 2 1,1 0-1,35-2 0,-61 10-3805,-8 6 2614,-15 0-2382,-10-3-2371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142"/>
    </inkml:context>
    <inkml:brush xml:id="br0">
      <inkml:brushProperty name="width" value="0.025" units="cm"/>
      <inkml:brushProperty name="height" value="0.025" units="cm"/>
    </inkml:brush>
  </inkml:definitions>
  <inkml:trace contextRef="#ctx0" brushRef="#br0">1 212 17296,'0'0'6102,"9"5"-4447,-4-3-1542,-1 0-1,0 0 1,1-1-1,-1 1 1,1-1-1,0 0 1,-1-1-1,1 1 1,0-1-1,0 0 1,-1 0-1,11-1 1,-4-2-1,0 0 0,0 0 0,0-1 0,0 0 0,15-10 0,15-10-42,-2-2-1,0-2 1,-2-1-1,59-60 0,-105 100-131,0 1-1,0 1 0,-12 25 0,7-13-27,1-3-67,4-9 60,0 1 1,1 1-1,1-1 1,0 1-1,1 0 1,1 1-1,-4 19 1,9-34 13,-1-1 0,1 1-1,0-1 1,0 1 0,0-1 0,0 1 0,0-1 0,0 1 0,0-1 0,0 1 0,0-1-1,0 1 1,1-1 0,-1 1 0,0-1 0,0 1 0,0-1 0,1 0 0,-1 1-1,0-1 1,0 1 0,1-1 0,-1 0 0,0 1 0,1-1 0,-1 0 0,0 1-1,1-1 1,-1 0 0,1 1 0,-1-1 0,0 0 0,1 0 0,-1 0 0,1 1 0,-1-1-1,1 0 1,-1 0 0,1 0 0,21-4-3820,7-14-2514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501"/>
    </inkml:context>
    <inkml:brush xml:id="br0">
      <inkml:brushProperty name="width" value="0.025" units="cm"/>
      <inkml:brushProperty name="height" value="0.025" units="cm"/>
    </inkml:brush>
  </inkml:definitions>
  <inkml:trace contextRef="#ctx0" brushRef="#br0">172 0 8712,'-7'9'3465,"-18"21"-1906,-49 63 2630,68-84-3718,0 0 0,1 0 0,-1 1 1,2 0-1,-1 0 0,1 0 0,1 1 0,-3 15 0,5-24-453,1-1-1,0 0 1,0 1 0,0-1-1,0 0 1,0 1 0,0-1 0,0 0-1,1 1 1,-1-1 0,0 0-1,1 0 1,-1 1 0,1-1 0,-1 0-1,1 0 1,0 0 0,-1 0-1,1 0 1,0 0 0,0 0 0,0 0-1,0 0 1,0 0 0,0 0-1,1 1 1,1-1-4,0 0 0,0 0 0,0 0 0,0 0 0,0 0-1,0-1 1,0 1 0,1-1 0,-1 0 0,0 0 0,4-1 0,2 0 2,0 0 0,0-1 0,0 0 0,0 0 1,0-1-1,-1-1 0,11-5 0,-12 5 105,0-1-1,0-1 1,-1 1-1,0-1 1,0 0-1,-1-1 1,10-13-1,-13 17-27,0 0 1,-1 0-1,1 0 1,0-1-1,-1 1 0,0 0 1,1-1-1,-1 1 1,-1-1-1,1 1 0,0-1 1,-1 0-1,0 1 1,0-1-1,0 0 0,0 1 1,-1-1-1,1 0 1,-1 1-1,-2-7 0,1 8-82,0-1 0,0 1 0,0 0 0,0 0 0,-1 0-1,1 0 1,-1 0 0,1 0 0,-1 1 0,0-1-1,0 1 1,0 0 0,0 0 0,0 0 0,0 0-1,0 0 1,0 1 0,0 0 0,0-1 0,0 1 0,-6 0-1,-2 0-43,0 1-1,-1-1 0,1 2 1,-21 4-1,-18 17-285,47-21 297,1-1-1,-1 1 1,1 0-1,-1 0 1,1 0 0,0 0-1,0 0 1,0 1 0,0-1-1,1 0 1,-1 1-1,1 0 1,-1-1 0,1 1-1,0 0 1,-1 3 0,2-6-40,0 1 0,0-1 0,0 1 0,0-1 0,0 1 0,1-1 0,-1 1 0,0 0 1,0-1-1,1 1 0,-1-1 0,0 0 0,1 1 0,-1-1 0,0 1 0,1-1 0,-1 1 1,1-1-1,-1 0 0,1 1 0,-1-1 0,1 0 0,-1 1 0,1-1 0,-1 0 0,1 0 0,-1 0 1,1 1-1,-1-1 0,1 0 0,-1 0 0,1 0 0,0 0 0,-1 0 0,1 0 0,-1 0 1,2 0-1,28 0-1511,-23 0 1083,5-1-792,0 0-1,0 0 1,0-1 0,0-1 0,18-6 0,24-11-7040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0.843"/>
    </inkml:context>
    <inkml:brush xml:id="br0">
      <inkml:brushProperty name="width" value="0.025" units="cm"/>
      <inkml:brushProperty name="height" value="0.025" units="cm"/>
    </inkml:brush>
  </inkml:definitions>
  <inkml:trace contextRef="#ctx0" brushRef="#br0">152 64 11979,'-10'10'3187,"-3"1"-2191,-46 46 4861,54-52-5249,1 0 0,-1 1 0,1 0 1,0-1-1,0 2 0,1-1 0,-1 0 1,1 1-1,-3 9 0,7-15-593,-1-1-1,0 1 0,0 0 0,0-1 1,1 1-1,-1-1 0,0 1 1,1-1-1,-1 1 0,0-1 1,1 1-1,-1-1 0,1 1 0,-1-1 1,1 0-1,-1 1 0,1-1 1,-1 0-1,1 1 0,-1-1 1,1 0-1,-1 0 0,1 1 1,-1-1-1,1 0 0,0 0 0,-1 0 1,1 0-1,-1 0 0,1 0 1,0 0-1,-1 0 0,1 0 1,0 0-1,-1 0 0,1 0 0,-1 0 1,1 0-1,-1-1 0,1 1 1,0 0-1,0-1 0,32-8 145,-25 4-148,1-1 0,-1 0 0,0 0-1,0-1 1,-1 0 0,0 0-1,0 0 1,-1-1 0,10-14 0,-14 19-7,0 0 1,-1 1 0,1-1-1,0 0 1,-1 0 0,0 0 0,0 0-1,1 0 1,-2-1 0,1 1-1,0 0 1,-1 0 0,1-1-1,-1 1 1,0 0 0,0 0-1,-1-1 1,1 1 0,0 0 0,-1 0-1,0-1 1,0 1 0,0 0-1,0 0 1,-1 0 0,1 0-1,-1 0 1,1 0 0,-1 1-1,0-1 1,0 1 0,0-1 0,-4-2-1,1 2 22,0-1 0,0 2 0,-1-1 0,1 1 0,-1 0 0,0 0-1,1 0 1,-1 1 0,0 0 0,0 0 0,0 0 0,0 1 0,-9 0 0,11 0-233,0 1-1,-1-1 1,1 1 0,0 0 0,-1 0-1,1 1 1,0-1 0,-6 4 0,8-4-272,0 0 1,0 1 0,0-1 0,0 1 0,1-1 0,-1 1 0,1-1 0,-1 1 0,1 0 0,-1 0-1,1 0 1,0 0 0,0 0 0,0 0 0,0 0 0,-1 4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305"/>
    </inkml:context>
    <inkml:brush xml:id="br0">
      <inkml:brushProperty name="width" value="0.025" units="cm"/>
      <inkml:brushProperty name="height" value="0.025" units="cm"/>
    </inkml:brush>
  </inkml:definitions>
  <inkml:trace contextRef="#ctx0" brushRef="#br0">1 19 8584,'0'0'16496,"60"4"-14671,-29-7-1184,0-2-545,4 0-64,-5 1-32,-3 1-865,-4 2-1409,-6 0-1249,-10 1-2435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650"/>
    </inkml:context>
    <inkml:brush xml:id="br0">
      <inkml:brushProperty name="width" value="0.025" units="cm"/>
      <inkml:brushProperty name="height" value="0.025" units="cm"/>
    </inkml:brush>
  </inkml:definitions>
  <inkml:trace contextRef="#ctx0" brushRef="#br0">1 55 9673,'0'0'15823,"63"-11"-14382,-23 0-608,5 2-416,2 0-353,0 4-224,-9 2-1186,-8 2-2145,-9-3-2819,-9 2-7303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1.979"/>
    </inkml:context>
    <inkml:brush xml:id="br0">
      <inkml:brushProperty name="width" value="0.025" units="cm"/>
      <inkml:brushProperty name="height" value="0.025" units="cm"/>
    </inkml:brush>
  </inkml:definitions>
  <inkml:trace contextRef="#ctx0" brushRef="#br0">1 378 15086,'0'0'12108,"13"-11"-11190,24-21-595,-1-2-1,47-56 1,-69 74-273,0-2 0,-2 0 0,0 0 0,-1-1 0,-1 0 0,-1-1 0,-1 0 0,0-1 0,4-21 0,-33 174-557,4-67 469,4-21-271,2 0-1,-5 49 1,16-91 547,0 6-3162,6-7-4859,4-8-1495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307"/>
    </inkml:context>
    <inkml:brush xml:id="br0">
      <inkml:brushProperty name="width" value="0.025" units="cm"/>
      <inkml:brushProperty name="height" value="0.025" units="cm"/>
    </inkml:brush>
  </inkml:definitions>
  <inkml:trace contextRef="#ctx0" brushRef="#br0">76 0 8648,'0'0'10634,"-33"57"-9513,16-28 353,7-1-417,0 0-96,5-4-481,5-6-384,0-7-96,3-9-640,10-2-1218,6-9-865,2-17-2978,-1-7-3524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651"/>
    </inkml:context>
    <inkml:brush xml:id="br0">
      <inkml:brushProperty name="width" value="0.025" units="cm"/>
      <inkml:brushProperty name="height" value="0.025" units="cm"/>
    </inkml:brush>
  </inkml:definitions>
  <inkml:trace contextRef="#ctx0" brushRef="#br0">186 1 15695,'0'0'4255,"-8"-1"-2510,0 1-1388,-1 0 0,1 1 0,-1 0 0,1 0 0,0 0 1,-9 4-1,14-5-238,1 1 1,-1 0-1,1 0 1,-1-1 0,1 2-1,-1-1 1,1 0 0,0 0-1,0 1 1,0-1-1,0 1 1,0 0 0,0-1-1,0 1 1,0 0-1,1 0 1,-1 1 0,1-1-1,-1 0 1,1 0 0,0 1-1,0-1 1,0 0-1,0 1 1,0-1 0,1 1-1,-1 0 1,0 2-1,5-3-59,-1-1-1,0-1 0,1 1 0,-1 0 0,0-1 0,1 1 0,-1-1 1,1 0-1,-1 0 0,1-1 0,-1 1 0,5-1 0,-1-2-159,0 0 1,1 0-1,-1 0 0,-1-1 0,1 0 0,-1 0 0,1-1 1,-1 1-1,8-9 0,-19 42-397,-4-2 607,2 0-1,1 1 0,2 0 0,0 0 0,2 1 0,1 36 0,5-41-105,-3-3 279,-2-20-232,-1 1-1,1-1 1,0 0-1,0 0 1,-1 0 0,1 0-1,-1 0 1,1-1 0,-1 1-1,1 0 1,-1-1-1,0 1 1,1-1 0,-1 1-1,0-1 1,-2 0 0,-8 3 187,-1-1 1,0-1 0,1 0-1,-1-1 1,0 0 0,-16-3 0,28 3-314,0 0 1,0 0-1,1-1 1,-1 1-1,0 0 1,0-1 0,0 1-1,0 0 1,1-1-1,-1 1 1,0-1 0,0 0-1,1 1 1,-1-1-1,0 0 1,1 1 0,-1-1-1,1 0 1,-1 0-1,1 1 1,-1-1-1,1 0 1,-1 0 0,1 0-1,0 0 1,0 0-1,-1 1 1,1-1 0,0 0-1,0 0 1,0 0-1,0 0 1,0 0 0,0 0-1,0 0 1,0 0-1,1 0 1,-1 0-1,0 1 1,0-1 0,1 0-1,-1 0 1,1 0-1,-1 0 1,0 1 0,1-1-1,0 0 1,0-1-1,28-37-10548,-6 15-919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2.981"/>
    </inkml:context>
    <inkml:brush xml:id="br0">
      <inkml:brushProperty name="width" value="0.025" units="cm"/>
      <inkml:brushProperty name="height" value="0.025" units="cm"/>
    </inkml:brush>
  </inkml:definitions>
  <inkml:trace contextRef="#ctx0" brushRef="#br0">214 1 18257,'0'0'1869,"-12"9"448,10-8-2279,-20 15 958,1 1 0,0 1 0,-19 20 0,34-32-885,1 1 0,0-1-1,0 1 1,0 0 0,1 0-1,-1 0 1,2 1 0,-1-1-1,1 1 1,0 0 0,1 0-1,0 0 1,0 0 0,1 1-1,0-1 1,0 14 0,1-20-122,1 0 0,-1 0 1,1-1-1,-1 1 0,1 0 1,0-1-1,0 1 0,0-1 1,0 1-1,0-1 0,0 1 0,0-1 1,0 1-1,0-1 0,1 0 1,-1 0-1,1 0 0,-1 0 1,1 0-1,-1 0 0,1 0 0,-1 0 1,1 0-1,0-1 0,0 1 1,-1-1-1,1 1 0,0-1 0,0 0 1,-1 0-1,1 0 0,0 0 1,0 0-1,0 0 0,0 0 1,1-1-1,-1 1 2,0 0 0,0 0 0,0-1 0,0 1 0,0-1-1,0 1 1,0-1 0,0 0 0,0 0 0,0 0 0,-1 0 0,1 0 0,0 0 0,-1 0 0,1 0 0,-1-1 0,1 1-1,-1-1 1,0 1 0,1-1 0,-1 1 0,0-1 0,0 0 0,0 0 0,0 0 0,-1 1 0,1-1 0,0 0 0,-1 0-1,1 0 1,-1 0 0,0 0 0,1-4 0,-2 5 23,0 0 0,0 0 0,0 1 0,-1-1 0,1 0 0,0 0 0,0 1 0,0-1 0,-1 1 1,1-1-1,0 1 0,0-1 0,-1 1 0,1 0 0,0-1 0,-1 1 0,1 0 0,0 0 0,-1 0 0,1 0 0,-1 0 0,1 1 0,0-1 0,-2 1 0,-39 5-50,6 13 31,34-18-9,1 0 0,-1 0 0,0 0 0,1 0 0,-1 0 0,1 0 0,-1 1 0,1-1 0,0 1-1,-1-1 1,1 1 0,0-1 0,0 1 0,0 0 0,0-1 0,0 1 0,1 0 0,-2 2 0,36-5-9286,-13-8 172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1.992"/>
    </inkml:context>
    <inkml:brush xml:id="br0">
      <inkml:brushProperty name="width" value="0.025" units="cm"/>
      <inkml:brushProperty name="height" value="0.025" units="cm"/>
    </inkml:brush>
  </inkml:definitions>
  <inkml:trace contextRef="#ctx0" brushRef="#br0">1 84 15663,'0'0'10687,"10"2"-10591,-6-2-96,0 1-1,1-1 1,-1 0-1,0-1 1,1 1-1,-1-1 1,1 0-1,-1 0 1,0 0-1,0 0 1,0-1 0,0 0-1,0 0 1,0 0-1,0 0 1,0 0-1,-1-1 1,1 0-1,-1 0 1,0 0-1,0 0 1,0 0-1,0 0 1,-1-1-1,1 0 1,-1 1-1,0-1 1,0 0-1,0 0 1,0 0-1,-1 0 1,1-6-1,-3 3-123,-9 16 71,-11 19 33,14-17 55,1 1 0,0 0 1,1 0-1,1 1 0,0-1 0,1 1 0,0 0 1,1 0-1,-1 21 0,3-33-32,0-1 0,0 1 0,0-1 0,0 1 0,1 0 0,-1-1-1,0 1 1,0-1 0,1 1 0,-1-1 0,1 1 0,-1-1 0,0 1 0,1-1 0,-1 1 0,1-1 0,-1 1-1,1-1 1,-1 0 0,1 1 0,-1-1 0,1 0 0,0 1 0,-1-1 0,1 0 0,-1 0 0,1 0 0,0 0-1,-1 1 1,1-1 0,-1 0 0,1 0 0,0 0 0,-1 0 0,1 0 0,0 0 0,-1-1 0,1 1-1,-1 0 1,1 0 0,0 0 0,-1-1 0,1 1 0,0-1 0,30-12 80,-21 6-335,0-1 1,-1 0 0,0 0 0,-1-1-1,1 0 1,-2 0 0,1-1 0,-1 0 0,-1-1-1,0 1 1,0-1 0,-1-1 0,-1 1-1,0-1 1,3-14 0,-25 66 341,5-16 113,2 0 4,4-12 163,2 0 0,-1 0 0,2 1 0,0 0 0,0 0-1,1 0 1,-2 17 0,5-30-364,1 0-1,-1 1 1,0-1 0,0 0-1,0 0 1,1 1-1,-1-1 1,0 0-1,0 0 1,1 1 0,-1-1-1,0 0 1,0 0-1,1 0 1,-1 1 0,0-1-1,1 0 1,-1 0-1,0 0 1,1 0 0,-1 0-1,0 0 1,1 0-1,-1 0 1,0 1-1,1-1 1,-1 0 0,0-1-1,1 1 1,-1 0-1,0 0 1,1 0 0,-1 0-1,0 0 1,1 0-1,-1 0 1,0 0 0,0-1-1,1 1 1,-1 0-1,0 0 1,1 0-1,-1-1 1,0 1 0,0 0-1,1-1 1,16-9 73,-6 0-279,-1 0 0,0-1 0,0 0 0,-1-1 0,0 0 0,-1 0 0,-1-1 0,0 0 0,-1 0 0,10-28 0,-21 54 246,0 0-1,-1 0 0,-9 16 0,-18 40 458,29-59-399,1-3-21,1-1 0,0 1 0,0 0 0,0-1 0,0 1 0,1 0 0,1 0 0,-1 0 0,1 10 0,1-17-80,-1 1-1,0-1 1,0 1 0,1-1 0,-1 0-1,1 1 1,-1-1 0,0 0 0,1 1-1,-1-1 1,1 0 0,-1 0 0,0 0-1,1 1 1,-1-1 0,1 0-1,-1 0 1,1 0 0,-1 0 0,1 0-1,-1 0 1,1 0 0,-1 0 0,1 0-1,-1 0 1,1 0 0,-1 0 0,1 0-1,-1 0 1,1 0 0,-1 0 0,2-1-1,16-6 89,-11 1-170,0-1-1,0 1 1,-1-1-1,0-1 1,0 1-1,-1-1 1,0 0-1,0 0 1,-1-1-1,0 1 1,0-1-1,-1 0 1,0 0-1,0-1 1,-1 1-1,-1 0 1,0-1-1,1-14 1,-14 36 331,12-12-250,0 0 0,-1 0 1,1 0-1,0 1 1,0-1-1,0 0 0,-1 1 1,1-1-1,0 0 1,0 0-1,0 1 1,0-1-1,0 0 0,0 1 1,0-1-1,-1 0 1,1 0-1,0 1 1,0-1-1,0 0 0,0 1 1,0-1-1,0 0 1,1 1-1,-1-1 0,0 0 1,0 1-1,0-1 1,0 0-1,0 0 1,0 1-1,0-1 0,1 0 1,-1 1-1,0-1 1,0 0-1,0 0 0,1 0 1,-1 1-1,0-1 1,0 0-1,1 0 1,-1 0-1,0 1 0,0-1 1,1 0-1,-1 0 1,0 0-1,1 0 1,-1 0-1,0 0 0,1 0 1,-1 0-1,0 0 1,1 0-1,-1 0 0,0 0 1,0 0-1,1 0 1,-1 0-1,0 0 1,1 0-1,-1 0 0,0 0 1,1 0-1,-1 0 1,1-1-1,1 1-65,0 0-1,0-1 1,1 0 0,-1 1-1,0-1 1,0 0-1,0 0 1,0 0 0,0 0-1,0 0 1,0-1-1,0 1 1,0 0 0,0-1-1,-1 0 1,1 1-1,-1-1 1,1 0 0,-1 0-1,0 0 1,0 0-1,0 0 1,2-3 0,-2-3-513,-15 38 799,13-28-151,0 1-1,0-1 1,0 1-1,0-1 1,0 1-1,1-1 1,-1 1-1,1-1 1,0 1-1,0 0 1,0 2-1,1-4-56,-1 0 0,1 0 0,-1-1 1,1 1-1,0 0 0,0 0 0,-1-1 0,1 1 0,0-1 1,0 1-1,0 0 0,0-1 0,0 0 0,-1 1 0,1-1 0,0 1 1,0-1-1,0 0 0,0 0 0,0 0 0,0 1 0,1-1 1,-1 0-1,0 0 0,0 0 0,0-1 0,0 1 0,1 0 1,3 0-161,0 0 0,0 0 0,-1-1 0,1 0 0,0 0 0,0 0 0,0 0 0,-1-1 0,1 0 0,0 1 0,-1-2 0,7-3 0,-36-40-1088,18-1-6652,7 21 1490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3.350"/>
    </inkml:context>
    <inkml:brush xml:id="br0">
      <inkml:brushProperty name="width" value="0.025" units="cm"/>
      <inkml:brushProperty name="height" value="0.025" units="cm"/>
    </inkml:brush>
  </inkml:definitions>
  <inkml:trace contextRef="#ctx0" brushRef="#br0">218 0 7399,'0'0'16688,"-70"14"-14766,45 4-577,0 3-544,2 2-353,2 0-96,3 1-223,6-5-97,3-4-32,2-2 32,3-5-129,1-7-895,3-15-8137,13-4 1378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43.738"/>
    </inkml:context>
    <inkml:brush xml:id="br0">
      <inkml:brushProperty name="width" value="0.025" units="cm"/>
      <inkml:brushProperty name="height" value="0.025" units="cm"/>
    </inkml:brush>
  </inkml:definitions>
  <inkml:trace contextRef="#ctx0" brushRef="#br0">156 42 17905,'-10'1'1607,"0"-1"-957,0 1 0,0 0 0,1 1-1,-1 0 1,-12 4 0,20-5-522,-1 0 0,1 0 0,-1 0 0,1 0 0,-1 1 1,1-1-1,0 1 0,-1-1 0,1 1 0,0 0 0,0 0 0,0 0 0,1 0 0,-1 0 0,0 1 0,1-1 0,0 1 0,-1-1 0,1 0 0,0 1 0,0 0 0,0-1 0,1 1 0,-1 0 0,1-1 0,-1 1 0,1 5 0,0-7-99,1 0 0,-1 1 1,1-1-1,-1 0 0,1 0 0,0 0 0,-1 0 0,1 0 0,0 0 0,0 0 1,0 0-1,0 0 0,0 0 0,0-1 0,0 1 0,0 0 0,0-1 0,0 1 1,0 0-1,1-1 0,-1 1 0,0-1 0,0 0 0,1 1 0,-1-1 0,0 0 1,0 0-1,1 0 0,-1 0 0,0 0 0,1 0 0,0-1 0,47-1 366,-40-1-383,-1 1 0,1-1 0,-1 0 0,0 0 0,0-1 0,0 0-1,14-11 1,-20 14-31,0-1 0,1 1 0,-1-1-1,0 1 1,0-1 0,0 0 0,0 0-1,0 0 1,-1 0 0,1 0-1,-1 0 1,1-1 0,-1 1 0,0-1-1,0 1 1,0-1 0,0 1 0,0-1-1,-1 1 1,1-1 0,-1 0 0,1 1-1,-1-1 1,0 0 0,0 1 0,0-1-1,-1 0 1,1 1 0,-1-1 0,0-3-1,-1 4 11,0 0 0,0 0 0,0 0 0,0 1-1,0-1 1,0 0 0,0 1 0,0-1 0,-1 1-1,1 0 1,-1 0 0,1 0 0,-1 0-1,1 0 1,-1 1 0,0-1 0,1 1 0,-1 0-1,0-1 1,1 1 0,-1 0 0,-3 1 0,-3-1-57,1 0 1,-1 1 0,0 0 0,1 1-1,-16 4 1,17-3-57,1 0-1,0 0 0,0 0 1,1 1-1,-1-1 0,1 1 1,0 1-1,0-1 1,0 1-1,0 0 0,1 0 1,0 0-1,0 1 1,-5 10-1,-4 19-4286,10 3-5182,5-17-344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7.781"/>
    </inkml:context>
    <inkml:brush xml:id="br0">
      <inkml:brushProperty name="width" value="0.025" units="cm"/>
      <inkml:brushProperty name="height" value="0.025" units="cm"/>
    </inkml:brush>
  </inkml:definitions>
  <inkml:trace contextRef="#ctx0" brushRef="#br0">85 0 5669,'0'0'16325,"-9"9"-15764,2-3-487,1 1 1,0 0 0,0 0 0,1 0-1,0 0 1,0 1 0,1 0 0,0 0-1,0 0 1,1 1 0,0-1 0,0 1-1,1-1 1,-1 10 0,-1 15 321,0 0-1,3 41 1,0-66-285,2-1-1,-1 1 0,1-1 0,0 1 1,1-1-1,-1 1 0,2-1 1,-1 0-1,1 0 0,0 0 0,0 0 1,1 0-1,0-1 0,0 1 1,10 10-1,-10-14-68,0 0-1,0-1 1,0 1 0,0-1 0,1 0 0,-1 0 0,1-1-1,-1 1 1,1-1 0,-1 0 0,1 0 0,0-1-1,0 0 1,-1 1 0,1-1 0,0-1 0,0 1-1,-1-1 1,1 0 0,0 0 0,-1 0 0,1-1-1,-1 1 1,9-5 0,3-2 59,-1-1-1,0 0 1,-1-1 0,0 0 0,18-17-1,-11 7-28,-2-1-1,0-1 1,19-27-1,-31 39-8,0-1-1,-1 0 1,0 0 0,-1-1 0,0 0-1,0 0 1,-1 0 0,-1 0 0,3-18-1,-6 29-37,0 1 0,0 0-1,0-1 1,0 1-1,0-1 1,1 1 0,-1 0-1,0-1 1,0 1-1,0-1 1,0 1 0,0 0-1,0-1 1,-1 1 0,1-1-1,0 1 1,0 0-1,0-1 1,0 1 0,0 0-1,0-1 1,-1 1-1,1 0 1,0-1 0,0 1-1,-1 0 1,1-1 0,0 1-1,0 0 1,-1 0-1,1-1 1,-1 1 0,-9 7 79,-9 21-343,12-13 222,1 1 0,1 0 1,1 0-1,0 1 0,1-1 0,1 1 0,0 0 0,1 0 0,1 0 0,1-1 0,4 30 0,-4-42 13,1-1-1,-1 1 1,1-1-1,0 1 1,0-1-1,0 1 1,0-1-1,0 0 1,1 0-1,-1 0 1,1 0-1,0-1 0,0 1 1,0-1-1,0 1 1,1-1-1,-1 0 1,1-1-1,-1 1 1,1 0-1,-1-1 1,1 0-1,0 0 1,0 0-1,0 0 1,0-1-1,-1 1 1,1-1-1,0 0 0,0 0 1,5-1-1,3 0 18,1-1 0,-1 0-1,0-1 1,0 0-1,-1 0 1,1-1-1,-1-1 1,20-11-1,-18 8 61,0-1 0,-1 0 0,0-1 0,0 0 0,-1-1 0,-1-1-1,0 0 1,12-18 0,-17 23-1,-1 0 1,0 0-1,-1 0 1,0 0-1,0-1 1,0 0-1,-1 1 0,0-1 1,-1 0-1,1 0 1,-2 0-1,1 0 0,-1 0 1,0-1-1,-1 1 1,0 0-1,-4-15 1,4 19-75,-1 0 0,0 0 0,0 0 0,0 0 0,0 1 0,-1-1 0,0 1 0,0 0 0,0 0 0,0 0 1,0 0-1,0 0 0,-1 0 0,1 1 0,-1 0 0,0 0 0,0 0 0,-4-2 0,3 2-326,1 1-1,-1-1 1,0 1 0,1 0-1,-1 1 1,0-1-1,0 1 1,0 0 0,-8 0-1,12 1-25,0-1 0,0 1 1,0-1-1,0 1 0,1-1 0,-1 1 0,0-1 1,0 1-1,0 0 0,1-1 0,-1 1 0,0 0 1,1 0-1,-1-1 0,1 1 0,-1 0 0,1 0 1,-1 0-1,1 0 0,0 0 0,-1 0 0,1 0 0,0 0 1,0 0-1,-1 0 0,1 0 0,0 0 0,0 0 1,0 0-1,0 0 0,1 0 0,-1 0 0,1 1 1,-1 2-1775,0 12-7599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139"/>
    </inkml:context>
    <inkml:brush xml:id="br0">
      <inkml:brushProperty name="width" value="0.025" units="cm"/>
      <inkml:brushProperty name="height" value="0.025" units="cm"/>
    </inkml:brush>
  </inkml:definitions>
  <inkml:trace contextRef="#ctx0" brushRef="#br0">87 0 18930,'0'0'5648,"-9"7"-3678,6-4-1902,-7 4 300,0 1 0,1 1 0,-13 14 0,20-20-324,-1 0 1,1 0 0,-1 0-1,1 1 1,0-1 0,1 1-1,-1 0 1,1 0 0,-1-1-1,1 1 1,0 0-1,1 0 1,-1 0 0,1 0-1,-1 0 1,1 0 0,1 6-1,0-8-46,0 0-1,0-1 0,0 1 1,0-1-1,0 0 0,0 1 1,0-1-1,1 0 0,-1 0 1,0 1-1,1-1 0,-1 0 1,1-1-1,0 1 0,-1 0 1,1 0-1,0-1 0,-1 1 1,1-1-1,0 1 0,0-1 1,-1 0-1,1 0 0,0 1 1,0-1-1,0 0 0,-1-1 1,1 1-1,2-1 0,5 1 19,1-1 0,-1 0 0,0 0 0,13-4 0,-14 2-5,-1-1 0,0 1 0,0-1 0,0 0 0,-1-1 0,1 0 0,-1 0 0,10-10 0,-13 11 13,1 1 1,-1-1-1,0 0 1,0 0-1,0 0 0,-1-1 1,0 1-1,1-1 0,-2 1 1,1-1-1,0 0 1,-1 0-1,0 0 0,1-9 1,-2 14-20,-1 0 1,1 0-1,0-1 1,-1 1-1,1 0 0,0 0 1,-1 0-1,1 0 1,0 0-1,-1 0 1,1 0-1,0-1 0,-1 1 1,1 0-1,0 0 1,-1 0-1,1 1 1,0-1-1,-1 0 0,1 0 1,-1 0-1,1 0 1,0 0-1,0 0 1,-1 0-1,1 1 0,0-1 1,-1 0-1,1 0 1,0 0-1,-1 1 1,1-1-1,0 0 0,0 0 1,-1 1-1,1-1 1,0 0-1,0 1 1,0-1-1,-1 1 0,-13 10-83,9-3 53,0-1 1,0 0-1,0 1 0,1 0 1,0 0-1,0 1 0,1-1 1,0 1-1,1-1 1,0 1-1,0 0 0,0 10 1,2-18-78,0 0 1,1 0 0,-1 0-1,0-1 1,0 1 0,1 0-1,-1 0 1,1-1 0,-1 1-1,1 0 1,-1-1 0,1 1-1,-1 0 1,1-1 0,-1 1-1,1-1 1,0 1 0,-1-1-1,1 1 1,0-1-1,-1 0 1,1 1 0,0-1-1,0 0 1,0 1 0,-1-1-1,1 0 1,0 0 0,0 0-1,0 0 1,-1 0 0,1 0-1,0 0 1,0 0 0,0 0-1,0 0 1,-1 0 0,1 0-1,0-1 1,1 1 0,37-13-6079,-9-7-301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480"/>
    </inkml:context>
    <inkml:brush xml:id="br0">
      <inkml:brushProperty name="width" value="0.025" units="cm"/>
      <inkml:brushProperty name="height" value="0.025" units="cm"/>
    </inkml:brush>
  </inkml:definitions>
  <inkml:trace contextRef="#ctx0" brushRef="#br0">142 1 15663,'0'0'3032,"-13"10"-646,4-3-2166,-56 50 2586,59-51-2404,-1 1-1,1 0 1,0 0 0,1 1-1,-1 0 1,1 0 0,1 0 0,-5 10-1,9-18-406,0 1 0,0-1 0,0 1-1,0-1 1,-1 1 0,1-1 0,0 0-1,0 1 1,0-1 0,0 1 0,0-1-1,0 1 1,0-1 0,0 1 0,0-1-1,1 0 1,-1 1 0,0-1 0,0 1-1,0-1 1,0 1 0,1-1 0,-1 0-1,0 1 1,0-1 0,1 0 0,-1 1-1,0-1 1,1 0 0,-1 1 0,0-1-1,1 0 1,-1 1 0,1-1 0,19 3-332,22-11-557,-28 4 472,5-1-291,1-1 0,0 2-1,0 1 1,29-1 0,-48 3 779,0 1 0,0 0 1,0 0-1,0 0 0,1 0 1,-1 1-1,0-1 0,0 0 1,0 0-1,0 1 0,0-1 0,0 0 1,0 1-1,0-1 0,-1 1 1,1 0-1,0-1 0,0 1 1,0-1-1,0 1 0,-1 0 1,1 0-1,0 0 0,-1-1 0,1 1 1,0 0-1,-1 0 0,1 0 1,-1 0-1,0 0 0,1 0 1,-1 0-1,0 0 0,0 0 1,1 0-1,-1 0 0,0 0 1,0 0-1,0 0 0,0 0 0,0 0 1,0 0-1,-1 1 0,1-1 1,0 0-1,0 0 0,-1 0 1,1 0-1,-1 0 0,1-1 1,-1 1-1,0 1 0,-2 5 549,0 0-1,-1 0 1,1-1-1,-1 1 1,-10 11-1,-31 24 1248,43-40-1869,-1 0-1,1 0 1,-1-1-1,1 1 0,-1 0 1,1-1-1,-1 0 1,0 0-1,0 0 1,0 0-1,1 0 1,-1 0-1,0-1 1,0 1-1,0-1 1,0 0-1,0 0 1,-4 0-1,7-1-182,-1 1 1,0-1-1,1 1 0,-1-1 0,1 1 0,-1-1 0,1 1 1,-1-1-1,1 0 0,-1 1 0,1-1 0,0 0 1,-1 1-1,1-1 0,0 0 0,0 0 0,-1 1 0,1-1 1,0 0-1,0 0 0,0 1 0,0-1 0,0 0 0,0 0 1,0 0-1,1 0 0,-2-3-1011,1-20-6865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8.979"/>
    </inkml:context>
    <inkml:brush xml:id="br0">
      <inkml:brushProperty name="width" value="0.025" units="cm"/>
      <inkml:brushProperty name="height" value="0.025" units="cm"/>
    </inkml:brush>
  </inkml:definitions>
  <inkml:trace contextRef="#ctx0" brushRef="#br0">15 1 6470,'0'0'15118,"0"81"-12972,-8-40-192,4 4-1281,1-2-481,3-4-96,0-4-128,0-11 0,8-8-640,3-8-1154,-3-8-1089,-2-2-768,-6-20-2115,0-10-5573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307"/>
    </inkml:context>
    <inkml:brush xml:id="br0">
      <inkml:brushProperty name="width" value="0.025" units="cm"/>
      <inkml:brushProperty name="height" value="0.025" units="cm"/>
    </inkml:brush>
  </inkml:definitions>
  <inkml:trace contextRef="#ctx0" brushRef="#br0">1 0 10570,'0'0'9737,"72"45"-18513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649"/>
    </inkml:context>
    <inkml:brush xml:id="br0">
      <inkml:brushProperty name="width" value="0.025" units="cm"/>
      <inkml:brushProperty name="height" value="0.025" units="cm"/>
    </inkml:brush>
  </inkml:definitions>
  <inkml:trace contextRef="#ctx0" brushRef="#br0">137 0 17553,'-8'9'2354,"-8"8"-1342,6-5-302,-1 0 0,0-1 1,0 0-1,-1-1 0,0-1 1,-1 0-1,-19 11 0,60-45-2947,-18 18 1925,1 0 0,0 1-1,1 1 1,-1 0-1,1 1 1,0 0-1,0 0 1,0 1-1,0 1 1,15-1 0,-23 3 340,-1-1 0,1 1 0,-1 0 1,1 0-1,0 1 0,-1-1 0,1 1 1,-1 0-1,0 0 0,1 0 0,-1 0 1,0 1-1,1-1 0,-1 1 1,0 0-1,0 0 0,0 0 0,0 0 1,-1 0-1,1 1 0,-1-1 0,1 1 1,-1 0-1,0-1 0,0 1 0,0 0 1,0 1-1,-1-1 0,1 0 1,-1 0-1,0 1 0,0-1 0,0 1 1,0-1-1,-1 1 0,1-1 0,-1 1 1,0-1-1,0 5 0,-1 2 216,0-1 1,0 0-1,-1 0 0,-1 0 0,1 0 0,-1 0 0,-1-1 0,0 1 1,0-1-1,0 0 0,-1 0 0,0-1 0,-1 1 0,0-1 1,0 0-1,-9 7 0,8-7 2,0 0-1,0-1 1,-1 0 0,0 0 0,-1 0-1,1-1 1,-1 0 0,0-1 0,0 0-1,-1-1 1,1 0 0,-1 0-1,1-1 1,-20 3 0,27-6-384,0 1 0,0 0 0,0 0-1,0-1 1,0 1 0,0-1 0,1 0 0,-1 1 0,0-1 0,0 0 0,1 0-1,-1 0 1,0 0 0,1-1 0,0 1 0,-1 0 0,1-1 0,-1 1-1,1 0 1,0-1 0,0 0 0,0 1 0,0-1 0,0 0 0,0 1 0,1-1-1,-1 0 1,1 0 0,-1 0 0,1 0 0,-1 0 0,1 1 0,0-1 0,0 0-1,0 0 1,0 0 0,0 0 0,1 0 0,-1-2 0,1-4-764,0 0-1,0 0 1,1 0 0,-1 0 0,2 0 0,-1 1-1,1-1 1,5-9 0,17-20-4778</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19.976"/>
    </inkml:context>
    <inkml:brush xml:id="br0">
      <inkml:brushProperty name="width" value="0.025" units="cm"/>
      <inkml:brushProperty name="height" value="0.025" units="cm"/>
    </inkml:brush>
  </inkml:definitions>
  <inkml:trace contextRef="#ctx0" brushRef="#br0">71 0 14798,'0'0'8830,"1"13"-8030,1 2-552,28 200 1461,-23-179-1752,2 0 0,2 0-1,1-1 1,19 39 0,-30-72-21,-1-1 1,1 1 0,0 0 0,0-1-1,0 1 1,-1-1 0,1 1-1,0-1 1,1 1 0,-1-1-1,0 0 1,0 1 0,1-1-1,-1 0 1,2 1 0,-2-2-30,-1-1 0,1 1 0,-1-1 0,1 0 1,-1 1-1,1-1 0,-1 0 0,0 1 0,0-1 0,1 0 0,-1 1 0,0-1 1,0 0-1,0 1 0,0-1 0,1 0 0,-1 0 0,0 1 0,0-1 0,-1 0 1,1 0-1,0 1 0,0-2 0,-1-8-500,0 0-1,-1 0 1,0 0 0,-4-14-1,-12-6 497,0 0 0,-2 1 0,-1 1 0,-1 1 0,-1 1-1,-33-29 1,53 53 147,3 2 22,0 0 1,0 0-1,-1 0 0,1 0 0,0-1 0,0 1 1,0 0-1,-1 0 0,1 0 0,0-1 0,0 1 1,0 0-1,0 0 0,-1-1 0,1 1 0,0 0 0,0 0 1,0-1-1,0 1 0,0 0 0,0 0 0,0-1 1,0 1-1,0 0 0,0-1 0,0 1 0,0 0 1,0-1-1,0 1 0,0 0 0,0 0 0,0-1 0,0 1 1,0 0-1,0 0 0,0-1 0,0 1 0,1 0 1,-1 0-1,0-1 0,0 1 0,1 0 0,15-5 923,37 5-1455,-38 0 724,75-1-3852,-45-5-2796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0.564"/>
    </inkml:context>
    <inkml:brush xml:id="br0">
      <inkml:brushProperty name="width" value="0.025" units="cm"/>
      <inkml:brushProperty name="height" value="0.025" units="cm"/>
    </inkml:brush>
  </inkml:definitions>
  <inkml:trace contextRef="#ctx0" brushRef="#br0">139 277 5445,'0'0'18663,"-10"-1"-17515,6 0-1111,0 0 1,-1 1-1,1 0 0,-1 0 1,1 0-1,-1 1 0,1-1 1,0 1-1,-1 0 1,1 0-1,0 1 0,0-1 1,0 1-1,0 0 0,0 0 1,0 0-1,0 1 1,1-1-1,-1 1 0,1 0 1,0 0-1,-1 0 0,1 0 1,1 1-1,-1-1 0,0 1 1,1 0-1,0 0 1,-3 6-1,2-5 4,1-1-1,0 1 1,0 0 0,0 0 0,1 0 0,0 0-1,0 0 1,-1 7 0,2-12-36,0 1 1,0 0-1,0 0 1,0 0-1,0 0 1,0 0-1,1 0 1,-1 0-1,0 0 1,0 0-1,1 0 1,-1 0-1,0 0 1,1-1-1,-1 1 0,1 0 1,0 0-1,-1 0 1,1-1-1,-1 1 1,1 0-1,0-1 1,0 1-1,-1 0 1,1-1-1,0 1 1,0-1-1,0 0 1,0 1-1,0-1 1,-1 1-1,1-1 1,0 0-1,0 0 1,0 0-1,0 1 0,0-1 1,0 0-1,0 0 1,0 0-1,0-1 1,0 1-1,0 0 1,0 0-1,0 0 1,0-1-1,0 1 1,1-1-1,7-2 49,0 0-1,-1-1 1,1 0 0,-1 0-1,0-1 1,0 0-1,0-1 1,-1 1-1,11-11 1,58-66 131,-75 80-185,27-32 29,38-59-1,-58 80 3,0-1-1,-1-1 0,0 1 0,-1-1 0,-1 0 0,0-1 1,4-27-1,-45 115 130,-26 102 141,55-148-167,0 0 0,2 1 0,1 0 0,-1 49 1,5-74-155,0 0 1,0-1 0,0 1 0,-1 0 0,1-1 0,1 1 0,-1 0-1,0-1 1,0 1 0,1 0 0,-1-1 0,1 1 0,-1-1-1,1 1 1,0-1 0,-1 1 0,1-1 0,0 1 0,0-1 0,0 0-1,0 1 1,0-1 0,1 0 0,-1 0 0,0 0 0,1 0-1,-1 0 1,0 0 0,1 0 0,-1 0 0,1-1 0,-1 1 0,1 0-1,0-1 1,-1 0 0,1 1 0,0-1 0,-1 0 0,1 0-1,0 0 1,-1 0 0,1 0 0,0 0 0,-1 0 0,1 0 0,0-1-1,2 0 1,3-1-304,0-1-1,-1 0 1,1 0 0,0 0-1,-1-1 1,0 0-1,0 0 1,0-1 0,9-8-1,18-29-3557,-3-6-2354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380"/>
    </inkml:context>
    <inkml:brush xml:id="br0">
      <inkml:brushProperty name="width" value="0.025" units="cm"/>
      <inkml:brushProperty name="height" value="0.025" units="cm"/>
    </inkml:brush>
  </inkml:definitions>
  <inkml:trace contextRef="#ctx0" brushRef="#br0">13 1 9897,'0'0'11264,"3"10"-11232,0 8-315,-1 0 1,0 0-1,-1 1 0,-2-1 0,-2 30 0,2-46 288,1 0 0,-1 0 1,1 0-1,0 0 0,0 0 1,-1 0-1,2 0 0,-1 1 1,0-1-1,0 0 0,1 0 0,-1-1 1,1 1-1,-1 0 0,1 0 1,0 0-1,1 2 0,12 2-2213,10-11-4877,-9-1-1259</inkml:trace>
  <inkml:trace contextRef="#ctx0" brushRef="#br0" timeOffset="1">100 211 8680,'0'0'6983,"-32"62"-4773,20-43-256,0 0 512,-1-7 32,3-2-832,0-7-1057,3-3-449,3 0-96,4-9-224,0-8-1346,0-4-1793,0-1-1954,7-2-4388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0.926"/>
    </inkml:context>
    <inkml:brush xml:id="br0">
      <inkml:brushProperty name="width" value="0.025" units="cm"/>
      <inkml:brushProperty name="height" value="0.025" units="cm"/>
    </inkml:brush>
  </inkml:definitions>
  <inkml:trace contextRef="#ctx0" brushRef="#br0">83 1 14221,'-8'12'2221,"-3"5"-1546,-29 47 3299,37-57-3432,-1-1-1,1 1 1,0 0 0,1 0-1,-1 0 1,2 0 0,-1 0-1,-1 11 1,39-16-467,-33-1-91,0 1 1,0-1 0,0 1 0,0 0-1,-1 0 1,1 0 0,-1 0 0,5 5-1,20 14 331,-25-20-277,-1-1 0,1 1 0,-1-1 1,1 0-1,-1 0 0,1 0 0,-1 0 1,1 0-1,-1 0 0,1 0 0,-1 0 1,1-1-1,-1 1 0,1-1 1,-1 1-1,1-1 0,-1 1 0,0-1 1,1 0-1,-1 0 0,0 0 0,3-1 1,2-5 10,1 0 0,-1-1 0,-1 1 0,1-1 0,-1 0 0,0-1 0,-1 1 1,0-1-1,-1 0 0,0 0 0,0 0 0,0 0 0,-2-1 0,1 1 0,-1-1 0,0 1 1,-1-1-1,0 1 0,-2-11 0,2 19-48,1 1 0,-1-1-1,0 1 1,0 0 0,0-1 0,0 1 0,0 0 0,-1-1 0,1 1-1,0 0 1,0-1 0,0 1 0,0 0 0,0-1 0,0 1 0,-1 0-1,1-1 1,0 1 0,0 0 0,0 0 0,-1-1 0,1 1-1,0 0 1,0 0 0,-1-1 0,1 1 0,0 0 0,0 0 0,-1 0-1,1 0 1,0-1 0,-1 1 0,1 0 0,0 0 0,-1 0 0,-10 8-84,-5 18-41,12-17-76,1 0-1,0 1 1,0-1 0,1 0 0,1 1 0,-1 0-1,1-1 1,1 1 0,1 17 0,0-27-56,-1 1 0,0-1 0,1 1 0,-1-1 0,0 1 0,1-1 0,-1 0 0,1 1 0,-1-1 0,1 0 0,-1 1 0,1-1 0,-1 0 1,1 0-1,0 1 0,-1-1 0,1 0 0,-1 0 0,1 0 0,0 0 0,-1 0 0,1 0 0,-1 0 0,1 0 0,0 0 0,-1 0 0,1 0 0,-1 0 0,1 0 0,8-2-5550,5-5-6259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1.474"/>
    </inkml:context>
    <inkml:brush xml:id="br0">
      <inkml:brushProperty name="width" value="0.025" units="cm"/>
      <inkml:brushProperty name="height" value="0.025" units="cm"/>
    </inkml:brush>
  </inkml:definitions>
  <inkml:trace contextRef="#ctx0" brushRef="#br0">162 54 12684,'0'0'8296,"1"-9"-6679,1-26-117,-2 35-1451,0 0-1,0-1 0,0 1 0,0-1 1,0 1-1,0 0 0,0-1 0,-1 1 0,1 0 1,0-1-1,0 1 0,0 0 0,0-1 0,0 1 1,-1 0-1,1-1 0,0 1 0,0 0 0,-1 0 1,1-1-1,0 1 0,0 0 0,-1 0 0,1-1 1,0 1-1,-1 0 0,1 0 0,0 0 1,-1 0-1,1-1 0,0 1 0,-1 0 0,1 0 1,0 0-1,-1 0 0,1 0 0,-1 0 0,1 0 1,0 0-1,-1 0 0,1 0 0,0 0 0,-1 0 1,1 0-1,0 0 0,-1 1 0,0-1 1,-13 5 100,14-5-141,-8 5 79,0 1 0,0-1 0,0 1 0,1 1 1,0-1-1,1 1 0,-1 1 0,1-1 0,1 1 0,-1 0 0,1 0 0,1 1 0,-1 0 0,2-1 0,-6 18 0,9-26-95,0 1 0,0-1 0,0 1 0,0 0 0,0-1 0,0 1 0,0 0 0,0-1 0,0 1-1,0-1 1,1 1 0,-1-1 0,0 1 0,0 0 0,1-1 0,-1 1 0,0-1 0,1 1 0,-1-1 0,0 1-1,1-1 1,-1 0 0,1 1 0,-1-1 0,1 1 0,-1-1 0,1 0 0,-1 1 0,1-1 0,-1 0-1,1 0 1,1 1 0,27 0-188,27-16-430,-35 5 151,-14 7 153,-1-1 1,1 1-1,0 0 1,0 1-1,1 0 0,-1 0 1,8-1-1,-14 3 466,-9 8 628,5-6-587,0 1 1,0-1-1,1 1 1,-1 0-1,0 0 0,1 0 1,0 1-1,0-1 1,0 0-1,0 1 1,1-1-1,-1 1 0,1 0 1,0 0-1,0-1 1,0 8-1,-3 25-182,4-25 137,-1-1 1,0 1 0,-1-1-1,0 0 1,-6 17 0,6-23-65,0-1-1,0 1 1,0-1 0,-1 0 0,1 1 0,-1-1 0,1 0 0,-1-1 0,0 1 0,0 0 0,-1-1 0,1 0 0,0 0-1,-1 0 1,1 0 0,-1 0 0,0-1 0,0 1 0,-4 0 0,0 0 146,-1-1 1,1 0-1,0 0 1,-1-1-1,1 0 1,-12-1-1,19 1-236,0 0 0,-1 0-1,1-1 1,0 1 0,0 0 0,-1-1-1,1 1 1,0-1 0,0 1 0,0-1 0,0 1-1,0-1 1,0 0 0,0 0 0,0 1-1,0-1 1,0 0 0,0 0 0,-1-2-1,2 2-90,-1 0 0,1-1 0,0 1-1,1-1 1,-1 1 0,0 0-1,0 0 1,0-1 0,1 1 0,-1 0-1,1-1 1,-1 1 0,1 0-1,-1 0 1,1 0 0,0-1-1,0 1 1,0 0 0,-1 0 0,1 0-1,0 0 1,0 0 0,2-1-1,41-33-8120,-20 18-988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3.665"/>
    </inkml:context>
    <inkml:brush xml:id="br0">
      <inkml:brushProperty name="width" value="0.025" units="cm"/>
      <inkml:brushProperty name="height" value="0.025" units="cm"/>
    </inkml:brush>
  </inkml:definitions>
  <inkml:trace contextRef="#ctx0" brushRef="#br0">242 275 4292,'9'-32'11801,"-13"2"-5146,3 26-6266,0 1 0,-1-1 0,0 1 0,0-1-1,0 1 1,0 0 0,-1 0 0,1 0 0,-1 0 0,0 0 0,0 0 0,-5-3 0,4 3-395,1 1-1,-1-1 1,0 1 0,0 1 0,0-1-1,0 0 1,0 1 0,-1 0 0,1 0 0,0 0-1,-1 1 1,1-1 0,0 1 0,-1 0 0,1 0-1,0 1 1,-1-1 0,1 1 0,0 0-1,-1 0 1,1 0 0,0 1 0,0-1 0,0 1-1,-7 5 1,2 0 1,0 2-1,1-1 1,0 1 0,1 0-1,0 0 1,0 1 0,1 0-1,0 0 1,1 1 0,0 0-1,1 0 1,0 0 0,1 0-1,0 0 1,0 1 0,2 0-1,-1-1 1,1 1 0,1 14-1,0-24 8,0 1-1,0 0 1,1-1-1,-1 1 1,0-1-1,1 1 1,0-1-1,0 1 1,-1-1-1,1 0 0,1 1 1,-1-1-1,0 0 1,0 0-1,1 1 1,0-1-1,-1 0 1,1-1-1,0 1 1,0 0-1,0 0 1,0-1-1,0 1 1,0-1-1,0 0 0,1 0 1,-1 0-1,0 0 1,1 0-1,-1 0 1,1 0-1,-1-1 1,1 1-1,-1-1 1,1 0-1,4 0 1,0 0 6,0 0 1,1 0-1,-1-1 1,0 0-1,0-1 1,0 1-1,0-1 1,0-1 0,0 1-1,-1-1 1,1-1-1,7-4 1,1-4-24,0 0-1,-2-1 1,1 0 0,-2-2-1,0 1 1,-1-1 0,18-31 0,-15 21 9,-2 0 1,-1-1-1,-1-1 1,10-43-1,-17 58 118,-1 1 1,-1-1-1,0 0 0,-1 0 0,0 1 0,-1-15 0,-3 15 547,0 16-473,-1 17-251,0 8 26,0 0 1,-2-1-1,-13 40 1,10-41 30,2 0-1,1 1 1,-6 51 0,12-72 4,1-1 0,0 1 0,0-1 0,1 1 0,0-1 0,0 1 0,3 10 0,-3-16 7,0 0 1,0 0-1,0-1 1,0 1-1,0-1 0,0 1 1,1-1-1,-1 1 1,0-1-1,1 0 0,-1 0 1,1 0-1,0 1 1,-1-1-1,1-1 0,0 1 1,-1 0-1,1 0 1,0-1-1,0 1 0,0-1 1,0 1-1,-1-1 1,1 0-1,0 0 0,0 0 1,0 0-1,0 0 1,0 0-1,0 0 0,0-1 1,0 1-1,-1-1 1,1 1-1,2-2 0,5-1 18,-1-1 0,0 1-1,1-2 1,-2 1 0,1-1-1,0 0 1,-1-1-1,0 0 1,0 0 0,-1 0-1,8-10 1,4-6-4,-1-1 0,18-33 0,-27 44 5,-2 0 0,0 0 0,0-1 0,-1 1 0,-1-1 0,0-1 0,0 1 0,-1 0-1,1-27 1,-4 40-22,0 0 0,0 0 0,0-1 0,0 1 0,0 0 0,-1 0-1,1-1 1,0 1 0,0 0 0,0 0 0,0-1 0,0 1 0,-1 0 0,1 0 0,0 0-1,0 0 1,-1-1 0,1 1 0,0 0 0,0 0 0,0 0 0,-1 0 0,1 0 0,0 0-1,0 0 1,-1-1 0,1 1 0,0 0 0,-1 0 0,1 0 0,0 0 0,0 0 0,-1 0-1,1 0 1,0 0 0,0 1 0,-1-1 0,1 0 0,0 0 0,0 0 0,-1 0 0,1 0-1,0 0 1,0 0 0,-1 1 0,1-1 0,0 0 0,0 0 0,0 0 0,-1 0 0,1 1-1,0-1 1,0 0 0,0 0 0,0 1 0,-1-1 0,1 0 0,0 1 0,-14 12-58,7-2 66,1 0 0,0 1 0,1 0 0,1 0 0,-6 21 0,9-27 0,-1 0 0,1 0 0,0 0 0,0 0 0,1 0 0,0 0 0,0 0 0,0 1 0,1-1 0,0 0 0,0 0 0,1 0 0,4 11 0,-5-14-5,1-1 0,0 0 0,-1 0 0,1 0-1,0 0 1,1 0 0,-1 0 0,0 0-1,0-1 1,1 1 0,-1-1 0,1 1 0,-1-1-1,1 0 1,0 0 0,0 0 0,-1-1 0,1 1-1,0-1 1,0 1 0,0-1 0,0 0 0,-1 0-1,1 0 1,0 0 0,0-1 0,0 1-1,0-1 1,-1 0 0,4-1 0,3 0 7,-1-1 0,0-1 0,1 1 0,-1-1 0,0-1 0,-1 1 0,1-1 0,8-8 0,-3-2-99,-1-1 1,0-1 0,15-30 0,-19 36-253,-14 28 452,1 0 0,1 0 0,1 0 0,0 1 1,0 34-1,2-50-101,1-1 0,1 1 0,-1-1 0,0 0 0,0 1 0,1-1 0,-1 1 0,0-1 0,1 0 0,0 1 0,-1-1 0,1 0 0,0 1 0,-1-1 0,1 0 0,0 0 0,0 0 0,0 0 0,0 0 0,0 0 0,0 0 1,1 0-1,-1 0 0,2 1 0,1-1 3,0 1 0,-1-1 0,1 0 0,0 0 0,0 0 0,0-1 0,0 1 0,0-1 0,5 0 0,1-1 2,0 0 0,0 0 0,0-1 0,0 0 0,0-1 0,18-8 0,-19 7-11,-1-1 1,1-1 0,-1 0-1,0 0 1,-1 0 0,11-12-1,-16 16 11,-1 1 0,1-1-1,-1 1 1,0-1 0,1 0 0,-1 0-1,0 0 1,0 0 0,0 0-1,0 0 1,-1 0 0,1 0-1,-1 0 1,1 0 0,-1 0 0,0 0-1,1 0 1,-1 0 0,0-1-1,0 1 1,-1 0 0,1 0-1,0 0 1,-1 0 0,1 0 0,-1 0-1,0 0 1,0 0 0,0 0-1,0 0 1,0 0 0,0 0-1,0 0 1,-1 1 0,1-1-1,-3-2 1,-7-6 2,0 1 1,0 0-1,-1 1 0,0 1 0,-22-11 1,-7 7-4729,263 21-9377,-156-10 9529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085"/>
    </inkml:context>
    <inkml:brush xml:id="br0">
      <inkml:brushProperty name="width" value="0.025" units="cm"/>
      <inkml:brushProperty name="height" value="0.025" units="cm"/>
    </inkml:brush>
  </inkml:definitions>
  <inkml:trace contextRef="#ctx0" brushRef="#br0">106 265 9225,'0'0'15284,"-10"-3"-14473,8 2-779,0-1 0,0 1 0,-1 0 0,1 0 0,0 1 0,-1-1 0,1 0 0,-1 1 0,1 0 0,-1-1 0,1 1 0,-1 0 0,1 0 0,-1 1 0,1-1 0,-1 0 0,1 1 0,-1-1 1,1 1-1,-1 0 0,1 0 0,0 0 0,-1 0 0,1 0 0,0 1 0,0-1 0,0 1 0,0-1 0,0 1 0,0 0 0,1 0 0,-1 0 0,1 0 0,-1 0 0,1 0 0,-1 0 0,1 0 0,0 0 0,-1 4 0,0-3 13,1 0-1,0-1 1,0 1-1,-1 0 1,2 0-1,-1 0 1,0 0-1,1 0 1,-1 0 0,1 0-1,0 0 1,0 0-1,0 1 1,0-1-1,1 0 1,-1 0-1,1 0 1,0 0-1,0 0 1,1 4-1,0-5-47,0 0-1,0 1 1,1-1 0,-1 0-1,0 0 1,1 0-1,-1 0 1,1 0-1,0-1 1,-1 1-1,1-1 1,0 0-1,0 0 1,0 0-1,0 0 1,5 1 0,4-1-97,1 1 1,-1-2-1,0 0 1,1 0 0,-1-1-1,0-1 1,0 0 0,0 0-1,14-6 1,-15 4 93,1-2 1,-1 1 0,-1-1-1,1-1 1,-1 0 0,0-1-1,0 0 1,-1 0 0,0-1-1,-1 0 1,0-1 0,0 1-1,-1-2 1,0 1 0,-1-1-1,0 0 1,-1 0 0,0-1-1,-1 1 1,0-1 0,-1 0-1,0 0 1,-1-1 0,0 1-1,-1 0 1,0-1 0,-2-14-1,1 23-19,0 1 0,0-1 0,-1 0 0,1 0 1,-1 0-1,0 0 0,0 1 0,-1-1 0,1 0 0,-1 1 0,0-1 0,0 1 0,0 0 0,0 0 0,0-1 0,-1 1 0,1 1 0,-1-1 0,0 0 0,0 1 0,0-1 1,0 1-1,-1 0 0,1 0 0,0 0 0,-1 1 0,1-1 0,-1 1 0,0 0 0,0 0 0,1 0 0,-1 0 0,0 1 0,0-1 0,0 1 0,-7 0 0,3 1 19,-1 0 0,1 0-1,-1 0 1,1 1 0,0 0-1,0 1 1,0-1 0,0 2-1,0-1 1,1 1 0,-1 0 0,1 1-1,0 0 1,0 0 0,1 0-1,-7 8 1,10-10 38,1-1-1,0 0 1,-1 1 0,1-1-1,1 1 1,-1 0-1,0 0 1,1 0 0,-1 0-1,1 0 1,0 0 0,0 0-1,0 0 1,0 0 0,1 0-1,-1 1 1,1-1-1,0 0 1,0 0 0,0 1-1,0-1 1,2 5 0,-1-5-59,1 0 1,0 1 0,1-1 0,-1 0 0,1 0-1,-1-1 1,1 1 0,0 0 0,0-1-1,0 0 1,0 0 0,0 0 0,1 0 0,-1 0-1,0 0 1,1-1 0,0 0 0,5 2-1,51 13-1271,-28-7-161,45 16 1,-69-22 1468,-1 1 0,1 0 0,0 0 0,-1 1 0,0 0 0,0 0 0,0 0 0,-1 1 0,0 0 0,8 10 0,-11-10 231,0 0 1,0 0-1,-1 0 0,0 0 0,0 1 0,-1-1 0,0 1 0,1 10 1,-5 5-7959,10-35-2592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412"/>
    </inkml:context>
    <inkml:brush xml:id="br0">
      <inkml:brushProperty name="width" value="0.025" units="cm"/>
      <inkml:brushProperty name="height" value="0.025" units="cm"/>
    </inkml:brush>
  </inkml:definitions>
  <inkml:trace contextRef="#ctx0" brushRef="#br0">186 1 19474,'0'0'2024,"-11"1"223,-1 1-2024,0 0 0,0 1-1,0 0 1,1 1 0,-1 0-1,1 1 1,0 0 0,0 1-1,0 0 1,1 1 0,0 0-1,0 0 1,-10 11 0,19-17-268,0 0-1,1 0 1,-1 0 0,0 0 0,1-1 0,-1 1-1,0 0 1,1 0 0,-1 1 0,1-1 0,-1 0-1,1 0 1,0 0 0,-1 0 0,1 0 0,0 0 0,0 1-1,0-1 1,0 0 0,0 0 0,0 2 0,1-2-31,0 0 1,-1 0 0,1 0-1,0 0 1,-1-1 0,1 1 0,0 0-1,0-1 1,0 1 0,0 0-1,0-1 1,-1 1 0,1-1 0,0 0-1,0 1 1,0-1 0,0 0-1,0 1 1,2-1 0,8 1-602,1 0 0,-1 0 0,20-3 0,-15 1 360,28-1-595,27 1 804,-71 1 147,1 0 0,-1 1 0,1-1 0,-1 0-1,0 0 1,1 1 0,-1-1 0,0 0 0,1 1 0,-1-1 0,0 0 0,0 1 0,1-1 0,-1 0-1,0 1 1,0-1 0,0 1 0,0-1 0,1 0 0,-1 1 0,0-1 0,0 1 0,0-1 0,0 0 0,0 1-1,0-1 1,0 1 0,0-1 0,0 1 0,0-1 0,0 0 0,0 1 0,-1-1 0,1 1 0,0-1-1,0 0 1,0 1 0,-1 0 0,-6 17 996,-1-8-657,0 0 1,-1 0-1,0 0 1,-1-1-1,-11 8 1,15-12-363,0 0 0,0-1 1,-1 0-1,1 0 0,-1 0 1,0-1-1,0 0 0,0-1 0,0 1 1,-9 1-1,16-4-209,-1 0 1,0 0-1,1-1 1,-1 1-1,1 0 1,-1 0-1,1 0 1,-1 0-1,1 0 1,-1 0-1,1-1 1,0 1-1,-1 0 1,1 0-1,-1-1 1,1 1-1,-1 0 1,1-1-1,0 1 1,-1 0-1,1-1 1,0 1-1,-1-1 1,1 1-1,0-1 1,0 1-1,-1 0 1,1-1-1,0 1 1,0-1-1,0 1 1,0-1-1,-1 1 1,1-1-1,0 1 1,0-1-1,0 0 1,0 1-1,0-1 1,0 1-1,0-1 1,1 1-1,-1-1 1,0 1-1,0-1 1,0 1-1,0-1 1,1 1-1,-1 0 1,1-2-1,-1 1-41,5-21-11062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4.913"/>
    </inkml:context>
    <inkml:brush xml:id="br0">
      <inkml:brushProperty name="width" value="0.025" units="cm"/>
      <inkml:brushProperty name="height" value="0.025" units="cm"/>
    </inkml:brush>
  </inkml:definitions>
  <inkml:trace contextRef="#ctx0" brushRef="#br0">145 218 12908,'-9'2'4004,"0"1"-3578,-1 1 1,1 0-1,0 0 1,0 1-1,0 0 1,0 0-1,-13 12 1,18-14-188,-1 1 1,1 0-1,0 0 1,1 1-1,-1-1 1,1 1 0,0 0-1,0 0 1,0 0-1,1 0 1,-1 0 0,1 1-1,1-1 1,-1 1-1,1-1 1,-2 12-1,4-15-233,-1 0 0,0 0-1,1-1 1,-1 1-1,1 0 1,-1 0 0,1 0-1,0-1 1,0 1-1,0 0 1,0-1 0,0 1-1,0-1 1,0 1-1,0-1 1,1 0 0,-1 1-1,1-1 1,-1 0-1,1 0 1,-1 0-1,1 0 1,0 0 0,-1 0-1,1-1 1,0 1-1,0-1 1,-1 1 0,1-1-1,0 1 1,0-1-1,0 0 1,3 0 0,10 2-327,0-1 1,-1-1 0,18-2 0,-27 2 183,5-1 92,-1-1 0,0-1 0,0 1-1,0-1 1,0-1 0,0 1 0,-1-2 0,1 1 0,-1-1 0,0 0 0,-1-1 0,1 0 0,-1 0 0,0-1 0,-1 0 0,1 0 0,-1 0 0,-1-1 0,1 0 0,-2 0 0,6-11 0,-3 7 65,-1-1 0,-1 1-1,0-1 1,0-1 0,-1 1 0,-1-1-1,-1 1 1,0-1 0,0 0 0,-1 0 0,-1 0-1,-1 0 1,0 0 0,-3-14 0,4 25-17,-1 0 0,0 0 0,0 0 0,-1 0 1,1 0-1,-1 0 0,1 0 0,-1 1 0,0-1 0,0 1 1,0-1-1,0 1 0,0 0 0,-1-1 0,1 1 1,-1 0-1,1 1 0,-1-1 0,0 0 0,0 1 1,0-1-1,0 1 0,0 0 0,0 0 0,0 0 0,0 1 1,0-1-1,0 1 0,0 0 0,-1-1 0,1 1 1,-5 1-1,1 0 75,0 0 0,1 0-1,-1 0 1,0 1 0,0 0 0,1 1 0,-1-1 0,1 1 0,0 0 0,0 1 0,0 0 0,0 0 0,-9 8-1,9-5 151,0-1 0,1 1 0,0 0 0,0 0 0,1 0 0,0 1-1,0-1 1,1 1 0,-4 12 0,6-18-196,0 1-1,1-1 1,-1 1 0,1-1 0,-1 1-1,1-1 1,0 1 0,0-1 0,0 1-1,1 0 1,-1-1 0,0 1 0,1-1-1,0 1 1,0-1 0,-1 0 0,1 1-1,1-1 1,-1 0 0,0 1 0,1-1-1,-1 0 1,1 0 0,-1 0 0,1 0-1,0 0 1,0-1 0,0 1 0,0-1-1,0 1 1,0-1 0,1 0 0,-1 1-1,4 0 1,4 2-115,-1-1 0,1-1 0,0 1-1,1-2 1,15 2 0,6-3-2393,57-7 1,5-1-723,-93 8 3304,0 0 0,-1 0 0,1 0 1,0 0-1,-1 0 0,1 1 0,-1-1 0,1 0 0,0 0 0,-1 0 0,1 1 1,-1-1-1,1 0 0,0 1 0,-1-1 0,1 1 0,-1-1 0,1 0 0,-1 1 1,1-1-1,-1 1 0,0-1 0,1 1 0,-1 0 0,0-1 0,1 1 0,-1-1 1,0 1-1,0 0 0,1 0 0,-1 27 2563,-15 25-12,9-41-2218,2-3-151,0 0 0,0 0 0,1 0 1,1 0-1,-1 1 0,1-1 0,0 15 0,2-24-346,0 0-1,0 1 0,1-1 0,-1 1 1,0-1-1,1 0 0,-1 1 1,0-1-1,1 0 0,-1 0 1,0 1-1,1-1 0,-1 0 1,1 0-1,-1 1 0,0-1 1,1 0-1,-1 0 0,1 0 1,-1 0-1,1 0 0,-1 0 1,1 0-1,-1 0 0,1 0 1,-1 0-1,1 0 0,-1 0 1,0 0-1,1 0 0,-1 0 1,1 0-1,-1 0 0,1 0 1,-1-1-1,1 1 0,-1 0 0,1-1 1,19-8-4071,-3-9-883,1-3-2569</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266"/>
    </inkml:context>
    <inkml:brush xml:id="br0">
      <inkml:brushProperty name="width" value="0.025" units="cm"/>
      <inkml:brushProperty name="height" value="0.025" units="cm"/>
    </inkml:brush>
  </inkml:definitions>
  <inkml:trace contextRef="#ctx0" brushRef="#br0">27 1 14926,'0'0'9086,"-3"8"-7271,0-2-1606,-1 3 349,0 0-1,1 1 0,-4 19 0,6-28-535,1 0-1,-1 0 1,1 1-1,0-1 1,0 0-1,0 0 1,0 1-1,0-1 1,0 0-1,0 1 1,0-1-1,0 0 1,0 0-1,1 1 1,-1-1-1,0 0 1,1 0-1,-1 0 1,1 0-1,0 1 1,-1-1-1,1 0 1,0 0-1,0 0 1,-1 0-1,1 0 1,0-1-1,0 1 1,0 0-1,0 0 1,0 0-1,0-1 1,0 1-1,1-1 1,-1 1 0,0-1-1,0 1 1,0-1-1,1 0 1,-1 1-1,0-1 1,0 0-1,2 0 1,3 0-154,-1-1 1,1 1 0,0-1 0,-1 0 0,1 0 0,-1-1-1,0 0 1,1 0 0,-1 0 0,0-1 0,0 1 0,-1-1-1,9-7 1,-4 3-381,-1 0-1,-1 0 1,1-1-1,-1-1 1,-1 1-1,8-13 1,-19 29 886,0 1 0,0 0 0,0 0 0,1 1 0,1-1 0,0 1 1,0 0-1,1 0 0,0 0 0,0 0 0,1 0 0,1 17 0,0-26-388,1 0 1,-1 0-1,1 0 0,0 0 1,-1 1-1,1-1 0,0 0 1,-1 0-1,1 0 0,0-1 0,0 1 1,0 0-1,0 0 0,0 0 1,0-1-1,0 1 0,0 0 1,0-1-1,0 1 0,0-1 1,1 1-1,-1-1 0,0 0 0,0 1 1,0-1-1,1 0 0,-1 0 1,0 0-1,0 0 0,1 0 1,-1 0-1,0 0 0,0-1 1,2 1-1,1-1-413,0 1 0,0-1-1,-1 1 1,1-1 0,0 0 0,-1-1 0,1 1-1,0-1 1,-1 1 0,5-4 0,8-12-5840,1-2-5302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615"/>
    </inkml:context>
    <inkml:brush xml:id="br0">
      <inkml:brushProperty name="width" value="0.025" units="cm"/>
      <inkml:brushProperty name="height" value="0.025" units="cm"/>
    </inkml:brush>
  </inkml:definitions>
  <inkml:trace contextRef="#ctx0" brushRef="#br0">0 1 7591,'0'0'-32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5.946"/>
    </inkml:context>
    <inkml:brush xml:id="br0">
      <inkml:brushProperty name="width" value="0.025" units="cm"/>
      <inkml:brushProperty name="height" value="0.025" units="cm"/>
    </inkml:brush>
  </inkml:definitions>
  <inkml:trace contextRef="#ctx0" brushRef="#br0">19 1 10218,'0'0'16421,"-2"11"-15124,0-1-1110,-11 77 2046,12-83-2319,0 1 0,1-1 0,0 1 1,0-1-1,1 1 0,-1 0 0,1-1 0,0 1 1,0-1-1,0 0 0,1 1 0,-1-1 0,1 0 0,0 0 1,1 0-1,-1 0 0,4 5 0,-5-9-168,0 1-1,0 0 1,-1-1-1,1 1 0,0-1 1,0 1-1,0-1 1,-1 0-1,1 1 0,0-1 1,0 0-1,0 0 1,0 1-1,0-1 1,0 0-1,0 0 0,0 0 1,0 0-1,0 0 1,0 0-1,0-1 1,0 1-1,-1 0 0,1 0 1,0-1-1,0 1 1,0 0-1,0-1 0,0 1 1,-1-1-1,1 1 1,0-1-1,0 0 1,-1 1-1,1-1 0,1-1 1,20-29-8185,-20 27 7229,13-21-8085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6.678"/>
    </inkml:context>
    <inkml:brush xml:id="br0">
      <inkml:brushProperty name="width" value="0.025" units="cm"/>
      <inkml:brushProperty name="height" value="0.025" units="cm"/>
    </inkml:brush>
  </inkml:definitions>
  <inkml:trace contextRef="#ctx0" brushRef="#br0">38 3 10090,'0'0'12539,"-3"9"-11092,-10 71-429,3 1 0,4 0 1,5 98-1,1-150-1039,2-9-4,2-26-514,2-34-568,-7-6 7,-14-88 1,20 133 1421,0-1 0,0 2 0,0-1 0,0 0 1,1 1-1,9 1 0,-8-1-164,-2-1-347,0 0 1,0 0 0,0 0-1,0-1 1,0 1 0,0-1-1,0-1 1,-1 1 0,1-1 0,-1 1-1,0-1 1,0-1 0,0 1-1,0 0 1,0-1 0,-1 0-1,1 0 1,-1 0 0,0 0 0,-1-1-1,1 1 1,3-9 0,0 0-176,0 1-1,-2-1 1,1 0 0,-2 0 0,0-1 0,0 1 0,1-22-1,-8-5 423,-2 28 419,-4 27 1092,1 12-484,2 0 0,0 0 0,2 1 0,-2 29 0,4 115 590,11-111-1615,-8-58-82,0-1-1,1 1 1,0-1-1,-1 1 1,1-1 0,0 0-1,0 1 1,0-1 0,0 0-1,1 0 1,-1 0 0,1 0-1,-1 0 1,1 0 0,0 0-1,-1-1 1,1 1 0,0 0-1,0-1 1,0 0 0,1 1-1,1 0 1,-3-2 16,0 0 1,-1 0-1,1 0 0,0 0 1,0 0-1,0 0 0,0 0 1,-1-1-1,1 1 0,0 0 1,0-1-1,-1 1 0,1 0 1,0-1-1,0 1 0,-1-1 1,1 1-1,0-1 0,-1 1 1,1-1-1,-1 1 0,1-1 1,-1 0-1,1 1 0,-1-1 1,1 0-1,-1 0 0,0 1 1,1-1-1,-1 0 0,0 0 1,0 1-1,1-1 0,-1 0 1,0 0-1,0 0 0,0 1 1,0-1-1,0-1 0,1-41 85,-1 34-86,-1-1-18,0-1-1,-1 1 0,0-1 1,0 1-1,-7-17 1,-1-4-542,10 30 563,0 0 1,0 1 0,1-1 0,-1 0 0,0 0-1,1 1 1,-1-1 0,0 0 0,1 1 0,-1-1-1,1 0 1,-1 1 0,1-1 0,-1 1 0,1-1-1,-1 1 1,1-1 0,0 1 0,-1-1 0,1 1 0,0-1-1,0 1 1,-1 0 0,1 0 0,0-1 0,0 1-1,-1 0 1,1 0 0,0 0 0,0 0 0,1 0-1,41-9 155,-17 4-125,-8-1-69,-1-1-1,-1-1 1,1 0-1,-1-1 1,0-1-1,22-19 1,-29 22 70,-1 0 0,0 0 0,0-1 0,-1 0 0,0 0 0,-1-1 1,1 0-1,-2 0 0,1-1 0,-1 1 0,-1-1 0,5-15 0,-8 24-22,-1-1-1,1 1 0,-1 0 1,1 0-1,-1 0 1,0 0-1,0-1 0,0 1 1,0 0-1,0 0 0,0 0 1,0-1-1,0 1 1,0 0-1,0 0 0,0 0 1,-1-1-1,1 1 0,-1 0 1,1 0-1,-1 0 1,1 0-1,-1 0 0,0 0 1,1 0-1,-1 0 0,0 0 1,0 0-1,0 0 1,1 0-1,-1 1 0,-2-2 1,2 2-6,-1 0-1,0 0 1,1 0 0,-1 0 0,0 0 0,1 0 0,-1 1 0,0-1 0,1 1-1,-1-1 1,1 1 0,-1 0 0,1-1 0,-1 1 0,1 0 0,0 0 0,-1 0-1,1 0 1,0 0 0,0 1 0,-1-1 0,1 0 0,-1 2 0,-6 8 153,0-1 0,1 2 1,1-1-1,-1 1 0,2-1 1,0 2-1,0-1 0,1 1 1,-3 19-1,3-13 53,1 1 0,1-1 1,1 1-1,1 0 0,4 34 0,-3-50-215,-1 0-1,1-1 1,0 1 0,0 0-1,0-1 1,0 1-1,1-1 1,-1 0-1,1 1 1,0-1-1,0 0 1,0 0 0,1 0-1,-1 0 1,1 0-1,0-1 1,-1 1-1,1-1 1,0 0-1,0 0 1,1 0 0,-1 0-1,4 2 1,-4-3-92,1-1 1,-1 1-1,0-1 1,0 1-1,0-1 1,1 0 0,-1 0-1,0 0 1,0-1-1,0 1 1,0-1-1,1 0 1,-1 0 0,0 0-1,0 0 1,0 0-1,0-1 1,-1 1-1,1-1 1,0 0-1,-1 0 1,1 0 0,-1 0-1,1 0 1,-1-1-1,3-4 1,1 0-141,0 0 0,-1 0 0,0 0 1,0-1-1,-1 0 0,0 0 0,0 0 0,-1-1 1,0 1-1,-1-1 0,0 1 0,0-1 0,-1 0 1,0 0-1,0 0 0,-1-10 0,-1 19 303,1-1-1,0 1 0,-1 0 0,1 0 0,-1-1 1,1 1-1,-1 0 0,1 0 0,0 0 1,-1 0-1,1 0 0,-1 0 0,1 0 0,-1 0 1,1 0-1,-1 0 0,1 0 0,0 0 1,-1 0-1,1 0 0,-1 0 0,1 0 0,-1 1 1,1-1-1,0 0 0,-1 0 0,1 0 1,-1 1-1,1-1 0,0 0 0,-1 1 0,-3 4 211,1 0 0,0 1 0,0-1 0,0 0 0,0 1 0,1 0 0,0 0 0,1-1 0,-1 1-1,1 0 1,0 0 0,0 7 0,0 1-16,0-1-1,1 1 0,0-1 1,4 22-1,-4-32-316,1-1 0,0 1 0,0-1 0,0 1 0,0-1 0,0 1 1,0-1-1,0 0 0,1 0 0,-1 0 0,1 0 0,0 0 0,0 0 0,0 0 0,0 0 0,0-1 0,0 1 0,0-1 0,0 1 0,0-1 0,1 0 0,-1 0 0,1 0 0,-1 0 0,1 0 0,-1-1 0,1 1 0,-1-1 0,1 0 0,0 1 0,4-2 0,-4 1-455,0 0-1,0-1 0,-1 1 1,1-1-1,0 0 0,0 0 0,0 0 1,0 0-1,-1 0 0,1-1 1,-1 1-1,1-1 0,-1 0 1,1 0-1,-1 0 0,0 0 1,4-5-1,11-18-7303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723"/>
    </inkml:context>
    <inkml:brush xml:id="br0">
      <inkml:brushProperty name="width" value="0.025" units="cm"/>
      <inkml:brushProperty name="height" value="0.025" units="cm"/>
    </inkml:brush>
  </inkml:definitions>
  <inkml:trace contextRef="#ctx0" brushRef="#br0">76 85 9929,'0'0'7143,"9"-8"-4580,-4 4-2096,0 1-146,-1 0 0,0 0 0,0 0 0,-1 0 0,1-1 0,-1 1 1,0-1-1,0 0 0,0 0 0,0 0 0,0 0 0,-1-1 0,0 1 1,0-1-1,2-8 0,-5 13-271,-1-1 0,1 0-1,-1 1 1,1 0 0,-1-1 0,1 1 0,-1 0-1,1 0 1,-1 0 0,1 0 0,-1 0 0,0 0 0,1 0-1,-1 0 1,1 1 0,-1-1 0,1 0 0,-1 1 0,1 0-1,-3 0 1,-4 5-50,0-1-1,0 1 1,0 1-1,1-1 1,-1 1-1,2 1 1,-12 15-1,13-18 100,1 2 0,0-1 1,0 0-1,1 1 0,0-1 0,0 1 0,1 0 0,-1 0 0,1 1 0,1-1 0,-2 10 0,4-15-94,-1-1-1,1 1 1,-1-1-1,1 0 0,-1 1 1,1-1-1,0 0 1,0 1-1,0-1 0,-1 0 1,1 0-1,0 0 1,0 0-1,1 0 1,-1 0-1,0 0 0,0 0 1,0 0-1,1-1 1,-1 1-1,0 0 0,1-1 1,-1 1-1,1-1 1,-1 0-1,0 1 1,1-1-1,-1 0 0,1 0 1,-1 0-1,1 0 1,-1 0-1,2 0 0,59-3-4116,-56 3 2944,26-6-4934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031"/>
    </inkml:context>
    <inkml:brush xml:id="br0">
      <inkml:brushProperty name="width" value="0.025" units="cm"/>
      <inkml:brushProperty name="height" value="0.025" units="cm"/>
    </inkml:brush>
  </inkml:definitions>
  <inkml:trace contextRef="#ctx0" brushRef="#br0">1 1 15375,'0'0'11370,"47"45"-14509,-24-39-2402,4-3-6054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375"/>
    </inkml:context>
    <inkml:brush xml:id="br0">
      <inkml:brushProperty name="width" value="0.025" units="cm"/>
      <inkml:brushProperty name="height" value="0.025" units="cm"/>
    </inkml:brush>
  </inkml:definitions>
  <inkml:trace contextRef="#ctx0" brushRef="#br0">60 305 14542,'0'0'2722,"-7"10"1,1-2-2163,0 0 0,0 1 0,1-1 1,0 2-1,1-1 0,0 0 0,0 1 0,1 0 0,1 0 1,-1 0-1,1 0 0,1 0 0,0 0 0,0 11 1,2-19-574,-1 0 1,1-1 0,-1 1 0,1 0 0,-1-1-1,1 1 1,0 0 0,0-1 0,0 1 0,0-1 0,0 1-1,0-1 1,0 0 0,1 1 0,-1-1 0,0 0 0,1 0-1,-1 0 1,1 0 0,-1 0 0,1 0 0,-1 0-1,1-1 1,0 1 0,-1-1 0,1 1 0,0-1 0,0 1-1,0-1 1,-1 0 0,1 0 0,0 0 0,0 0-1,-1 0 1,1 0 0,0-1 0,0 1 0,0 0 0,-1-1-1,3-1 1,4 1-362,-1-1 0,0 0 0,0-1 0,0 0 0,0 0 0,-1 0 0,1-1 1,9-7-1,-4-1-165,-1 0 0,-1 0 1,0-1-1,0 0 0,-1-1 1,-1 0-1,0-1 1,-1 1-1,-1-1 0,5-17 1,-3 7 672,-2-1 0,-1 1 0,-1-1 1,-1 0-1,-1-40 0,-2 60-32,-1 1 0,1-1 0,-1 1 0,0-1 0,-1 1 0,1 0 0,-1-1 0,0 1 0,0 0 0,-1 0-1,1 0 1,-1 1 0,0-1 0,-7-8 0,7 11-14,1 0 0,0 0 0,-1 1 0,1-1-1,-1 0 1,0 1 0,1 0 0,-1-1 0,0 1 0,0 0-1,0 0 1,0 1 0,0-1 0,0 1 0,0-1-1,0 1 1,0 0 0,0 0 0,0 0 0,0 1 0,0-1-1,0 1 1,0-1 0,0 1 0,1 0 0,-1 0-1,0 1 1,0-1 0,-3 3 0,0 0 120,0 0 0,0 1 0,1-1 0,-1 1-1,1 1 1,1-1 0,-1 1 0,1-1 0,0 1 0,0 1 0,0-1 0,-3 10 0,5-13-235,1 0 0,-1 0 0,1 0 0,0 1 0,0-1 0,0 0 0,1 1 0,-1-1 0,1 0 0,0 1 0,0-1 1,0 1-1,0-1 0,0 0 0,1 1 0,0-1 0,0 0 0,0 1 0,0-1 0,0 0 0,0 0 0,1 0 0,0 0 0,-1 0 0,1 0 1,0 0-1,0-1 0,3 3 0,9 6-2035,1-2 1,27 15 0,-30-18 519,0 1 0,0 0 0,0 0 0,15 14 0,-2 14 1575,-23-30 676,0 0 1,0 1 0,-1-1-1,0 1 1,0-1-1,1 11 1,-1-10-359,-1 0-1,1 0 1,-1-1-1,0 1 1,-1 0-1,0 0 1,0-1-1,0 1 1,0 0 0,-1-1-1,0 1 1,0-1-1,-1 0 1,1 1-1,-1-1 1,0 0-1,-7 7 1,11-20-7558,5-11-4649</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7.751"/>
    </inkml:context>
    <inkml:brush xml:id="br0">
      <inkml:brushProperty name="width" value="0.025" units="cm"/>
      <inkml:brushProperty name="height" value="0.025" units="cm"/>
    </inkml:brush>
  </inkml:definitions>
  <inkml:trace contextRef="#ctx0" brushRef="#br0">1 83 18193,'0'0'2477,"9"1"-389,0 0-1449,8 1-254,-1-1-1,0-1 0,29-2 0,-41 1-424,1 0-1,-1 1 1,0-2-1,0 1 0,-1 0 1,1-1-1,0 0 0,0 0 1,5-3-1,-8 3-13,1 1-1,-1 0 1,1-1-1,-1 1 0,0-1 1,0 0-1,1 1 1,-1-1-1,0 0 0,-1 0 1,1 0-1,0 0 1,0 1-1,-1-1 1,1 0-1,-1 0 0,0 0 1,0 0-1,0 0 1,0-4-1,0 5 117,-1-1-1,1 0 0,-1 1 1,0 0-1,1-1 0,-1 1 1,0-1-1,0 1 1,0 0-1,0 0 0,0-1 1,0 1-1,0 0 1,-1 0-1,1 0 0,0 0 1,-1 0-1,1 1 0,0-1 1,-1 0-1,1 1 1,-1-1-1,1 1 0,-1-1 1,0 1-1,1 0 1,-1-1-1,1 1 0,-1 0 1,0 0-1,-2 1 0,0-2 18,0 1-1,0 0 0,-1 0 1,1 1-1,0-1 0,0 1 1,0 0-1,0 0 0,0 1 1,0-1-1,-7 4 0,6-1 124,2 0 1,-1 0-1,0 0 0,1 1 0,0-1 0,0 1 1,0 0-1,0 0 0,1 0 0,0 0 0,0 0 0,1 1 1,-1-1-1,0 7 0,0-1-13,0 1-1,1-1 1,1 1-1,-1-1 1,4 23-1,-2-31-218,-1 0 0,1-1-1,0 1 1,0 0 0,0-1 0,0 1-1,1-1 1,-1 1 0,1-1 0,0 1-1,-1-1 1,1 0 0,0 0 0,0 0-1,0 0 1,1 0 0,-1-1-1,0 1 1,1 0 0,-1-1 0,1 0-1,-1 0 1,1 0 0,3 1 0,32 4-3199,0-12-4514,-8-9-5886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8.403"/>
    </inkml:context>
    <inkml:brush xml:id="br0">
      <inkml:brushProperty name="width" value="0.025" units="cm"/>
      <inkml:brushProperty name="height" value="0.025" units="cm"/>
    </inkml:brush>
  </inkml:definitions>
  <inkml:trace contextRef="#ctx0" brushRef="#br0">50 163 16752,'0'0'2060,"-9"8"-1520,6-5-516,-1 0 1,1 1-1,-1 0 1,1-1-1,0 1 1,1 1 0,-1-1-1,1 0 1,-1 1-1,1-1 1,1 1-1,-1 0 1,1-1-1,0 1 1,0 0 0,0 0-1,0 0 1,1 0-1,0 7 1,0-8 16,0-1 1,0 1 0,0 0-1,0 0 1,1 0-1,-1-1 1,1 1 0,0 0-1,0 0 1,1-1 0,-1 1-1,1-1 1,-1 1-1,1-1 1,0 0 0,1 0-1,-1 0 1,0 0-1,6 5 1,-5-7 38,0 1 0,0-1 0,1 0-1,-1 1 1,1-1 0,-1-1 0,1 1 0,-1 0 0,1-1 0,0 0-1,-1 0 1,1 0 0,-1 0 0,1-1 0,-1 1 0,1-1 0,-1 0-1,1 0 1,-1 0 0,1-1 0,4-2 0,21-12-33,0 0 1,-2-2-1,0-2 0,-2 0 1,0-2-1,-1 0 1,40-50-1,-58 66-106,-1 0 0,0 0 1,-1 0-1,1-1 0,-1 1 1,-1-1-1,1 0 0,-1 0 0,0-1 1,-1 1-1,3-10 0,-6 17 41,1-1 0,-1 1-1,1 0 1,-1 0-1,0 0 1,1-1 0,-1 1-1,0 0 1,1 0 0,-1 0-1,1 0 1,-1 0 0,0 0-1,1 0 1,-1 0 0,0 0-1,1 0 1,-1 1 0,1-1-1,-1 0 1,1 0 0,-1 1-1,0-1 1,1 0-1,-1 1 1,1-1 0,-1 0-1,1 1 1,-1-1 0,1 1-1,-1 0 1,-5 5 8,1 0 0,-1 0 0,2 1 0,-1 0 0,1 0 0,0 0 0,0 0 0,0 1 0,1-1 0,1 1 0,-4 14 0,1-1 129,2-1 1,0 1-1,0 33 1,3-49-41,0 1 0,0-1-1,1 1 1,0-1 0,0 1 0,0-1 0,1 1 0,-1-1 0,1 0 0,1 1 0,-1-1 0,4 4 0,-4-5-9,1-1 0,-1 0 0,1-1 1,0 1-1,0 0 0,1-1 0,-1 0 0,0 0 1,1 0-1,-1 0 0,1 0 0,0-1 1,-1 1-1,1-1 0,0 0 0,0 0 1,7 0-1,2 0 82,-1-1 0,1 0 0,-1-1-1,0-1 1,1 0 0,-1 0 0,0-1 0,0-1 0,0 0 0,-1-1 0,1 0 0,-1 0 0,0-2-1,0 1 1,-1-1 0,10-9 0,-11 9-16,0-1 0,0 0 0,-1-1 0,0 1 0,-1-1 0,0-1 0,-1 0 0,1 0-1,-2 0 1,0 0 0,0-1 0,-1 0 0,0 0 0,0 0 0,-2-1 0,1 1 0,0-16 0,-3 23-219,0-1 1,0 1 0,0 0 0,0-1 0,-1 1-1,0-1 1,0 1 0,0 0 0,-1 0 0,1 0-1,-1-1 1,0 1 0,0 1 0,-1-1-1,1 0 1,-1 1 0,1-1 0,-1 1 0,0 0-1,-1 0 1,1 0 0,0 0 0,-1 0 0,0 1-1,1 0 1,-1-1 0,0 1 0,0 1 0,0-1-1,-1 1 1,1-1 0,0 1 0,-1 0-1,1 1 1,0-1 0,-1 1 0,1 0 0,-1 0-1,-6 1 1,9 0-42,1-1 0,-1 1 0,1-1 0,-1 1 0,1 0 0,0-1-1,-1 1 1,1 0 0,0 0 0,-1 0 0,1 0 0,0 0 0,0 0 0,0 1 0,0-1 0,0 0 0,0 1-1,0-1 1,0 0 0,1 1 0,-1-1 0,0 4 0,-5 35-8168,6-22 866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8.761"/>
    </inkml:context>
    <inkml:brush xml:id="br0">
      <inkml:brushProperty name="width" value="0.025" units="cm"/>
      <inkml:brushProperty name="height" value="0.025" units="cm"/>
    </inkml:brush>
  </inkml:definitions>
  <inkml:trace contextRef="#ctx0" brushRef="#br0">247 25 14798,'0'0'2440,"-11"-3"-524,-8-2-1252,0 1-1,0 2 1,0 0 0,-36 1-1,48 1-525,1 1 0,-1 0 0,1 0 1,-1 0-1,1 1 0,-1 0 0,1 0 0,0 1 0,-6 3 0,9-4-67,1 0 0,-1 0 0,1 0 0,-1 0 0,1 0-1,0 1 1,0-1 0,0 0 0,0 1 0,1 0 0,-1 0 0,1-1-1,-1 1 1,1 0 0,0 0 0,0 0 0,0 0 0,0 0 0,1 1-1,-1 2 1,1-4-59,0 0-1,1 0 0,-1-1 0,0 1 0,1 0 1,-1 0-1,1-1 0,0 1 0,0 0 0,-1-1 1,1 1-1,0-1 0,0 1 0,0-1 0,1 1 1,-1-1-1,0 0 0,0 0 0,1 1 0,-1-1 1,1 0-1,-1 0 0,1 0 0,-1 0 1,1-1-1,0 1 0,0 0 0,-1-1 0,1 1 1,0-1-1,0 0 0,-1 1 0,1-1 0,0 0 1,2 0-1,11 1 14,0 0 1,1 0 0,15-3-1,-23 2 3,3-1-54,0 0 0,-1-1 0,1 0 0,-1-1-1,1 0 1,-1 0 0,0-1 0,0-1 0,0 0 0,-1 0-1,0-1 1,0 0 0,0 0 0,-1-1 0,0 0 0,0-1-1,0 0 1,-1 0 0,6-10 0,-4 0-261,-17 22-246,-19 28 216,21-24 256,1 1 0,1-1 0,-1 1 0,1-1 0,1 1 0,0 1 0,0-1 0,1 0 0,0 1 0,1-1 0,-1 17 1,2-25-52,0 0 1,0-1-1,0 1 1,1-1-1,-1 1 1,0 0-1,1-1 1,-1 1 0,0-1-1,1 1 1,-1-1-1,0 1 1,1-1-1,-1 1 1,1-1 0,-1 0-1,1 1 1,-1-1-1,1 0 1,0 1-1,-1-1 1,1 0 0,-1 0-1,1 1 1,0-1-1,-1 0 1,1 0-1,-1 0 1,1 0-1,0 0 1,-1 0 0,1 0-1,0 0 1,25-3-4594,0-9-1252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9.213"/>
    </inkml:context>
    <inkml:brush xml:id="br0">
      <inkml:brushProperty name="width" value="0.025" units="cm"/>
      <inkml:brushProperty name="height" value="0.025" units="cm"/>
    </inkml:brush>
  </inkml:definitions>
  <inkml:trace contextRef="#ctx0" brushRef="#br0">158 271 9449,'0'0'3753,"-9"4"-1522,-4 2-1567,0 1-1,0 1 1,1 0 0,0 1-1,-12 11 1,18-16-307,1 2 1,0-1-1,-1 0 0,2 1 1,-1 0-1,1 0 0,0 0 1,0 1-1,1 0 0,-1-1 1,1 1-1,1 0 0,-4 14 1,6-19-343,0-1 1,0 1 0,0-1-1,0 1 1,0-1-1,0 1 1,0-1 0,1 1-1,-1-1 1,0 1-1,1-1 1,-1 1 0,1-1-1,0 1 1,-1-1-1,1 0 1,0 1 0,0-1-1,0 0 1,0 0-1,0 0 1,0 0 0,0 1-1,1-2 1,0 2-1,2 0-36,0 0 0,0 0-1,0-1 1,0 1 0,0-1 0,0 0-1,0-1 1,0 1 0,7 0-1,1-1-84,0 0-1,0-1 0,0 0 0,-1-1 0,1-1 0,13-4 1,-11 1 64,0-1 1,-1 0-1,0-2 0,0 1 1,-1-1-1,0-1 1,0 0-1,-1-1 1,-1 0-1,0-1 1,0 0-1,-2-1 1,1 0-1,7-16 1,-6 11 191,-2 0 0,0 0 0,-2 0 1,0-1-1,0 0 0,-2-1 1,-1 1-1,0-1 0,-1 1 1,-2-32-1,0 48-145,0 1-1,0-1 1,0 0 0,-1 0 0,1 0-1,-1 0 1,0 0 0,0 1-1,0-1 1,0 0 0,0 1 0,-1-1-1,1 0 1,-1 1 0,1 0 0,-1-1-1,0 1 1,-3-3 0,3 4-7,0 0-1,0 0 1,0 0 0,0 1 0,-1-1-1,1 0 1,0 1 0,0-1 0,0 1 0,-1 0-1,1 0 1,0 0 0,-1 0 0,1 0 0,0 0-1,0 1 1,-1-1 0,-2 2 0,-3 1 13,-1 0 0,1 1 0,0 0 1,0 1-1,0 0 0,0 0 0,1 1 1,0-1-1,-13 15 0,-23 37 527,41-53-532,0 0 0,0 0 0,0-1-1,0 2 1,1-1 0,0 0 0,0 0-1,0 0 1,0 1 0,0-1 0,1 0-1,0 1 1,0-1 0,1 6 0,-1-8-45,1-1 1,0 0-1,0 0 0,-1 0 1,1 0-1,0 0 1,0 0-1,0 0 1,0 0-1,0-1 1,0 1-1,1 0 1,-1-1-1,0 1 0,0 0 1,0-1-1,1 1 1,-1-1-1,0 0 1,0 1-1,1-1 1,-1 0-1,2 0 1,40 4-1228,-27-3 526,-5 0 159,1 0-1,-1 1 1,1 1 0,-1 0 0,18 8-1,-25-10 544,-1 1 0,0-1 0,0 1 0,0 0-1,0 0 1,-1 1 0,1-1 0,-1 1 0,1-1-1,-1 1 1,0 0 0,0 0 0,0 0 0,0 0-1,0 0 1,-1 0 0,1 0 0,-1 1 0,0-1-1,0 0 1,0 1 0,-1-1 0,1 4 0,-2 99 668,1-101-4159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29.570"/>
    </inkml:context>
    <inkml:brush xml:id="br0">
      <inkml:brushProperty name="width" value="0.025" units="cm"/>
      <inkml:brushProperty name="height" value="0.025" units="cm"/>
    </inkml:brush>
  </inkml:definitions>
  <inkml:trace contextRef="#ctx0" brushRef="#br0">186 0 14446,'-9'0'2002,"-6"0"-1318,0 1 1,1 0-1,-1 1 1,0 1 0,-18 5-1,29-7-621,0 0 0,1 0 0,-1 1 0,1-1 0,-1 1 1,1 0-1,0 0 0,-1 0 0,1 1 0,0-1 0,0 1 0,1-1 0,-1 1 0,0 0 0,1 0 0,0 0 0,0 0 0,0 1 0,0-1 0,0 1 0,0-1 0,1 1 0,0 0 1,0-1-1,0 1 0,0 0 0,1 0 0,-1 6 0,1-8-78,1 0 0,-1 0 0,1 0 0,0 0 0,0-1 0,0 1 0,0 0 1,0 0-1,0 0 0,0-1 0,0 1 0,1-1 0,-1 1 0,1-1 0,-1 1 0,1-1 0,-1 0 0,1 0 0,0 0 1,0 0-1,0 0 0,-1 0 0,1 0 0,0-1 0,0 1 0,0-1 0,3 1 0,66 12-1389,-55-11 861,8 1-165,-14-3 590,0 1 1,0 1-1,-1 0 0,1 0 1,-1 0-1,1 2 0,-1-1 1,11 7-1,-19-10 194,-1 0 1,1 0-1,-1 1 0,1-1 1,-1 0-1,1 1 1,-1-1-1,1 1 0,-1-1 1,1 1-1,-1-1 1,0 1-1,1-1 0,-1 1 1,0-1-1,1 1 1,-1-1-1,0 1 0,0-1 1,0 1-1,0 0 0,1-1 1,-1 1-1,0-1 1,0 1-1,0 0 0,0-1 1,0 1-1,0-1 1,0 1-1,-1 0 0,1-1 1,0 1-1,0-1 1,-1 2-1,-19 16 1254,-35 6 292,54-24-1452,-16 6 95,-1-1 0,1 0 1,-1-1-1,1-2 0,-33 2 0,49-4-459,1 0 75,0 1 1,0-1-1,0 0 1,0 0-1,0 0 1,-1 0-1,1 0 0,0 0 1,0 0-1,0 0 1,0 0-1,-1 0 0,1 0 1,0 0-1,0 0 1,0 0-1,0 0 1,0 0-1,-1 0 0,1-1 1,0 1-1,0 0 1,0 0-1,0 0 1,0 0-1,-1 0 0,1 0 1,0 0-1,0 0 1,0 0-1,0-1 1,0 1-1,0 0 0,0 0 1,-1 0-1,1 0 1,0 0-1,0-1 0,0 1 1,0 0-1,0 0 1,0 0-1,0 0 1,0 0-1,0-1 0,0 1 1,0 0-1,0 0 1,0 0-1,0 0 1,0-1-1,0 1 0,0 0 1,0 0-1,0-9-7798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0.773"/>
    </inkml:context>
    <inkml:brush xml:id="br0">
      <inkml:brushProperty name="width" value="0.025" units="cm"/>
      <inkml:brushProperty name="height" value="0.025" units="cm"/>
    </inkml:brush>
  </inkml:definitions>
  <inkml:trace contextRef="#ctx0" brushRef="#br0">73 64 7111,'0'0'3053,"-2"-9"-1024,-4-39 1943,6 47-3854,0 1 0,0 0 1,0-1-1,-1 1 1,1 0-1,0 0 1,0-1-1,0 1 0,0 0 1,-1-1-1,1 1 1,0 0-1,0 0 0,-1 0 1,1-1-1,0 1 1,-1 0-1,1 0 1,0 0-1,0-1 0,-1 1 1,1 0-1,0 0 1,-1 0-1,1 0 1,0 0-1,-1 0 0,1 0 1,0 0-1,-1 0 1,1 0-1,0 0 0,-1 0 1,1 0-1,0 0 1,-1 0-1,1 0 1,0 0-1,-1 1 0,1-1 1,0 0-1,-1 0 1,1 1-1,-16 8 1585,12 0-1374,1 1 1,-1-1-1,2 1 1,-1 0 0,1 0-1,1 0 1,-1 10-1,2 78 761,1-56-423,-1-32-519,-2 37 324,3-1 0,2 0 1,1 0-1,20 79 0,-24-124-452,0-1 0,0 1-1,0-1 1,0 1-1,0-1 1,0 0-1,0 1 1,0-1 0,0 1-1,0-1 1,0 1-1,1-1 1,-1 0 0,0 1-1,0-1 1,0 0-1,1 1 1,-1-1 0,0 0-1,1 1 1,-1-1-1,0 0 1,1 1 0,-1-1-1,0 0 1,1 0-1,-1 1 1,1-1-1,-1 0 1,0 0 0,1 0-1,-1 0 1,1 1-1,6-15 402,0-24-226,-6 11-198,-1 0 1,-7-50 0,4 65-167,1 0 0,-1 0 0,-1 1 0,0-1 1,0 1-1,-1 0 0,-1 0 0,-12-17 0,9 19-38,5 12-3,10 19 45,-1-16 165,0 0-1,1 0 1,-1-1 0,1 0 0,0 0-1,0 0 1,0 0 0,1-1-1,0 0 1,0-1 0,0 1 0,0-2-1,15 5 1,-19-5 3,1-1 1,0 0-1,0-1 1,0 1-1,1-1 0,-1 0 1,0 1-1,0-2 0,0 1 1,0 0-1,0-1 1,0 0-1,0 0 0,0 0 1,0-1-1,0 1 1,-1-1-1,1 0 0,0 0 1,-1 0-1,0 0 0,1-1 1,-1 1-1,0-1 1,0 0-1,0 0 0,2-4 1,-1 0 4,0 0 1,-1-1 0,0 1 0,0-1-1,-1 1 1,0-1 0,0 0 0,-1 0-1,0 0 1,0-16 0,-1 24-10,0 1 1,0-1 0,0 0 0,0 0-1,-1 0 1,1 0 0,0 1 0,0-1-1,0 0 1,0 0 0,0 0-1,0 0 1,0 1 0,0-1 0,0 0-1,0 0 1,-1 0 0,1 0 0,0 0-1,0 0 1,0 1 0,0-1 0,0 0-1,-1 0 1,1 0 0,0 0-1,0 0 1,0 0 0,0 0 0,0 0-1,-1 0 1,1 0 0,0 0 0,0 0-1,0 0 1,-1 0 0,1 0-1,0 0 1,0 0 0,0 0 0,0 0-1,-1 0 1,1 0 0,0 0 0,0 0-1,0 0 1,0 0 0,-1 0-1,1 0 1,0 0 0,0-1 0,0 1-1,0 0 1,0 0 0,0 0 0,-1 0-1,1 0 1,0 0 0,0-1-1,0 1 1,0 0 0,0 0 0,0 0-1,0 0 1,0-1 0,0 1 0,0 0-1,0 0 1,-10 13 29,4 0 98,0 0-1,1 1 0,0 0 0,-3 20 0,7-26-70,-1 0-1,1 0 0,0-1 0,1 1 1,0 0-1,1 0 0,-1 0 0,1 0 0,1-1 1,2 9-1,-3-13-55,0 0-1,1-1 1,0 1 0,0-1-1,-1 1 1,1-1 0,1 0-1,-1 0 1,0 1 0,1-2-1,-1 1 1,1 0 0,-1 0-1,1-1 1,0 1 0,-1-1-1,1 0 1,0 0 0,0 0-1,0 0 1,0-1 0,0 1-1,0-1 1,0 0 0,1 0-1,-1 0 1,0 0 0,0 0-1,0-1 1,0 1 0,3-2 0,7 0-153,-1-1 0,1-1 1,-1 0-1,0-1 1,0 0-1,12-8 1,16-12-242,-30 17 327,2 0-1,-1 1 0,1 0 1,0 1-1,1 0 1,-1 1-1,22-6 0,-34 11 76,1 0-1,0 0 1,0 0-1,0 0 1,0 1-1,-1-1 1,1 0 0,0 0-1,0 0 1,0 1-1,-1-1 1,1 0-1,0 1 1,0-1-1,-1 1 1,1-1-1,0 1 1,-1-1-1,1 1 1,0-1-1,-1 1 1,1 0-1,-1-1 1,1 1-1,-1 0 1,1 0-1,-1-1 1,0 1-1,1 0 1,-1 0 0,0-1-1,0 1 1,1 0-1,-1 0 1,0 1-1,3 42 777,-1-14-162,-2-27-586,1-1 1,0 1 0,0 0 0,0 0-1,0 0 1,0-1 0,1 1 0,-1 0 0,1-1-1,0 1 1,0-1 0,0 0 0,0 0-1,0 0 1,0 0 0,1 0 0,-1 0-1,0 0 1,1-1 0,3 2 0,-1-1-28,1 0 0,-1-1 0,0 0 0,1 0 0,-1 0 0,1-1 0,-1 0 0,1 0 0,-1 0 1,8-2-1,8-2-215,0-1 1,0-1 0,0-1-1,29-16 1,91-54-489,-142 104 1041,-8-1 42,7-20-303,0 0 1,0-1-1,0 1 1,1 0-1,-1 0 1,0 10-1,3-14-83,-1-1 0,0 0 0,0 1-1,1-1 1,-1 0 0,0 0-1,1 0 1,0 1 0,-1-1-1,1 0 1,0 0 0,-1 0 0,1 0-1,0 0 1,0 0 0,0 0-1,0 0 1,0 0 0,0 0-1,0-1 1,0 1 0,0 0-1,0-1 1,0 1 0,1-1 0,-1 1-1,0-1 1,0 0 0,1 1-1,-1-1 1,0 0 0,1 0-1,-1 0 1,0 0 0,0 0-1,3 0 1,5 0-244,1 0 0,0-1-1,0 0 1,0-1 0,0 0-1,-1 0 1,1-1 0,10-4-1,72-40-2935,-56 27 2894,-36 19 372,1 1 0,-1-1 0,1 1 0,0-1-1,-1 1 1,1-1 0,0 1 0,-1 0 0,1 0 0,0-1-1,0 1 1,-1 0 0,1 0 0,0 0 0,0 0 0,0 0 0,-1-1-1,1 2 1,0-1 0,0 0 0,0 0 0,-1 0 0,1 0-1,0 0 1,0 1 0,-1-1 0,2 1 0,3 18 1883,-5-17-1951,0-1 0,0 1 0,0-1 0,0 0 0,0 1 0,0-1 0,1 1 0,-1-1 0,0 1 0,1-1 0,-1 1 0,1-1 0,-1 0 0,1 1 0,0-1 0,0 0 0,-1 0 0,1 1 0,0-1 0,0 0 0,0 0 0,0 0 0,0 0-1,1 0 1,-1 0 0,0-1 0,0 1 0,1 0 0,-1 0 0,0-1 0,1 1 0,-1-1 0,3 1 0,22-1-4954,-13-4-1366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2.098"/>
    </inkml:context>
    <inkml:brush xml:id="br0">
      <inkml:brushProperty name="width" value="0.025" units="cm"/>
      <inkml:brushProperty name="height" value="0.025" units="cm"/>
    </inkml:brush>
  </inkml:definitions>
  <inkml:trace contextRef="#ctx0" brushRef="#br0">182 33 15535,'-1'-2'249,"1"0"0,-1 1 0,0-1 0,0 0 0,0 0 0,0 1 0,0-1 0,0 1 0,0-1 0,-1 1-1,1-1 1,0 1 0,-1 0 0,0 0 0,1 0 0,-1 0 0,1 0 0,-1 0 0,0 0 0,0 0 0,-2 0 0,0 0-92,0 0-1,0 1 1,0-1 0,0 1-1,0 0 1,0 1-1,0-1 1,0 0-1,1 1 1,-6 1 0,3 0-136,-1 0 1,0 1 0,1-1 0,0 1 0,0 1 0,0-1 0,0 1 0,0 0 0,1 0 0,-1 1 0,-8 9 0,12-12-13,1 0 0,-1 0-1,1-1 1,0 1 0,-1 0 0,1 0 0,0 0 0,0 1 0,1-1 0,-1 0 0,0 0-1,1 0 1,-1 1 0,1-1 0,0 0 0,-1 1 0,1-1 0,1 0 0,-1 1-1,0-1 1,0 0 0,1 1 0,0 2 0,1-3-14,0 0 0,0-1 0,-1 1 1,1 0-1,0-1 0,0 0 0,1 1 0,-1-1 0,0 0 1,0 0-1,0 0 0,1 0 0,-1-1 0,1 1 0,-1-1 1,1 1-1,-1-1 0,0 0 0,1 0 0,-1 0 0,5 0 1,1-1-46,0 0 1,0-1-1,0 1 0,0-2 1,0 1-1,13-7 1,-14 6 12,1 0 1,-1 0-1,1 1 0,-1 0 1,1 0-1,14-1 0,-21 4 37,0 0 0,0-1 0,0 1 0,0 0-1,0 0 1,0 0 0,0 0 0,0 0 0,0 0 0,-1 0 0,1 0-1,0 0 1,-1 0 0,1 0 0,0 0 0,-1 1 0,0-1-1,1 0 1,-1 0 0,0 1 0,1-1 0,-1 0 0,0 1-1,0-1 1,0 0 0,0 2 0,2 46 387,-2-42-311,0-2-40,2 43 253,-3 1 1,-9 72 0,8-108-94,-1 0-1,0 0 1,0 0-1,-1-1 1,-1 1 0,0-1-1,-1 0 1,0-1-1,-1 0 1,0 0-1,-1 0 1,0-1 0,-1 0-1,-14 13 1,21-20-187,-1-1 0,0 1 0,0-1 0,0 0 0,0 0 0,0-1 0,-1 1 0,1-1 0,0 1 0,-1-1 1,1 0-1,-1 0 0,1-1 0,-1 1 0,0-1 0,1 0 0,-1 0 0,1 0 0,-5 0 0,6-1-20,-1 0 0,1 0 0,0-1-1,0 1 1,0 0 0,0-1 0,0 1-1,0-1 1,0 0 0,1 1 0,-1-1-1,0 0 1,1 0 0,0 0 0,-1 0-1,1 0 1,0-1 0,0 1 0,0 0-1,0-1 1,1 1 0,-1 0 0,1-1-1,-1 1 1,1-1 0,0 1 0,0-5-1,0-8-110,1 1 0,0-1 0,2 0 0,-1 1 0,2 0 0,0 0 0,0 0 0,2 0 0,-1 1 0,2-1 0,0 2 0,0-1 1,1 1-1,1 0 0,0 0 0,15-13 0,-4 4 119,0 1 0,2 1-1,0 1 1,1 1 0,1 1 0,0 2 0,41-19 0,-51 27 79,0 1-1,0 1 0,1 0 1,0 0-1,-1 2 1,1 0-1,23 0 0,-32 5-8,-12 5 125,-18 3 201,24-11-360,-1 0 0,0 0 1,0-1-1,0 1 1,0 0-1,1-1 0,-1 1 1,0 0-1,0-1 0,1 1 1,-1-1-1,0 1 0,1-1 1,-1 1-1,0-1 0,1 0 1,-1 1-1,1-1 1,-1 0-1,1 1 0,-1-1 1,1 0-1,0 0 0,-1 0 1,1 1-1,0-1 0,0 0 1,-1 0-1,1 0 0,0 0 1,0-1-1,-3-8-1744,-4 6-5429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2.661"/>
    </inkml:context>
    <inkml:brush xml:id="br0">
      <inkml:brushProperty name="width" value="0.025" units="cm"/>
      <inkml:brushProperty name="height" value="0.025" units="cm"/>
    </inkml:brush>
  </inkml:definitions>
  <inkml:trace contextRef="#ctx0" brushRef="#br0">136 0 15855,'-3'10'2007,"-13"53"904,2 2-1,-9 112 1,13 144-806,10-312-2075,-4 78 322,3-80-274,0 1-1,0-1 1,-1 0 0,0 0-1,0-1 1,-1 1 0,0 0-1,0-1 1,-7 11 0,10-16-65,0-1 1,0 1-1,-1-1 1,1 1-1,0 0 1,-1-1-1,1 1 1,0-1-1,-1 1 1,1-1 0,-1 1-1,1-1 1,-1 1-1,1-1 1,-1 0-1,1 1 1,-1-1-1,1 0 1,-1 1-1,0-1 1,1 0-1,-1 0 1,1 1 0,-1-1-1,0 0 1,1 0-1,-1 0 1,0 0-1,1 0 1,-1 0-1,0 0 1,1 0-1,-1 0 1,0 0-1,1-1 1,-1 1 0,0 0-1,1 0 1,-1 0-1,1-1 1,-1 1-1,0 0 1,1-1-1,-1 1 1,1-1-1,-1 1 1,1-1-1,-1 1 1,1-1 0,0 1-1,-1-1 1,1 1-1,0-1 1,-1 1-1,1-1 1,0 1-1,-1-1 1,1 0-1,0 1 1,0-1-1,0 0 1,0 1 0,0-1-1,0 0 1,0 1-1,0-2 1,-8-48 264,7-18-464,3 0-1,16-103 1,-11 130-123,2 1 0,2 1 0,1 0 0,2 0 0,29-56 0,-38 86 188,0 1 0,0 0-1,1 0 1,0 1 0,0 0 0,1 0 0,0 0 0,0 1 0,1 0 0,0 0 0,0 1 0,0 0 0,0 0-1,1 1 1,0 0 0,12-3 0,-15 5 15,0 1-1,0 0 1,1 0-1,-1 1 1,0-1 0,1 2-1,-1-1 1,1 1-1,-1 0 1,0 0-1,0 0 1,1 1-1,-1 0 1,0 0 0,0 1-1,-1 0 1,1 0-1,-1 0 1,1 1-1,-1-1 1,0 1 0,0 1-1,-1-1 1,1 1-1,3 5 1,-5-8 43,-1 0 0,0 1 1,1-1-1,-1 1 0,-1 0 0,1 0 1,0 0-1,-1 0 0,1 0 1,-1 0-1,0 0 0,0 0 0,0 1 1,0-1-1,-1 0 0,1 0 0,-1 1 1,0-1-1,0 1 0,0-1 0,-1 0 1,1 1-1,-1-1 0,0 0 1,1 0-1,-3 4 0,0-2 161,0-1-1,0 1 1,-1-1 0,0 0-1,1 0 1,-2-1-1,1 1 1,0-1 0,-1 1-1,1-1 1,-1-1-1,0 1 1,0-1 0,-10 4-1,1-1 218,0 0-1,0-2 0,0 1 1,-1-1-1,0-1 1,1-1-1,-1 0 0,-28-3 1,42 2-359,0 0 1,-1 0 0,1 0-1,0 0 1,0 0 0,0-1-1,0 1 1,-1 0-1,1-1 1,0 1 0,0-1-1,0 1 1,0-1 0,0 0-1,0 0 1,0 1 0,1-1-1,-1 0 1,0 0 0,0 0-1,0 0 1,1 0 0,-1 0-1,1 0 1,-1 0 0,0 0-1,1 0 1,0 0-1,-1 0 1,1 0 0,0 0-1,0-1 1,-1 1 0,1 0-1,0 0 1,0 0 0,0 0-1,0-1 1,1 1 0,-1 0-1,0 0 1,1-2 0,0-2-496,1 0 1,0 0-1,0 1 1,0-1-1,0 1 1,1-1-1,0 1 1,5-7-1,23-20-5376,6-2-2354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284"/>
    </inkml:context>
    <inkml:brush xml:id="br0">
      <inkml:brushProperty name="width" value="0.025" units="cm"/>
      <inkml:brushProperty name="height" value="0.025" units="cm"/>
    </inkml:brush>
  </inkml:definitions>
  <inkml:trace contextRef="#ctx0" brushRef="#br0">106 42 4100,'0'0'15316,"1"8"-14532,0 4-573,-1 0 0,0 0 0,-1 0 0,-1-1 0,0 1-1,0 0 1,-5 12 0,-37 90 126,28-74-268,-13 42 0,24-54-8,7-16-128,-2-12 56,1 0-1,-1 0 1,0 1 0,0-1 0,0 0 0,1 0-1,-1 0 1,0 0 0,0 0 0,1 0 0,-1 0-1,0 1 1,0-1 0,1 0 0,-1 0 0,0 0 0,0 0-1,1 0 1,-1 0 0,0 0 0,0 0 0,1 0-1,-1-1 1,0 1 0,0 0 0,1 0 0,-1 0-1,0 0 1,0 0 0,1 0 0,-1 0 0,0-1 0,0 1-1,0 0 1,1 0 0,-1 0 0,0 0 0,0-1-1,15-13-784,-2 0-1,1-1 0,-2-1 0,0 0 0,15-28 1,-10 18-744,49-88-3218,-16 27 4076,4 7 3896,-54 80-3122,0 0 0,0 0-1,0-1 1,1 1 0,-1 0 0,0-1 0,0 1 0,0 0 0,0 0 0,0 0 0,0-1 0,1 1 0,-1 0 0,0 0 0,0 0 0,0-1 0,0 1 0,1 0 0,-1 0 0,0 0 0,0 0-1,1-1 1,-1 1 0,0 0 0,0 0 0,1 0 0,-1 0 0,0 0 0,0 0 0,1 0 0,-1 0 0,0 0 0,0 0 0,1 0 0,-1 0 0,0 0 0,0 0 0,1 0 0,-1 0-1,0 0 1,0 0 0,1 0 0,-1 0 0,0 1 0,0-1 0,1 0 0,-1 0 0,2 17 1431,-7 24-60,-5-3-67,-22 52 1,22-67-1209,1 0 0,1 1 0,1 0 1,1 0-1,1 0 0,-3 40 0,8-64-186,0 0 0,0 0-1,0 1 1,0-1 0,0 0-1,0 0 1,0 1 0,0-1-1,0 0 1,0 0 0,0 1 0,0-1-1,0 0 1,0 0 0,0 1-1,0-1 1,0 0 0,0 0-1,0 1 1,0-1 0,0 0 0,0 0-1,1 1 1,-1-1 0,0 0-1,0 0 1,0 0 0,0 1-1,0-1 1,1 0 0,-1 0 0,0 0-1,0 0 1,0 1 0,1-1-1,-1 0 1,0 0 0,0 0-1,1 0 1,-1 0 0,0 0 0,0 0-1,1 0 1,-1 0 0,0 0-1,0 1 1,1-1 0,-1 0-1,0-1 1,0 1 0,1 0 0,-1 0-1,0 0 1,0 0 0,1 0-1,-1 0 1,9-13-456,-8 9-134,-1-1 1,1 0-1,-1 1 1,-1-1-1,1 0 1,-1 1-1,0-1 1,0 0-1,0 1 0,0-1 1,-1 1-1,0 0 1,0-1-1,0 1 1,0 0-1,-1 0 1,0 0-1,0 1 1,-6-8-1,3 5-162,-1 0-1,1 0 0,-1 0 0,0 1 1,-12-6-1,-18-4 4065,71 13 4123,17-11-6193,51-20-6759,-59 18 363,0 1-3453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3.036"/>
    </inkml:context>
    <inkml:brush xml:id="br0">
      <inkml:brushProperty name="width" value="0.025" units="cm"/>
      <inkml:brushProperty name="height" value="0.025" units="cm"/>
    </inkml:brush>
  </inkml:definitions>
  <inkml:trace contextRef="#ctx0" brushRef="#br0">8 0 13164,'0'0'2600,"2"10"-630,0 12-565,0 1 1,-1 0-1,-1-1 0,-7 44 1,0 36 952,7-101-2357,0 1 1,0-1-1,0 0 1,0 1-1,0-1 0,0 0 1,0 0-1,1 1 0,-1-1 1,0 0-1,1 0 1,-1 1-1,1-1 0,0 0 1,-1 0-1,1 0 0,1 2 1,-1-3-4,-1 1 0,1-1-1,-1 0 1,1 0 0,0 1 0,-1-1 0,1 0 0,0 0 0,-1 0 0,1 0 0,-1 0-1,1 0 1,0 0 0,-1 0 0,1 0 0,0 0 0,-1 0 0,1 0 0,0 0-1,-1-1 1,1 1 0,-1 0 0,1 0 0,0-1 0,2-1-29,0 0 0,0 0 0,-1 0 0,1 0 0,-1-1 0,1 1 0,-1-1 0,0 1 0,0-1 0,0 0 0,2-5 0,3-14-517,0-1 1,-2-1-1,0 1 1,-2-1-1,-1 0 1,-1 1-1,-2-32 1,1 38-342,0 20 510,0 1 0,0-1 1,1 0-1,-1 1 1,1-1-1,0 0 0,-1 0 1,2 0-1,-1 0 1,0 0-1,0 0 0,3 4 1,-2-5-96,0 0 0,0 0 1,0 0-1,0 0 0,0 0 1,0 0-1,1-1 0,-1 1 0,0-1 1,1 0-1,0 1 0,-1-1 1,1 0-1,3 0 0,16 4-6354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3.362"/>
    </inkml:context>
    <inkml:brush xml:id="br0">
      <inkml:brushProperty name="width" value="0.025" units="cm"/>
      <inkml:brushProperty name="height" value="0.025" units="cm"/>
    </inkml:brush>
  </inkml:definitions>
  <inkml:trace contextRef="#ctx0" brushRef="#br0">166 27 11018,'0'0'8435,"-10"-6"-7074,4 2-1141,3 2-163,1 1 0,0-1 1,-1 0-1,1 1 0,-1-1 0,0 1 0,1 0 1,-1 0-1,0 0 0,0 0 0,0 1 0,1-1 1,-1 1-1,0-1 0,0 1 0,0 0 0,0 0 1,0 1-1,0-1 0,0 0 0,0 1 0,0 0 1,1 0-1,-6 2 0,1 2 146,1 1-1,0-1 1,0 1-1,1 1 1,-1-1 0,2 1-1,-1 0 1,1 0 0,-1 0-1,2 1 1,-1-1 0,1 1-1,1 0 1,-1 0-1,1 0 1,1 1 0,-1-1-1,1 0 1,1 0 0,0 1-1,0-1 1,0 1 0,4 14-1,-2-19-196,-1-1 0,1 0 0,0 1 0,0-1 0,0 0-1,0 0 1,1 0 0,-1-1 0,1 1 0,0-1 0,-1 1 0,1-1 0,0 0 0,1 0-1,-1 0 1,0 0 0,1-1 0,-1 0 0,0 1 0,1-1 0,0 0 0,-1-1-1,1 1 1,0 0 0,-1-1 0,1 0 0,7-1 0,-4 1-25,1 0 1,0-1 0,-1 0-1,1-1 1,-1 0-1,1 0 1,-1-1 0,0 1-1,0-2 1,0 1-1,0-1 1,9-7-1,-9 5 0,0-1-1,-1 0 0,1 0 0,-2 0 0,1-1 0,-1 0 0,0 0 0,4-11 0,-6 13-145,-1 0 1,0 1-1,0-1 1,0 0-1,-1 0 1,0 0-1,0 0 1,-1 0 0,0-1-1,0 1 1,0 0-1,-1 0 1,-1-10-1,1 14-37,0 1 0,0-1 0,0 1 0,0-1 1,0 1-1,0 0 0,0-1 0,0 1 0,-1 0 0,1 0 0,0 0 0,-1 0 0,1 0 0,-1 0 0,1 1 0,-1-1 1,1 0-1,-1 1 0,0-1 0,1 1 0,-1-1 0,-3 1 0,-12 4-8527,11 2-714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4.470"/>
    </inkml:context>
    <inkml:brush xml:id="br0">
      <inkml:brushProperty name="width" value="0.025" units="cm"/>
      <inkml:brushProperty name="height" value="0.025" units="cm"/>
    </inkml:brush>
  </inkml:definitions>
  <inkml:trace contextRef="#ctx0" brushRef="#br0">101 252 15919,'-1'-1'327,"1"-1"1,-1 1-1,0 0 1,1-1-1,-1 1 0,1-1 1,-1 1-1,1 0 0,0-1 1,0 1-1,0-1 1,0 1-1,0-1 0,0 1 1,0-1-1,0-1 0,14-21 1786,-6 17-2130,0 0 1,1 0-1,17-10 1,-9 6 492,19-14-386,-17 14-162,-1-1 0,-1 0 0,0-2 0,0 0 0,-2-1 0,0 0 0,14-19 0,-43 59 42,2 2 0,0-1 0,1 2 0,2-1 0,1 1 1,-8 56-1,-6 177 1670,20-208-1348,2-13-70,-9 57 0,8-95-168,1 0 0,0 0 0,0 0 0,-1 0 0,1 0 0,-1 0 0,1 0 0,-1 0-1,0 0 1,0 0 0,0 0 0,0-1 0,0 1 0,0 0 0,0-1 0,-1 1 0,1-1-1,0 1 1,-1-1 0,0 0 0,1 1 0,-1-1 0,0 0 0,1 0 0,-1 0 0,0-1 0,0 1-1,0 0 1,0-1 0,0 1 0,0-1 0,0 1 0,0-1 0,0 0 0,0 0 0,0 0 0,0 0-1,0 0 1,0-1 0,0 1 0,0 0 0,0-1 0,0 0 0,0 1 0,0-1 0,-3-2 0,-8-3 141,-1-1 1,2-1 0,-1 0 0,-21-18 0,22 17-152,1-1 0,0-1-1,0 0 1,-13-19 0,22 28-147,0-1 0,0 1 1,0 0-1,1-1 0,-1 1 0,1-1 1,0 0-1,0 1 0,0-1 0,0 0 0,0 0 1,1 0-1,-1 0 0,1 1 0,0-1 1,0 0-1,0 0 0,0 0 0,0 0 1,1 0-1,-1 0 0,1 0 0,0 1 1,0-1-1,0 0 0,0 0 0,0 1 0,0-1 1,1 1-1,0-1 0,2-3 0,11-6-1363,-1 1-1,2 1 1,-1 0-1,1 1 1,1 1-1,25-9 1,-4 0-2853,20-9-3064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4.810"/>
    </inkml:context>
    <inkml:brush xml:id="br0">
      <inkml:brushProperty name="width" value="0.025" units="cm"/>
      <inkml:brushProperty name="height" value="0.025" units="cm"/>
    </inkml:brush>
  </inkml:definitions>
  <inkml:trace contextRef="#ctx0" brushRef="#br0">106 1 17649,'0'0'3955,"-10"4"-2850,-1 2-803,0 1 0,1 0-1,0 0 1,-11 11-1,18-16-227,0 0 1,1 0-1,0 1 0,-1-1 0,1 0 1,0 1-1,0 0 0,1-1 0,-1 1 1,0 0-1,1 0 0,0 0 0,-1 0 0,1 0 1,0 0-1,1 0 0,-1 0 0,1 1 1,-1-1-1,1 0 0,0 0 0,0 0 1,0 1-1,1-1 0,1 6 0,-1-7-70,0-1 0,1 0 0,-1 0 1,1 0-1,-1 0 0,1 0 0,0 0 0,-1 0 0,1 0 0,0-1 0,0 1 0,0-1 0,-1 1 0,1-1 0,0 0 0,0 0 0,0 0 0,0 0 0,0 0 0,0 0 0,2-1 0,44-6-114,-40 4-27,0 0 0,-1 0 0,1-1-1,-1 0 1,0 0 0,0-1 0,-1 1 0,10-10 0,-12 11 121,-1-1-1,0 1 1,0-1 0,0 0-1,0 1 1,0-1 0,-1-1 0,0 1-1,0 0 1,0 0 0,0-1 0,-1 1-1,1-1 1,-1 0 0,0 1 0,0-6-1,-3 10 60,1 0 0,0 1-1,0-1 1,0 1 0,0-1 0,0 1-1,0 0 1,0-1 0,0 1-1,0 0 1,0 0 0,0 0-1,0-1 1,0 1 0,1 0 0,-1 0-1,0 0 1,0 2 0,-3 5 19,0 0 0,0 0 0,1 0 0,0 1 0,0-1 0,1 1 0,1 0 0,-1 0 0,1 0 0,1 0 0,-1 0 0,3 17 0,-2-25-107,1 1 0,-1-1 0,1 1-1,0 0 1,0-1 0,-1 1 0,1-1 0,0 0 0,0 1 0,0-1 0,0 0 0,1 1 0,-1-1-1,0 0 1,0 0 0,1 0 0,-1 0 0,1 0 0,-1 0 0,1-1 0,-1 1 0,1 0 0,-1-1 0,1 1-1,2-1 1,-1 1-357,-1 0-1,1-1 1,0 0-1,-1 0 1,1 1-1,0-2 1,-1 1-1,1 0 1,0 0-1,-1-1 1,1 0-1,-1 1 1,1-1-1,-1 0 1,5-2-1,11-14-5117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5.264"/>
    </inkml:context>
    <inkml:brush xml:id="br0">
      <inkml:brushProperty name="width" value="0.025" units="cm"/>
      <inkml:brushProperty name="height" value="0.025" units="cm"/>
    </inkml:brush>
  </inkml:definitions>
  <inkml:trace contextRef="#ctx0" brushRef="#br0">77 0 17072,'0'0'1436,"-6"10"-261,-5 6-405,2 0 1,0 1-1,1 0 1,1 0-1,0 1 1,1 0-1,-4 26 1,8-36-583,1 1 0,0 0-1,1 0 1,0-1 0,1 1 0,-1 0 0,2-1-1,3 16 1,-3-19-226,-1 0-1,2 0 1,-1 0-1,1 0 1,0-1-1,0 1 1,0-1-1,0 1 1,1-1-1,-1 0 1,1-1-1,1 1 1,-1-1-1,0 1 1,7 3-1,-7-6 32,1 1-1,-1 0 1,0-1-1,1 0 0,-1 0 1,1 0-1,-1-1 0,1 1 1,-1-1-1,1 0 0,-1 0 1,1-1-1,-1 1 1,1-1-1,-1 0 0,1 0 1,7-4-1,36-4-36,-47 10 38,1-1 1,-1 1-1,1-1 1,-1 1-1,0-1 1,0 1-1,1 0 1,-1 0-1,0 0 1,0 0-1,0 0 1,0 0-1,0 0 1,0 0-1,0 0 1,0 0-1,0 0 1,-1 1-1,1-1 1,0 0-1,-1 1 1,1-1-1,-1 0 1,0 1-1,1-1 1,-1 1-1,0 1 1,1-1 4,-1 0 1,0-1 0,1 1-1,-1 0 1,1 0-1,-1-1 1,1 1 0,0 0-1,0-1 1,-1 1-1,1-1 1,0 1 0,1-1-1,-1 1 1,0-1-1,0 0 1,1 0 0,-1 0-1,0 1 1,1-1 0,0 0-1,-1-1 1,1 1-1,-1 0 1,1 0 0,0-1-1,-1 1 1,5 0-1,-4-1-38,0-1 1,0 1-1,0-1 0,0 0 0,0 1 0,0-1 0,0 0 0,0 0 0,0 0 0,-1-1 0,1 1 0,0 0 0,-1-1 0,1 1 0,-1-1 0,1 1 0,-1-1 0,0 0 0,0 1 0,1-1 0,-1 0 0,-1 0 0,1 0 0,0 0 0,0 0 0,-1 0 0,1 0 0,0-4 0,0 2 65,0-1-1,0 0 1,-1 1 0,1-1 0,-1 1 0,0-1-1,-1 0 1,1 1 0,-1-1 0,1 0-1,-2 1 1,-1-8 0,2 12 236,6 0-233,-1 0 1,0 0-1,0 0 0,0-1 1,0 1-1,1-1 1,-1 0-1,0 0 1,0-1-1,0 1 1,-1-1-1,1 1 1,0-1-1,-1-1 0,1 1 1,-1 0-1,1-1 1,3-4-1,18-24-3322,-12 23-4634,0 6-118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5.640"/>
    </inkml:context>
    <inkml:brush xml:id="br0">
      <inkml:brushProperty name="width" value="0.025" units="cm"/>
      <inkml:brushProperty name="height" value="0.025" units="cm"/>
    </inkml:brush>
  </inkml:definitions>
  <inkml:trace contextRef="#ctx0" brushRef="#br0">0 2 12620,'0'0'2424,"9"0"-54,-7 0-2311,4-1 351,0 1 1,1 0-1,-1 0 1,0 0 0,0 1-1,9 2 1,-13-3-282,0 1 0,0 0 0,0 0 1,0 0-1,0 0 0,0 0 1,0 1-1,-1-1 0,1 0 0,0 1 1,-1-1-1,1 1 0,-1 0 0,1 0 1,-1-1-1,0 1 0,0 0 1,0 0-1,0 0 0,0 0 0,0 0 1,-1 0-1,1 1 0,-1-1 1,1 4-1,0-1 5,-1-1 0,0 1 1,0 0-1,-1-1 0,1 1 0,-1-1 1,0 1-1,0-1 0,-1 1 0,1-1 1,-1 0-1,0 0 0,0 1 1,0-1-1,-1-1 0,0 1 0,-5 6 1,4-5-36,1 0 0,-1 0 0,1 1 1,0-1-1,0 1 0,0 0 0,1-1 0,-3 12 1,5-16-97,0-1 0,0 1 0,0 0 0,0 0 0,0 0 0,0-1 1,0 1-1,0 0 0,1 0 0,-1-1 0,0 1 0,0 0 0,1 0 0,-1-1 1,0 1-1,1 0 0,-1 0 0,1-1 0,-1 1 0,1-1 0,-1 1 1,1 0-1,-1-1 0,1 1 0,0-1 0,-1 1 0,1-1 0,0 0 1,-1 1-1,1-1 0,0 0 0,0 1 0,-1-1 0,1 0 0,0 0 1,0 0-1,-1 1 0,2-1 0,37 1 78,-29-1-92,4-1-189,0-1 0,0 0 0,0-1 0,0 0 0,0-1 0,-1 0 1,0-1-1,14-8 0,-17 8-466,-1 1 0,0-2 0,0 1 0,-1-2 0,1 1 0,-1-1 0,-1 0 0,1 0 0,-1-1 0,-1 0 0,10-15 0,-7-4-4934,-7 1-2536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6.043"/>
    </inkml:context>
    <inkml:brush xml:id="br0">
      <inkml:brushProperty name="width" value="0.025" units="cm"/>
      <inkml:brushProperty name="height" value="0.025" units="cm"/>
    </inkml:brush>
  </inkml:definitions>
  <inkml:trace contextRef="#ctx0" brushRef="#br0">103 9 18353,'0'0'7762,"-11"-3"-7527,6 2-186,-1-1 0,1 1 0,-1 1 0,0-1 0,0 1-1,1 0 1,-11 1 0,14-1-1,0 1 0,0 0 0,0-1 0,1 1-1,-1 0 1,0 0 0,0 0 0,1 0 0,-1 0 0,0 0 0,1 1-1,-1-1 1,1 1 0,0-1 0,-1 1 0,1-1 0,0 1 0,0 0-1,0-1 1,0 1 0,0 0 0,1 0 0,-1 0 0,0 0-1,1-1 1,-1 1 0,1 0 0,0 0 0,0 0 0,0 0 0,0 0-1,0 0 1,0 2 0,1-2-29,-1 0 0,1-1-1,-1 1 1,1-1 0,0 1 0,0-1-1,0 1 1,-1-1 0,1 0 0,0 1-1,1-1 1,-1 0 0,0 0 0,0 0-1,1 0 1,-1 0 0,0 0 0,1 0-1,-1 0 1,1 0 0,-1-1 0,1 1-1,-1-1 1,1 1 0,0-1 0,-1 0-1,1 1 1,0-1 0,-1 0 0,1 0-1,3 0 1,66-1-162,-58 0 17,13-1-321,-1-1 0,28-8 0,-31 6 577,0 0 1,46-2-1,-67 8-64,1 0 1,-1 0 0,0 0-1,1 0 1,-1 0-1,0 0 1,0 0-1,0 0 1,0 1-1,0-1 1,0 0-1,0 1 1,0-1 0,0 0-1,-1 1 1,1-1-1,0 1 1,-1-1-1,0 1 1,1 0-1,-1-1 1,0 1-1,1 1 1,7 20 274,-4-18-300,1-1 0,-1 0 1,1 0-1,0-1 0,0 1 0,0-1 1,0 0-1,0 0 0,1-1 1,-1 0-1,1 0 0,0 0 1,0 0-1,0-1 0,0 0 0,0 0 1,0-1-1,0 0 0,8 0 1,-3-1-643,-1 1 1,0-1 0,0-1 0,18-5 0,-22 5-627,-1 0-1,0 0 0,0 0 1,0-1-1,0 1 0,-1-1 1,1-1-1,7-6 1,-4 0-8415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165"/>
    </inkml:context>
    <inkml:brush xml:id="br0">
      <inkml:brushProperty name="width" value="0.025" units="cm"/>
      <inkml:brushProperty name="height" value="0.025" units="cm"/>
    </inkml:brush>
  </inkml:definitions>
  <inkml:trace contextRef="#ctx0" brushRef="#br0">0 66 6951,'0'0'16346,"4"-10"-15359,-3 7-935,0 0 0,1 0 0,0 0 0,-1 1 0,1-1 0,0 0 0,0 1 0,0-1 0,1 1-1,-1-1 1,1 1 0,-1 0 0,1 0 0,3-2 0,0 2-6,1-1 1,-1 1-1,0 0 0,1 1 1,0-1-1,-1 1 0,1 1 1,7-1-1,-8 1-30,1-1-12,-1 1 0,1 0 1,-1 0-1,1 0 0,-1 1 0,9 2 1,-13-2-4,-1-1 0,0 1 0,0-1 0,0 1 0,0 0 0,0-1 0,0 1 0,0 0 0,-1 0 0,1 0 0,0 0 1,0 0-1,-1-1 0,1 2 0,0-1 0,-1 0 0,1 0 0,-1 0 0,1 0 0,-1 0 0,0 0 0,1 0 0,-1 1 0,0-1 1,0 0-1,0 0 0,0 0 0,0 1 0,0-1 0,0 0 0,0 0 0,0 0 0,-1 1 0,1-1 0,-1 0 0,1 0 0,-1 0 1,1 0-1,-1 0 0,1 0 0,-2 2 0,-3 5 22,1 0 0,-1-1 0,-1 0 0,0 0 0,-12 12-1,13-15-18,0 1-1,1 0 0,-1-1 0,1 1 0,0 1 0,0-1 0,1 1 1,0-1-1,-1 1 0,2 0 0,-1 0 0,1 0 0,-2 10 0,4-15-6,0-1-1,0 1 0,0-1 1,0 1-1,0 0 1,0-1-1,0 1 0,0-1 1,1 1-1,-1 0 0,0-1 1,0 1-1,1-1 1,-1 1-1,0-1 0,1 1 1,-1-1-1,1 1 0,-1-1 1,1 0-1,-1 1 1,1-1-1,-1 1 0,1-1 1,-1 0-1,1 0 0,-1 1 1,1-1-1,-1 0 1,1 0-1,0 1 0,-1-1 1,1 0-1,0 0 0,27 1-489,-20-1 217,11-1-1218,0 0 1,0-2 0,0 0 0,0-1-1,0-1 1,21-8 0,20-10-6760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495"/>
    </inkml:context>
    <inkml:brush xml:id="br0">
      <inkml:brushProperty name="width" value="0.025" units="cm"/>
      <inkml:brushProperty name="height" value="0.025" units="cm"/>
    </inkml:brush>
  </inkml:definitions>
  <inkml:trace contextRef="#ctx0" brushRef="#br0">278 48 15919,'-13'-1'1708,"-2"0"-1356,1 1 0,-1 0 0,0 0-1,0 2 1,0 0 0,1 0 0,-1 2-1,-26 9 1,31-8 105,0 1 1,0 0-1,1 0 0,0 1 0,-12 11 1,18-14-236,-1 0 0,0 0 0,1 0-1,0 0 1,0 1 0,1-1 0,-1 1 0,1 0 0,0 0 0,0 0 0,0 0 0,1 0 0,-1 9 0,1-12-193,1 0 0,0 0 0,0 0 0,0 0 0,1 0 0,-1 0 0,0 0 0,1 0 0,-1 0 0,1-1 0,0 1 0,-1 0 0,1 0 0,0 0 0,0 0 0,0-1 0,1 1 0,-1-1 0,0 1 0,1-1 0,2 3 0,0-1-1,0 0-1,1 0 1,0-1-1,-1 1 1,1-1-1,0-1 1,0 1-1,7 1 1,10 1 16,-1-1 1,1-2-1,22 0 0,-42-1-34,13 0-4,0-1 1,-1 0-1,1-2 1,0 0 0,-1 0-1,0-1 1,0-1-1,15-7 1,-24 10-6,0 0 0,0-1 0,-1 1 0,1-1 0,-1 0 0,0 0 0,0-1 0,0 1 0,0-1 0,-1 0 0,0 0 0,1 0 0,-1 0 0,-1-1 0,1 1 0,-1-1 0,1 0 0,-1 0 0,-1 0 0,1 0 0,-1 0 0,0 0 0,0 0 0,0 0 0,0-10 0,-2 10-83,0 1-1,-1-1 0,1 0 1,-1 1-1,1-1 0,-2 1 1,1-1-1,0 1 0,-1 0 0,0 0 1,1 0-1,-2 0 0,1 1 1,0-1-1,-1 1 0,0 0 1,1 0-1,-1 0 0,-1 0 1,-7-3-1,4 1-176,-2 1-1,1-1 1,0 2 0,-1-1-1,0 2 1,0-1 0,0 1-1,0 1 1,-11-1 0,20 2 82,0 0-1,1 0 1,-1 0 0,1 0-1,-1 0 1,0 0 0,1 0-1,-1 0 1,1 0 0,-1 0-1,1 1 1,-1-1 0,1 0 0,-1 0-1,1 1 1,-1-1 0,1 0-1,-1 1 1,1-1 0,-1 0-1,1 1 1,-1-1 0,1 1-1,0-1 1,-1 1 0,3 10-7657,6-3-2298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7.869"/>
    </inkml:context>
    <inkml:brush xml:id="br0">
      <inkml:brushProperty name="width" value="0.025" units="cm"/>
      <inkml:brushProperty name="height" value="0.025" units="cm"/>
    </inkml:brush>
  </inkml:definitions>
  <inkml:trace contextRef="#ctx0" brushRef="#br0">0 1 11307,'0'0'14798,"4"68"-14158,-4-37-415,0-2-193,8 0-32,5-4-577,1-3-1377,1-3-897,3-9-1473,0-7-2979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690"/>
    </inkml:context>
    <inkml:brush xml:id="br0">
      <inkml:brushProperty name="width" value="0.025" units="cm"/>
      <inkml:brushProperty name="height" value="0.025" units="cm"/>
    </inkml:brush>
  </inkml:definitions>
  <inkml:trace contextRef="#ctx0" brushRef="#br0">165 0 11179,'0'0'5060,"-11"5"-3479,-3 2-1118,-1 0 0,1 1 1,0 1-1,-20 16 1,29-20-296,0-1 0,0 1 0,0-1 0,0 1 0,1 1 0,-1-1 1,1 1-1,1 0 0,-1 0 0,1 0 0,0 0 0,1 0 0,-1 1 1,1-1-1,-2 13 0,4-18-167,0-1-1,0 1 1,0-1 0,0 1-1,0-1 1,0 1-1,0 0 1,0-1 0,0 1-1,0-1 1,0 1 0,0-1-1,1 1 1,-1-1 0,0 1-1,0 0 1,1-1 0,-1 0-1,0 1 1,1-1 0,-1 1-1,1-1 1,-1 1 0,0-1-1,1 0 1,-1 1 0,1-1-1,-1 0 1,1 1-1,0-1 1,21 0 144,20-18 106,-4-10-212,24-14-648,-57 39 539,0 0-1,0 0 0,0 1 1,0 0-1,0 0 1,1 0-1,-1 1 1,1 0-1,9-1 0,-14 2 66,0 1 0,0-1 0,-1 1-1,1 0 1,0-1 0,-1 1 0,1 0-1,0 0 1,-1-1 0,1 1-1,-1 0 1,1 0 0,-1 0 0,1 0-1,-1-1 1,1 1 0,-1 0 0,0 0-1,0 0 1,0 0 0,1 0-1,-1 0 1,0 0 0,0 0 0,0 0-1,0 0 1,-1 0 0,1 0 0,0 0-1,0 0 1,-1 1 0,-5 35 141,3-29-129,-7 25 427,14-24-137,11-12-52,-4-4-321,0-1 1,-1 0-1,14-13 1,35-26-1315,-56 44 1284,1 1 0,0 0 0,0 0 0,0 0 0,0 1 0,0-1 0,0 1 0,0 0 0,0 0 0,1 1 0,-1-1-1,0 1 1,9 0 0,-12 3 122,0 0 0,0 0-1,0 0 1,0 0 0,0 0-1,-1 0 1,1 0 0,-1 0-1,0 0 1,0 0 0,0 1-1,0-1 1,-2 5 0,2 0 5,0-8-96,0 1 0,0-1 0,0 1 0,0-1 0,0 1 1,0 0-1,0-1 0,0 1 0,0-1 0,0 1 0,0-1 1,0 1-1,0-1 0,0 1 0,1-1 0,-1 1 1,0-1-1,0 1 0,1-1 0,-1 1 0,0-1 0,1 0 1,-1 1-1,0-1 0,1 1 0,-1-1 0,1 0 0,-1 1 1,0-1-1,1 0 0,-1 0 0,1 1 0,-1-1 0,1 0 1,-1 0-1,1 0 0,-1 0 0,1 1 0,-1-1 1,1 0-1,0 0 0,-1 0 0,1 0 0,-1 0 0,1 0 1,-1 0-1,1-1 0,-1 1 0,1 0 0,-1 0 0,1 0 1,-1 0-1,1-1 0,-1 1 0,1 0 0,-1-1 0,1 1 1,-1 0-1,1-1 0,16-12-4719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196"/>
    </inkml:context>
    <inkml:brush xml:id="br0">
      <inkml:brushProperty name="width" value="0.025" units="cm"/>
      <inkml:brushProperty name="height" value="0.025" units="cm"/>
    </inkml:brush>
  </inkml:definitions>
  <inkml:trace contextRef="#ctx0" brushRef="#br0">172 1 14061,'0'0'2531,"-8"0"-1026,0 2-1243,-1 0 0,1 1 0,0 0-1,0 0 1,1 0 0,-1 1 0,0 0 0,1 1-1,0 0 1,0 0 0,1 0 0,-1 1 0,1 0-1,0 0 1,-7 11 0,8-12-90,1 1-1,0 0 1,0 0 0,1 0-1,-1 0 1,1 1 0,1-1-1,-1 1 1,1 0 0,0-1-1,1 1 1,0 0 0,0 0-1,0 0 1,1 1 0,0-1-1,0 0 1,1 0 0,0 0-1,3 12 1,-2-14-152,1 0 0,0 0 0,0-1 0,0 1 0,1-1 0,0 1 0,0-1 0,0 0 0,0 0 0,0-1 0,1 1 0,0-1 0,0 0 0,0-1 1,0 1-1,0-1 0,0 0 0,9 3 0,-3-2 88,-1 0 1,0-1 0,1 0 0,0-1-1,-1 0 1,1 0 0,0-1 0,0-1-1,11-1 1,-20 2-87,-1 0 1,1-1-1,-1 1 0,0 0 0,1 0 1,-1-1-1,0 1 0,1-1 0,-1 1 0,0-1 1,1 1-1,-1-1 0,0 0 0,0 1 1,0-1-1,0 0 0,0 0 0,0 0 1,0 0-1,0 0 0,0 0 0,0 0 0,0-1 1,-1 1-1,1 0 0,0 0 0,-1-1 1,1 1-1,-1 0 0,0-1 0,1 1 0,-1 0 1,0-1-1,0 1 0,0 0 0,0-1 1,0 1-1,0-1 0,0 1 0,0 0 0,-1-1 1,1 1-1,0 0 0,-1-1 0,0-1 1,-1-2 5,-1 0-1,1 1 1,-1-1 0,0 1 0,-1-1 0,1 1 0,-1 0 0,1 0 0,-1 1 0,-7-6-1,-12-5-295,-1 1-1,-1 0 1,-28-8-1,41 16-375,16 3-5772,35 0-541,-1 2-1195</inkml:trace>
  <inkml:trace contextRef="#ctx0" brushRef="#br0" timeOffset="0.99">528 104 18417,'0'0'6214,"51"-28"-6150,-24 28-32,2 0-928,0 0-1699,3-1-1505,-4-6-4228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538"/>
    </inkml:context>
    <inkml:brush xml:id="br0">
      <inkml:brushProperty name="width" value="0.025" units="cm"/>
      <inkml:brushProperty name="height" value="0.025" units="cm"/>
    </inkml:brush>
  </inkml:definitions>
  <inkml:trace contextRef="#ctx0" brushRef="#br0">0 28 14286,'0'0'4884,"13"-5"-3512,-4 0-1157,1 2-1,0-1 1,0 1-1,-1 1 1,2 0-1,-1 0 1,0 1-1,0 1 1,0-1-1,1 2 1,-1-1 0,0 1-1,0 1 1,0 0-1,20 6 1,-20-3-130,0-1 0,-1 2 0,1-1 0,-1 1 0,14 12 0,-22-17-75,0 0 0,1 0 0,-1 0 0,0 1 0,1-1 0,-1 0 0,0 1 0,0-1 0,0 0 0,0 1 0,0 0 0,-1-1 0,1 1 0,0-1 0,-1 1 0,1 0 0,-1-1 0,0 1 0,1 0 0,-1 0 0,0-1 0,0 1 0,0 0 0,0 0 0,0-1 0,-1 1 0,1 0 0,-1 0 0,1-1 0,-1 1 0,1 0 0,-1-1 0,0 1 0,0-1 0,0 1 0,0-1 0,0 1 0,0-1 0,0 0 0,0 1 0,0-1 0,-1 0 0,-1 1 0,-71 45 1576,63-42-1401,0 1 0,1 0 1,-1 1-1,1 0 0,0 0 1,1 1-1,0 0 1,0 1-1,0 0 0,-10 15 1,19-23-178,-1 0 0,1-1 0,-1 1 0,1 0 0,-1 0 0,1 0 0,0 0 1,0 0-1,-1 0 0,1 0 0,0 0 0,0 0 0,0 0 0,0 0 0,0 0 0,0 0 1,0-1-1,1 1 0,-1 0 0,0 0 0,0 0 0,1 0 0,-1 0 0,0 0 0,1 0 1,-1 0-1,2 0 0,-1 1 5,1-1 0,0 1 0,0-1 0,-1 0 1,1 0-1,0 0 0,0 0 0,0 0 0,0 0 0,0-1 0,5 2 1,7 0-163,1 0 1,0-1 0,14-2 0,-19 1-258,10 1-249,7-1-2074,0 0 1,37-6-1,-20-5-4739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8.865"/>
    </inkml:context>
    <inkml:brush xml:id="br0">
      <inkml:brushProperty name="width" value="0.025" units="cm"/>
      <inkml:brushProperty name="height" value="0.025" units="cm"/>
    </inkml:brush>
  </inkml:definitions>
  <inkml:trace contextRef="#ctx0" brushRef="#br0">293 54 13805,'0'0'4052,"-10"-8"-705,5 4-3170,-1-1 0,1 1 0,-1 0 0,0 0 0,0 1 0,-1 0 0,1 0 1,-1 0-1,1 1 0,-1 0 0,0 0 0,0 1 0,0 0 0,0 0 0,0 0 0,0 1 0,0 0 0,0 0 0,0 1 0,0 0 0,1 0 0,-1 1 0,-7 2 0,6 0 1,0 1-1,0 0 0,0 0 0,1 0 1,0 1-1,0 0 0,0 1 1,1-1-1,0 1 0,0 0 0,1 1 1,0 0-1,0-1 0,1 2 0,-6 12 1,8-17-150,0 0 0,1 0 0,-1 0 0,1 1 1,0-1-1,0 0 0,1 0 0,-1 1 0,1-1 0,0 0 1,0 1-1,0-1 0,1 0 0,0 1 0,-1-1 0,1 0 1,1 0-1,-1 0 0,1 0 0,-1 0 0,1 0 0,1 0 1,-1 0-1,0-1 0,1 1 0,0-1 0,-1 0 1,1 1-1,1-1 0,-1-1 0,0 1 0,1 0 0,-1-1 1,7 3-1,-5-2-13,1-1 1,-1 0-1,1 0 0,0 0 1,0-1-1,0 1 1,-1-2-1,1 1 1,0-1-1,0 0 1,0 0-1,0 0 1,0-1-1,0 0 0,0 0 1,0 0-1,0-1 1,0 0-1,-1 0 1,1-1-1,-1 0 1,0 1-1,0-2 0,0 1 1,0-1-1,0 1 1,-1-1-1,1-1 1,5-6-1,-5 5-179,1 0-1,-1-1 1,-1 0-1,1 0 1,-1-1 0,0 1-1,-1-1 1,0 1-1,0-1 1,0 0-1,-1-1 1,-1 1 0,1 0-1,-1 0 1,-1-1-1,1 1 1,-1-1-1,-1 1 1,0 0 0,-2-14-1,-12-5-2341,5 10-2211,8 12-733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237"/>
    </inkml:context>
    <inkml:brush xml:id="br0">
      <inkml:brushProperty name="width" value="0.025" units="cm"/>
      <inkml:brushProperty name="height" value="0.025" units="cm"/>
    </inkml:brush>
  </inkml:definitions>
  <inkml:trace contextRef="#ctx0" brushRef="#br0">1 1 16592,'0'0'4836,"15"63"-3490,-13-33 127,-2 5-288,0 1-448,0-1-449,0-2-256,0-6-64,0-2-1057,0-7-1089,8-11-545,4-7-2369,8-1-5767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599"/>
    </inkml:context>
    <inkml:brush xml:id="br0">
      <inkml:brushProperty name="width" value="0.025" units="cm"/>
      <inkml:brushProperty name="height" value="0.025" units="cm"/>
    </inkml:brush>
  </inkml:definitions>
  <inkml:trace contextRef="#ctx0" brushRef="#br0">107 3 14894,'0'0'7559,"-4"-1"-7110,3 1-399,1 0 1,-1 0 0,0 1-1,0-1 1,0 0 0,0 0-1,0 0 1,1 0 0,-1 1-1,0-1 1,0 0 0,0 1-1,1-1 1,-1 1-1,0-1 1,1 1 0,-1-1-1,0 1 1,1 0 0,-1-1-1,1 1 1,-1-1 0,1 1-1,-1 0 1,1 0 0,-1-1-1,1 1 1,0 0 0,-1 0-1,1 0 1,0-1 0,0 1-1,-1 0 1,1 0 0,0 0-1,0 0 1,0 0-1,0-1 1,0 1 0,0 0-1,1 0 1,-1 1 0,0 0 9,1 0 1,-1 0-1,1-1 1,-1 1 0,1 0-1,0 0 1,0 0-1,0-1 1,0 1 0,0-1-1,0 1 1,0 0-1,0-1 1,1 0-1,-1 1 1,1-1 0,-1 0-1,1 0 1,-1 0-1,1 0 1,0 0-1,2 1 1,1 0-43,0-1-1,0 1 1,0-1-1,0-1 1,0 1 0,0-1-1,0 1 1,1-2-1,-1 1 1,7-2-1,-10 2-22,-1 0 0,1 0 0,-1-1 0,1 1 0,0-1 0,-1 0 0,0 1 0,1-1 0,-1 0 0,1 0 0,-1 0 0,0 0-1,0 0 1,1 0 0,-1 0 0,0-1 0,0 1 0,0 0 0,0-1 0,-1 1 0,1 0 0,0-1 0,0 1 0,-1-1 0,1 1-1,-1-1 1,0 1 0,1-1 0,-1 0 0,0 1 0,0-1 0,0 0 0,0 1 0,0-1 0,-1-2 0,1 3 3,0 0 1,0 0-1,-1 0 1,1-1-1,0 1 0,-1 0 1,1 0-1,-1 0 1,1 0-1,-1 0 1,0 0-1,0 0 1,1 0-1,-1 1 1,0-1-1,0 0 0,0 0 1,0 0-1,0 1 1,0-1-1,0 1 1,0-1-1,0 1 1,0-1-1,0 1 1,0-1-1,0 1 1,-1 0-1,1 0 0,0 0 1,0 0-1,0 0 1,0 0-1,-1 0 1,1 0-1,0 0 1,0 0-1,0 0 1,-2 1-1,0 0 14,0-1 0,0 1 0,0 0 0,-1 0 0,1 1 0,0-1 0,0 0 0,1 1 0,-1 0 0,0 0 0,0 0 0,1 0 0,-3 3 0,0 1 53,0 0-1,1 1 1,0 0-1,0 0 1,1 0-1,0 0 0,0 1 1,1-1-1,-1 1 1,2-1-1,-1 1 0,1 0 1,0 0-1,1 8 1,0-15-59,1 1 1,-1-1 0,1 0-1,0 0 1,-1 0 0,1 0-1,0 0 1,-1 0 0,1 0-1,0-1 1,0 1-1,0 0 1,0 0 0,0 0-1,0-1 1,0 1 0,0-1-1,0 1 1,0-1 0,1 1-1,-1-1 1,2 1 0,36 9-39,-17-5-228,-14-1 210,-1-1 0,1 1 0,0 1 0,-1-1 1,0 1-1,0 0 0,0 1 0,6 6 0,-12-11 55,1 1 0,-1-1 0,0 0 1,0 1-1,0-1 0,1 1 0,-1-1 0,0 1 0,-1-1 0,1 1 0,0 0 0,0 0 1,-1-1-1,1 1 0,-1 0 0,0 0 0,1 0 0,-1 0 0,0-1 0,0 1 0,0 0 0,0 0 1,-1 0-1,1 0 0,0-1 0,-1 1 0,1 0 0,-1 0 0,0 0 0,1-1 0,-1 1 0,0-1 1,0 1-1,0 0 0,0-1 0,0 1 0,-1-1 0,1 0 0,0 1 0,-1-1 0,1 0 0,-1 0 1,-2 1-1,-5 4 124,-1-1-1,-1 0 1,1-1 0,0 0 0,-1 0-1,0-1 1,0-1 0,0 0 0,0 0 0,0-1-1,-1-1 1,1 1 0,0-2 0,0 0 0,-17-3-1,26 3-112,0 1 1,-1-1-1,1 0 0,0 0 0,0 0 0,0 0 0,0 0 0,0-1 0,0 1 0,0 0 0,0-1 0,0 0 1,0 1-1,1-1 0,-1 0 0,1 0 0,-1 0 0,1 0 0,0 0 0,-1-3 0,0 1-139,2 0-1,-1 0 1,0 0-1,1 0 1,0 0-1,-1 0 0,2 1 1,-1-1-1,0 0 1,1 0-1,1-6 1,20-45-4397,5 11-4256,2 6-4693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39.926"/>
    </inkml:context>
    <inkml:brush xml:id="br0">
      <inkml:brushProperty name="width" value="0.025" units="cm"/>
      <inkml:brushProperty name="height" value="0.025" units="cm"/>
    </inkml:brush>
  </inkml:definitions>
  <inkml:trace contextRef="#ctx0" brushRef="#br0">1 91 16848,'0'0'2520,"7"-9"79,-3 2-2275,1 1-1,0 0 0,0 0 0,0 1 0,1-1 0,0 1 0,0 1 0,0-1 0,1 1 1,0 0-1,0 0 0,0 1 0,0 0 0,0 0 0,0 1 0,1 0 0,-1 0 0,11-1 1,-8 2-135,1 0 1,-1 1-1,0 1 1,0-1-1,0 1 1,12 4-1,-19-5-179,-1 1 1,0-1-1,0 1 0,0 0 0,0 0 0,0 0 0,0 0 0,0 0 1,0 0-1,0 0 0,-1 1 0,1-1 0,0 1 0,-1 0 0,1-1 1,-1 1-1,0 0 0,1 0 0,-1 0 0,0 0 0,0 0 0,0 0 0,-1 0 1,1 0-1,0 0 0,-1 0 0,1 0 0,-1 1 0,0-1 0,0 0 1,0 0-1,0 1 0,0-1 0,-1 3 0,1-2-2,-1 0 0,-1 1 0,1-1 0,0 0 0,-1 0 0,1-1-1,-1 1 1,0 0 0,0 0 0,0-1 0,0 1 0,-1-1 0,1 0 0,-1 0 0,1 0-1,-5 3 1,-55 30 124,28-16-88,29-17-33,0 1 1,0 1-1,1-1 1,0 1-1,0 0 0,0 0 1,0 0-1,0 0 1,1 1-1,-1-1 1,1 1-1,-4 10 0,6-13-100,0 1-1,1 0 0,0 0 0,-1-1 0,1 1 0,0 0 0,0 0 0,1-1 0,-1 1 0,0 0 0,1 0 0,0-1 0,0 1 0,-1-1 0,2 1 0,-1 0 0,0-1 0,0 0 0,1 1 0,-1-1 0,1 0 0,0 0 0,0 0 0,0 0 0,0 0 0,0 0 1,5 3-1,38 22-9578,-21-19-545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0.283"/>
    </inkml:context>
    <inkml:brush xml:id="br0">
      <inkml:brushProperty name="width" value="0.025" units="cm"/>
      <inkml:brushProperty name="height" value="0.025" units="cm"/>
    </inkml:brush>
  </inkml:definitions>
  <inkml:trace contextRef="#ctx0" brushRef="#br0">34 1 19090,'0'0'9193,"-34"59"-7816,35-49-224,16-1-416,3-1-577,3-1-128,0-4-1281,-2-3-3492,-4 0-7526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2.594"/>
    </inkml:context>
    <inkml:brush xml:id="br0">
      <inkml:brushProperty name="width" value="0.025" units="cm"/>
      <inkml:brushProperty name="height" value="0.025" units="cm"/>
    </inkml:brush>
  </inkml:definitions>
  <inkml:trace contextRef="#ctx0" brushRef="#br0">278 49 5029,'0'0'20787,"-1"-4"-20322,1 2-422,0 1 0,-1 0 0,1 0 0,-1 0-1,1-1 1,-1 1 0,0 0 0,1 0 0,-1 0 0,0 0 0,0 0 0,0 0 0,0 0 0,0 0 0,0 1-1,0-1 1,0 0 0,0 1 0,0-1 0,0 0 0,-1 1 0,1-1 0,-2 0 0,-46-8 797,26 8-558,0 1 1,-34 4-1,50-2-275,1 0-1,-1 1 0,0 0 1,1 0-1,0 0 1,0 1-1,0-1 1,0 2-1,0-1 1,1 1-1,-7 6 1,10-9-6,-1 1 0,1 0 0,0 0 0,0 0 1,0 0-1,0 0 0,1 0 0,-1 1 1,1-1-1,-2 7 0,2-8 2,1 0-1,0 0 1,0-1-1,0 1 1,0 0-1,0 0 1,1 0-1,-1-1 1,1 1-1,-1 0 1,1 0 0,-1-1-1,1 1 1,0 0-1,0-1 1,0 1-1,0-1 1,0 1-1,0-1 1,0 0-1,0 1 1,3 1 0,0 0 7,0-1 1,0 1 0,0-1 0,0 0-1,0 0 1,0 0 0,1 0 0,-1-1-1,1 0 1,0 0 0,-1 0 0,1-1-1,-1 1 1,1-1 0,0 0 0,0 0-1,-1-1 1,1 1 0,0-1 0,-1 0-1,1-1 1,-1 1 0,6-3 0,1 0 16,-1-1 0,0 0 0,0 0 0,-1-1 0,1-1 0,-1 1 0,0-1 0,12-13 0,-17 15-17,1 0-1,0 0 0,-1 0 0,0 0 0,0-1 0,-1 1 0,0-1 1,0 0-1,0 0 0,0 0 0,-1 0 0,0-1 0,1-7 1,-3 14-13,0-1 0,0 1 0,0 0 0,0 0 0,-1-1 0,1 1 1,0 0-1,0 0 0,0-1 0,0 1 0,-1 0 0,1 0 0,0 0 1,0-1-1,0 1 0,-1 0 0,1 0 0,0 0 0,0 0 1,-1 0-1,1-1 0,0 1 0,0 0 0,-1 0 0,1 0 0,0 0 1,-1 0-1,1 0 0,0 0 0,0 0 0,-1 0 0,1 0 0,0 0 1,-1 0-1,1 0 0,0 0 0,0 0 0,-1 1 0,1-1 1,0 0-1,0 0 0,-1 0 0,1 0 0,0 0 0,0 1 0,-1-1 1,1 0-1,0 0 0,0 0 0,0 1 0,-1-1 0,1 0 0,0 0 1,0 1-1,0-1 0,0 0 0,0 0 0,-1 1 0,-13 12-181,8-4 180,1 0 0,-1 0 0,2 0 0,-1 0 0,1 1 0,1 0 0,0 0 0,0 0-1,1 0 1,0 0 0,1 1 0,0-1 0,0 0 0,1 1 0,1-1 0,2 14 0,-1-20 17,0 0 0,1 0 1,0 0-1,0 0 0,0-1 1,0 1-1,1-1 0,-1 1 1,1-1-1,0 0 0,0-1 1,0 1-1,0-1 0,0 0 1,0 0-1,7 2 0,-5-1-11,0-1 0,-1 1-1,0 0 1,1 0-1,-1 1 1,0-1-1,0 1 1,-1 0 0,1 1-1,-1-1 1,4 7-1,-5-8 21,-1 0 0,-1 1-1,1-1 1,0 1 0,-1 0-1,0-1 1,1 1 0,-2 0-1,1 0 1,0 0 0,-1 0-1,1-1 1,-1 1 0,0 0-1,-1 4 1,0-5 60,0 0 1,0-1-1,-1 1 0,1-1 0,-1 1 1,1-1-1,-1 0 0,0 0 1,0 0-1,0 0 0,0 0 0,0 0 1,0 0-1,-1-1 0,1 1 0,0-1 1,-1 1-1,1-1 0,-1 0 1,0 0-1,-3 0 0,-9 5-4,-1-1-1,-1-1 1,1-1-1,-1 0 1,1-1 0,-1-1-1,0 0 1,1-1 0,-1-1-1,0-1 1,1 0-1,-24-7 1,33 6-1761,18 4-2389,7 1-2104,-6-2-3417</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6:48.811"/>
    </inkml:context>
    <inkml:brush xml:id="br0">
      <inkml:brushProperty name="width" value="0.025" units="cm"/>
      <inkml:brushProperty name="height" value="0.025" units="cm"/>
    </inkml:brush>
  </inkml:definitions>
  <inkml:trace contextRef="#ctx0" brushRef="#br0">483 206 10794,'0'0'2397,"-9"6"-1847,3-2-487,3-2-30,-1 1 0,0-1 0,1 1 0,0 0 0,-1 0 0,1 0 0,1 0 0,-1 1 0,0-1 0,1 1 0,-1 0 0,1 0 0,0 0 0,1 0 0,-1 0 0,1 0 0,-2 6 0,-10 86 745,5 0 0,5 142 0,4-74-726,27 861 1064,8-512-860,-34-397-418,-5-1 0,-26 168 0,12-184 10,-58 382 1099,41 5-2,57-52-860,0-1-42,-43 42 64,-1-1-53,21-423-58,-2 7 5,3 0 0,2 0-1,3 0 1,17 75 0,-22-130-9,0 0 0,-1-1 0,1 1 0,0 0 0,1 0 1,-1-1-1,0 1 0,1-1 0,-1 1 0,1-1 0,0 0 1,0 1-1,0-1 0,0 0 0,0 0 0,0 0 0,1-1 0,-1 1 1,5 2-1,-5-4 1,1 1 0,-1-1-1,0 0 1,1 0 0,-1 0 0,0 0 0,0 0 0,1-1 0,-1 1 0,0-1 0,0 1 0,1-1-1,-1 0 1,0 0 0,0 0 0,0 0 0,0 0 0,0 0 0,0-1 0,-1 1 0,1-1-1,0 1 1,-1-1 0,1 0 0,1-2 0,18-19 109,-9 9-27,1 0 1,22-18 0,-30 28-67,0 1 0,0-1 0,1 1 0,-1 0 0,1 1 0,0-1 0,0 1 0,-1 0 1,2 1-1,-1 0 0,11-2 0,22 3 22,0 1 0,72 12 0,26 2-28,-105-15 0,1 0 0,-1-2 1,0-1-1,0-2 1,0-1-1,-1-2 0,45-16 1,-19 3 5,2 3 1,0 2 0,72-10-1,-91 21-4,1 2 1,-1 2-1,0 2 0,1 1 0,73 14 0,-23 4-2,101 19-9,-157-34 15,1-2-1,-1-1 1,53-5 0,-82 3-8,-1-1 0,1-1 0,0 1 0,-1-1 0,1 0 0,-1 0 0,1-1 0,-1 0 1,9-6-1,-24 43 431,10-33-431,-1 1-1,1-1 1,-1 0 0,1 1-1,-1-1 1,0 0-1,1 0 1,-1 0 0,0 1-1,0-1 1,0 0 0,0 0-1,0 0 1,0 0 0,0-1-1,0 1 1,0 0-1,-1 0 1,1-1 0,0 1-1,-1-1 1,1 1 0,0-1-1,-1 1 1,1-1-1,0 0 1,-1 1 0,-1-1-1,0-1-9,0 1-1,0-1 0,0 0 0,0 0 1,1-1-1,-1 1 0,0 0 0,0-1 1,1 0-1,-1 1 0,1-1 1,-4-3-1,-5-6-23,0-1 0,0 0 0,1-1 1,-8-14-1,-3-9 23,3-1 0,1-1 0,1 0 0,2-1 0,-11-54 0,-27-208-37,50 287 47,-32-310-18,15-2 0,23-331 1,78-440 39,2-82 20,-74-47 39,-10 998-72,-1 226-3,1 1 0,0-1 0,-1 1-1,1-1 1,-1 1 0,0-1 0,1 1-1,-1-1 1,0 1 0,0 0 0,0-1-1,0 1 1,0 0 0,0 0 0,0 0-1,0 0 1,-1 0 0,1 0-1,-2-1 1,-37-21 127,5 3 212,-66-81-93,74 71-235,-1 1 1,-48-38-1,53 52 13,-1 0 0,0 2 0,-1 0 0,-1 2 0,0 0 1,0 2-1,-1 1 0,0 1 0,-42-4 0,-20 3-81,-145 5 0,209 3 44,-155 8 5,-312 53-1,427-45-511,0 2 0,1 3-1,1 3 1,1 2 0,-62 37 0,63-33-3261,5-12-2337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7:10.170"/>
    </inkml:context>
    <inkml:brush xml:id="br0">
      <inkml:brushProperty name="width" value="0.025" units="cm"/>
      <inkml:brushProperty name="height" value="0.025" units="cm"/>
      <inkml:brushProperty name="color" value="#E71224"/>
    </inkml:brush>
  </inkml:definitions>
  <inkml:trace contextRef="#ctx0" brushRef="#br0">196 1 6566,'0'0'2942,"-12"5"-1859,6-2-1035,1-1-1,-1 1 0,0 0 1,1 0-1,0 0 1,0 1-1,0 0 0,0 0 1,0 0-1,1 1 1,0-1-1,0 1 0,0 0 1,1 0-1,-1 1 0,1-1 1,1 1-1,-1 0 1,1-1-1,0 1 0,0 0 1,0 0-1,-1 11 0,3 12 9,1 0 0,1-1 0,2 0-1,1 0 1,1 0 0,13 39-1,10 46 9,-15-26 121,4 137 1,-18 90 101,-1-218-219,-5 218 368,1 319 185,-24 177 308,-15-123 400,-14 160-1014,52-792-261,-10 359 561,31 0 11,-8-252-682,-4-83 60,-2-17 6,3 1-1,12 64 0,-4-77-34,2-1-1,3 0 1,41 86-1,-51-120 7,1 0-1,0-1 1,1 0-1,1-1 1,0 1 0,1-2-1,0 0 1,1 0-1,0-1 1,1 0-1,0-1 1,0-1-1,1 0 1,1 0-1,-1-2 1,1 0-1,1-1 1,-1 0-1,30 6 1,-8-4 19,2-2 0,-1-1 0,47-1 0,-61-5-30,0-1-1,0-1 1,-1 0-1,0-2 0,1-1 1,30-13-1,35-16 86,0 4 0,2 3-1,127-20 1,9 25-36,-159 20-17,0-3 1,-1-3 0,0-3-1,80-25 1,-134 32-60,0 0 0,-1-1 1,0 0-1,0 0 0,0-2 0,0 0 0,-1 0 0,-1-1 0,17-17 1,-19 18 54,-2-2 0,1 1 0,-1-1 0,0 0 0,-1 0 0,-1 0 0,1-1 0,-1 0 0,-1 1 0,0-2 0,2-20 0,3-31 247,-8 63 22,0-31-267,-17-716-61,-1 1 15,4 55 20,-1 240 100,45-475 1,-18 753-246,-8 0 0,-20-197 1,-17-271 100,31 596 65,2 29 16,-1-4 107,0 1 0,-7-36 1,7 49-101,0 1 0,-1 0 0,1 0 0,-1 0 0,-1 1 1,1-1-1,-1 0 0,0 1 0,0 0 0,0-1 1,0 1-1,-1 0 0,1 1 0,-1-1 0,-6-3 0,4 2-20,1 1 0,-1-1 0,1 0 0,0 0 0,0 0-1,1-1 1,-1 0 0,1 0 0,1 0 0,-1 0-1,1-1 1,-4-9 0,0-7-21,1 0 1,-5-36-1,8 35-5,-2 0 0,-11-35 1,13 51 21,0 1 1,-1 0-1,1 0 1,-1 1-1,0-1 1,-1 1-1,0-1 1,0 2-1,0-1 1,-1 0-1,1 1 1,-8-5 0,-4-1 18,-1 2 0,0-1 0,0 2 1,-1 1-1,0 0 0,-1 1 0,1 1 1,-33-4-1,-169-4 321,180 12-280,-5 0 1,1 2 1,0 2 0,0 1-1,0 3 1,0 2 0,-47 16-1,-5 13-26,1 4 0,-112 67 0,-74 35 7,256-133-69,0-2-1,0 0 0,-1-2 1,-40 7-1,57-13 4,0 0 1,1 0-1,-1-1 1,0 0-1,0 0 1,0-2-1,0 1 1,1-1-1,-1 0 1,0-1-1,1 0 1,0-1-1,0 1 1,0-2-1,-13-8 1,5-7-1527,13 2-4047,3 3-1844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0.436"/>
    </inkml:context>
    <inkml:brush xml:id="br0">
      <inkml:brushProperty name="width" value="0.025" units="cm"/>
      <inkml:brushProperty name="height" value="0.025" units="cm"/>
    </inkml:brush>
  </inkml:definitions>
  <inkml:trace contextRef="#ctx0" brushRef="#br0">91 214 12396,'0'0'2995,"-10"9"-881,2-4-1731,1 0-93,0 0-1,0 1 1,1-1 0,0 1-1,0 0 1,0 1 0,1-1 0,0 1-1,0 0 1,0 1 0,-3 8-1,8-16-289,0 1 0,0-1-1,0 0 1,0 1 0,1-1 0,-1 0-1,0 1 1,0-1 0,0 0 0,0 1-1,1-1 1,-1 0 0,0 1 0,0-1-1,1 0 1,-1 0 0,0 1 0,1-1 0,-1 0-1,0 0 1,1 1 0,-1-1 0,0 0-1,1 0 1,-1 0 0,0 0 0,1 0-1,-1 1 1,0-1 0,1 0 0,-1 0-1,1 0 1,-1 0 0,0 0 0,1 0-1,-1 0 1,0 0 0,1-1 0,-1 1-1,1 0 1,-1 0 0,20-3-65,-11 0-271,-1-1 0,1 0 0,-1 0 0,1-1-1,-1 0 1,-1 0 0,1-1 0,-1 0-1,0 0 1,0-1 0,-1 0 0,7-9-1,-1 1 28,-2-1 1,1 0-1,-2 0 0,0-1 0,7-20 0,-12 25 602,7-16 1484,-10 23-256,-5 14 440,-21 45-891,18-42-754,0 0 0,1 1-1,1 0 1,0 0 0,0 0 0,2 1 0,-1 0-1,2 0 1,-2 19 0,5-31-322,-1-1 1,1 0-1,-1 0 1,1 0-1,-1 1 1,1-1-1,0 0 1,0 0-1,-1 0 0,1 0 1,0 0-1,0 0 1,0-1-1,0 1 1,0 0-1,0 0 1,1-1-1,-1 1 1,0 0-1,0-1 0,0 1 1,1-1-1,-1 0 1,0 1-1,1-1 1,-1 0-1,0 0 1,0 0-1,1 0 1,1 0-1,52 1-1370,-41-2 618,-8 1 713,1-1 1,-1 1-1,0-1 1,0-1-1,0 1 1,0-1 0,0 0-1,0 0 1,0-1-1,-1 0 1,1 0-1,-1 0 1,9-7-1,1-3 63,-2-1-1,1 0 1,11-17-1,-8 11-270,-37 40-86,17-18 441,-1 1 0,1 0 0,0 0 1,0 0-1,0 0 0,0 1 0,1-1 0,-1 1 0,1 0 1,0-1-1,0 1 0,0 0 0,0 1 0,1-1 0,0 0 0,-1 0 1,1 5-1,1-8-99,0-1 1,0 0 0,0 0-1,0 1 1,0-1 0,0 0-1,0 0 1,0 0 0,0 1-1,0-1 1,0 0 0,1 0-1,-1 1 1,0-1 0,0 0-1,0 0 1,0 0 0,0 0-1,1 1 1,-1-1 0,0 0 0,0 0-1,0 0 1,1 0 0,-1 0-1,0 1 1,0-1 0,0 0-1,1 0 1,-1 0 0,0 0-1,0 0 1,1 0 0,-1 0-1,0 0 1,0 0 0,0 0-1,1 0 1,-1 0 0,0 0-1,0 0 1,1 0 0,15-5 228,11-12 152,5-16-317,-3-1 0,-1-1 1,-1-2-1,31-56 0,-57 92-58,0-1 0,0 1 1,0-1-1,0 0 0,0 0 0,0 1 0,-1-1 1,1 0-1,-1 0 0,1 0 0,-1 0 0,0 0 1,1-3-1,-2 5-3,0 0 1,0 0-1,1 0 0,-1 0 1,0 0-1,1 1 1,-1-1-1,0 0 1,0 0-1,1 0 1,-1 1-1,0-1 0,1 0 1,-1 1-1,1-1 1,-1 0-1,0 1 1,1-1-1,-1 1 1,1-1-1,-1 1 0,0 0 1,-43 44 122,34-34 21,2 1 1,-1 0-1,1 0 1,1 1-1,0 0 0,1 0 1,1 1-1,0-1 1,0 1-1,-2 18 1,7-30-142,-1-1 0,1 0 0,0 1 0,0-1 0,1 0 0,-1 1 1,0-1-1,0 0 0,0 1 0,1-1 0,-1 0 0,1 0 0,-1 0 0,1 1 0,0-1 1,-1 0-1,1 0 0,0 0 0,0 0 0,0 0 0,-1 0 0,1 0 0,0 0 1,0 0-1,1-1 0,-1 1 0,2 1 0,1-1-40,0 1-1,0-1 0,0 0 1,0 0-1,1 0 1,-1 0-1,0-1 1,8 0-1,3 0-867,-1-1 1,1-1-1,-1-1 1,21-5-1,12-12-2726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5.267"/>
    </inkml:context>
    <inkml:brush xml:id="br0">
      <inkml:brushProperty name="width" value="0.025" units="cm"/>
      <inkml:brushProperty name="height" value="0.025" units="cm"/>
      <inkml:brushProperty name="color" value="#E71224"/>
    </inkml:brush>
  </inkml:definitions>
  <inkml:trace contextRef="#ctx0" brushRef="#br0">128 0 13933,'0'0'3705,"-3"15"-2541,-38 152 928,-16 70-1194,47-182-1256,2 1 0,0 77 0,8-122 162,-1-2-242,1 1 0,1 0 0,0 0 0,2 14 0,-2-23 302,-1 0-1,0 0 0,0 0 1,1 0-1,-1 0 0,1 0 1,-1-1-1,1 1 0,-1 0 1,1 0-1,-1 0 0,1-1 1,0 1-1,-1 0 0,1-1 1,0 1-1,0 0 0,0-1 1,-1 1-1,1-1 1,1 1-1,0-1-121,-1 0 1,1 0-1,-1 0 1,1 0-1,-1 0 1,1-1-1,-1 1 1,0 0-1,1-1 0,-1 1 1,1-1-1,-1 0 1,0 1-1,0-1 1,1 0-1,-1 0 1,0 0-1,0 0 1,1-1-1,16-15-3383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5.812"/>
    </inkml:context>
    <inkml:brush xml:id="br0">
      <inkml:brushProperty name="width" value="0.025" units="cm"/>
      <inkml:brushProperty name="height" value="0.025" units="cm"/>
      <inkml:brushProperty name="color" value="#E71224"/>
    </inkml:brush>
  </inkml:definitions>
  <inkml:trace contextRef="#ctx0" brushRef="#br0">274 783 4612,'0'0'4719,"10"1"-1291,245 58 5417,-146-45-7996,2-5 0,137-5 0,-224-6-810,-1-1 0,0-1 0,0 0 0,0-2 0,39-16 0,106-57 370,-116 52-374,-37 19 4,1 0 0,-2-1-1,1-1 1,-1 0 0,0-1 0,-1 0 0,0-1 0,-1-1 0,-1 0-1,0-1 1,0 0 0,-2 0 0,0-1 0,0 0 0,-1-1 0,-1 0 0,-1 0-1,0-1 1,-1 1 0,-1-1 0,-1 0 0,0-1 0,-1 1 0,0-30-1,-3 41 9,1 0 0,-1 0-1,0 1 1,-1-1 0,1 0 0,-1 1-1,0-1 1,-1 1 0,1 0-1,-1 0 1,0-1 0,0 2-1,-1-1 1,-5-7 0,-6-2 178,0 0 1,-32-22 0,2 1-82,32 25-221,0 1-1,0 1 1,-1 0 0,0 1 0,0 1-1,-1 0 1,0 1 0,-25-6-1,-16 0-439,-57-4-1,78 12 402,-990-35-1400,928 38 1057,113-1-951,0-1 1,-1 0 0,17-5-1,24-6-5882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2.154"/>
    </inkml:context>
    <inkml:brush xml:id="br0">
      <inkml:brushProperty name="width" value="0.025" units="cm"/>
      <inkml:brushProperty name="height" value="0.025" units="cm"/>
      <inkml:brushProperty name="color" value="#E71224"/>
    </inkml:brush>
  </inkml:definitions>
  <inkml:trace contextRef="#ctx0" brushRef="#br0">1600 185 3203,'-147'-62'8901,"-2"12"-5489,75 30-3326,-1 3 0,0 3 0,-1 4 0,-91-1 0,84 10-9,0 4-1,-131 20 1,182-17 65,1 1 0,0 1 0,0 2 0,1 1 0,0 1 0,1 2 0,0 1-1,1 1 1,-46 36 0,64-43-75,0 0 0,1 0-1,0 1 1,1 0 0,0 1-1,0-1 1,1 2 0,1-1-1,0 1 1,0 0-1,1 0 1,1 1 0,0-1-1,1 1 1,0 0 0,1 0-1,0 0 1,1 0 0,1 0-1,0 1 1,1-1 0,2 14-1,1-3-27,2-1 0,0 1 1,2-1-1,1 0 0,0-1 0,2 0 0,0-1 0,1 0 0,2-1 0,0 0 0,20 22 0,-1-9-30,1-1 0,1-1 0,1-2 0,2-2 0,1-1 0,1-2 0,1-2 0,1-1 0,72 24 0,-56-27 95,0-2-1,1-3 1,0-2-1,1-3 1,0-2-1,0-4 1,62-4-1,-94 0 8,0-1-1,0-2 1,-1-1-1,1-1 0,-1-2 1,-1 0-1,1-2 0,-2-1 1,1 0-1,-2-2 1,43-33-1,-50 34-117,-2-1 0,0 0 0,0-2 0,-2 0 0,0 0 0,0-1 0,-2-1 0,0 0 0,-1 0 1,-1-1-1,-1 0 0,-1-1 0,0 0 0,-1 0 0,-1 0 0,3-35 0,-7 37-112,0-1-1,-1 1 1,-1-1 0,-1 1 0,-1 0 0,0 0-1,-1 0 1,-1 0 0,-1 0 0,0 1 0,-2 0-1,0 0 1,0 1 0,-2 0 0,-14-20-1,8 17-303,0 1 1,-1 1-1,-1 0 0,0 2 0,-2 0 0,1 0 0,-2 2 0,0 1 0,0 1 0,-1 0 0,-30-9 0,28 12-615,-48-10 0,-22 10-3009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111"/>
    </inkml:context>
    <inkml:brush xml:id="br0">
      <inkml:brushProperty name="width" value="0.025" units="cm"/>
      <inkml:brushProperty name="height" value="0.025" units="cm"/>
      <inkml:brushProperty name="color" value="#E71224"/>
    </inkml:brush>
  </inkml:definitions>
  <inkml:trace contextRef="#ctx0" brushRef="#br0">41 369 9897,'0'0'7554,"-8"7"-5205,-24 23-160,32-30-2123,0 0 0,1 0 1,-1 0-1,0 0 0,0 0 0,0 0 0,1 0 1,-1 0-1,0 0 0,0 0 0,0 1 1,1-1-1,-1 0 0,0 0 0,0 0 1,0 0-1,0 0 0,1 0 0,-1 0 0,0 0 1,0 0-1,0 1 0,0-1 0,0 0 1,1 0-1,-1 0 0,0 0 0,0 1 1,0-1-1,0 0 0,0 0 0,0 0 1,0 0-1,0 1 0,0-1 0,1 0 0,-1 0 1,0 0-1,0 1 0,0-1 0,0 0 1,0 0-1,0 0 0,0 1 0,0-1 1,-1 0-1,1 0 0,0 0 0,0 1 1,0-1-1,0 0 0,0 0 0,0 0 0,0 0 1,0 1-1,-1-1 0,21-5 413,15-12 146,-1-3 0,0 0 0,45-38-1,-27 19-432,259-193-5,-285 214-166,-25 18-21,-1 0 1,0-1-1,0 1 0,0 0 0,0 0 0,1-1 0,-1 1 0,0 0 0,0 0 1,1-1-1,-1 1 0,0 0 0,0 0 0,1 0 0,-1 0 0,0-1 0,0 1 1,1 0-1,-1 0 0,0 0 0,1 0 0,-1 0 0,0 0 0,1 0 1,-1 0-1,0 0 0,0 0 0,1 0 0,-1 0 0,0 0 0,1 0 0,-1 0 1,0 0-1,1 0 0,-1 1 0,0-1 0,0 0 0,1 0 0,-1 0 1,0 0-1,0 1 0,1-1 0,-1 0 0,0 0 0,0 0 0,0 1 0,1-1 1,-1 0-1,0 0 0,0 1 0,0-1 0,0 0 0,1 0 0,-1 1 1,0-1-1,0 0 0,0 1 0,0-1 0,0 0 0,0 1 0,0-1 0,0 0 1,0 1-1,-3 12 18,-7 10 50,-2 0 0,0 0 1,-23 29-1,17-24 4,-24 45-1,34-56-62,5-12-11,0 0-1,1 0 1,0 0 0,0 0 0,0 0 0,1 0 0,-1 0 0,0 8 0,3-12-119,-1-1-1,1 0 1,-1 1 0,1-1 0,-1 0 0,1 0 0,-1 1 0,1-1 0,-1 0 0,1 0 0,0 0-1,-1 0 1,1 1 0,-1-1 0,1 0 0,-1 0 0,1 0 0,0 0 0,-1-1 0,1 1 0,-1 0-1,1 0 1,0 0 0,-1 0 0,1 0 0,-1-1 0,1 1 0,-1 0 0,1-1 0,-1 1 0,1 0 0,-1-1-1,1 1 1,0-1 0,21-11-4401,4-4-2434,3-4-3443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484"/>
    </inkml:context>
    <inkml:brush xml:id="br0">
      <inkml:brushProperty name="width" value="0.025" units="cm"/>
      <inkml:brushProperty name="height" value="0.025" units="cm"/>
      <inkml:brushProperty name="color" value="#E71224"/>
    </inkml:brush>
  </inkml:definitions>
  <inkml:trace contextRef="#ctx0" brushRef="#br0">131 1 11915,'0'0'13165,"-9"9"-12909,-3 2-104,0 2 0,1-1 0,1 2 1,0-1-1,1 1 0,0 1 0,1 0 0,1 0 0,0 0 0,1 1 1,1 0-1,1 0 0,-4 22 0,8-35-114,-2 6 78,1 1 0,1 0-1,0 0 1,2 15 0,-2-23-102,0-1 0,1 1 0,-1 0 0,1 0 0,-1 0 0,1 0 1,0 0-1,0 0 0,0-1 0,0 1 0,0 0 0,0-1 0,0 1 0,1-1 0,-1 1 0,1-1 0,-1 1 0,1-1 0,-1 0 0,1 0 0,0 0 1,-1 0-1,1 0 0,0 0 0,0-1 0,0 1 0,0 0 0,2 0 0,4-1 41,0 0 0,0 0 1,0 0-1,-1-1 0,1 0 0,0 0 0,0-1 1,-1 0-1,1-1 0,-1 1 0,0-2 0,0 1 1,0-1-1,0 0 0,0 0 0,-1-1 0,0 1 0,0-1 1,0-1-1,-1 1 0,1-1 0,5-9 0,-4 7-41,-1-1-1,1 0 1,-2-1-1,1 1 1,-1-1-1,0 0 0,-1-1 1,-1 1-1,1-1 1,-2 0-1,1 1 0,-2-1 1,1 0-1,-1 0 1,-2-17-1,1 25-23,0 1 0,-1 0 0,0 0 0,1-1 0,-1 1 0,0 0 0,0 0 0,0 0 0,0 0 0,-1 0 0,1 0 0,-1 0 0,1 1 0,-1-1 0,1 0 0,-1 1 0,0-1 0,0 1 0,0 0 0,-3-3 0,0 2 66,1 1-1,-1-1 0,1 1 0,-1-1 0,0 1 0,1 1 1,-1-1-1,0 1 0,1-1 0,-7 2 0,6-1-138,0 1 0,0-1 1,0 1-1,1 0 0,-1 1 0,1-1 0,-1 1 0,1 0 0,-1 0 0,-4 3 0,8-4-143,-1 1-1,0-1 0,0 1 0,0-1 0,1 1 0,-1 0 0,1-1 0,0 1 0,-1 0 0,1 0 0,0 0 1,0 0-1,0 0 0,0 0 0,0 0 0,1 1 0,-1-1 0,1 0 0,-1 0 0,1 5 0,0-7 55,0 0 0,0 1-1,0-1 1,0 0-1,0 0 1,0 1 0,0-1-1,0 0 1,0 0-1,0 1 1,1-1-1,-1 0 1,0 0 0,0 1-1,0-1 1,0 0-1,1 0 1,-1 0 0,0 1-1,0-1 1,0 0-1,1 0 1,-1 0 0,0 0-1,0 0 1,1 1-1,-1-1 1,0 0 0,0 0-1,1 0 1,-1 0-1,0 0 1,0 0-1,1 0 1,-1 0 0,0 0-1,0 0 1,1 0-1,-1 0 1,0 0 0,0 0-1,1 0 1,-1 0-1,1-1 1,2 1-1828,11 0-8933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29.841"/>
    </inkml:context>
    <inkml:brush xml:id="br0">
      <inkml:brushProperty name="width" value="0.025" units="cm"/>
      <inkml:brushProperty name="height" value="0.025" units="cm"/>
      <inkml:brushProperty name="color" value="#E71224"/>
    </inkml:brush>
  </inkml:definitions>
  <inkml:trace contextRef="#ctx0" brushRef="#br0">71 0 11307,'0'0'10548,"-5"8"-9256,-5 9-1098,1 1 1,1 0-1,0 0 0,1 0 0,1 1 1,1 0-1,1 0 0,0 0 0,2 1 1,0-1-1,1 1 0,2 21 0,-1-38-133,0-1 0,1 0-1,-1 1 1,1-1-1,-1 0 1,1 0 0,0 0-1,-1 1 1,1-1-1,0 0 1,1 0 0,-1 0-1,0 0 1,0-1-1,1 1 1,-1 0 0,1-1-1,0 1 1,-1 0-1,1-1 1,0 0 0,0 1-1,0-1 1,0 0-1,0 0 1,0 0 0,0-1-1,1 1 1,-1 0 0,0-1-1,0 1 1,1-1-1,-1 0 1,0 0 0,0 0-1,1 0 1,-1 0-1,0 0 1,0 0 0,1-1-1,-1 0 1,0 1-1,4-3 1,4 0 106,-1 0 1,0-1-1,-1 0 0,1 0 1,-1-1-1,0 0 0,0-1 1,0 1-1,9-11 0,-10 9-73,0-1 0,0 0 0,0 0-1,-1-1 1,0 0 0,-1 0 0,0 0-1,0-1 1,-1 1 0,0-1 0,-1 0-1,0-1 1,0 1 0,-1 0 0,0-14-1,-2 23-122,0-1-1,0 0 1,0 1-1,-1-1 1,1 1-1,-1-1 0,1 0 1,-1 1-1,0 0 1,0-1-1,1 1 0,-1-1 1,0 1-1,0 0 1,0-1-1,0 1 1,-1 0-1,1 0 0,0 0 1,0 0-1,-1 0 1,1 0-1,-1 1 0,1-1 1,-3-1-1,-1 0 271,0 1 0,0-1 0,0 1 0,0 0 0,0 0 0,0 1 0,0 0 0,-11 0 0,11 1-535,-1-1 0,1 1 0,-1 0 0,1 1 0,0-1 0,-1 1 0,1 0 0,-8 4 0,-5 11-5256,11 6-4112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0.405"/>
    </inkml:context>
    <inkml:brush xml:id="br0">
      <inkml:brushProperty name="width" value="0.025" units="cm"/>
      <inkml:brushProperty name="height" value="0.025" units="cm"/>
      <inkml:brushProperty name="color" value="#E71224"/>
    </inkml:brush>
  </inkml:definitions>
  <inkml:trace contextRef="#ctx0" brushRef="#br0">335 78 5221,'0'0'9123,"6"-8"-6213,1 1-1998,-4 5-620,0-1-1,-1 1 0,0-1 1,1 0-1,-1 0 0,0 0 1,0 0-1,-1 0 0,1 0 1,0 0-1,-1 0 0,0-1 1,1-3-1,-2 6-102,0 1 0,1-1 0,-1 1 0,0-1-1,0 1 1,0-1 0,0 0 0,0 1 0,0-1 0,0 1 0,0-1-1,0 0 1,0 1 0,0-1 0,-1 1 0,1-1 0,0 1 0,0-1-1,-1 1 1,1-1 0,0 1 0,-1-1 0,1 1 0,0-1 0,-1 1-1,1-1 1,-1 1 0,1 0 0,-1-1 0,-18 0 1252,-21 18-1517,19 2 195,-1 0 1,2 1-1,1 1 1,1 1 0,0 1-1,-21 36 1,0 11 417,-32 77 0,67-137-525,-27 69 69,29-72-78,0 0 1,0 0-1,1 0 1,0 1-1,0-1 1,1 0-1,0 1 1,0-1-1,2 9 1,-1-14-5,-1-1 0,1 1 1,-1 0-1,1 0 0,0 0 0,0-1 1,0 1-1,0-1 0,0 1 0,0 0 1,1-1-1,-1 0 0,0 1 0,1-1 1,-1 0-1,1 0 0,-1 0 0,1 0 1,2 1-1,1 0-13,0 0 0,0 0 0,0-1-1,0 1 1,0-1 0,0-1 0,6 1 0,6 0-218,-1-2-1,1 0 1,27-6 0,-25 2-1401,0 0 1,0-2 0,0-1-1,18-10 1,19-12-8645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155"/>
    </inkml:context>
    <inkml:brush xml:id="br0">
      <inkml:brushProperty name="width" value="0.025" units="cm"/>
      <inkml:brushProperty name="height" value="0.025" units="cm"/>
      <inkml:brushProperty name="color" value="#E71224"/>
    </inkml:brush>
  </inkml:definitions>
  <inkml:trace contextRef="#ctx0" brushRef="#br0">54 179 4837,'0'0'10975,"-8"6"-7425,0-1-2549,5-4-685,0 0 1,0 1 0,0 0 0,0-1-1,1 1 1,-1 0 0,1 1-1,-1-1 1,1 0 0,0 1 0,0-1-1,0 1 1,-2 3 0,4-6-244,0 0 0,0 1 0,0-1 0,0 0 0,0 1 0,0-1 0,0 0 0,0 1 0,0-1 0,0 0 0,0 1 0,0-1 0,0 0 0,0 1 0,0-1 0,0 0 0,0 1 0,1-1 0,-1 0 0,0 1 0,0-1 0,0 0 0,1 0 0,-1 1 0,0-1 1,0 0-1,1 0 0,-1 1 0,0-1 0,1 0 0,-1 0 0,0 0 0,1 0 0,-1 1 0,0-1 0,1 0 0,-1 0 0,0 0 0,1 0 0,-1 0 0,0 0 0,1 0 0,-1 0 0,0 0 0,1 0 0,-1 0 0,0 0 0,1 0 0,-1 0 0,0 0 0,1-1 0,-1 1 0,0 0 0,1 0 0,-1 0 0,0 0 0,1-1 0,-1 1 0,28-6 327,24-17-95,0-2 1,82-54-1,-23 13-324,-100 60-24,-8 3 4,1 0 1,0 0-1,0 1 0,0 0 1,1 0-1,-1 0 1,0 0-1,1 1 1,-1 0-1,1 0 1,-1 0-1,8-1 1,-11 4 21,-1 0 0,0 0 1,0 0-1,0 0 1,0-1-1,0 1 1,0 0-1,0 0 1,-1 0-1,1-1 0,-1 1 1,1 0-1,-1 0 1,-1 3-1,1-5 9,-10 24 4,-1-1 0,-1-1 0,-17 24 0,16-27 4,1 1 0,1 1 0,1 0 0,-9 24 0,20-45-37,-1 0 0,1 1 0,0-1 0,-1 1-1,1-1 1,0 1 0,0-1 0,-1 1 0,1-1 0,0 1-1,0-1 1,0 1 0,0-1 0,0 1 0,0-1 0,0 1-1,0 0 1,0-1 0,0 1 0,0-1 0,0 1 0,0-1-1,0 1 1,0-1 0,1 1 0,-1-1 0,0 1 0,0-1-1,1 1 1,-1-1 0,0 1 0,1-1 0,-1 1 0,1-1-1,17-6-2532,21-26-5010,-7-2-3667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481"/>
    </inkml:context>
    <inkml:brush xml:id="br0">
      <inkml:brushProperty name="width" value="0.025" units="cm"/>
      <inkml:brushProperty name="height" value="0.025" units="cm"/>
      <inkml:brushProperty name="color" value="#E71224"/>
    </inkml:brush>
  </inkml:definitions>
  <inkml:trace contextRef="#ctx0" brushRef="#br0">122 0 19667,'0'0'4164,"-48"66"-1666,39-41-1025,3-2-864,4 0-481,2 1-192,2-2-256,6 0-1058,-3 3-127,1-5-513,-4-2-320,-2-5-449,0-8-1185</inkml:trace>
  <inkml:trace contextRef="#ctx0" brushRef="#br0" timeOffset="1">0 103 9289,'0'0'15470,"50"-27"-15181,-5 34-193,9-4-96,2-1-1730,-1-2-1985,-5 0-3716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1.933"/>
    </inkml:context>
    <inkml:brush xml:id="br0">
      <inkml:brushProperty name="width" value="0.025" units="cm"/>
      <inkml:brushProperty name="height" value="0.025" units="cm"/>
      <inkml:brushProperty name="color" value="#E71224"/>
    </inkml:brush>
  </inkml:definitions>
  <inkml:trace contextRef="#ctx0" brushRef="#br0">247 1 9577,'0'0'12828,"-12"1"-11402,2 1-1164,0 0 1,0 1 0,0 0 0,0 1 0,0 0 0,-13 8 0,20-11-210,-1 1 0,1 0-1,0 0 1,-1 1 0,1-1 0,0 1-1,1 0 1,-1-1 0,0 1 0,1 0 0,0 1-1,-1-1 1,1 0 0,0 1 0,1-1 0,-1 1-1,1-1 1,-1 1 0,1 0 0,0 0 0,1 0-1,-1 0 1,1-1 0,-1 7 0,2-9-53,0 0 1,0 1-1,-1-1 1,1 0-1,0 0 1,0 0-1,0 0 1,0 0 0,0 0-1,0 0 1,1 0-1,-1 0 1,0 0-1,0-1 1,1 1-1,-1-1 1,0 1-1,1-1 1,-1 1-1,1-1 1,-1 0-1,0 1 1,1-1-1,-1 0 1,1 0-1,-1 0 1,1 0-1,1-1 1,45-1-993,-22-5-230,-22 5 1086,-1 0 1,1 1-1,-1 0 0,1 0 0,0 0 0,0 0 1,-1 1-1,1-1 0,0 1 0,0 0 0,-1 0 1,1 0-1,6 2 0,-9-1 154,0 1 1,0 0-1,0 0 0,0 0 1,-1 0-1,1 1 0,-1-1 1,1 0-1,-1 0 0,0 0 1,0 0-1,0 0 0,0 1 1,0-1-1,0 3 0,-4 36 778,-2 4 120,-3 0 0,-1 0 0,-3-1 0,-23 55 0,35-96-842,0 0-1,0-1 1,0 1-1,-1 0 1,0 0-1,1-1 1,-1 1-1,0-1 1,0 1-1,0-1 1,-1 0-1,1 0 1,0 0-1,-1 0 1,0 0-1,1-1 1,-1 1-1,0-1 1,0 0 0,0 1-1,0-1 1,0-1-1,0 1 1,0 0-1,0-1 1,0 1-1,0-1 1,0 0-1,0 0 1,-1 0-1,-3-2 1,0 0-18,1 0 1,0 0-1,0-1 1,0 0-1,0 0 1,0-1 0,0 0-1,1 0 1,0 0-1,0 0 1,0-1 0,0 0-1,-6-8 1,8 8-42,0 1-1,-1 0 1,2-1 0,-1 0 0,0 1 0,1-1-1,0 0 1,0 0 0,1 0 0,-1-1 0,1 1 0,0 0-1,1-1 1,-1 1 0,1 0 0,0-1 0,0 1 0,1-1-1,1-9 1,1 7-176,0 0 0,1 0-1,0 0 1,0 0 0,1 1 0,0 0-1,0 0 1,0 0 0,1 0-1,0 1 1,11-8 0,46-40-6272,-32 23-128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157"/>
    </inkml:context>
    <inkml:brush xml:id="br0">
      <inkml:brushProperty name="width" value="0.025" units="cm"/>
      <inkml:brushProperty name="height" value="0.025" units="cm"/>
    </inkml:brush>
  </inkml:definitions>
  <inkml:trace contextRef="#ctx0" brushRef="#br0">470 1 13741,'-230'781'4328,"108"-326"-4140,86-341-200,12-44-259,4 0-1,-18 108 0,43-192-4844,8-21 2865,5-32-3392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046"/>
    </inkml:context>
    <inkml:brush xml:id="br0">
      <inkml:brushProperty name="width" value="0.025" units="cm"/>
      <inkml:brushProperty name="height" value="0.025" units="cm"/>
    </inkml:brush>
  </inkml:definitions>
  <inkml:trace contextRef="#ctx0" brushRef="#br0">107 1 5733,'0'0'10474,"0"6"-8135,-1 10-962,-8 4-705,-2 7-95,0 4-225,0 3-256,1-6-31,4-2-33,2-3 0,-1-8 0,2-5-161,1-6-543,-5-4-770,1 0-575,-4 0-2275,0-9-1826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2.258"/>
    </inkml:context>
    <inkml:brush xml:id="br0">
      <inkml:brushProperty name="width" value="0.025" units="cm"/>
      <inkml:brushProperty name="height" value="0.025" units="cm"/>
      <inkml:brushProperty name="color" value="#E71224"/>
    </inkml:brush>
  </inkml:definitions>
  <inkml:trace contextRef="#ctx0" brushRef="#br0">1 17 6374,'0'0'17553,"56"-12"-16112,-11 9-320,11 1-608,5 2-449,-1 0-449,-4 0-2850,-5 0-3395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6.546"/>
    </inkml:context>
    <inkml:brush xml:id="br0">
      <inkml:brushProperty name="width" value="0.025" units="cm"/>
      <inkml:brushProperty name="height" value="0.025" units="cm"/>
      <inkml:brushProperty name="color" value="#E71224"/>
    </inkml:brush>
  </inkml:definitions>
  <inkml:trace contextRef="#ctx0" brushRef="#br0">118 1 8808,'0'0'10672,"9"-1"-9188,-4 1-1346,0 1 0,0-1 0,-1 0 0,1 1 0,-1 0 1,1 0-1,-1 1 0,1-1 0,-1 1 0,0 0 0,1 0 0,-1 1 1,0-1-1,0 1 0,-1 0 0,1 0 0,-1 0 0,1 0 0,-1 0 0,0 1 1,0 0-1,0 0 0,3 7 0,6 7-28,-1 1 0,-1 0-1,-1 0 1,-1 1 0,0 0 0,-2 1 0,0 0-1,-2 0 1,0 0 0,-1 0 0,-1 1-1,-1 0 1,-3 37 0,0-36-118,-1 0 0,-1 0 1,-1-1-1,-1 1 0,0-1 0,-2 0 1,-1-1-1,-1 0 0,0 0 0,-2-1 1,0-1-1,-27 33 0,30-43 42,1 0-1,-2-1 1,1 0-1,-1-1 1,-17 10 0,23-15-305,0 1 0,-1-1-1,1 0 1,0-1 0,0 1 0,-1-1 0,1 0 0,-1 0 0,1 0 0,-1 0 0,1-1 0,-1 0 0,0 0 0,1 0 0,-1-1 0,1 1-1,-1-1 1,-5-2 0,-8-12-5217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7.279"/>
    </inkml:context>
    <inkml:brush xml:id="br0">
      <inkml:brushProperty name="width" value="0.025" units="cm"/>
      <inkml:brushProperty name="height" value="0.025" units="cm"/>
      <inkml:brushProperty name="color" value="#E71224"/>
    </inkml:brush>
  </inkml:definitions>
  <inkml:trace contextRef="#ctx0" brushRef="#br0">0 177 5830,'0'0'19426,"12"-6"-18487,251-156-245,-262 161-700,0 0 0,-1 1 0,1-1 0,0 0 0,0 1-1,0-1 1,0 1 0,0-1 0,0 1 0,0-1 0,0 1-1,0 0 1,0-1 0,0 1 0,0 0 0,0 0 0,0 0-1,0 0 1,3 0 0,-4 0-3,0 1 0,1-1 0,-1 1-1,0 0 1,0-1 0,1 1 0,-1-1 0,0 1 0,0 0-1,0-1 1,0 1 0,0 0 0,0-1 0,0 1 0,0 0 0,0-1-1,0 1 1,0 0 0,0-1 0,0 1 0,0-1 0,0 1-1,-1 1 1,-22 52-395,18-44 367,4-7 37,-8 17 2,0-1 1,1 1 0,1 1-1,1 0 1,1-1 0,1 2-1,-1 23 1,5-44-55,0-1 1,0 1-1,0 0 0,0-1 1,0 1-1,0 0 0,0 0 1,0-1-1,0 1 0,1 0 1,-1-1-1,0 1 0,1 0 1,-1-1-1,0 1 0,1-1 1,-1 1-1,1-1 0,-1 1 0,0-1 1,1 1-1,0-1 0,-1 1 1,1-1-1,-1 1 0,1-1 1,0 0-1,-1 1 0,1-1 1,0 1-1,1-1-300,-1 0-1,0 0 1,0 0 0,1 0-1,-1 0 1,0 0 0,0-1 0,1 1-1,-1 0 1,0-1 0,0 1-1,0 0 1,1-1 0,-1 1-1,0-1 1,0 0 0,0 1 0,1-2-1,13-14-7387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7.712"/>
    </inkml:context>
    <inkml:brush xml:id="br0">
      <inkml:brushProperty name="width" value="0.025" units="cm"/>
      <inkml:brushProperty name="height" value="0.025" units="cm"/>
      <inkml:brushProperty name="color" value="#E71224"/>
    </inkml:brush>
  </inkml:definitions>
  <inkml:trace contextRef="#ctx0" brushRef="#br0">44 57 14798,'0'0'8541,"5"-9"-8359,18-24-134,-22 32-48,-1 0 0,1 0 0,0 0 0,-1 0-1,1 0 1,0 0 0,0 0 0,0 1 0,-1-1 0,1 0 0,0 1 0,0-1 0,0 1-1,0-1 1,0 1 0,0-1 0,1 1 0,-1 0 0,0-1 0,0 1 0,0 0 0,0 0-1,0 0 1,0 0 0,1 0 0,-1 0 0,0 0 0,0 0 0,0 0 0,0 1 0,0-1-1,0 0 1,0 1 0,0-1 0,2 2 0,-1-1-1,0 1 0,-1-1 0,1 1 1,-1 0-1,1 0 0,-1 0 0,0 0 0,1 0 0,-1 0 0,0 0 1,0 0-1,-1 0 0,2 3 0,1 18-1,0 0 0,-2 0 0,-2 43 1,0-15-29,0-37 295,0 0 0,-1 0 0,-1 0 0,0 0 0,0-1 0,-1 1 0,-1-1 0,-1 0 0,0 0 0,0-1 0,-1 1 0,-1-2 0,-10 14 0,17-24-221,1 0 1,-1 0-1,1 0 1,-1-1 0,1 1-1,-1 0 1,1 0-1,-1-1 1,0 1-1,1-1 1,-1 1 0,0-1-1,0 1 1,0-1-1,1 1 1,-1-1-1,0 1 1,0-1-1,0 0 1,0 0 0,0 1-1,1-1 1,-1 0-1,0 0 1,0 0-1,0 0 1,0 0 0,0 0-1,0 0 1,0 0-1,0-1 1,0 1-1,1 0 1,-1-1-1,0 1 1,-1-1 0,0-1 1,0 0 1,0-1-1,1 1 1,-1 0-1,1-1 1,-1 1-1,1-1 1,0 0-1,0 0 1,0 1-1,0-6 1,-3-12-39,0 0 0,0-25 0,4 41-19,0-3-113,-1 0 1,1 0-1,0 1 0,1-1 1,-1 0-1,4-11 0,-3 16-143,0-1 1,0 1-1,1 0 0,-1 0 0,1 0 0,-1 0 0,1 0 0,0 0 1,-1 1-1,1-1 0,0 0 0,0 1 0,0-1 0,1 1 0,-1 0 1,0 0-1,0 0 0,1 0 0,-1 0 0,0 0 0,5 0 0,44-10-9037,-19 4 1729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065"/>
    </inkml:context>
    <inkml:brush xml:id="br0">
      <inkml:brushProperty name="width" value="0.025" units="cm"/>
      <inkml:brushProperty name="height" value="0.025" units="cm"/>
      <inkml:brushProperty name="color" value="#E71224"/>
    </inkml:brush>
  </inkml:definitions>
  <inkml:trace contextRef="#ctx0" brushRef="#br0">96 41 18257,'0'0'2808,"-11"1"-491,3 0-1941,-1 1 1,0 0-1,0 0 0,-12 5 0,19-6-314,1-1 0,0 0-1,-1 1 1,1 0 0,-1-1-1,1 1 1,0 0 0,-1-1-1,1 1 1,0 0 0,-1 0 0,1 0-1,0 0 1,0 0 0,0 1-1,0-1 1,0 0 0,0 0-1,1 1 1,-1-1 0,0 0-1,1 1 1,-1-1 0,1 1 0,-1-1-1,1 1 1,0-1 0,-1 1-1,1-1 1,0 1 0,0-1-1,0 1 1,0-1 0,0 1 0,1-1-1,-1 1 1,0-1 0,1 1-1,-1-1 1,1 1 0,0-1-1,-1 1 1,1-1 0,0 0 0,1 3-1,1-2-52,-1 0-1,1 1 1,0-1-1,0 0 1,0-1-1,0 1 1,0 0-1,0-1 1,0 1-1,0-1 1,1 0-1,-1 0 1,0-1-1,1 1 1,-1-1-1,7 1 1,62-1-728,-64-1 455,-5 1 130,1 0-1,0 0 0,0-1 1,-1 0-1,1 0 1,-1 0-1,1 0 0,-1 0 1,1 0-1,-1-1 1,0 0-1,0 0 0,1 0 1,-1 0-1,-1 0 1,1-1-1,0 1 1,0-1-1,-1 1 0,0-1 1,3-4-1,10-31-3375,-11-6-5612,7 32 2913,-6 8 3374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410"/>
    </inkml:context>
    <inkml:brush xml:id="br0">
      <inkml:brushProperty name="width" value="0.025" units="cm"/>
      <inkml:brushProperty name="height" value="0.025" units="cm"/>
      <inkml:brushProperty name="color" value="#E71224"/>
    </inkml:brush>
  </inkml:definitions>
  <inkml:trace contextRef="#ctx0" brushRef="#br0">8 90 4324,'0'0'17067,"3"-4"-16635,9-4-297,-13 17-27,-20 26-46,20-35-185,16-29-2301,7-41-6758,-16 47 4004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38.796"/>
    </inkml:context>
    <inkml:brush xml:id="br0">
      <inkml:brushProperty name="width" value="0.025" units="cm"/>
      <inkml:brushProperty name="height" value="0.025" units="cm"/>
      <inkml:brushProperty name="color" value="#E71224"/>
    </inkml:brush>
  </inkml:definitions>
  <inkml:trace contextRef="#ctx0" brushRef="#br0">92 17 5605,'0'0'9615,"5"-14"-7763,-3 12 2317,-4 14-3648,0 1-1,-1-1 1,0 1-1,-1-1 1,-9 17-1,1 3 527,-10 24 351,15-42-1141,1 0-1,1 1 0,0-1 0,0 1 1,2 0-1,-4 29 0,7-44-248,1 1 0,-1-1 0,0 0 0,0 0 0,1 1 0,-1-1 0,0 0 0,1 0 0,-1 1 0,0-1 0,1 0 0,-1 0 0,1 0 0,-1 1 0,0-1 0,1 0 0,-1 0 0,1 0 0,-1 0 0,0 0 0,1 0 0,-1 0 0,1 0 0,-1 0 0,0 0 0,1 0 0,-1 0 0,1 0 0,-1 0 0,0-1 0,1 1 0,-1 0 0,1 0 0,-1 0 0,0-1 0,1 1 0,-1 0 0,0 0 0,1-1 0,-1 1 0,0 0 0,0-1 0,1 1 0,-1 0 0,0-1 0,1 1-1,17-13 115,13-22-250,-25 27-146,0 1 0,0 0-1,1 0 1,-1 1-1,2 0 1,-1 0 0,12-7-1,-18 13 268,0-1-1,0 1 0,0 0 1,0 0-1,0 0 0,0 0 0,0 1 1,-1-1-1,1 0 0,0 0 1,0 0-1,0 1 0,0-1 1,0 0-1,-1 1 0,1-1 1,0 1-1,0-1 0,-1 1 0,1-1 1,0 1-1,-1 0 0,1-1 1,0 1-1,-1 0 0,1-1 1,-1 1-1,1 0 0,-1 0 1,0 0-1,1-1 0,-1 1 0,0 0 1,0 0-1,1 0 0,-1 0 1,0 0-1,0 0 0,0 1 1,11 52 64,-7-34-68,-4-18 23,1 0-1,0 0 1,-1 0 0,1 0 0,0 0 0,0 0 0,0 0-1,1 0 1,-1 0 0,0 0 0,1-1 0,-1 1 0,1 0-1,-1-1 1,1 1 0,0-1 0,0 0 0,-1 0 0,1 0-1,0 0 1,0 0 0,0 0 0,0 0 0,1 0 0,-1-1-1,0 1 1,0-1 0,0 0 0,0 0 0,1 1 0,-1-1-1,0-1 1,0 1 0,0 0 0,1 0 0,-1-1 0,4-1 0,0 1-1,-1-1 1,1 0 0,-1 0-1,0 0 1,0-1 0,0 0 0,0 0-1,0 0 1,0-1 0,-1 1-1,0-1 1,1 0 0,6-9 0,-11 12-5,0 1 0,0-1 0,1 1 0,-1-1 0,0 0 0,0 1 0,0-1 0,0 0 0,0 1 0,0-1 0,0 0 0,0 1 0,0-1 0,0 1 0,0-1 0,0 0 0,0 1 0,-1-1 0,1 0 0,0 1 0,0-1 0,-1 1 0,1-1 0,0 1 0,-1-1 0,1 1 0,-1-1 0,1 1 0,0-1 0,-1 1 0,1-1 0,-1 1 0,1 0 0,-1-1 0,-1 1 0,-29-18 836,7 5-75,22 12-743,1 0 0,-1 0 1,1-1-1,-1 1 0,1 0 1,0-1-1,0 1 0,0-1 1,-1 1-1,1-1 0,1 1 1,-1-1-1,0 0 0,0 0 1,1 1-1,-2-4 0,3 5-21,-1-1 0,1 1 0,-1-1-1,0 1 1,1-1 0,-1 1 0,1-1 0,-1 1-1,1-1 1,-1 1 0,1 0 0,0-1-1,-1 1 1,1 0 0,0 0 0,-1-1-1,1 1 1,-1 0 0,1 0 0,0 0 0,-1 0-1,1 0 1,0 0 0,-1 0 0,1 0-1,0 0 1,-1 0 0,2 0 0,63 13-432,-16-7-3896,-24-6-1303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005"/>
    </inkml:context>
    <inkml:brush xml:id="br0">
      <inkml:brushProperty name="width" value="0.025" units="cm"/>
      <inkml:brushProperty name="height" value="0.025" units="cm"/>
      <inkml:brushProperty name="color" value="#E71224"/>
    </inkml:brush>
  </inkml:definitions>
  <inkml:trace contextRef="#ctx0" brushRef="#br0">257 0 5189,'0'0'15930,"-11"14"-14857,-2 2-824,-23 26 696,2 2 0,2 1 1,-46 90-1,67-109-835,2 0-1,1 0 0,1 1 1,1 0-1,2 0 1,0 0-1,2 1 1,1-1-1,3 29 1,-2-52-153,0 0 1,1-1-1,0 1 1,0-1 0,0 0-1,0 1 1,0-1-1,1 0 1,0 1 0,-1-1-1,1 0 1,0 0 0,1-1-1,-1 1 1,0 0-1,1-1 1,0 1 0,-1-1-1,1 0 1,0 0 0,0 0-1,0 0 1,0 0-1,1-1 1,-1 1 0,0-1-1,1 0 1,-1 0 0,5 0-1,-1 0-470,0 0 1,-1-1-1,1 0 0,0 0 0,-1 0 1,1-1-1,0 0 0,-1-1 0,1 1 0,-1-1 1,0-1-1,0 1 0,1-1 0,-1 0 1,6-4-1,30-26-7783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443"/>
    </inkml:context>
    <inkml:brush xml:id="br0">
      <inkml:brushProperty name="width" value="0.025" units="cm"/>
      <inkml:brushProperty name="height" value="0.025" units="cm"/>
      <inkml:brushProperty name="color" value="#E71224"/>
    </inkml:brush>
  </inkml:definitions>
  <inkml:trace contextRef="#ctx0" brushRef="#br0">0 1 16464,'0'0'2888,"10"3"-1655,12 6-664,0 0 0,0 1 0,-1 2 0,0 0 0,-1 1-1,-1 1 1,21 18 0,-31-24-543,-1 1-1,1 0 0,-1 1 0,-1 0 1,0 0-1,0 1 0,-1 0 0,0 0 1,-1 0-1,-1 1 0,1 0 0,-2 0 1,0 0-1,0 0 0,-1 0 0,1 16 1,-3-12-24,0 0 1,-1 0 0,-1 0-1,-1 0 1,0-1 0,-1 1-1,0-1 1,-1 0 0,-1 0-1,-1-1 1,0 1 0,0-2-1,-2 1 1,1-1 0,-2 0-1,0-1 1,0 0 0,-1 0-1,-1-1 1,0-1 0,-24 17-1,32-25-403,0 0 1,0 0-1,0 0 0,-1 0 0,1-1 0,-1 0 0,0 0 0,1 0 0,-1 0 1,-4-1-1,-14 1-6400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1.953"/>
    </inkml:context>
    <inkml:brush xml:id="br0">
      <inkml:brushProperty name="width" value="0.025" units="cm"/>
      <inkml:brushProperty name="height" value="0.025" units="cm"/>
      <inkml:brushProperty name="color" value="#E71224"/>
    </inkml:brush>
  </inkml:definitions>
  <inkml:trace contextRef="#ctx0" brushRef="#br0">0 199 9961,'0'0'18573,"11"-7"-17933,27-21-653,-2-2 0,0-1-1,60-71 1,-109 126-149,1 1 1,2 0-1,0 1 1,1 0-1,2 1 1,1 0-1,-5 43 1,12-69 83,-1-1 1,1 0-1,-1 1 0,1-1 1,-1 0-1,1 0 1,-1 0-1,1 1 0,0-1 1,-1 0-1,1 0 1,-1 0-1,1 0 0,0 0 1,-1 0-1,1 0 0,-1 0 1,1 0-1,-1-1 1,1 1-1,0 0 0,-1 0 1,1 0-1,-1-1 0,1 1 1,-1 0-1,1-1 1,-1 1-1,1-1 0,18-8-2510,5-13-2665,3-6-3373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388"/>
    </inkml:context>
    <inkml:brush xml:id="br0">
      <inkml:brushProperty name="width" value="0.025" units="cm"/>
      <inkml:brushProperty name="height" value="0.025" units="cm"/>
    </inkml:brush>
  </inkml:definitions>
  <inkml:trace contextRef="#ctx0" brushRef="#br0">0 118 6406,'0'0'10186,"71"-11"-9674,-40 3-192,1-3-159,2-6-65,0-3-1730,-5-3-2498,-3-4-1953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2.297"/>
    </inkml:context>
    <inkml:brush xml:id="br0">
      <inkml:brushProperty name="width" value="0.025" units="cm"/>
      <inkml:brushProperty name="height" value="0.025" units="cm"/>
      <inkml:brushProperty name="color" value="#E71224"/>
    </inkml:brush>
  </inkml:definitions>
  <inkml:trace contextRef="#ctx0" brushRef="#br0">151 0 17136,'0'0'4997,"-51"52"-3011,36-25-481,0 0-224,5 1-576,4-2-577,6-2-128,0-3 0,0-2-160,8-5-513,0-1-384,-3-6-800,-3-5-514,0-2-671,-2-11-8361</inkml:trace>
  <inkml:trace contextRef="#ctx0" brushRef="#br0" timeOffset="1">1 126 12876,'0'0'8424,"79"0"-8104,-36-4-255,3-6-1026,0 1-2531,-4-5-2914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2.668"/>
    </inkml:context>
    <inkml:brush xml:id="br0">
      <inkml:brushProperty name="width" value="0.025" units="cm"/>
      <inkml:brushProperty name="height" value="0.025" units="cm"/>
      <inkml:brushProperty name="color" value="#E71224"/>
    </inkml:brush>
  </inkml:definitions>
  <inkml:trace contextRef="#ctx0" brushRef="#br0">184 1 13389,'0'0'2984,"-9"4"-555,-1 1-1429,-1 1 1,1 0-1,-17 14 1,24-18-818,0 1 0,0 0-1,0-1 1,0 1 0,1 1 0,-1-1-1,1 0 1,0 1 0,0-1 0,0 1 0,0-1-1,0 1 1,1 0 0,0 0 0,0 0-1,0 0 1,-1 7 0,4-6-233,0 0 0,1-1 0,-1 1-1,1-1 1,0 0 0,0 1 0,0-1 0,0-1 0,5 5 0,5 7-282,-7-6-8,3 1 11,-2 1 1,1 0-1,-1 0 1,-1 1-1,10 24 1,-15-34 358,-1 1 1,1-1-1,-1 1 1,1-1-1,-1 1 0,0-1 1,0 1-1,0-1 0,-1 1 1,1-1-1,0 1 1,-1-1-1,0 1 0,0-1 1,1 0-1,-1 1 0,-1-1 1,1 0-1,0 0 1,0 1-1,-1-1 0,0 0 1,1 0-1,-1-1 1,0 1-1,0 0 0,0-1 1,0 1-1,0-1 0,0 1 1,0-1-1,0 0 1,-1 0-1,1 0 0,0 0 1,-1 0-1,1-1 0,-3 1 1,1 0 107,0 1 0,1-1 0,-1 0 0,0-1 0,0 1 0,1-1 0,-1 1 0,0-1 0,0 0 0,0-1 0,0 1 0,1-1 0,-1 1 1,0-1-1,1 0 0,-1-1 0,0 1 0,1-1 0,-1 1 0,1-1 0,0 0 0,0 0 0,-1-1 0,1 1 0,1-1 0,-1 1 0,0-1 0,1 0 0,-1 0 0,1 0 0,0 0 0,0 0 1,-2-6-1,0 2-152,1-1 0,0 0 0,0-1 0,0 1 0,2 0 0,-1-1 0,1 1 0,0-1 0,0 0 0,1 1 0,0-1 0,1 0 0,0 1 0,3-12 0,-3 17-144,0 0 1,1 0-1,-1-1 0,1 1 1,0 1-1,-1-1 1,1 0-1,1 0 0,-1 1 1,0-1-1,1 1 0,-1 0 1,1-1-1,0 1 0,0 0 1,5-2-1,57-22-5303,-32 15-715,-7-1-2393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3.013"/>
    </inkml:context>
    <inkml:brush xml:id="br0">
      <inkml:brushProperty name="width" value="0.025" units="cm"/>
      <inkml:brushProperty name="height" value="0.025" units="cm"/>
      <inkml:brushProperty name="color" value="#E71224"/>
    </inkml:brush>
  </inkml:definitions>
  <inkml:trace contextRef="#ctx0" brushRef="#br0">1 7 4292,'0'0'16880,"71"-6"-15855,-35 6-192,1 0-417,-1 0-352,0 0-993,-6 0-1985,-6 0-4710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3.807"/>
    </inkml:context>
    <inkml:brush xml:id="br0">
      <inkml:brushProperty name="width" value="0.025" units="cm"/>
      <inkml:brushProperty name="height" value="0.025" units="cm"/>
      <inkml:brushProperty name="color" value="#E71224"/>
    </inkml:brush>
  </inkml:definitions>
  <inkml:trace contextRef="#ctx0" brushRef="#br0">0 270 4837,'0'0'21316,"11"-7"-20195,27-18-603,106-74 44,-118 80-652,-1-2 0,0-1 0,28-34 1,-41 38-179,-12 18 262,0 0 0,0 0-1,0 0 1,0 0-1,0 0 1,0 0 0,0 0-1,0 0 1,0 0-1,0 0 1,0 0 0,-1 0-1,1 0 1,0 0-1,0 0 1,0 0 0,0 0-1,0 0 1,0 0-1,0 0 1,0 0 0,0 0-1,-1 0 1,1 0-1,0 0 1,0 0 0,0 0-1,0 0 1,0 0-1,0 0 1,0 0 0,0 0-1,0 0 1,0 0-1,-1 0 1,1 0 0,0 0-1,0 0 1,0 0-1,0 0 1,0 0 0,0-1-1,0 1 1,0 0-1,0 0 1,0 0 0,0 0-1,0 0 1,0 0-1,0 0 1,0 0 0,0 0-1,0-1 1,0 1-1,0 0 1,0 0 0,0 0-1,0 0 1,0 0-1,0 0 1,0 0 0,0 0-1,0 0 1,0-1-1,0 1 1,0 0 0,0 0-1,-27 25-278,17-12 241,1 1 1,1 0-1,0 0 0,0 1 1,1 1-1,1-1 1,1 1-1,0 0 1,1 0-1,1 0 0,-2 23 1,5-39-83,0 1 0,0-1-1,1 0 1,-1 1 0,0-1 0,0 0 0,0 1 0,0-1 0,1 0 0,-1 0 0,0 1 0,0-1 0,1 0 0,-1 0-1,0 1 1,1-1 0,-1 0 0,0 0 0,0 0 0,1 1 0,-1-1 0,0 0 0,1 0 0,-1 0 0,0 0 0,1 0 0,-1 0-1,0 0 1,1 0 0,-1 0 0,1 0 0,-1 0 0,0 0 0,1 0 0,-1 0 0,0 0 0,1 0 0,-1 0 0,0 0-1,1-1 1,-1 1 0,0 0 0,1 0 0,-1 0 0,0 0 0,0-1 0,1 1 0,-1 0 0,0 0 0,0-1 0,1 1-1,-1 0 1,0-1 0,0 1 0,0 0 0,1-1 0,17-14-5857,1-6-3231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4.415"/>
    </inkml:context>
    <inkml:brush xml:id="br0">
      <inkml:brushProperty name="width" value="0.025" units="cm"/>
      <inkml:brushProperty name="height" value="0.025" units="cm"/>
      <inkml:brushProperty name="color" value="#E71224"/>
    </inkml:brush>
  </inkml:definitions>
  <inkml:trace contextRef="#ctx0" brushRef="#br0">9 43 10282,'0'0'13105,"14"-6"-12560,2-1-368,0 1-1,0 0 1,1 2 0,0 0 0,0 0 0,0 2-1,0 0 1,18 1 0,-34 1-163,0 0 0,1 0 0,-1 0 0,0 0 0,0 0 0,0 0 0,1 0 0,-1 1 0,0-1 0,0 1 0,0-1 0,0 1 0,0-1 0,0 1 0,0-1 0,0 1 0,0 0-1,0 0 1,0-1 0,0 1 0,0 0 0,-1 0 0,1 0 0,0 0 0,-1 0 0,1 0 0,-1 0 0,1 0 0,-1 0 0,1 0 0,-1 0 0,0 1 0,1-1 0,-1 0 0,0 0 0,0 0 0,0 0 0,0 1 0,0-1 0,0 0 0,0 2 0,-1 0 26,0 1 1,0 0-1,0-1 0,-1 1 0,1-1 1,-1 1-1,0-1 0,0 0 0,0 0 0,0 0 1,0 0-1,-4 3 0,-15 12 145,-1-1 0,-1-1 0,-47 24 0,19-11 655,43-19-319,20-5-340,33-5-202,-33-1 82,30 1-614,80-11-1,-68-2-3085,-4-5-4138,-20 2-2761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4.915"/>
    </inkml:context>
    <inkml:brush xml:id="br0">
      <inkml:brushProperty name="width" value="0.025" units="cm"/>
      <inkml:brushProperty name="height" value="0.025" units="cm"/>
      <inkml:brushProperty name="color" value="#E71224"/>
    </inkml:brush>
  </inkml:definitions>
  <inkml:trace contextRef="#ctx0" brushRef="#br0">72 45 14253,'0'0'11702,"11"-5"-11397,-3 1-370,1-1-104,0 0 0,0 0 0,0 1 0,1 0 0,-1 1 0,1 0 0,0 1 0,17-2 0,-26 7 88,-1 0 1,1 1-1,-1-1 1,0 0-1,0 1 1,0-1-1,0 1 1,0-1-1,-1 0 1,1 1-1,-2 3 1,-54 208 1206,52-198-848,0-1 0,-13 28 0,16-41-164,0 0 0,0-1 0,-1 1 0,1 0 0,-1-1 0,0 1 0,1-1 0,-1 1 0,0-1 0,0 0 1,-1 0-1,1 0 0,0 0 0,-1 0 0,1 0 0,-1-1 0,0 1 0,1-1 0,-1 0 0,0 0 0,0 0 0,0 0 0,-4 1 1,4-3-103,1 0 1,-1 0-1,1 0 1,0 0 0,-1 0-1,1-1 1,0 1-1,0-1 1,0 1 0,0-1-1,0 0 1,0 0-1,1 0 1,-1 0-1,0 0 1,1 0 0,0 0-1,-1 0 1,1-1-1,0 1 1,0-1 0,0 1-1,1 0 1,-1-4-1,-2-2-160,1 0-1,0 1 0,0-1 1,1 0-1,0 0 0,0-15 1,2 21 65,-1 1 0,1-1 0,-1 1 0,1-1 0,0 1 0,0 0 0,-1-1 0,1 1 0,0 0 0,0 0 0,1 0 0,-1 0 0,0 0 0,0 0 0,0 0 0,1 0 0,-1 0 0,0 1 0,1-1 0,-1 0 0,1 1 0,1-1 0,41-11-3267,-30 9 1049,14-5-4356,3-1-5172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5.507"/>
    </inkml:context>
    <inkml:brush xml:id="br0">
      <inkml:brushProperty name="width" value="0.025" units="cm"/>
      <inkml:brushProperty name="height" value="0.025" units="cm"/>
      <inkml:brushProperty name="color" value="#E71224"/>
    </inkml:brush>
  </inkml:definitions>
  <inkml:trace contextRef="#ctx0" brushRef="#br0">62 142 17360,'0'0'6764,"-9"1"-4901,4 0-1754,3-2-30,1 1 0,-1 0 0,0 0 0,0 0 0,0 1 0,0-1-1,0 0 1,1 1 0,-1-1 0,0 1 0,0 0 0,1 0 0,-1-1-1,0 1 1,1 0 0,-1 0 0,1 0 0,-1 1 0,1-1 0,0 0-1,-1 1 1,1-1 0,0 0 0,0 1 0,0 0 0,0-1 0,0 1-1,0 0 1,0-1 0,1 1 0,-1 0 0,1 0 0,-1-1 0,1 1-1,0 0 1,-1 3 0,2-4-82,-1 0 0,0 0-1,1 0 1,-1 0 0,1 0-1,-1 0 1,1 0 0,-1 0-1,1 0 1,0 0 0,-1 0 0,1-1-1,0 1 1,0 0 0,0 0-1,0-1 1,0 1 0,0-1-1,0 1 1,0 0 0,0-1 0,0 0-1,0 1 1,0-1 0,0 0-1,0 1 1,0-1 0,0 0 0,0 0-1,1 0 1,0 0 0,46 1-871,-38-1 433,25-6-1118,-3 0-3181,-31 9 4622,-1 1 0,0-1-1,0 1 1,-1-1 0,1 1 0,-1 0 0,0-1 0,0 1 0,-1 3 0,2-6 108,-1-1 33,1 0 0,0 1 0,0-1 0,0 0 0,0 1 0,0-1 0,0 0 0,-1 1 0,1-1 0,0 0 0,0 1 0,0-1-1,0 1 1,0-1 0,0 0 0,0 1 0,0-1 0,1 0 0,-1 1 0,0-1 0,0 0 0,0 1 0,0-1 0,0 0 0,1 1 0,-1-1-1,0 0 1,0 1 0,0-1 0,1 0 0,-1 0 0,0 1 0,0-1 0,1 0 0,-1 0 0,0 0 0,1 1 0,-1-1 0,1 0 0,15-5-80,16-17-1300,-25 15 553,-1-1-1,1 1 1,-2-1 0,1 0 0,-1-1 0,0 0-1,-1 1 1,0-1 0,6-19 0,-6 11 711,-1-1 1,0 1 0,-1-1-1,-1-26 1,-4 39 2949,-3 15-1356,-4 13-78,7-11-979,0-1 0,1 0 0,0 1 0,1-1 0,0 1 0,0 0 0,2-1 0,1 16-1,-1-24-525,-1 0 0,1 0 0,0 0-1,1 0 1,-1 0 0,0 0-1,1 0 1,0 0 0,0-1 0,-1 1-1,2-1 1,-1 1 0,5 3 0,-4-3-284,0-1 1,1 0 0,0-1 0,-1 1 0,1 0 0,0-1 0,0 0-1,0 0 1,0 0 0,0 0 0,0-1 0,0 0 0,6 0 0,45 0-8713,-31 0 14355,-24 0-4994,1 0 0,-1 1 1,0-1-1,0 0 1,1 0-1,-1 0 0,0 0 1,0 1-1,1-1 1,-1 0-1,0 0 0,0 1 1,0-1-1,1 0 1,-1 0-1,0 1 1,0-1-1,0 0 0,0 0 1,1 1-1,-1-1 1,0 0-1,0 1 0,0-1 1,0 0-1,0 1 1,0-1-1,0 0 0,0 1 1,0-1-1,0 0 1,0 0-1,0 1 1,0-1-1,0 0 0,0 1 1,-1 0-1,0 2 1625,3-10-1853,0-1-166,15-39-651,-16 45 397,0 0 1,0 0 0,0 0-1,1 0 1,-1 0 0,1 0-1,0 0 1,-1 0 0,1 1-1,0-1 1,0 1 0,0-1-1,0 1 1,0 0 0,0 0-1,0 0 1,4-2 0,19 0-6496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5.866"/>
    </inkml:context>
    <inkml:brush xml:id="br0">
      <inkml:brushProperty name="width" value="0.025" units="cm"/>
      <inkml:brushProperty name="height" value="0.025" units="cm"/>
      <inkml:brushProperty name="color" value="#E71224"/>
    </inkml:brush>
  </inkml:definitions>
  <inkml:trace contextRef="#ctx0" brushRef="#br0">1 1 6566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207"/>
    </inkml:context>
    <inkml:brush xml:id="br0">
      <inkml:brushProperty name="width" value="0.025" units="cm"/>
      <inkml:brushProperty name="height" value="0.025" units="cm"/>
      <inkml:brushProperty name="color" value="#E71224"/>
    </inkml:brush>
  </inkml:definitions>
  <inkml:trace contextRef="#ctx0" brushRef="#br0">221 1 7655,'0'0'16165,"-12"8"-14943,-7 8-653,0 1 1,0 0-1,2 2 0,0 0 0,-26 39 0,33-43-411,0 2-1,1-1 1,1 2 0,0-1-1,1 1 1,1 0 0,1 0-1,1 1 1,-3 24 0,6-38-154,1 1 0,0 0 1,1-1-1,-1 1 0,1 0 1,0-1-1,0 1 1,1-1-1,0 1 0,0-1 1,0 0-1,1 0 0,-1 1 1,1-2-1,0 1 0,1 0 1,-1-1-1,1 1 0,0-1 1,0 0-1,0 0 0,1-1 1,-1 1-1,1-1 0,0 0 1,5 2-1,0 0-442,0 0-1,0-1 1,1-1-1,-1 0 1,16 3 0,-12-4-1715,0 0 0,0-1 0,25-2 0,8-5-10862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579"/>
    </inkml:context>
    <inkml:brush xml:id="br0">
      <inkml:brushProperty name="width" value="0.025" units="cm"/>
      <inkml:brushProperty name="height" value="0.025" units="cm"/>
      <inkml:brushProperty name="color" value="#E71224"/>
    </inkml:brush>
  </inkml:definitions>
  <inkml:trace contextRef="#ctx0" brushRef="#br0">0 206 8136,'0'0'14360,"11"2"-12694,-4-1-1505,-1 0 0,1-1 1,-1 1-1,0-2 1,1 1-1,-1-1 0,1 0 1,-1 0-1,0-1 1,9-3-1,3-2-27,-1-1 0,0-1 0,16-11 0,22-15-374,-1-2 0,50-46-1,-112 96-5,0 0 0,1 1-1,0 0 1,1 0 0,-6 22-1,5-15 231,1 1 0,0 1 0,2-1 0,-3 32 0,7-50-338,0-3 268,-1-1-1,1 1 0,0-1 0,0 0 0,0 1 1,0-1-1,0 1 0,0-1 0,0 1 0,0-1 0,0 0 1,0 1-1,0-1 0,0 1 0,0-1 0,0 1 0,0-1 1,0 0-1,1 1 0,-1-1 0,0 0 0,0 1 0,0-1 1,1 1-1,-1-1 0,0 0 0,1 1 0,-1-1 0,0 0 1,1 0-1,-1 1 0,0-1 0,1 0 0,-1 0 0,0 1 1,1-1-1,-1 0 0,1 0 0,-1 0 0,1 0 1,14 1-5301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727"/>
    </inkml:context>
    <inkml:brush xml:id="br0">
      <inkml:brushProperty name="width" value="0.025" units="cm"/>
      <inkml:brushProperty name="height" value="0.025" units="cm"/>
    </inkml:brush>
  </inkml:definitions>
  <inkml:trace contextRef="#ctx0" brushRef="#br0">47 0 10922,'0'0'1911,"-3"11"49,-2 8-1494,-5 13 775,2 1 0,1 0 0,1 1-1,2 0 1,1 46 0,3-80-1237,0 1 1,0 0-1,0 0 0,0 0 0,0-1 0,0 1 1,0 0-1,1 0 0,-1-1 0,0 1 0,1 0 1,-1 0-1,0-1 0,1 1 0,-1 0 0,1-1 1,-1 1-1,1-1 0,-1 1 0,1-1 0,0 1 1,-1-1-1,1 1 0,0-1 0,-1 1 0,1-1 1,0 0-1,0 1 0,-1-1 0,1 0 0,0 0 1,0 0-1,-1 1 0,1-1 0,0 0 0,0 0 1,0 0-1,-1 0 0,1 0 0,0-1 0,0 1 1,0 0-1,-1 0 0,1 0 0,0-1 0,1 0 1,1 0 26,1 0 1,0-1-1,-1 0 0,1 0 1,-1 0-1,0 0 1,0-1-1,4-2 1,14-20 4,-1 0 1,-1-2-1,-1 0 1,-2 0 0,0-2-1,15-41 1,-26 59-349,-6 16-1881,-5 17-5803,3-13 2711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6.950"/>
    </inkml:context>
    <inkml:brush xml:id="br0">
      <inkml:brushProperty name="width" value="0.025" units="cm"/>
      <inkml:brushProperty name="height" value="0.025" units="cm"/>
      <inkml:brushProperty name="color" value="#E71224"/>
    </inkml:brush>
  </inkml:definitions>
  <inkml:trace contextRef="#ctx0" brushRef="#br0">182 1 16335,'0'0'5157,"-31"61"-3203,28-40-641,3 0-704,0 3-449,0-2-160,8 1-160,-2 0-961,-2-4-288,-1-1-577,-1-4-385,-2-7-1120</inkml:trace>
  <inkml:trace contextRef="#ctx0" brushRef="#br0" timeOffset="1">1 104 12908,'0'0'6791,"85"-9"-6023,-38 7-511,9 0-225,2 1-1314,-4-1-3394,1-1-5894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7.373"/>
    </inkml:context>
    <inkml:brush xml:id="br0">
      <inkml:brushProperty name="width" value="0.025" units="cm"/>
      <inkml:brushProperty name="height" value="0.025" units="cm"/>
      <inkml:brushProperty name="color" value="#E71224"/>
    </inkml:brush>
  </inkml:definitions>
  <inkml:trace contextRef="#ctx0" brushRef="#br0">168 0 15310,'0'0'2953,"-11"2"-1000,3-1-1659,1 1 0,0 0 0,-1 0 0,1 0-1,0 1 1,0 0 0,1 1 0,-8 4 0,12-6-196,-1 0 1,1 0 0,-1 0 0,1 0 0,0 0-1,0 1 1,0-1 0,0 1 0,0-1 0,1 1-1,-1 0 1,1 0 0,-1 0 0,1 0 0,0 0-1,0 0 1,1 0 0,-1 0 0,1 0 0,-1 0-1,1 0 1,0 0 0,0 1 0,0-1 0,1 0-1,0 5 1,2-3-255,0 0-1,0 0 1,0 0 0,0-1-1,1 0 1,0 1 0,0-1-1,0-1 1,0 1 0,0 0-1,1-1 1,0 0 0,-1 0-1,9 3 1,14 12-798,-19-12 631,-1 0-1,1 1 1,-2 0-1,1 0 1,-1 0-1,0 1 1,0 0-1,-1 1 1,-1-1-1,1 1 1,5 15-1,-9-19 390,1 0 0,-1 0 0,0 0 0,-1 0 1,1 0-1,-1 1 0,0-1 0,-1 0 0,1 0 0,-1 0 0,0 0 0,0 0 0,0 0 1,-1 0-1,0 0 0,0 0 0,0 0 0,0-1 0,-1 1 0,0-1 0,0 0 0,0 0 0,-5 6 1,1-4 430,0 0 1,0 0 0,-1 0 0,1-1 0,-1 0 0,-1-1 0,1 1 0,-1-2 0,1 1 0,-11 2 0,17-5-389,-1 0 0,0-1 0,0 1-1,0-1 1,1 1 0,-1-1 0,0 0 0,0 0 0,0 0-1,0 0 1,0 0 0,0-1 0,1 0 0,-1 1 0,0-1-1,0 0 1,1 0 0,-1 0 0,0-1 0,1 1 0,-1-1-1,1 1 1,0-1 0,0 0 0,-1 0 0,1 0 0,0 0-1,0 0 1,1-1 0,-1 1 0,0 0 0,1-1 0,0 1-1,-1-1 1,0-4 0,-1 0-116,1-1 1,0 0-1,0 1 0,1-1 0,0 0 1,0 0-1,0 0 0,1 0 0,1 0 1,-1 0-1,2 0 0,-1 0 1,1 1-1,0-1 0,0 0 0,1 1 1,0 0-1,0-1 0,5-7 0,0 5-297,0-1-1,1 1 0,0 0 1,0 1-1,1-1 0,0 2 1,1 0-1,-1 0 0,2 1 1,18-9-1,37-17-5637,-37 17-90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7.715"/>
    </inkml:context>
    <inkml:brush xml:id="br0">
      <inkml:brushProperty name="width" value="0.025" units="cm"/>
      <inkml:brushProperty name="height" value="0.025" units="cm"/>
      <inkml:brushProperty name="color" value="#E71224"/>
    </inkml:brush>
  </inkml:definitions>
  <inkml:trace contextRef="#ctx0" brushRef="#br0">0 19 13196,'0'0'7079,"69"-18"-5958,-33 18-576,7 0-481,4 0-929,-3 0-3459,-1 0-7816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8.044"/>
    </inkml:context>
    <inkml:brush xml:id="br0">
      <inkml:brushProperty name="width" value="0.025" units="cm"/>
      <inkml:brushProperty name="height" value="0.025" units="cm"/>
      <inkml:brushProperty name="color" value="#E71224"/>
    </inkml:brush>
  </inkml:definitions>
  <inkml:trace contextRef="#ctx0" brushRef="#br0">160 1 10634,'0'0'3240,"3"12"359,14 37 233,36 74 1,-46-108-3756,0 0-1,-1 1 1,-1 0-1,0 0 1,-2 1-1,1-1 1,-2 1-1,0 0 1,-2 33-1,-1-37-133,-1 1 1,-1 0-1,0-1 0,-1 1 0,-1-1 1,0 0-1,0-1 0,-1 1 0,-1-1 0,0 0 1,-1-1-1,-13 16 0,5-8 22,-1-1 0,0 0 0,-23 16 0,30-27-661,1 0 1,-1-1-1,0 0 1,0-1-1,-14 4 1,-10-1-5807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8.914"/>
    </inkml:context>
    <inkml:brush xml:id="br0">
      <inkml:brushProperty name="width" value="0.025" units="cm"/>
      <inkml:brushProperty name="height" value="0.025" units="cm"/>
      <inkml:brushProperty name="color" value="#E71224"/>
    </inkml:brush>
  </inkml:definitions>
  <inkml:trace contextRef="#ctx0" brushRef="#br0">1 22 5029,'0'0'3769,"10"-2"293,25-5-366,47-3 1,-64 8-2757,-1 1 1,0 1 0,1 1-1,-1 1 1,27 5-1,-42-6-884,0-1 0,1 1-1,-1-1 1,0 1 0,0 0-1,0 0 1,0 0 0,0 0-1,0 1 1,0-1 0,0 1-1,0-1 1,-1 1-1,1-1 1,1 3 0,-2-3-39,-1 0 0,0 0 0,1 0-1,-1 0 1,0 0 0,0 0 0,0 0 0,0 0 0,0 0 0,0 0 0,0 0 0,0 0 0,0 0 0,0 0 0,0 0 0,0 0 0,-1 0 0,1 0-1,-1 0 1,1 0 0,0 0 0,-1-1 0,-1 3 0,-1 1 32,-1 1-1,0-1 1,-1 0 0,1 0-1,-1-1 1,0 1 0,0-1-1,0 0 1,-9 4 0,-93 27 4,123-34-328,0 1 1,0 1-1,0 0 1,0 1-1,24 8 0,-35-9 189,1 1 0,-1-1 0,0 0 0,0 1 0,-1 0 0,1 1 0,0-1 0,7 8 0,-10-9 32,-1 0 0,1 1-1,0-1 1,-1 1-1,1-1 1,-1 1 0,0 0-1,0-1 1,0 1-1,0 0 1,0 0 0,-1 0-1,1 0 1,-1 0 0,0-1-1,0 1 1,0 6-1,-1-6 87,0 0 0,0-1 0,0 1 0,0-1-1,-1 1 1,1-1 0,-1 1 0,1-1 0,-1 0-1,0 0 1,0 0 0,0 0 0,0 0 0,0 0 0,-1 0-1,1-1 1,-1 1 0,1-1 0,-1 0 0,-4 2-1,-60 19 1899,64-21-1826,-11 2 131,-1 0 1,1-1 0,-1-1 0,1 0-1,-16-2 1,29 1-295,1 0-1,-1 0 1,1 0-1,-1 0 1,1 0-1,-1 0 1,1 0 0,-1-1-1,1 1 1,-1 0-1,1 0 1,-1-1-1,1 1 1,-1 0-1,1 0 1,0-1-1,-1 1 1,1-1-1,0 1 1,-1 0 0,1-1-1,0 1 1,-1-1-1,1 1 1,0 0-1,0-1 1,0 1-1,-1-1 1,1 1-1,0-1 1,0 1-1,0-1 1,0 1 0,0-1-1,0 1 1,0-1-1,0 1 1,0-1-1,0 1 1,0-1-1,0 1 1,0-1-1,0 1 1,1-1 0,-1 1-1,0-1 1,0 1-1,1-1 1,-1 1-1,0-1 1,1 1-1,-1 0 1,0-1-1,1 1 1,-1 0-1,1-1 1,19-24-3897,7 3-1463,7-3-3314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9.304"/>
    </inkml:context>
    <inkml:brush xml:id="br0">
      <inkml:brushProperty name="width" value="0.025" units="cm"/>
      <inkml:brushProperty name="height" value="0.025" units="cm"/>
      <inkml:brushProperty name="color" value="#E71224"/>
    </inkml:brush>
  </inkml:definitions>
  <inkml:trace contextRef="#ctx0" brushRef="#br0">70 80 17360,'0'0'7778,"11"-7"-7084,11-7-1048,2 1 0,0 1-1,0 1 1,39-12-1,-62 24 341,-1-1 1,0 0-1,1 0 0,-1 0 1,0 0-1,1 1 0,-1-1 1,0 0-1,0 1 0,1-1 1,-1 0-1,0 0 0,0 1 1,1-1-1,-1 0 0,0 1 1,0-1-1,0 1 0,0-1 1,1 0-1,-1 1 0,0-1 0,0 0 1,0 1-1,0-1 0,0 1 1,0-1-1,0 0 0,0 1 1,0-1-1,0 1 0,0-1 1,0 0-1,0 1 0,-1-1 1,1 0-1,0 1 0,0-1 1,-1 1-1,-4 22-11,5-21 31,-5 25 195,1 0 0,2 0 0,0 44 0,3-46 111,-1 0 0,-2 0 1,0-1-1,-10 40 0,11-60-261,-1 0 0,1 0 0,-1 0 0,0 0 0,0 0-1,0-1 1,-1 1 0,1-1 0,-1 0 0,0 0 0,0 0 0,0 0 0,0 0 0,0 0-1,-1-1 1,1 0 0,-1 1 0,0-1 0,0-1 0,0 1 0,1-1 0,-2 1-1,1-1 1,0 0 0,0 0 0,0-1 0,0 1 0,0-1 0,-1 0 0,1 0 0,0-1-1,-6 0 1,5 0-49,1 0-1,-1 0 1,1 0 0,-1 0-1,1-1 1,-1 0-1,1 0 1,0 0-1,0 0 1,0-1-1,0 0 1,1 0 0,-1 0-1,0 0 1,1 0-1,0-1 1,0 1-1,0-1 1,1 0-1,-1 0 1,1 0 0,0 0-1,0 0 1,0-1-1,0 1 1,1-1-1,0 1 1,-2-10-1,3 12-181,0 0-1,0-1 0,-1 1 0,1-1 0,1 1 0,-1-1 1,0 1-1,1 0 0,-1-1 0,1 1 0,0 0 0,0 0 1,0-1-1,0 1 0,0 0 0,0 0 0,0 0 0,1 0 0,-1 0 1,1 0-1,0 0 0,-1 1 0,1-1 0,0 1 0,3-2 1,2-1-1309,0 1 0,1 0 0,0 0 0,0 1 0,0 0 1,12-1-1,12-2-6967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49.630"/>
    </inkml:context>
    <inkml:brush xml:id="br0">
      <inkml:brushProperty name="width" value="0.025" units="cm"/>
      <inkml:brushProperty name="height" value="0.025" units="cm"/>
      <inkml:brushProperty name="color" value="#E71224"/>
    </inkml:brush>
  </inkml:definitions>
  <inkml:trace contextRef="#ctx0" brushRef="#br0">47 17 7719,'0'0'20030,"-8"4"-19982,-24 16-43,32-19-6,-1-1-1,1 0 0,-1 0 1,1 1-1,0-1 1,-1 0-1,1 0 0,-1 1 1,1-1-1,0 0 1,0 1-1,-1-1 0,1 1 1,0-1-1,0 0 0,-1 1 1,1-1-1,0 1 1,0-1-1,0 0 0,0 1 1,-1-1-1,1 1 0,0-1 1,0 1-1,0-1 1,0 1-1,0-1 0,0 1 1,0-1-1,1 1 1,-1-1-1,0 0 0,0 1 1,0-1-1,0 1 0,0-1 1,1 1-1,-1-1 1,0 0-1,0 1 0,1-1 1,-1 0-1,0 1 1,1-1-1,-1 0 0,0 1 1,1-1-1,-1 0 0,1 0 1,-1 1-1,0-1 1,1 0-1,-1 0 0,1 0 1,-1 1-1,1-1 1,-1 0-1,0 0 0,1 0 1,-1 0-1,1 0 0,-1 0 1,1 0-1,0 0 1,29 5-202,-26-5 95,1-1 0,-1 1 0,0-1 1,0 0-1,1 0 0,-1 0 0,0-1 1,0 1-1,0-1 0,0 0 0,-1 0 1,1 0-1,0-1 0,-1 1 0,0-1 1,1 0-1,-1 0 0,0 0 0,0 0 1,-1 0-1,1-1 0,-1 1 0,0-1 1,0 0-1,0 0 0,2-4 0,-14 27 726,8-16-565,0 0 0,1 0 0,-1 0 0,1 0 0,-1 0 0,1 0 0,0 0 0,0 0 1,0 0-1,1 1 0,-1 2 0,1-5-67,0 0 0,0 0-1,0 1 1,1-1 0,-1 0 0,0 0 0,1 0 0,-1 0 0,0 0-1,1 0 1,-1-1 0,1 1 0,0 0 0,-1 0 0,1 0 0,0 0-1,-1-1 1,1 1 0,0 0 0,0-1 0,0 1 0,0 0 0,0-1 0,0 1-1,0-1 1,0 1 0,0-1 0,0 0 0,0 1 0,0-1 0,0 0-1,0 0 1,0 0 0,0 0 0,0 0 0,0 0 0,0 0 0,0 0-1,0 0 1,0 0 0,0-1 0,0 1 0,0 0 0,2-2 0,2 1-708,0 0 0,0-1 1,-1 1-1,1-1 0,-1-1 1,1 1-1,-1 0 0,0-1 1,5-3-1,7-11-6148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0.380"/>
    </inkml:context>
    <inkml:brush xml:id="br0">
      <inkml:brushProperty name="width" value="0.025" units="cm"/>
      <inkml:brushProperty name="height" value="0.025" units="cm"/>
      <inkml:brushProperty name="color" value="#E71224"/>
    </inkml:brush>
  </inkml:definitions>
  <inkml:trace contextRef="#ctx0" brushRef="#br0">38 0 10794,'0'0'13122,"-3"11"-11739,-24 91 1478,24-88-2698,1 0 0,0 0 0,2 0 1,-1 0-1,2 1 0,2 21 0,-3-35-180,1 0 0,-1 0 0,0 0-1,1 0 1,-1 0 0,1 0 0,-1 0-1,1 0 1,0 0 0,-1 0-1,1-1 1,0 1 0,0 0 0,-1 0-1,1 0 1,0-1 0,0 1 0,0-1-1,0 1 1,0-1 0,0 1-1,0-1 1,0 1 0,0-1 0,0 0-1,0 0 1,0 1 0,1-1 0,-1 0-1,0 0 1,0 0 0,0 0-1,0 0 1,0 0 0,0-1 0,0 1-1,0 0 1,0-1 0,0 1 0,0 0-1,0-1 1,2-1 0,3 0-238,0-1 1,-1 1 0,1-2-1,-1 1 1,10-8 0,-8 3-110,-5 6 342,0-1 1,0 1-1,0 0 0,1 0 1,-1 0-1,0 0 0,1 0 1,0 0-1,-1 1 0,1-1 1,0 1-1,0-1 1,0 1-1,-1 0 0,5 0 1,3 50 832,-9-48-823,-1 0 0,1 0-1,0 0 1,0 0 0,-1 0 0,1 0 0,0 0-1,0 0 1,0 0 0,0 0 0,0-1 0,0 1-1,0 0 1,0-1 0,0 1 0,1-1 0,-1 1-1,0-1 1,0 0 0,0 1 0,1-1 0,-1 0-1,0 0 1,0 0 0,1 0 0,0 0 0,0-1-42,1 0 0,-1 1 0,0-1-1,0 0 1,0-1 0,0 1 0,-1 0 0,1 0 0,0-1 0,0 1 0,-1-1 0,1 0 0,1-2 0,1-1 112,-1 0-1,0 0 0,0 0 1,0 0-1,0 0 1,-1-1-1,0 1 1,0-1-1,0 1 1,1-11-1,-2 15 31,0 0-1,0 0 0,0 0 1,0 0-1,0 0 0,0 1 1,0-1-1,0 1 0,0-1 1,1 0-1,-1 1 0,0 0 1,1-1-1,-1 1 0,0 0 1,1 0-1,-1 0 0,0 0 0,2 0 1,32-3-1500,-34 3 1115,11-1-3809,3-1-4734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0.863"/>
    </inkml:context>
    <inkml:brush xml:id="br0">
      <inkml:brushProperty name="width" value="0.025" units="cm"/>
      <inkml:brushProperty name="height" value="0.025" units="cm"/>
      <inkml:brushProperty name="color" value="#E71224"/>
    </inkml:brush>
  </inkml:definitions>
  <inkml:trace contextRef="#ctx0" brushRef="#br0">1 64 14670,'0'0'7911,"53"8"-6021,1-13-577,14-4-608,9 1-417,5-3-224,3 2-224,-11-1-1377,-16 3-2147,-20-1-2273,-20 3-3684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1.237"/>
    </inkml:context>
    <inkml:brush xml:id="br0">
      <inkml:brushProperty name="width" value="0.025" units="cm"/>
      <inkml:brushProperty name="height" value="0.025" units="cm"/>
      <inkml:brushProperty name="color" value="#E71224"/>
    </inkml:brush>
  </inkml:definitions>
  <inkml:trace contextRef="#ctx0" brushRef="#br0">1 45 17424,'0'0'3620,"74"13"-2147,-13-13-224,18 0 65,5-4-514,7-6-479,1 0-225,-4-6-1153,-5-1-4933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058"/>
    </inkml:context>
    <inkml:brush xml:id="br0">
      <inkml:brushProperty name="width" value="0.025" units="cm"/>
      <inkml:brushProperty name="height" value="0.025" units="cm"/>
    </inkml:brush>
  </inkml:definitions>
  <inkml:trace contextRef="#ctx0" brushRef="#br0">0 174 9961,'0'0'10795,"8"-8"-10133,-3 3-581,-2 2-48,1 0 0,0 0 0,-1-1 1,0 0-1,0 1 0,0-1 1,-1 0-1,1-1 0,-1 1 1,0 0-1,0-1 0,0 1 1,-1-1-1,1 1 0,0-10 1,-22 31-478,16-11 439,1 0-1,-1 0 0,1 0 0,0 0 0,0 0 0,1 1 1,0-1-1,0 1 0,0-1 0,0 14 0,2-19-2,0-1-1,1 1 0,-1-1 0,1 1 0,-1 0 0,0-1 1,1 1-1,-1-1 0,1 1 0,0-1 0,-1 1 1,1-1-1,-1 0 0,1 1 0,0-1 0,-1 0 0,1 1 1,0-1-1,-1 0 0,1 0 0,0 1 0,0-1 1,-1 0-1,1 0 0,0 0 0,-1 0 0,1 0 0,0 0 1,0 0-1,-1 0 0,1-1 0,0 1 0,0 0 1,-1 0-1,1 0 0,0-1 0,0 0 0,30-9-1241,-26 7 626,35-24-3134,-38 26 3790,1-1 1,-1 0 0,0 1 0,0-1 0,0 0-1,0-1 1,0 1 0,0 0 0,-1-1 0,1 1-1,-1 0 1,3-6 0,-5 8 94,1-1 1,0 1-1,-1-1 1,1 0-1,-1 1 0,1-1 1,0 1-1,-1-1 0,1 1 1,-1-1-1,1 1 1,-1 0-1,0-1 0,1 1 1,-1 0-1,1-1 0,-1 1 1,0 0-1,1 0 0,-1-1 1,0 1-1,1 0 1,-1 0-1,0 0 0,1 0 1,-1 0-1,0 0 0,1 0 1,-1 0-1,0 0 0,1 0 1,-1 0-1,0 1 1,1-1-1,-2 1 0,1-1-60,1 0-1,-1 0 1,0 1-1,1-1 1,-1 0-1,0 0 1,1 0-1,-1 0 1,0 0-1,0 1 1,1-1-1,-1-1 0,0 1 1,1 0-1,-1 0 1,0 0-1,0 0 1,1 0-1,-1-1 1,0 1-1,1 0 1,-1-1-1,1 1 1,-1 0-1,0-1 1,1 1-1,-1-1 1,1 1-1,-1-1 1,1 1-1,-1-1 0,1 1 1,-1-1-1,1 0 1,0 1-1,-1-1 1,1 1-1,0-1 1,-1-1-1,4-1-148,0 1 1,-1-1-1,1 0 0,1 1 0,-1-1 0,0 1 0,0 0 0,1 0 0,-1 1 1,5-3-1,2-1-726,68-44-9954,-47 27 5578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2.666"/>
    </inkml:context>
    <inkml:brush xml:id="br0">
      <inkml:brushProperty name="width" value="0.025" units="cm"/>
      <inkml:brushProperty name="height" value="0.025" units="cm"/>
      <inkml:brushProperty name="color" value="#E71224"/>
    </inkml:brush>
  </inkml:definitions>
  <inkml:trace contextRef="#ctx0" brushRef="#br0">1 415 7976,'0'0'9315,"9"4"-7692,-5-2-1460,1 0-1,0-1 1,-1 1 0,1-1-1,0 0 1,0 0 0,0-1-1,0 1 1,0-1 0,-1 0-1,1-1 1,0 1 0,0-1-1,0 0 1,0 0 0,-1 0-1,1-1 1,8-3 0,91-40-129,-2-4-1,190-125 1,-213 110-654,-74 59 563,0 0 1,0 0-1,0 0 0,-1-1 0,0 0 0,0 1 0,0-2 0,-1 1 0,0 0 0,0-1 1,2-10-1,-5 18 65,0-1 1,0 0-1,0 0 1,-1 1-1,1-1 1,0 0-1,0 0 0,0 0 1,-1 1-1,1-1 1,0 0-1,0 0 1,-1 0-1,1 0 1,0 0-1,-1 1 1,1-1-1,0 0 1,0 0-1,-1 0 1,1 0-1,0 0 1,-1 0-1,1 0 0,0 0 1,0 0-1,-1 0 1,1 0-1,0 0 1,-1 0-1,1 0 1,0-1-1,0 1 1,-1 0-1,1 0 1,0 0-1,-1 0 1,1 0-1,0-1 1,0 1-1,0 0 1,-1 0-1,1 0 0,0-1 1,0 1-1,0 0 1,-1 0-1,1-1 1,0 1-1,0 0 1,0 0-1,0-1 1,0 1-1,0 0 1,0-1-1,-1 1 1,1 0-1,0 0 1,0-1-1,0 1 1,0 0-1,0-1 0,0 1 1,1 0-1,-1-1 1,0 1-1,0-1 1,-20 18 263,11-5-177,1 0-1,1 1 0,0 0 0,1 0 0,0 0 0,1 1 0,0 0 0,2 0 0,-1 0 0,-1 19 0,1 8 286,1 1-1,4 56 0,8-57-27,-9-40-470,0 0 1,0 0-1,1 0 1,-1 0-1,0 0 0,1 0 1,-1 0-1,1-1 1,-1 1-1,1 0 1,0 0-1,-1-1 1,1 1-1,0 0 0,-1-1 1,1 1-1,0 0 1,0-1-1,-1 1 1,1-1-1,0 0 1,0 1-1,0-1 0,0 0 1,0 1-1,0-1 1,0 0-1,0 0 1,0 0-1,0 0 1,0 0-1,-1 0 1,1 0-1,0 0 0,0 0 1,0 0-1,0 0 1,0-1-1,0 1 1,0 0-1,1-1 1,8-10-6615,-2-12-4335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2.994"/>
    </inkml:context>
    <inkml:brush xml:id="br0">
      <inkml:brushProperty name="width" value="0.025" units="cm"/>
      <inkml:brushProperty name="height" value="0.025" units="cm"/>
      <inkml:brushProperty name="color" value="#E71224"/>
    </inkml:brush>
  </inkml:definitions>
  <inkml:trace contextRef="#ctx0" brushRef="#br0">115 1 16752,'0'0'1249,"-4"8"187,-32 62 1355,-14 31-690,45-90-1916,1 0 0,0 1 0,1-1 0,0 1 0,1 0 0,-2 23 0,4-34-167,0 1-1,0 0 1,0-1-1,1 1 1,-1-1-1,0 1 1,1 0-1,-1-1 0,1 1 1,0-1-1,0 1 1,-1-1-1,1 1 1,0-1-1,0 0 1,0 1-1,0-1 1,1 0-1,-1 0 1,0 0-1,0 0 1,1 0-1,-1 0 0,3 2 1,1-2-60,0 1 0,-1 0-1,1-1 1,0 0 0,0 0 0,0 0 0,0-1 0,8 0-1,-3 0-821,0-1-1,1 0 1,-1-1-1,-1 0 0,1 0 1,0-1-1,0 0 0,11-6 1,2-9-3941,-4-1-346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3.351"/>
    </inkml:context>
    <inkml:brush xml:id="br0">
      <inkml:brushProperty name="width" value="0.025" units="cm"/>
      <inkml:brushProperty name="height" value="0.025" units="cm"/>
      <inkml:brushProperty name="color" value="#E71224"/>
    </inkml:brush>
  </inkml:definitions>
  <inkml:trace contextRef="#ctx0" brushRef="#br0">103 179 7944,'0'0'10986,"-63"71"-9353,46-35-447,3 0-97,5 0-225,9-3-543,0-8-257,16-7-961,6-8-1762,4-10-2433,0-2-3877</inkml:trace>
  <inkml:trace contextRef="#ctx0" brushRef="#br0" timeOffset="1">256 6 13805,'0'0'8611,"9"-3"-7325,-3 2-1161,0 0-1,1 1 0,-1 0 1,1 0-1,-1 0 1,1 1-1,-1 0 0,1 0 1,-1 0-1,0 1 0,0 0 1,0 0-1,0 1 0,0 0 1,0 0-1,7 5 0,-1-1-32,5 1-55,-1 1-1,0 1 1,-1 1 0,18 15 0,-31-25-36,0 1 1,1 0 0,-1 0 0,0 0-1,-1 0 1,1 0 0,0 0-1,-1 1 1,1-1 0,-1 1-1,1-1 1,-1 1 0,0-1-1,0 1 1,0 0 0,-1 0 0,1-1-1,-1 1 1,1 0 0,-1 0-1,0 0 1,0-1 0,0 1-1,-1 0 1,1 0 0,-1 0 0,1-1-1,-1 1 1,0 0 0,0-1-1,0 1 1,0 0 0,-1-1-1,1 0 1,-4 5 0,-8 6 173,0-1 0,0-1 1,-1 0-1,-1-1 0,0 0 1,0-1-1,-22 9 0,13-6 224,0 1 0,-24 18 1,47-30-379,-1 0 0,0 0 0,1 1 0,-1-1 1,1 0-1,-1 1 0,1-1 0,0 1 1,-1-1-1,1 1 0,0-1 0,0 1 1,0 0-1,0 0 0,1-1 0,-1 1 1,0 0-1,0 2 0,2-3-22,-1 0 0,0 0 0,1 0 0,-1-1 1,0 1-1,1 0 0,-1 0 0,1 0 0,0-1 0,-1 1 0,1 0 0,-1-1 1,1 1-1,0-1 0,0 1 0,-1 0 0,1-1 0,0 0 0,0 1 0,0-1 1,0 1-1,-1-1 0,1 0 0,0 0 0,2 1 0,10 1-615,0 0-1,0-1 1,23 0-1,-30-1 140,4 0-962,-1 0-1,1-1 0,0 0 1,0-1-1,15-4 1,15-10-5928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3.695"/>
    </inkml:context>
    <inkml:brush xml:id="br0">
      <inkml:brushProperty name="width" value="0.025" units="cm"/>
      <inkml:brushProperty name="height" value="0.025" units="cm"/>
      <inkml:brushProperty name="color" value="#E71224"/>
    </inkml:brush>
  </inkml:definitions>
  <inkml:trace contextRef="#ctx0" brushRef="#br0">83 0 17873,'0'0'2370,"-43"52"577,28-22-417,3 0-576,2-4-897,8-3-737,2-1-287,0-2-386,9-5-1953,6-5-2178,-1-3-5638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6.562"/>
    </inkml:context>
    <inkml:brush xml:id="br0">
      <inkml:brushProperty name="width" value="0.025" units="cm"/>
      <inkml:brushProperty name="height" value="0.025" units="cm"/>
      <inkml:brushProperty name="color" value="#E71224"/>
    </inkml:brush>
  </inkml:definitions>
  <inkml:trace contextRef="#ctx0" brushRef="#br0">2 47 10122,'-1'-1'283,"1"0"0,0 0 1,0 0-1,0 0 0,0 1 1,0-1-1,0 0 0,0 0 1,0 0-1,0 0 0,0 0 1,0 0-1,0 0 0,1 0 1,-1 0-1,0 0 0,1 1 1,-1-1-1,1 0 0,-1 0 1,1 0-1,-1 1 0,1-1 1,0 0-1,0 0 0,26-12 2119,43 7-2092,-60 5 395,34-2-308,0 2 0,1 2 0,-1 2-1,0 2 1,65 15 0,-105-19-397,-1 0 0,1 1 0,0-1 0,-1 1 1,0 0-1,1 0 0,4 4 0,-7-5 1,-1 0 0,1-1 0,-1 1 1,1-1-1,-1 1 0,1 0 0,-1-1 0,1 1 0,-1 0 0,0 0 0,0-1 1,1 1-1,-1 0 0,0 0 0,0-1 0,0 1 0,0 0 0,1 0 1,-1 0-1,-1-1 0,1 1 0,0 0 0,0 0 0,0 0 0,0-1 1,0 1-1,-1 0 0,1 0 0,0-1 0,-1 1 0,1 0 0,0-1 1,-1 1-1,1 0 0,-1-1 0,1 1 0,-1-1 0,0 1 0,1-1 1,-1 1-1,0-1 0,1 1 0,-1-1 0,0 1 0,-1 0 0,-19 11 248,0-1 0,-2 0 0,1-2 0,-1-1 0,-29 7 0,-12 6 387,36-12-317,-52 20 496,75-26-718,-1-1-1,1 1 0,0 0 1,0 0-1,0 1 1,0 0-1,0 0 0,1 0 1,0 0-1,-7 8 1,10-11-85,1 0 0,-1 0 0,0 0 0,1 1 0,-1-1 0,1 0 0,-1 0 0,1 0 0,0 0 0,-1 1 0,1-1 0,0 0 0,0 0 0,0 1 0,0-1 0,0 0 0,0 1 0,0-1 0,0 0 0,0 0 0,1 1 1,-1-1-1,0 0 0,2 2 0,-1-1-3,1 0-1,0 0 1,-1-1 0,1 1 0,0-1 0,0 1 0,0-1 0,0 0 0,0 0-1,0 1 1,0-2 0,4 3 0,8 1 11,0-1 0,0 0 0,23 1 0,-31-3 7,133 8-933,-120-8-172,0-2 0,-1 0 0,1-1 1,-1-1-1,26-7 0,-9-6-3571,-9-3-1138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56.935"/>
    </inkml:context>
    <inkml:brush xml:id="br0">
      <inkml:brushProperty name="width" value="0.025" units="cm"/>
      <inkml:brushProperty name="height" value="0.025" units="cm"/>
      <inkml:brushProperty name="color" value="#E71224"/>
    </inkml:brush>
  </inkml:definitions>
  <inkml:trace contextRef="#ctx0" brushRef="#br0">79 1 17969,'0'0'4255,"-10"10"-2584,4-3-1430,0-1-42,0-1 0,1 1 0,-1 0-1,2 0 1,-1 1 0,1-1 0,-1 1 0,2 0 0,-1 1 0,1-1 0,0 0-1,1 1 1,0 0 0,-2 11 0,4-18-203,0 1 0,0 0 0,1-1 0,-1 1-1,0-1 1,1 1 0,-1-1 0,1 1 0,0-1 0,-1 1 0,1-1 0,0 0 0,0 1 0,0-1 0,0 0-1,0 0 1,0 0 0,1 0 0,-1 0 0,0 0 0,0 0 0,2 1 0,2 1-131,-1-1 0,1 0 0,0 0-1,0-1 1,0 1 0,0-1 0,6 1 0,-3-1-477,0 0 0,0 0-1,0-1 1,0 0 0,-1-1 0,1 0-1,0 0 1,0 0 0,12-5-1,-19 6 576,0 0 0,0-1 0,0 1 0,0 0 0,0-1 0,0 1 1,-1-1-1,1 1 0,0-1 0,0 1 0,0-1 0,-1 1 0,1-1 0,0 0 0,-1 0 0,1 1 0,0-1 0,-1 0 0,1 0 0,-1 0 0,1 1 0,-1-1 0,0 0 0,1 0 0,-1 0 0,0 0 0,0 0 0,0 0 0,1 0 0,-1 0 0,0 0 0,0 0 0,0 0 0,-1 0 0,1 0 0,0 0 0,0 0 0,0 0 0,-1 0 0,0-1 0,0 1 140,0 1 0,1-1 0,-1 1 0,0-1-1,0 1 1,0-1 0,-1 1 0,1-1 0,0 1 0,0 0 0,0-1 0,0 1-1,0 0 1,0 0 0,0 0 0,-1 0 0,1 0 0,0 0 0,0 1 0,0-1-1,0 0 1,0 0 0,0 1 0,0-1 0,0 1 0,0-1 0,0 1 0,0-1 0,0 1-1,0 0 1,0-1 0,0 1 0,0 0 0,0 0 0,1-1 0,-2 2 0,-2 3 117,-1 0 1,1 1 0,0-1 0,0 1 0,1-1-1,0 1 1,0 0 0,0 1 0,1-1 0,0 0 0,0 1-1,0-1 1,1 1 0,0 0 0,0 8 0,0-9-392,1-1 1,0 0 0,1 1 0,-1-1-1,1 0 1,0 1 0,0-1 0,0 0-1,1 0 1,0 0 0,0 0 0,0 0-1,1 0 1,0 0 0,0-1 0,0 1-1,0-1 1,0 0 0,6 5 0,23 11-6183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4.803"/>
    </inkml:context>
    <inkml:brush xml:id="br0">
      <inkml:brushProperty name="width" value="0.025" units="cm"/>
      <inkml:brushProperty name="height" value="0.025" units="cm"/>
      <inkml:brushProperty name="color" value="#E71224"/>
    </inkml:brush>
  </inkml:definitions>
  <inkml:trace contextRef="#ctx0" brushRef="#br0">216 34 4805,'0'0'16912,"-12"-7"-16064,9 5-804,-1-1 4,0 0 0,0 1 0,0-1 0,-1 1-1,1 0 1,-1 0 0,1 1 0,-1-1-1,0 1 1,0 0 0,1 0 0,-1 1-1,0-1 1,0 1 0,0 0 0,0 0-1,0 1 1,1-1 0,-1 1 0,0 0 0,0 1-1,1-1 1,-6 3 0,0 1 30,1 1 0,0 0 1,-1 0-1,-7 9 0,14-13-50,1 1-1,-1-1 1,1 1-1,0 0 1,0-1-1,0 1 1,0 0-1,0 0 1,1 1 0,-1-1-1,1 0 1,0 0-1,0 1 1,0-1-1,0 1 1,0 5-1,2-8-22,-1 0 0,1 0 0,0 0 0,-1 0 0,1 0 0,0 0 0,0 0 0,0 0 0,0 0-1,0 0 1,0 0 0,0-1 0,1 1 0,-1 0 0,0-1 0,0 1 0,0-1 0,1 1 0,-1-1 0,0 0-1,1 0 1,-1 1 0,0-1 0,1 0 0,-1 0 0,0 0 0,1-1 0,-1 1 0,0 0 0,3-1 0,47-5 77,-1-9-155,-40 11 30,1 1 0,-1-1 0,1 2 0,-1-1 1,1 1-1,0 1 0,-1 0 0,1 1 0,0 0 0,20 3 1,-29-2 38,0 0-1,1 1 1,-1-1 0,0 1 0,0-1 0,-1 1 0,1 0 0,0 0 0,0 0-1,-1 0 1,1 0 0,-1 0 0,0 1 0,0-1 0,0 0 0,0 1 0,0-1-1,0 1 1,0-1 0,-1 1 0,0-1 0,1 1 0,-1 0 0,0-1 0,0 5-1,0 5 25,0 1-1,-1-1 0,0 1 1,-3 11-1,1-14 2,1-1 0,-2 0 0,1-1 0,-1 1 0,0 0 0,-1-1-1,0 0 1,-1 0 0,1-1 0,-1 1 0,-1-1 0,1-1 0,-12 10 0,12-12 103,1 0 0,-1 0 0,0 0-1,0-1 1,-1 0 0,1 0 0,-1 0 0,1-1 0,-1 0 0,0 0 0,1-1 0,-1 0-1,0 0 1,0-1 0,0 0 0,0 0 0,0 0 0,0-1 0,-8-2 0,13 2-101,-1 0-1,0 0 1,0 0 0,0-1 0,1 0 0,-1 1 0,1-1 0,0 0 0,-1 0 0,1 0 0,0-1 0,0 1 0,0 0 0,0-1 0,1 0-1,-1 1 1,1-1 0,-1 0 0,1 0 0,0 1 0,0-1 0,0 0 0,1 0 0,-1 0 0,1 0 0,-1-5 0,1 4-29,0-1 1,-1 1 0,2 0-1,-1-1 1,0 1 0,1 0-1,0-1 1,0 1 0,0 0-1,0 0 1,1 0 0,0 0-1,0 0 1,0 0 0,0 0-1,0 0 1,1 1 0,4-5-1,5-1 27,0 1-1,0 0 1,1 1 0,0 1-1,1 0 1,0 1-1,-1 0 1,1 1-1,17-3 1,-7 1-1960,45-17 0,-46 9-2684,-7-4-2974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131"/>
    </inkml:context>
    <inkml:brush xml:id="br0">
      <inkml:brushProperty name="width" value="0.025" units="cm"/>
      <inkml:brushProperty name="height" value="0.025" units="cm"/>
      <inkml:brushProperty name="color" value="#E71224"/>
    </inkml:brush>
  </inkml:definitions>
  <inkml:trace contextRef="#ctx0" brushRef="#br0">0 5 13741,'0'0'8168,"72"-4"-6343,-26 4-703,0 2-898,4 3-192,0 1-833,-1-2-2146,-7-4-3459,-4 0-8264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630"/>
    </inkml:context>
    <inkml:brush xml:id="br0">
      <inkml:brushProperty name="width" value="0.025" units="cm"/>
      <inkml:brushProperty name="height" value="0.025" units="cm"/>
      <inkml:brushProperty name="color" value="#E71224"/>
    </inkml:brush>
  </inkml:definitions>
  <inkml:trace contextRef="#ctx0" brushRef="#br0">0 1 18225,'0'0'5894,"56"30"-25881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5.985"/>
    </inkml:context>
    <inkml:brush xml:id="br0">
      <inkml:brushProperty name="width" value="0.025" units="cm"/>
      <inkml:brushProperty name="height" value="0.025" units="cm"/>
      <inkml:brushProperty name="color" value="#E71224"/>
    </inkml:brush>
  </inkml:definitions>
  <inkml:trace contextRef="#ctx0" brushRef="#br0">77 2 3427,'0'0'16111,"-64"43"-14157,55-33-512,5-6-65,4 0-128,18-4-1345,9-13-2659,3-9-2401,3-5-6439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388"/>
    </inkml:context>
    <inkml:brush xml:id="br0">
      <inkml:brushProperty name="width" value="0.025" units="cm"/>
      <inkml:brushProperty name="height" value="0.025" units="cm"/>
    </inkml:brush>
  </inkml:definitions>
  <inkml:trace contextRef="#ctx0" brushRef="#br0">90 1 14061,'0'0'2669,"-8"11"-282,-2 1-1847,1 0 1,0 1 0,1 0-1,0 1 1,2 0 0,-1 0-1,2 0 1,0 1-1,0 0 1,-3 26 0,7-36-458,1 6-15,-1 1-1,2 0 0,-1-1 1,4 17-1,-4-27-63,0 0 0,0 0 0,1 1 0,-1-1-1,0 0 1,1 0 0,-1 0 0,1 1 0,-1-1 0,1 0 0,-1 0 0,1 0 0,0 0-1,0 0 1,-1 0 0,1 0 0,0 0 0,0 0 0,0-1 0,0 1 0,0 0-1,0 0 1,0-1 0,0 1 0,1-1 0,-1 1 0,0-1 0,0 0 0,0 1 0,1-1-1,-1 0 1,0 0 0,0 0 0,1 1 0,-1-1 0,0-1 0,0 1 0,1 0-1,-1 0 1,0 0 0,0-1 0,0 1 0,1-1 0,-1 1 0,0-1 0,0 1 0,0-1-1,0 0 1,0 1 0,0-1 0,0 0 0,0 0 0,1-1 0,5-4-38,0 0 1,0 0-1,0 0 0,-1-1 1,0 0-1,-1 0 1,8-14-1,32-64-710,-28 50 470,20-36 157,-37 71 26,-13 31-2258,-2 4-5696,9-17-475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6.705"/>
    </inkml:context>
    <inkml:brush xml:id="br0">
      <inkml:brushProperty name="width" value="0.025" units="cm"/>
      <inkml:brushProperty name="height" value="0.025" units="cm"/>
      <inkml:brushProperty name="color" value="#E71224"/>
    </inkml:brush>
  </inkml:definitions>
  <inkml:trace contextRef="#ctx0" brushRef="#br0">159 124 4708,'0'0'5408,"8"-5"-1981,-4 3-2978,33-24 3050,-36 25-3183,1 0 0,0-1 0,-1 1 0,1-1-1,-1 1 1,1-1 0,-1 0 0,0 0 0,0 1 0,0-1 0,0 0-1,0 0 1,0 0 0,-1 0 0,1 0 0,0 0 0,-1 0 0,0 0-1,1-1 1,-1-3 0,-1 5-281,0 1-1,1-1 1,-1 0 0,0 0-1,0 0 1,0 0 0,0 1-1,0-1 1,0 0 0,0 1-1,0-1 1,0 1 0,0-1-1,0 1 1,0 0-1,-1-1 1,1 1 0,0 0-1,0 0 1,0 0 0,0 0-1,-1 0 1,1 0 0,-2 0-1,-34 3 344,28 0-310,1 0 0,0 0 0,-1 1 0,1 0 0,1 1 0,-1-1 0,1 2 0,-1-1 0,2 1 0,-1 0 0,1 1 0,-11 12 0,11-12 20,0 1 0,0 0 0,1 0 1,0 1-1,0-1 0,1 1 1,0 0-1,1 0 0,-1 1 1,2-1-1,-3 17 0,5-25-76,0 1 0,1-1 0,-1 0 0,0 1 0,1-1 0,0 0 0,-1 1 0,1-1 0,0 0 0,-1 0 0,1 1 0,0-1 0,0 0 0,0 0 0,0 0 0,0 0 0,0 0 0,0-1 0,1 1 0,-1 0 0,0 0 0,0-1 0,1 1 0,-1-1 0,0 1 0,1-1 0,-1 1 0,0-1 0,1 0 0,-1 0 0,1 0 0,-1 0 0,1 0 0,-1 0-1,2 0 1,58-4 139,-47 2-126,1-2-1,-1 0 1,0-1-1,-1 0 1,1-1-1,-1 0 0,0-1 1,13-10-1,-21 14-64,0-1 1,1 1-1,-1-1 0,-1 0 0,1-1 0,-1 1 0,0-1 0,0 0 0,0 0 0,0 0 0,-1-1 0,0 1 0,0-1 0,-1 0 0,1 0 0,-1 0 0,-1 0 0,1 0 0,-1 0 0,1-13 0,-2 16-297,-1 0-1,0 0 1,-1 0 0,1 0-1,0 0 1,-1 0 0,1 1 0,-1-1-1,0 0 1,0 1 0,0-1 0,0 1-1,-1 0 1,1 0 0,-1 0 0,1 0-1,-1 0 1,0 0 0,1 1-1,-5-2 1,-12-9-3417,-4-9-3362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7.064"/>
    </inkml:context>
    <inkml:brush xml:id="br0">
      <inkml:brushProperty name="width" value="0.025" units="cm"/>
      <inkml:brushProperty name="height" value="0.025" units="cm"/>
      <inkml:brushProperty name="color" value="#E71224"/>
    </inkml:brush>
  </inkml:definitions>
  <inkml:trace contextRef="#ctx0" brushRef="#br0">19 0 11627,'0'0'9673,"-19"71"-8135,23-43 159,13 3-352,3 1-352,4-1-576,5-1-289,-1-3-64,0 1-160,-3-1-801,-7 2-544,-3-1-737,-9-1-737,-3-3-384,-3-3-1666,0-7-1665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7.888"/>
    </inkml:context>
    <inkml:brush xml:id="br0">
      <inkml:brushProperty name="width" value="0.025" units="cm"/>
      <inkml:brushProperty name="height" value="0.025" units="cm"/>
      <inkml:brushProperty name="color" value="#E71224"/>
    </inkml:brush>
  </inkml:definitions>
  <inkml:trace contextRef="#ctx0" brushRef="#br0">12 76 5093,'0'0'16981,"-1"12"-15956,-2 14-530,0-2 9,0 0-1,2 1 1,1 26-1,0-49-491,1 0 0,-1 0 0,0 0 0,1 0 0,-1 0 0,1 0 0,-1 0 0,1 0 0,0 0 0,0-1 0,0 1 0,0 0 0,0 0 0,1-1-1,-1 1 1,0-1 0,1 1 0,-1-1 0,1 1 0,-1-1 0,1 0 0,3 2 0,-2-2 1,1 0 1,-1 0-1,0 0 0,1-1 1,-1 1-1,1-1 0,-1 0 0,1 0 1,-1 0-1,1-1 0,-1 1 1,5-2-1,3-1 7,-1 0 0,0-1 0,0 0 0,0 0 1,-1-1-1,1-1 0,15-11 0,-16 8-53,0 0-1,0-1 1,0 0 0,-1 0-1,-1-1 1,0 0 0,0-1 0,-1 1-1,-1-1 1,0 0 0,0 0 0,4-20-1,-12 40 41,1 1-1,0-1 1,0 1-1,1-1 1,0 1-1,1-1 1,0 1-1,0 0 1,1-1-1,1 10 1,-1-15 9,1 1 0,-1-1 1,1 0-1,0 0 0,-1 1 1,1-1-1,1 0 0,-1-1 1,0 1-1,1 0 0,-1-1 1,1 1-1,0-1 0,0 0 1,0 0-1,0 0 0,0 0 1,1 0-1,-1-1 0,0 0 1,1 1-1,-1-1 1,1 0-1,-1-1 0,1 1 1,6 0-1,-2 0 62,0 0 1,1-1-1,-1 0 0,1 0 1,-1 0-1,1-1 0,-1-1 1,0 1-1,0-1 0,1-1 1,-1 1-1,10-7 0,-13 7-6,-1-1 0,0 1 0,0-1-1,0-1 1,0 1 0,-1-1 0,1 1-1,-1-1 1,0 0 0,0 0 0,0 0 0,-1-1-1,1 1 1,-1-1 0,0 1 0,0-1-1,-1 0 1,0 1 0,1-1 0,-1 0 0,-1 0-1,1-6 1,0 3 21,-1 0-1,0 0 1,-1 1 0,0-1-1,0 0 1,0 0-1,-5-11 1,5 15-333,0 1 1,-1 0-1,1 0 1,-1 1-1,0-1 0,0 0 1,0 1-1,-4-5 0,3 5-579,1 0-1,0 1 0,-1-1 0,1 1 0,-1-1 1,1 1-1,-1 0 0,0 0 0,0 0 0,1 0 1,-5 0-1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8.837"/>
    </inkml:context>
    <inkml:brush xml:id="br0">
      <inkml:brushProperty name="width" value="0.025" units="cm"/>
      <inkml:brushProperty name="height" value="0.025" units="cm"/>
      <inkml:brushProperty name="color" value="#E71224"/>
    </inkml:brush>
  </inkml:definitions>
  <inkml:trace contextRef="#ctx0" brushRef="#br0">120 39 13004,'0'-2'429,"0"0"-1,0 0 1,0 0-1,0 0 0,0 1 1,-1-1-1,1 0 1,-1 0-1,1 0 0,-1 0 1,0 1-1,1-1 1,-1 0-1,0 0 0,0 1 1,-2-3-1,2 3-350,-1 0 0,1 1 0,0-1 0,-1 1 0,1-1 0,-1 1 0,1-1 0,0 1 0,-1 0 0,1-1 0,-1 1 0,1 0 0,-1 0 0,1 0 0,-1 0 1,1 1-1,-1-1 0,1 0 0,-1 1 0,1-1 0,-1 1 0,1-1 0,-3 2 0,-1 2 37,-1-1 0,1 1 0,0 1 0,0-1 0,1 1 0,-1 0 0,1 0 0,0 0 0,0 0 0,1 1 0,-1 0 0,1-1 0,1 1 0,-1 0 0,1 1 0,0-1 0,0 0 0,1 1 0,0-1 0,0 1 0,0 10 0,1-15-92,1-1 1,0 0-1,-1 0 0,1 0 0,0 0 0,0 0 1,0 0-1,0 0 0,-1-1 0,1 1 1,0 0-1,1 0 0,-1-1 0,0 1 1,0 0-1,0-1 0,0 1 0,0-1 1,1 0-1,-1 1 0,0-1 0,0 0 1,1 0-1,-1 0 0,0 0 0,0 0 1,1 0-1,-1 0 0,0 0 0,2-1 1,43-5 205,-37 2-210,0 1 0,0-1 0,0-1 0,0 0 1,-1 0-1,0-1 0,14-12 0,-18 15-9,0 0 1,-1-1-1,1 0 1,-1 0-1,0 0 1,0 0-1,0 0 1,0-1-1,-1 1 1,1-1-1,-1 0 1,0 0-1,-1 0 1,1 0-1,-1 0 1,1-6-1,-2 11-11,0 0 0,0-1 0,0 1-1,0 0 1,0 0 0,0 0 0,0 0 0,-1 0-1,1-1 1,0 1 0,0 0 0,0 0 0,0 0 0,0 0-1,0 0 1,0-1 0,0 1 0,0 0 0,0 0-1,-1 0 1,1 0 0,0 0 0,0 0 0,0 0-1,0 0 1,0-1 0,0 1 0,-1 0 0,1 0-1,0 0 1,0 0 0,0 0 0,0 0 0,0 0-1,-1 0 1,1 0 0,0 0 0,0 0 0,0 0-1,0 0 1,-1 0 0,1 0 0,0 0 0,0 0-1,0 0 1,0 0 0,0 0 0,-1 0 0,1 1-1,0-1 1,-13 6-23,-6 10 24,15-12-9,0 0 1,1 0 0,0 0-1,0 1 1,0-1 0,0 1-1,1 0 1,0 0-1,0 0 1,0 0 0,1 0-1,-1 0 1,0 11-1,4-16-300,-1 1-1,1 0 1,0-1-1,0 0 0,0 1 1,0-1-1,0 0 0,0 0 1,0 0-1,0 0 0,0 0 1,-1 0-1,1-1 1,0 1-1,0-1 0,3-1 1,21-11-3615,0-8-2087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9.244"/>
    </inkml:context>
    <inkml:brush xml:id="br0">
      <inkml:brushProperty name="width" value="0.025" units="cm"/>
      <inkml:brushProperty name="height" value="0.025" units="cm"/>
      <inkml:brushProperty name="color" value="#E71224"/>
    </inkml:brush>
  </inkml:definitions>
  <inkml:trace contextRef="#ctx0" brushRef="#br0">64 112 11563,'0'0'6902,"-7"10"-5898,3-5-962,-34 58 1856,35-59-1756,1 0 0,0 1-1,1 0 1,-1-1 0,1 1-1,0 0 1,0-1 0,1 1-1,-1 0 1,1 0 0,0 0-1,0 0 1,1 0-1,-1-1 1,2 6 0,-1-8-140,0 0 0,0 0 0,1-1 0,-1 1 0,0 0 0,0-1 0,1 0 0,-1 1 0,1-1 0,0 0 0,-1 1 0,1-1 0,0 0 0,0 0 0,-1-1 0,1 1 0,0 0 0,0 0 0,0-1 0,0 1 0,0-1 0,0 0 0,0 0 0,0 0 0,0 0 0,0 0 0,0 0 0,0 0 0,4-1 0,-1 0-5,0 0 0,0 0-1,0 0 1,0 0 0,-1-1 0,1 0-1,0 0 1,-1 0 0,0 0 0,1-1-1,4-4 1,0-3-21,-1 0-1,0-1 1,-1 0-1,0-1 1,-1 1-1,0-2 1,0 1-1,-2 0 1,1-1-1,-2 0 1,0 0-1,0 0 1,-1 0-1,-1-1 1,0 1-1,-2-22 1,1 34 26,0-1 1,0 0-1,0 1 1,0-1-1,0 0 1,-1 1-1,1-1 1,-1 0-1,1 1 1,-1-1-1,0 1 1,1-1-1,-1 1 1,0 0-1,0-1 1,0 1-1,0 0 1,0-1-1,0 1 1,0 0-1,-1 0 1,1 0-1,0 0 1,-1 0-1,1 0 1,-1 1-1,1-1 1,-1 0-1,1 1 1,-1-1-1,1 1 1,-1-1-1,0 1 1,1 0-1,-1 0 1,0 0-1,1 0 1,-1 0-1,0 0 1,1 0-1,-1 0 1,-3 2-1,0-1 36,0 0 0,0 0 0,-1 1 1,1 0-1,0 0 0,0 1 0,1-1 0,-1 1 0,0 0 1,1 0-1,0 0 0,-5 6 0,6-7-51,0 1-1,1 0 1,-1 1 0,1-1 0,0 0 0,0 1-1,0-1 1,0 1 0,0 0 0,1-1 0,0 1-1,0 0 1,0 0 0,0 0 0,1 0-1,-1 0 1,1 0 0,0 0 0,0 0 0,1 4-1,0-3-201,1-1-1,0 1 1,0-1-1,0 0 1,1 1-1,0-1 1,-1-1-1,1 1 1,0 0-1,1-1 0,-1 1 1,1-1-1,0 0 1,-1 0-1,9 4 1,-5-3 8,-1 0 0,0 1 0,0-1 0,-1 1 0,1 0 0,-1 0 0,0 1 0,0-1 1,4 8-1,-7-8 236,0-1 1,0 0 0,-1 1 0,1 0-1,-1-1 1,0 1 0,-1 0 0,1 0-1,-1 0 1,0-1 0,0 1 0,0 0-1,-1 0 1,-1 9 0,1-12-2908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09.632"/>
    </inkml:context>
    <inkml:brush xml:id="br0">
      <inkml:brushProperty name="width" value="0.025" units="cm"/>
      <inkml:brushProperty name="height" value="0.025" units="cm"/>
      <inkml:brushProperty name="color" value="#E71224"/>
    </inkml:brush>
  </inkml:definitions>
  <inkml:trace contextRef="#ctx0" brushRef="#br0">29 1 11819,'0'0'6956,"-3"10"-4548,1-6-2257,-3 8 405,1 1 0,0 0 0,1 0 0,0 0 1,1 0-1,1 0 0,0 1 0,1 17 1,0-30-549,0 0 0,1-1 0,-1 1 0,1 0 1,-1-1-1,1 1 0,-1-1 0,1 1 0,-1-1 0,1 1 1,-1-1-1,1 1 0,0-1 0,-1 0 0,1 1 1,0-1-1,-1 0 0,1 1 0,0-1 0,-1 0 0,1 0 1,0 0-1,0 0 0,-1 0 0,1 1 0,0-1 1,0-1-1,-1 1 0,1 0 0,0 0 0,-1 0 1,1 0-1,0 0 0,0-1 0,-1 1 0,1 0 0,0-1 1,-1 1-1,1 0 0,-1-1 0,1 1 0,0-1 1,-1 1-1,1-1 0,-1 1 0,1-1 0,-1 1 0,1-1 1,-1 0-1,0 1 0,1-1 0,-1 0 0,0 1 1,0-1-1,1 0 0,-1 0 0,0 1 0,0-1 1,0-1-1,1-48-854,-1 49 800,0-1-1,0 1 1,-1-1 0,1 1 0,0 0 0,0 0 0,-1-1 0,1 1 0,-1 0 0,1-1 0,-1 1 0,0 0 0,1 0-1,-1 0 1,0 0 0,0 0 0,0 0 0,0 0 0,0 0 0,0 0 0,0 0 0,0 0 0,0 1 0,0-1 0,0 0-1,-1 1 1,1-1 0,0 1 0,-1-1 0,1 1 0,0 0 0,0-1 0,-3 1 0,16 0-15211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0.134"/>
    </inkml:context>
    <inkml:brush xml:id="br0">
      <inkml:brushProperty name="width" value="0.025" units="cm"/>
      <inkml:brushProperty name="height" value="0.025" units="cm"/>
      <inkml:brushProperty name="color" value="#E71224"/>
    </inkml:brush>
  </inkml:definitions>
  <inkml:trace contextRef="#ctx0" brushRef="#br0">114 10 11851,'0'0'13752,"-8"-3"-13672,-26-4-48,33 8-42,0-1 0,0 0 0,0 1-1,-1-1 1,1 1 0,0-1 0,0 1 0,0 0 0,0 0-1,0-1 1,0 1 0,1 0 0,-1 0 0,0 0 0,0 0 0,0 0-1,1 0 1,-1 0 0,1 0 0,-1 0 0,0 0 0,1 0-1,0 1 1,-1-1 0,1 0 0,0 0 0,0 0 0,0 1 0,-1-1-1,1 0 1,0 0 0,1 0 0,-1 1 0,0-1 0,0 0-1,0 0 1,1 0 0,-1 1 0,1-1 0,-1 0 0,1 0 0,-1 0-1,1 0 1,0 0 0,-1 0 0,1 0 0,0 0 0,0 0-1,0 0 1,1 1 0,34 2-2104,-29-5 1806,0 1-1,0 1 1,0-1 0,0 1-1,-1 1 1,1-1-1,0 1 1,0 0 0,-1 1-1,0 0 1,1 0-1,9 6 1,-15-8 352,0-1 0,-1 1 0,1 0 0,-1-1 0,1 1 1,-1 0-1,1 0 0,-1-1 0,0 1 0,1 0 0,-1 0 0,0-1 0,1 1 0,-1 0 0,0 0 0,0 0 1,0 0-1,0-1 0,0 1 0,0 0 0,0 0 0,0 0 0,0 0 0,0 0 0,-1-1 0,1 1 0,-1 1 1,-19 16 1062,-32-1 635,41-14-1280,-1 0 1,0-1-1,0-1 1,0 0-1,0-1 1,-1 0-1,-16-2 0,28 2-518,0 0-1,1-1 0,-1 1 0,0 0 1,1 0-1,-1 0 0,0-1 0,1 1 1,-1 0-1,1-1 0,-1 1 0,0 0 1,1-1-1,-1 1 0,1-1 0,-1 1 0,1-1 1,0 1-1,-1-1 0,1 1 0,-1-1 1,1 0-1,0 1 0,0-1 0,-1 1 1,1-1-1,0 0 0,0 1 0,0-1 1,-1 0-1,1 1 0,0-1 0,0 0 1,0 1-1,0-1 0,0 0 0,1 1 1,-1-1-1,0 0 0,0 1 0,0-1 0,1 0 1,-1 1-1,0-1 0,0 1 0,1-1 1,-1 0-1,1 1 0,-1-1 0,1 0 1,24-26-6760,-2 11 880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0.803"/>
    </inkml:context>
    <inkml:brush xml:id="br0">
      <inkml:brushProperty name="width" value="0.025" units="cm"/>
      <inkml:brushProperty name="height" value="0.025" units="cm"/>
      <inkml:brushProperty name="color" value="#E71224"/>
    </inkml:brush>
  </inkml:definitions>
  <inkml:trace contextRef="#ctx0" brushRef="#br0">58 1 8904,'0'0'15087,"-8"12"-14244,2-5-745,1 1 1,-1 1-1,2-1 0,-1 1 1,1 0-1,1 0 0,0 0 1,0 1-1,0-1 0,1 1 1,-1 16-1,2 7 171,-1 12-54,5 51 0,-3-95-211,0-1 1,0 0-1,0 1 0,0-1 0,0 0 0,0 1 0,0-1 0,0 0 1,0 0-1,0 1 0,0-1 0,0 0 0,0 1 0,1-1 1,-1 0-1,0 0 0,0 1 0,0-1 0,0 0 0,0 0 0,1 1 1,-1-1-1,0 0 0,0 0 0,0 0 0,1 1 0,-1-1 1,0 0-1,0 0 0,1 0 0,-1 0 0,0 0 0,0 1 0,1-1 1,-1 0-1,0 0 0,1 0 0,-1 0 0,0 0 0,1 0 1,11-9 157,7-17-41,-14 14-179,-2 1 0,1-1 0,-2 1 0,1-1 0,-2 0 0,0 0 0,0-20 0,-1 35 63,0 0 1,0 0 0,0 0 0,0 0 0,0 0-1,1 0 1,0 0 0,-1 0 0,1-1 0,0 1 0,0 0-1,1 0 1,-1-1 0,1 1 0,-1-1 0,1 1-1,0-1 1,0 1 0,0-1 0,0 0 0,0 0-1,0 0 1,1 0 0,-1-1 0,1 1 0,-1-1-1,1 1 1,0-1 0,0 0 0,-1 0 0,1 0 0,0 0-1,5 0 1,-1 1-77,0 0 1,0-1-1,0 0 0,0 0 0,0-1 0,0 1 1,0-2-1,0 1 0,0-1 0,0 0 0,0 0 1,13-5-1,-10 1 34,0 0 1,0 0-1,0-1 1,-1 0 0,1-1-1,-1 0 1,8-9-1,-17 16 39,0 0-1,0-1 0,0 1 0,0 0 1,0 0-1,1 0 0,-1 0 0,0 0 1,0 0-1,0 0 0,0-1 0,0 1 1,0 0-1,0 0 0,0 0 0,0 0 1,1 0-1,-1 0 0,0 0 0,0 0 1,0 0-1,0 0 0,0 0 0,1 0 1,-1-1-1,0 1 0,0 0 0,0 0 0,0 0 1,0 0-1,1 0 0,-1 0 0,0 0 1,0 0-1,0 1 0,0-1 0,0 0 1,0 0-1,1 0 0,-1 0 0,0 0 1,0 0-1,0 0 0,0 0 0,0 0 1,0 0-1,1 0 0,-1 0 0,0 1 1,0-1-1,0 0 0,0 0 0,0 0 1,0 0-1,0 0 0,0 0 0,0 0 1,0 1-1,0-1 0,0 0 0,0 0 1,0 15 239,-7 14 433,6-24-445,-1 0 0,1 0-1,0-1 1,0 1 0,0 0-1,1 0 1,-1 6 0,2-10-215,-1 0 1,0-1 0,0 1-1,1 0 1,-1 0 0,1 0-1,-1 0 1,1-1 0,-1 1 0,1 0-1,-1 0 1,1-1 0,0 1-1,-1 0 1,1-1 0,0 1-1,-1 0 1,1-1 0,0 1-1,0-1 1,0 0 0,0 1-1,-1-1 1,1 0 0,0 1 0,0-1-1,0 0 1,0 0 0,0 0-1,0 0 1,0 0 0,0 0-1,0 0 1,0 0 0,0 0-1,0 0 1,-1-1 0,1 1-1,0 0 1,0 0 0,0-1 0,1 0-1,11-5-284,0 0 0,0 0-1,-1-1 1,0-1 0,-1 0-1,0-1 1,0 0 0,0-1-1,-1 0 1,8-12 0,-14 17 280,-5 7 41,0 0 0,0 0 0,0 0 0,0 0 0,0 0 0,0 0 0,1 0 0,-1 1 0,1-1 0,-1 0 0,1 0 0,0 0 0,0 1 0,0-1-1,0 0 1,0 0 0,1 4 0,0-5-175,-1 1-1,1-1 1,0 0 0,-1 0-1,1 0 1,0 0-1,0 0 1,0-1 0,0 1-1,-1 0 1,1 0-1,0 0 1,0-1 0,1 1-1,-1-1 1,0 1-1,0-1 1,0 1 0,0-1-1,0 1 1,1-1-1,-1 0 1,0 0-1,0 0 1,1 0 0,-1 0-1,0 0 1,0 0-1,1 0 1,-1 0 0,1-1-1,3 0-935,0 0 0,0 0-1,0-1 1,-1 1 0,1-1-1,0 0 1,4-3 0,14-10-3868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1.225"/>
    </inkml:context>
    <inkml:brush xml:id="br0">
      <inkml:brushProperty name="width" value="0.025" units="cm"/>
      <inkml:brushProperty name="height" value="0.025" units="cm"/>
      <inkml:brushProperty name="color" value="#E71224"/>
    </inkml:brush>
  </inkml:definitions>
  <inkml:trace contextRef="#ctx0" brushRef="#br0">1 54 7655,'0'0'19101,"10"6"-19806,-6-4 630,-1 0-124,-1 0-1,1-1 0,-1 1 1,1-1-1,0 0 1,0 0-1,0 0 0,0 0 1,0 0-1,-1-1 1,1 1-1,1-1 0,-1 0 1,0 0-1,0 0 1,0 0-1,0 0 0,0-1 1,0 1-1,0-1 1,-1 0-1,1 0 0,0 0 1,0 0-1,0 0 0,-1-1 1,4-1-1,-4 1 97,51-38-6008,-35 20 6165,-25 19 8742,-25 4-6328,0 15-2358,31-18-143,0 1 1,0 0 0,0-1-1,0 1 1,0 0 0,0 0-1,0 0 1,0 0 0,0 0-1,1 0 1,-1 0 0,0 0-1,1 0 1,-1 0 0,0 0-1,1 0 1,0 0 0,-1 1-1,1-1 1,0 0 0,-1 0-1,1 0 1,0 1-1,0-1 1,0 0 0,0 2-1,3-1 21,-1 0 0,1 0-1,0-1 1,0 1 0,0-1-1,0 1 1,0-1 0,0 0-1,7 1 1,11 6-671,-19-8 684,-1 1 0,0 0-1,1-1 1,-1 1 0,0 0 0,0 0-1,1 0 1,-1 0 0,0 0 0,0 0-1,0 0 1,0 0 0,0 0-1,0 0 1,-1 1 0,1-1 0,0 0-1,-1 0 1,1 1 0,0-1-1,-1 1 1,0-1 0,1 1 0,-1-1-1,0 1 1,0-1 0,0 1-1,0-1 1,0 1 0,0-1 0,0 0-1,0 1 1,-1-1 0,1 1 0,-1-1-1,1 1 1,-1-1 0,1 0-1,-1 1 1,0-1 0,0 0 0,1 0-1,-1 1 1,0-1 0,0 0-1,0 0 1,0 0 0,-1 0 0,1 0-1,0 0 1,0-1 0,-3 2 0,-1 2 96,0 0 0,-1-1 1,0 1-1,0-1 1,0-1-1,0 1 1,0-1-1,-1 0 1,1-1-1,-13 2 1,18-3-210,0 0 1,0 0 0,1 0-1,-1 0 1,0 0 0,1-1-1,-1 1 1,0 0 0,1-1-1,-1 1 1,1 0 0,-1-1-1,0 1 1,1-1 0,-1 1-1,1-1 1,-1 1 0,1-1 0,-1 1-1,1-1 1,0 1 0,-1-1-1,1 0 1,0 1 0,-1-1-1,1 1 1,0-1 0,0 0-1,0 1 1,-1-1 0,1 0-1,0 0 1,0 1 0,0-1-1,0 0 1,3-29-7615,4 7-896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2.082"/>
    </inkml:context>
    <inkml:brush xml:id="br0">
      <inkml:brushProperty name="width" value="0.025" units="cm"/>
      <inkml:brushProperty name="height" value="0.025" units="cm"/>
      <inkml:brushProperty name="color" value="#E71224"/>
    </inkml:brush>
  </inkml:definitions>
  <inkml:trace contextRef="#ctx0" brushRef="#br0">1 148 12364,'0'0'11354,"1"8"-10062,3 28-728,0 48-1,21-113-1770,-21 21 941,1 0 0,-2 0 0,1 0 0,-1 0 1,0-1-1,-1 1 0,0-1 0,0 0 0,-1 0 0,0-15 0,-1 24 244,0 1 5,0 1 0,1 0-1,-1 0 1,0-1-1,1 1 1,-1 0-1,1-1 1,0 1 0,-1-1-1,1 1 1,0 0-1,0-1 1,0 0-1,2 3 1,1-1-673,0-1 0,-1 0 0,1 0 0,0 0-1,0 0 1,1-1 0,-1 1 0,0-1 0,0 0 0,6 0 0,-8-1 561,0 1 0,-1-1 0,1 0-1,0 0 1,-1 0 0,1-1 0,0 1 0,-1 0 0,1-1-1,-1 1 1,1-1 0,-1 1 0,1-1 0,-1 0 0,1 1-1,1-2 1,-2 1 442,-1 0 0,1 0 0,0 1 0,-1-1 0,1 0 0,-1 0 0,1 0 0,-1 0 0,1 0 0,-1 0 0,0 0 0,1 0 0,-1 0 0,0 0 0,0 0 0,0 0 0,0-2 0,0 3-214,0 0 0,0 0 0,-1 0 0,1-1 0,0 1 0,0 0 0,-1 0 0,1 0 0,0 0 1,0-1-1,-1 1 0,1 0 0,0 0 0,-1 0 0,1 0 0,0 0 0,0 0 0,-1 0 0,1 0 1,0 0-1,-1 0 0,1 0 0,0 0 0,-1 0 0,1 0 0,0 0 0,0 0 0,-1 0 0,1 1 0,0-1 1,0 0-1,-1 0 0,1 0 0,0 0 0,0 0 0,-1 1 0,1-1 0,0 0 0,0 0 0,0 0 1,-1 1-1,1-1 0,0 0 0,0 0 0,0 1 0,0-1 0,0 0 0,-1 1 0,1-1 0,-13 14 787,12-11-734,0 0 1,0 0-1,0 0 1,0 0-1,0 0 1,1 0-1,-1 1 1,1-1-1,0 0 1,0 0-1,0 0 1,1 1-1,0 3 1,-1-6-158,1 0 1,-1 0 0,0-1-1,1 1 1,-1 0 0,0-1-1,1 1 1,-1-1 0,1 1 0,-1 0-1,1-1 1,0 1 0,-1-1-1,1 1 1,0-1 0,-1 0-1,1 1 1,0-1 0,-1 0 0,1 1-1,1-1 1,0 1-66,0-1-1,0 0 1,0 0 0,0-1 0,0 1-1,0 0 1,0 0 0,0-1-1,0 0 1,0 1 0,0-1 0,2-1-1,3-2-186,-1 1 1,0-1-1,1-1 0,-1 1 0,-1-1 1,1 0-1,-1-1 0,0 1 0,0-1 1,0 0-1,-1 0 0,0-1 0,0 1 1,-1-1-1,4-9 0,1-6 477,-1-1-1,-1 1 1,5-38-1,-9 52 842,0 11-491,0 23-416,-2 40-337,-2-44 220,-4 72 684,6-86-666,0 0-1,1 1 1,0-1-1,0 0 1,1 0 0,0 0-1,0 0 1,6 12-1,-8-20-42,0 1 1,1 0-1,-1-1 0,0 1 0,0 0 1,0-1-1,1 1 0,-1 0 0,0-1 1,1 1-1,-1-1 0,1 1 0,-1-1 1,1 1-1,-1-1 0,1 1 0,-1-1 1,1 0-1,-1 1 0,1-1 0,-1 0 1,1 1-1,0-1 0,-1 0 0,2 1 1,1-17 293,-9-27-141,-3 24-170,0 0-1,-2 0 0,0 1 1,-1 1-1,-27-32 0,21 27 243,77 19 2053,-25 2-2372,19 0-1082,-20 5-6499,-26-2 984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748"/>
    </inkml:context>
    <inkml:brush xml:id="br0">
      <inkml:brushProperty name="width" value="0.025" units="cm"/>
      <inkml:brushProperty name="height" value="0.025" units="cm"/>
    </inkml:brush>
  </inkml:definitions>
  <inkml:trace contextRef="#ctx0" brushRef="#br0">0 35 10858,'0'0'9225,"60"0"-9737,-35-16-3588,1-3-4452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2.517"/>
    </inkml:context>
    <inkml:brush xml:id="br0">
      <inkml:brushProperty name="width" value="0.025" units="cm"/>
      <inkml:brushProperty name="height" value="0.025" units="cm"/>
      <inkml:brushProperty name="color" value="#E71224"/>
    </inkml:brush>
  </inkml:definitions>
  <inkml:trace contextRef="#ctx0" brushRef="#br0">0 79 3107,'0'0'21225,"9"0"-19767,69 14 880,-73-14-2297,1 1 0,-1-1 0,0 0 0,1 0 0,-1 0 0,0-1 0,1 1 0,-1-2 0,0 1 0,0 0 0,10-5 0,-13 5-39,0 1 0,-1-1 0,1 0 0,0 0 0,-1 0 0,1-1 0,-1 1 1,1 0-1,-1 0 0,1-1 0,-1 1 0,0-1 0,0 1 0,0-1 0,0 0 0,0 1 0,0-1 0,0 0 0,0 0 0,-1 0 0,1 0 0,-1 0 0,1 1 0,-1-1 0,0 0 0,0 0 0,1 0 0,-2 0 0,1 0 1,0 0-1,0 0 0,-1 0 0,1 0 0,-1 0 0,-1-3 0,1 3-6,0 1-1,0-1 1,-1 0 0,1 1 0,-1 0 0,0-1-1,1 1 1,-1 0 0,0 0 0,0 0-1,0 0 1,0 0 0,1 0 0,-1 0 0,-1 1-1,1-1 1,0 1 0,0-1 0,0 1-1,0 0 1,0 0 0,0 0 0,0 0 0,0 0-1,-3 1 1,0-1-7,0 0-1,0 1 1,1 0 0,-1 0-1,0 0 1,1 0-1,-1 1 1,1 0 0,-1-1-1,-4 5 1,4-2 63,1 0 0,-1 0 1,1 1-1,0-1 0,1 1 0,-1 0 1,1 1-1,0-1 0,0 0 0,1 1 1,-1 0-1,1-1 0,1 1 0,-1 0 1,1 0-1,0 0 0,0 0 0,0 12 1,2-15-164,-1 1 0,0-1 0,1 0-1,0 0 1,0 0 0,0 0 0,0 0 0,0 0 0,0 0 0,1 0 0,0-1 0,-1 1 0,1-1 0,0 1 0,4 3 0,-3-4-469,0 1 1,0-1-1,1 0 1,-1 0-1,1-1 0,0 1 1,-1-1-1,1 1 1,0-1-1,0 0 0,-1-1 1,1 1-1,0-1 1,0 1-1,5-2 0,9 1-7379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185"/>
    </inkml:context>
    <inkml:brush xml:id="br0">
      <inkml:brushProperty name="width" value="0.025" units="cm"/>
      <inkml:brushProperty name="height" value="0.025" units="cm"/>
      <inkml:brushProperty name="color" value="#E71224"/>
    </inkml:brush>
  </inkml:definitions>
  <inkml:trace contextRef="#ctx0" brushRef="#br0">42 0 16592,'0'0'4820,"1"11"-3619,0 23-429,3 78 224,-4-98-829,0 0 0,-2 0 0,1 0 1,-2 0-1,-6 22 0,9-35-75,0 0-1,-1 1 1,1-1-1,-1 0 1,1 0-1,-1 0 1,1 1-1,-1-1 1,0 0 0,1 0-1,-1 0 1,0 0-1,0 0 1,0 0-1,0 0 1,0 0 0,0 0-1,0-1 1,-2 2-1,2-2-40,1-1 1,-1 1-1,0 0 0,1-1 0,-1 1 0,1-1 0,-1 1 1,1-1-1,-1 1 0,1-1 0,-1 1 0,1-1 1,-1 0-1,1 1 0,0-1 0,-1 0 0,1 1 0,0-1 1,0 0-1,-1 1 0,1-1 0,0 0 0,0-1 1,-7-54 358,7 45-474,1 0 1,0 0-1,0 0 1,1 0-1,0 0 0,1 0 1,0 1-1,1-1 1,0 1-1,10-16 0,-11 21-67,0 0-1,0 1 1,1 0-1,0-1 0,0 1 1,0 0-1,1 1 1,-1-1-1,1 1 0,0 0 1,0 0-1,0 0 1,0 1-1,0 0 0,1 0 1,-1 0-1,1 0 1,-1 1-1,1 0 1,0 0-1,-1 1 0,8 0 1,-11-1 111,-1 1 0,0 0 0,0 0 0,1 0 0,-1 0 0,0 0 0,1 0 0,-1 0 0,0 0 0,0 1 0,1-1 0,-1 0 0,0 1 0,0-1 0,1 1 0,-1-1 0,0 1 0,0 0 0,0-1 0,0 1 0,0 0 0,0 0 0,0 0 0,0 0 0,0 0 0,-1 0 0,1 0 0,0 0 0,-1 0 0,1 0 0,0 0 0,-1 1 0,1-1 0,-1 0 0,0 0 0,1 1 0,-1-1 0,0 0 0,0 0 0,0 1 0,0-1 0,0 0 0,0 3 0,-1 0 58,0-1 0,0 1 0,0-1 0,-1 1 0,1-1 0,-1 0 0,0 1 0,0-1 0,0 0 0,0 0 0,-1-1 0,1 1 0,-1 0 0,1-1 0,-4 3 0,-4 2 302,0-1 0,0 0 0,0 0 1,-1-1-1,0 0 0,0-1 1,-1 0-1,1-1 0,-1 0 1,1-1-1,-14 1 0,25-3-361,0 0 0,0 0 0,-1 0 0,1 0 0,0-1 0,0 1 0,-1 0 0,1 0 0,0 0 0,0 0 0,0 0 0,-1 0 0,1-1 0,0 1 0,0 0 0,0 0 0,0 0 0,-1 0 0,1-1 0,0 1 0,0 0 0,0 0 0,0 0 0,0-1 0,0 1 0,0 0 0,0 0 0,-1-1 0,1 1 0,0 0 0,0 0 0,0 0 0,0-1-1,0 1 1,0 0 0,0 0 0,0-1 0,0 1 0,1 0 0,-1 0 0,0-1 0,0 1 0,0 0 0,0 0 0,0 0 0,0-1 0,0 1 0,1 0 0,-1 0 0,0 0 0,0-1 0,0 1 0,1 0 0,7-13-2367,11 0-2571,5-1-3102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513"/>
    </inkml:context>
    <inkml:brush xml:id="br0">
      <inkml:brushProperty name="width" value="0.025" units="cm"/>
      <inkml:brushProperty name="height" value="0.025" units="cm"/>
      <inkml:brushProperty name="color" value="#E71224"/>
    </inkml:brush>
  </inkml:definitions>
  <inkml:trace contextRef="#ctx0" brushRef="#br0">2 1 14286,'0'0'14477,"-1"43"-21523,12-55 255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3.869"/>
    </inkml:context>
    <inkml:brush xml:id="br0">
      <inkml:brushProperty name="width" value="0.025" units="cm"/>
      <inkml:brushProperty name="height" value="0.025" units="cm"/>
      <inkml:brushProperty name="color" value="#E71224"/>
    </inkml:brush>
  </inkml:definitions>
  <inkml:trace contextRef="#ctx0" brushRef="#br0">158 44 11755,'0'0'15626,"-8"-8"-14794,7 8-823,-3-4 31,-1-1 0,0 1-1,0 0 1,0 1 0,-1 0 0,1-1 0,-7-1-1,10 4-38,0 0-1,-1 1 0,1-1 0,0 1 0,-1 0 0,1 0 0,-1-1 1,1 2-1,-1-1 0,1 0 0,0 0 0,-1 1 0,1-1 0,0 1 0,-1 0 1,1 0-1,0 0 0,0 0 0,0 0 0,0 0 0,0 0 0,0 1 1,0-1-1,0 1 0,0 0 0,0-1 0,-2 4 0,1-1 54,-1 1 0,0-1 0,1 1 0,0 0 0,0-1 0,0 1 0,0 1 0,1-1 0,0 0 0,0 1 0,1-1 0,-1 1 0,1-1 1,0 1-1,1 0 0,-1 5 0,2-10-46,-1 0 0,0 1 0,1-1 0,-1 0 0,1 0 1,-1 0-1,1 0 0,0-1 0,-1 1 0,1 0 0,0 0 1,0 0-1,0 0 0,-1-1 0,1 1 0,0 0 1,0-1-1,0 1 0,0-1 0,0 1 0,0-1 0,0 1 1,0-1-1,1 0 0,-1 1 0,0-1 0,0 0 0,0 0 1,0 0-1,0 0 0,1 0 0,0 0 0,43-2 80,-43 1-82,9 0-75,-1-2 0,0 0 0,0 0 1,0-1-1,0 0 0,16-9 1,-20 10 51,-1 0 1,1-1-1,-1 0 1,0 1 0,-1-2-1,1 1 1,-1 0-1,1-1 1,-2 0 0,1 0-1,0 0 1,4-11 0,-35 39 250,25-20-213,-1 0-1,1 1 0,1-1 0,-1 1 0,0-1 0,1 1 0,0 0 0,0-1 1,0 1-1,0 0 0,1 0 0,-1 0 0,1 0 0,0 4 0,0-7-132,1 0 0,-1 1 0,0-1-1,1 0 1,-1 0 0,1 0-1,-1 1 1,1-1 0,-1 0 0,1 0-1,0 0 1,-1 0 0,1 0 0,0 0-1,0 0 1,0 0 0,0-1 0,1 2-1,0-1-389,0 0-1,0 0 1,0-1-1,0 1 1,0-1-1,0 1 1,0-1-1,0 0 1,0 0-1,0 1 1,0-1-1,0-1 1,0 1-1,3-1 1,10-3-6139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4.192"/>
    </inkml:context>
    <inkml:brush xml:id="br0">
      <inkml:brushProperty name="width" value="0.025" units="cm"/>
      <inkml:brushProperty name="height" value="0.025" units="cm"/>
      <inkml:brushProperty name="color" value="#E71224"/>
    </inkml:brush>
  </inkml:definitions>
  <inkml:trace contextRef="#ctx0" brushRef="#br0">42 0 10794,'0'0'15183,"-35"61"-13390,28-47-415,7-2-802,0-5-480,3-6-416,9-1-2531,3-9-5156</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3.683"/>
    </inkml:context>
    <inkml:brush xml:id="br0">
      <inkml:brushProperty name="width" value="0.025" units="cm"/>
      <inkml:brushProperty name="height" value="0.025" units="cm"/>
      <inkml:brushProperty name="color" value="#E71224"/>
    </inkml:brush>
  </inkml:definitions>
  <inkml:trace contextRef="#ctx0" brushRef="#br0">0 386 9737,'0'0'10960,"9"-5"-8974,39-22-1112,0-2 1,48-40-1,91-85-1182,-156 128 406,51-49-296,-94 91 303,1 1 0,0 0 0,1 1-1,1 1 1,1-1 0,1 1 0,-7 29-1,9-28 8,2 0 1,0 1-1,1-1 0,2 21 0,-1-39-159,1-1 1,0 0-1,0 0 1,1 0-1,-1 0 0,0 0 1,0 0-1,0 1 1,1-1-1,-1 0 1,1 0-1,-1 0 0,1 0 1,-1 0-1,1 0 1,0 0-1,-1-1 1,1 1-1,0 0 0,0 0 1,-1 0-1,1-1 1,0 1-1,0 0 1,0-1-1,0 1 0,1 0 1,1 0-494,0-1-1,-1 1 1,1-1-1,-1 1 1,1-1 0,0 0-1,-1 0 1,1 0-1,-1-1 1,1 1 0,4-2-1,17-7-7365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010"/>
    </inkml:context>
    <inkml:brush xml:id="br0">
      <inkml:brushProperty name="width" value="0.025" units="cm"/>
      <inkml:brushProperty name="height" value="0.025" units="cm"/>
      <inkml:brushProperty name="color" value="#E71224"/>
    </inkml:brush>
  </inkml:definitions>
  <inkml:trace contextRef="#ctx0" brushRef="#br0">76 1 16464,'0'0'5445,"-6"10"-4420,-5 10-675,1 1 0,0 1 0,2 0 0,1 0 1,0 1-1,2 0 0,1 0 0,0 0 0,1 30 1,3-51-346,0 0 1,0-1-1,0 1 1,1 0-1,-1-1 1,0 1-1,1 0 1,0-1-1,-1 1 1,1-1 0,0 1-1,0-1 1,0 1-1,0-1 1,0 0-1,0 1 1,0-1-1,0 0 1,1 0-1,-1 0 1,0 0-1,3 2 1,0-2-5,0 1 1,1 0-1,-1-1 1,0 0-1,0 0 1,1 0-1,-1-1 1,9 1-1,-2-1-559,1-1-1,-1 0 1,1 0-1,-1-1 1,1-1-1,13-5 1,12-10-3617,-5-6-1953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348"/>
    </inkml:context>
    <inkml:brush xml:id="br0">
      <inkml:brushProperty name="width" value="0.025" units="cm"/>
      <inkml:brushProperty name="height" value="0.025" units="cm"/>
      <inkml:brushProperty name="color" value="#E71224"/>
    </inkml:brush>
  </inkml:definitions>
  <inkml:trace contextRef="#ctx0" brushRef="#br0">77 1 13036,'0'0'2274,"-49"73"-672,30-35-225,11-2-63,8-5 95,0-10-993,19-9-576,8-10-1570,2-2-1793,1-17-3107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4.691"/>
    </inkml:context>
    <inkml:brush xml:id="br0">
      <inkml:brushProperty name="width" value="0.025" units="cm"/>
      <inkml:brushProperty name="height" value="0.025" units="cm"/>
      <inkml:brushProperty name="color" value="#E71224"/>
    </inkml:brush>
  </inkml:definitions>
  <inkml:trace contextRef="#ctx0" brushRef="#br0">1 26 17457,'0'0'4078,"12"-4"-2546,17-3-393,48-5 1,-64 11-1007,-1 0 0,1 0-1,-1 2 1,1-1 0,-1 1 0,0 1 0,23 6 0,-33-7-131,0-1 1,0 1-1,0 0 1,-1-1-1,1 1 1,0 0 0,0 0-1,0 0 1,-1 1-1,1-1 1,-1 0-1,1 1 1,-1-1-1,1 1 1,-1-1-1,0 1 1,0 0-1,1 0 1,-1-1-1,-1 1 1,1 0-1,0 0 1,0 0-1,-1 0 1,1 0-1,-1 0 1,1 0-1,-1 0 1,0 0-1,0 0 1,0 0-1,0 1 1,0-1-1,-1 0 1,1 0-1,-1 0 1,1 0-1,-1 0 1,0 0-1,1-1 1,-1 1-1,0 0 1,-2 3-1,-5 8 63,-1-1 0,0 0 1,0 0-1,-19 17 0,21-22-58,-3 4-14,0-2 170,0 0 0,1 1 0,0 0 0,1 0 0,0 1 0,1 0 0,0 1 0,1-1 0,-6 17 0,11-27-158,1 0 0,0 1 0,0-1 0,0 1 1,-1-1-1,1 1 0,0-1 0,1 1 0,-1-1 0,0 1 0,0-1 0,1 1 1,-1-1-1,1 1 0,-1-1 0,1 0 0,0 1 0,-1-1 0,1 0 0,0 1 1,0-1-1,0 0 0,0 0 0,0 0 0,0 0 0,0 0 0,0 0 0,1 0 1,-1 0-1,0 0 0,0-1 0,1 1 0,-1-1 0,3 2 0,5 1-53,0-1-1,0 0 1,0-1-1,14 2 0,-20-3 22,195 3-7560,-171-4 5362,20 0-3279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033"/>
    </inkml:context>
    <inkml:brush xml:id="br0">
      <inkml:brushProperty name="width" value="0.025" units="cm"/>
      <inkml:brushProperty name="height" value="0.025" units="cm"/>
      <inkml:brushProperty name="color" value="#E71224"/>
    </inkml:brush>
  </inkml:definitions>
  <inkml:trace contextRef="#ctx0" brushRef="#br0">0 121 9417,'0'0'6865,"12"3"-5146,14 4-965,0-2 0,0-1 0,1-1 0,0-1 0,36-3 0,150-17 1866,-171 13-2429,77-8 190,733-89-602,-781 96-2272,-71 6 2379,0 1 0,0-1 0,0 0 0,0 1 0,0-1 0,0 0 0,0 1 0,0-1 0,0 0 0,0 0 0,0 1 0,0-1 0,0 0 0,0 1 0,-1-1 0,1 0 0,0 0 0,0 1 0,0-1 0,0 0 0,0 1 0,-1-1 0,1 0 0,0 0 0,0 0 0,0 1 0,-1-1 0,1 0 0,0 0 0,0 0 0,-1 1 0,1-1 0,0 0 0,-1 0 0,1 0 0,0 0 0,0 0 0,-1 0 0,1 0 0,0 0 0,-1 0 0,-15 6-4296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078"/>
    </inkml:context>
    <inkml:brush xml:id="br0">
      <inkml:brushProperty name="width" value="0.025" units="cm"/>
      <inkml:brushProperty name="height" value="0.025" units="cm"/>
    </inkml:brush>
  </inkml:definitions>
  <inkml:trace contextRef="#ctx0" brushRef="#br0">66 36 10474,'0'0'5808,"-10"6"-3737,-29 19-731,38-24-1215,-1-1-1,1 1 1,0 0 0,0-1-1,0 1 1,0 0-1,0 0 1,0 0-1,1 0 1,-1 0-1,0 0 1,0 0-1,1 0 1,-1 0 0,0 0-1,1 0 1,-1 3-1,1-4-103,0 1 1,0-1-1,0 1 0,1-1 0,-1 0 0,0 1 0,0-1 1,1 1-1,-1-1 0,0 1 0,1-1 0,-1 0 0,1 1 1,-1-1-1,0 0 0,1 0 0,-1 1 0,1-1 0,-1 0 1,1 0-1,-1 1 0,1-1 0,-1 0 0,1 0 1,-1 0-1,2 0 0,37 2 5,-33-4-91,-1 1-1,1-1 0,-1 0 0,1-1 1,-1 1-1,0-1 0,0 0 0,0-1 0,0 1 1,-1-1-1,1 0 0,-1 0 0,0 0 1,0-1-1,0 1 0,-1-1 0,0 0 1,0 0-1,0 0 0,0 0 0,3-11 1,-6 16 57,0 0 0,0 0 0,0-1 1,0 1-1,0 0 0,0 0 0,0 0 0,0 0 1,0 0-1,0-1 0,0 1 0,0 0 1,0 0-1,0 0 0,0 0 0,0 0 0,0-1 1,0 1-1,0 0 0,0 0 0,-1 0 1,1 0-1,0 0 0,0 0 0,0-1 0,0 1 1,0 0-1,0 0 0,0 0 0,0 0 1,-1 0-1,1 0 0,0 0 0,0 0 0,0 0 1,0 0-1,0 0 0,-1-1 0,1 1 1,0 0-1,0 0 0,0 0 0,0 0 1,0 0-1,-1 0 0,1 0 0,0 0 0,0 0 1,0 0-1,0 0 0,0 1 0,-1-1 1,1 0-1,0 0 0,-12 7-121,-9 12 141,18-14 73,1-1 0,-1 0-1,1 1 1,0 0 0,0-1 0,1 1-1,-1 0 1,1 0 0,0 0 0,0 0-1,1 0 1,-1 0 0,1 0 0,0 0-1,1 6 1,0-10-106,0 0-1,0-1 1,0 1 0,0 0 0,-1-1-1,1 1 1,0 0 0,0-1-1,0 1 1,0-1 0,0 1 0,0-1-1,1 0 1,-1 0 0,0 1-1,0-1 1,0 0 0,0 0-1,0 0 1,0 0 0,0 0 0,1 0-1,-1 0 1,0 0 0,0-1-1,0 1 1,0 0 0,0-1 0,0 1-1,1-1 1,31-16-2634,-11-4-1231,0-3-1490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376"/>
    </inkml:context>
    <inkml:brush xml:id="br0">
      <inkml:brushProperty name="width" value="0.025" units="cm"/>
      <inkml:brushProperty name="height" value="0.025" units="cm"/>
      <inkml:brushProperty name="color" value="#E71224"/>
    </inkml:brush>
  </inkml:definitions>
  <inkml:trace contextRef="#ctx0" brushRef="#br0">0 289 12780,'0'0'4378,"10"0"-2462,2-1-1452,0-1 0,-1 0 0,1 0 0,0-1 0,-1-1 0,1 0 0,-1-1 0,0 0 0,-1 0-1,15-11 1,112-84 729,-89 63-1062,79-66 435,-128 114-736,-36 60 384,27-56-179,1 1 0,0 0 0,1 1 0,1-1 1,1 2-1,0-1 0,1 1 0,1-1 0,-3 27 0,7-44-120,0 0 0,0 1 1,0-1-1,0 0 0,0 0 0,0 1 0,0-1 0,-1 0 0,1 1 0,0-1 0,0 0 0,0 1 0,0-1 0,0 0 0,1 1 0,-1-1 0,0 0 0,0 1 0,0-1 0,0 0 0,0 1 0,0-1 0,0 0 0,1 0 1,-1 1-1,0-1 0,0 0 0,0 0 0,1 1 0,-1-1 0,0 0 0,0 0 0,1 0 0,-1 1 0,0-1 0,0 0 0,1 0 0,-1 0 0,0 0 0,1 0 0,-1 1 0,0-1 0,1 0 0,-1 0 0,0 0 0,0 0 1,1 0-1,-1 0 0,0 0 0,1 0 0,-1 0 0,0 0 0,1 0 0,-1-1 0,0 1 0,1 0 0,0 0 0,12-6-6172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5.750"/>
    </inkml:context>
    <inkml:brush xml:id="br0">
      <inkml:brushProperty name="width" value="0.025" units="cm"/>
      <inkml:brushProperty name="height" value="0.025" units="cm"/>
      <inkml:brushProperty name="color" value="#E71224"/>
    </inkml:brush>
  </inkml:definitions>
  <inkml:trace contextRef="#ctx0" brushRef="#br0">124 45 14157,'0'0'3753,"-9"5"-3683,3 0 26,-1 1 1,0-1-1,1 1 1,0 0-1,-7 9 1,4-3 768,1 0 0,0 1 1,1 0-1,0 0 0,-7 21 0,10-26-552,1 1-1,1 0 0,-1 0 0,2 0 1,-1 1-1,1-1 0,1 14 0,0-21-297,0 1 0,0-1 0,1 0-1,-1 0 1,1 1 0,0-1 0,-1 0-1,1 0 1,0 0 0,1 0 0,-1 0 0,0 0-1,0 0 1,1 0 0,-1 0 0,1 0-1,0-1 1,-1 1 0,1-1 0,0 1 0,0-1-1,0 0 1,0 0 0,0 0 0,0 0-1,1 0 1,-1 0 0,0 0 0,0-1 0,1 1-1,-1-1 1,0 0 0,5 1 0,4-1-17,1-1 1,-1 0-1,0-1 1,1 0-1,-1 0 1,0-1-1,0-1 1,-1 0-1,1 0 1,-1-1-1,0-1 1,0 1-1,0-2 1,-1 1-1,0-1 1,11-12-1,-13 14 12,0-1-1,-1-1 1,0 1 0,-1-1-1,1 0 1,-1-1 0,0 1-1,-1-1 1,0 0 0,0 0-1,-1 0 1,0 0 0,0-1-1,-1 1 1,0-1 0,-1 0-1,0 0 1,0 0 0,-1 0-1,0 1 1,-2-17-1,1 21 14,-1 1-1,1 0 0,-1-1 1,0 1-1,0 0 0,0 0 1,-1 0-1,1 0 0,-1 1 1,1-1-1,-1 1 0,0-1 1,0 1-1,0 0 0,0 0 1,0 0-1,-1 1 0,1-1 0,-1 1 1,1 0-1,-1-1 0,1 2 1,-7-2-1,2 0-90,-1 1 0,1 0 0,-1 0 0,0 1 0,1 0 0,-1 0 0,1 1 0,-1 0 0,-9 3 0,-9 14-1335,20-4-1423,7-14 2556,0 1 1,0 0 0,0-1-1,0 1 1,0-1-1,0 1 1,1 0-1,-1-1 1,0 1 0,0-1-1,1 1 1,-1-1-1,0 1 1,0 0 0,1-1-1,-1 0 1,1 1-1,-1-1 1,1 1-1,-1-1 1,0 1 0,1-1-1,-1 0 1,2 1-1,17 7-7390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094"/>
    </inkml:context>
    <inkml:brush xml:id="br0">
      <inkml:brushProperty name="width" value="0.025" units="cm"/>
      <inkml:brushProperty name="height" value="0.025" units="cm"/>
      <inkml:brushProperty name="color" value="#E71224"/>
    </inkml:brush>
  </inkml:definitions>
  <inkml:trace contextRef="#ctx0" brushRef="#br0">103 1 20339,'0'0'1442,"-47"49"-1026,21-18 865,8 3-224,9-4-160,6-1-673,3-6-224,5 0-1121,11-4-1569,0-5-802,-2-6-2689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467"/>
    </inkml:context>
    <inkml:brush xml:id="br0">
      <inkml:brushProperty name="width" value="0.025" units="cm"/>
      <inkml:brushProperty name="height" value="0.025" units="cm"/>
      <inkml:brushProperty name="color" value="#E71224"/>
    </inkml:brush>
  </inkml:definitions>
  <inkml:trace contextRef="#ctx0" brushRef="#br0">0 57 12364,'10'-6'822,"2"-1"-152,1 0 1,0 1-1,0 0 1,0 1-1,1 0 1,0 1-1,0 1 1,0 1-1,23-2 1,-23 3 100,37 1 648,-50 0-1380,0 0 1,1 0-1,-1 0 0,0 0 1,0 1-1,0-1 1,1 0-1,-1 1 0,0-1 1,0 1-1,0-1 0,0 1 1,0-1-1,0 1 0,0 0 1,0 0-1,0-1 1,0 1-1,0 0 0,-1 0 1,1 0-1,0 0 0,-1 0 1,1 0-1,0 0 1,-1 0-1,1 0 0,-1 0 1,0 1-1,1-1 0,-1 0 1,0 0-1,0 2 0,0-1 70,-1 0 0,1 0-1,-1 0 1,0 0 0,0 0-1,0 0 1,0-1-1,0 1 1,0 0 0,-1 0-1,1-1 1,-1 1-1,1-1 1,-1 1 0,1-1-1,-1 0 1,0 0-1,-2 2 1,-45 25 1288,21-12-272,24-12-1021,-1-1 0,0 1 0,1 0 1,0 0-1,0 0 0,1 1 0,-1 0 0,-2 4 0,5-8-115,0 0 0,1 0-1,0 0 1,-1 0 0,1 0 0,-1 0-1,1 0 1,0 0 0,0 0 0,0 0-1,0 0 1,0 0 0,0 0 0,0 0-1,0 0 1,0 0 0,0 0 0,0 1-1,1-1 1,-1 0 0,0-1 0,1 1-1,-1 0 1,1 0 0,-1 0 0,1 0-1,-1 0 1,1 0 0,0 0 0,-1-1-1,1 1 1,0 0 0,0-1-1,0 1 1,0 0 0,-1-1 0,1 1-1,0-1 1,0 1 0,0-1 0,0 0-1,0 1 1,0-1 0,0 0 0,0 0-1,0 1 1,0-1 0,0 0 0,1 0-1,0-1 1,7 3-742,0-1 0,-1 0-1,1-1 1,16 0 0,-20-1-217,1 0 0,-1 0 1,0 0-1,0 0 0,0-1 1,0 0-1,0 0 0,0 0 0,4-4 1,19-15-9964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6.797"/>
    </inkml:context>
    <inkml:brush xml:id="br0">
      <inkml:brushProperty name="width" value="0.025" units="cm"/>
      <inkml:brushProperty name="height" value="0.025" units="cm"/>
      <inkml:brushProperty name="color" value="#E71224"/>
    </inkml:brush>
  </inkml:definitions>
  <inkml:trace contextRef="#ctx0" brushRef="#br0">37 1 14382,'0'0'11253,"-6"11"-10196,5-8-951,-22 43 568,22-44-647,0 1 0,0-1 0,0 1 1,0 0-1,1-1 0,-1 1 0,1 0 0,0 0 1,-1-1-1,1 1 0,0 0 0,1 0 1,-1 0-1,0-1 0,1 1 0,0 0 1,0-1-1,1 5 0,1-4-102,-1-1 1,1 0-1,-1 0 1,1 0-1,-1 0 0,1-1 1,0 1-1,0-1 0,0 0 1,0 0-1,0 0 0,0 0 1,0 0-1,1-1 0,-1 1 1,0-1-1,0 0 0,0 0 1,1 0-1,-1 0 0,6-2 1,-1 1-836,-1 0-1,1-1 1,-1 1 0,0-2 0,0 1 0,0-1 0,0 0 0,9-6 0,7-12-4626,-13 6 4181,-10 15 1457,0 0-1,0-1 1,0 1-1,0 0 1,1 0-1,-1-1 1,0 1-1,0 0 1,0-1 0,0 1-1,0 0 1,0-1-1,0 1 1,0 0-1,0-1 1,0 1 0,0 0-1,0-1 1,0 1-1,0 0 1,-1-1-1,1 1 1,0 0-1,0-1 1,0 1 0,0 0-1,0 0 1,-1-1-1,1 1 1,0 0-1,0 0 1,-1-1-1,-10 5 5981,-3 13-4119,9-9-1532,0 0 0,1 0 0,1 1 0,-1-1-1,1 1 1,1-1 0,-1 1 0,-1 17 0,0 39-885,1-11-3370,-1-36-2486,-4-6-6054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7.308"/>
    </inkml:context>
    <inkml:brush xml:id="br0">
      <inkml:brushProperty name="width" value="0.025" units="cm"/>
      <inkml:brushProperty name="height" value="0.025" units="cm"/>
      <inkml:brushProperty name="color" value="#E71224"/>
    </inkml:brush>
  </inkml:definitions>
  <inkml:trace contextRef="#ctx0" brushRef="#br0">142 114 14382,'0'0'4479,"-12"2"-2675,3 0-1444,-1 0 0,1 0 1,0 1-1,-1 0 0,1 1 0,1 0 0,-15 9 1,20-11-241,0-1 1,0 1-1,0 1 1,0-1-1,1 0 1,-1 1-1,1-1 1,0 1-1,-1 0 1,1 0-1,0 0 1,1 0-1,-1 0 1,1 0-1,-1 0 1,1 1-1,0-1 1,0 1-1,0-1 1,1 0-1,-1 1 1,1 0-1,0-1 1,0 1-1,0-1 1,0 1-1,1-1 1,-1 1-1,2 4 1,-1-6-87,0 0 0,1 1 0,-1-1 0,1 0 0,-1 0 0,1 0 0,0 0 1,-1 0-1,1 0 0,0-1 0,0 1 0,1-1 0,-1 1 0,0-1 0,0 0 0,1 0 1,-1 0-1,0 0 0,1 0 0,-1 0 0,1-1 0,0 1 0,2 0 0,66 3 249,-62-4-247,6 0-14,0-2 1,0 1 0,0-2-1,0 0 1,-1-1 0,0 0 0,1-1-1,-1-1 1,26-14 0,-34 16-14,0 1-1,0-1 1,0-1 0,0 1 0,0-1 0,-1 0 0,0 0 0,0-1 0,-1 1 0,1-1 0,-1 0 0,-1-1 0,1 1 0,-1-1 0,0 1 0,0-1 0,-1 0-1,0 0 1,0 0 0,-1 0 0,0 0 0,1-11 0,-2 15-12,0 0-1,-1 0 0,1 0 0,-1 0 1,0 0-1,1 1 0,-1-1 1,0 0-1,-1 1 0,1-1 1,0 1-1,-1-1 0,0 1 1,1-1-1,-1 1 0,0 0 1,0 0-1,0 0 0,-3-2 1,-1 0-113,0 0 1,0 1 0,0 0-1,0 0 1,-1 0 0,1 1-1,-13-3 1,-4 0-1019,0 2 1,-1 1-1,-40 1 1,61 0 710,-1 1 0,1 1 0,0-1 0,0 0 0,0 1 0,0-1 0,-1 1 1,1 0-1,0 0 0,0 0 0,1 1 0,-1-1 0,-5 3 0,-1 8-5903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8.728"/>
    </inkml:context>
    <inkml:brush xml:id="br0">
      <inkml:brushProperty name="width" value="0.025" units="cm"/>
      <inkml:brushProperty name="height" value="0.025" units="cm"/>
      <inkml:brushProperty name="color" value="#E71224"/>
    </inkml:brush>
  </inkml:definitions>
  <inkml:trace contextRef="#ctx0" brushRef="#br0">709 0 13773,'9'35'657,"1"-1"0,2-1 1,1 0-1,2 0 0,19 32 0,-9-18 350,21 58 1,-37-80-912,-2-1 0,0 2 1,-2-1-1,-1 0 0,-1 1 0,-1 0 1,-2 43-1,-2-51-73,0 0 1,-2 0-1,0-1 1,0 1-1,-2-1 1,0 0-1,-1 0 1,-1-1-1,0 0 0,-1-1 1,-21 28-1,7-17-69,-1-1-1,-1-1 0,-2-1 0,0-1 1,-1-2-1,-2-1 0,1-1 1,-2-1-1,-54 21 0,38-21-414,-1-2 0,-56 11 0,53-16-2476,-97 4 0,56-13-5413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9.165"/>
    </inkml:context>
    <inkml:brush xml:id="br0">
      <inkml:brushProperty name="width" value="0.025" units="cm"/>
      <inkml:brushProperty name="height" value="0.025" units="cm"/>
      <inkml:brushProperty name="color" value="#E71224"/>
    </inkml:brush>
  </inkml:definitions>
  <inkml:trace contextRef="#ctx0" brushRef="#br0">411 0 11819,'-56'74'948,"3"2"-1,3 2 1,3 2 0,-35 88-1,58-110-512,3 1 0,2 1 0,3 0 0,2 1 0,3 1 1,-5 114-1,15-163-414,1 1 1,0-1 0,1 0 0,0 1 0,1-1-1,1 0 1,0 0 0,1 0 0,0-1 0,1 1 0,0-1-1,1 0 1,0 0 0,1-1 0,1 0 0,0 0-1,0-1 1,1 1 0,0-2 0,0 0 0,1 0 0,14 9-1,-5-5-470,0-2 0,0 0 0,2-1 1,-1-1-1,1-1 0,0-1 0,1-1 0,-1-1 0,34 4 0,29-3-4468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9.695"/>
    </inkml:context>
    <inkml:brush xml:id="br0">
      <inkml:brushProperty name="width" value="0.025" units="cm"/>
      <inkml:brushProperty name="height" value="0.025" units="cm"/>
      <inkml:brushProperty name="color" value="#E71224"/>
    </inkml:brush>
  </inkml:definitions>
  <inkml:trace contextRef="#ctx0" brushRef="#br0">62 160 10762,'0'0'2974,"-8"0"-140,2 0-2112,4 0-504,-1-1-1,1 1 0,-1 0 0,1 0 1,-1 0-1,1 0 0,-1 1 0,1-1 0,0 1 1,-1-1-1,1 1 0,0 0 0,-1 0 1,1 0-1,0 0 0,-3 3 0,5-4-165,-1 0 0,1 0 1,0 0-1,0 0 0,-1 0 0,1 0 0,0 1 0,0-1 1,0 0-1,-1 0 0,1 0 0,0 1 0,0-1 0,0 0 0,0 0 1,-1 1-1,1-1 0,0 0 0,0 0 0,0 1 0,0-1 1,0 0-1,0 0 0,0 1 0,0-1 0,0 0 0,0 0 0,0 1 1,0-1-1,0 0 0,0 0 0,0 1 0,0-1 0,0 0 0,0 1 1,0-1-1,0 0 0,0 0 0,0 1 0,0-1 0,1 0 1,-1 0-1,0 1 0,0-1 0,0 0 0,0 0 0,1 0 0,-1 0 1,0 1-1,0-1 0,1 0 0,-1 0 0,0 0 0,0 0 0,1 0 1,-1 1-1,0-1 0,0 0 0,1 0 0,-1 0 0,0 0 1,0 0-1,1 0 0,-1 0 0,0 0 0,0 0 0,1 0 0,21 0 157,-21 0-158,21-2 26,0-2 0,0 0 1,0-2-1,-1 0 0,0-2 0,26-12 0,-15 4-259,0-1 1,-1-2-1,31-24 1,-29 11-369,-33 32 537,0 0 0,-1-1 0,1 1 0,0 0 0,0 0-1,0-1 1,-1 1 0,1 0 0,0 0 0,-1-1 0,1 1 0,0 0 0,-1 0 0,1-1 0,0 1 0,-1 0 0,1 0 0,0 0 0,-1 0 0,1 0 0,0 0 0,-1 0 0,1 0 0,0 0 0,-1 0-1,1 0 1,-1 0 0,1 0 0,0 0 0,-1 0 0,1 0 0,0 0 0,-1 0 0,1 0 0,0 0 0,-1 1 0,1-1 0,0 0 0,-1 0 0,1 0 0,0 1 0,-1-1 0,1 0 0,0 1 0,-8 3-3,0 1 0,1 0 1,-1 0-1,1 1 1,1 0-1,-1 0 1,1 1-1,0 0 0,1 0 1,-1 0-1,1 1 1,-4 9-1,1-3 45,1-1 0,1 1 0,1 0 0,0 1 0,0 0 0,-3 24 0,7-24-134,0 1 1,1-1 0,0 1 0,1-1 0,5 19 0,6 12-6430,-10-36-6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051"/>
    </inkml:context>
    <inkml:brush xml:id="br0">
      <inkml:brushProperty name="width" value="0.025" units="cm"/>
      <inkml:brushProperty name="height" value="0.025" units="cm"/>
      <inkml:brushProperty name="color" value="#E71224"/>
    </inkml:brush>
  </inkml:definitions>
  <inkml:trace contextRef="#ctx0" brushRef="#br0">1 46 15919,'0'0'7079,"80"1"-6375,-30-11-607,9 2-130,5-1-1088,-7 4-1121,-5 0-1249,-15 1-2114,-14-1-3204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479"/>
    </inkml:context>
    <inkml:brush xml:id="br0">
      <inkml:brushProperty name="width" value="0.025" units="cm"/>
      <inkml:brushProperty name="height" value="0.025" units="cm"/>
    </inkml:brush>
  </inkml:definitions>
  <inkml:trace contextRef="#ctx0" brushRef="#br0">64 0 7271,'-5'9'5909,"-1"-1"-5121,-30 55 4202,33-57-4686,1 0-1,-1 0 0,1 0 0,0 0 0,1 1 0,0-1 0,0 0 1,0 1-1,1-1 0,0 8 0,0-12-290,1 0 1,0-1-1,0 1 0,0-1 1,0 1-1,0-1 0,0 1 1,0-1-1,0 0 0,1 1 1,-1-1-1,0 0 0,1 0 1,-1 0-1,1 0 0,-1 0 1,1 0-1,0-1 0,-1 1 1,1-1-1,0 1 0,0-1 1,-1 1-1,1-1 0,0 0 1,0 0-1,-1 0 0,1 0 1,2 0-1,56-2-18,-3-10-561,-43 9 492,1 0-1,0 0 0,21 0 0,-35 3 178,-1 1 0,1-1 0,0 1 0,0-1-1,-1 1 1,1 0 0,-1-1 0,1 1 0,0 0 0,-1-1-1,0 1 1,1 0 0,-1 0 0,1 0 0,-1-1 0,0 1-1,1 0 1,-1 0 0,0 0 0,0 0 0,0 0-1,0-1 1,0 1 0,0 0 0,0 0 0,0 0 0,0 0-1,0 0 1,0 0 0,-1 1 0,-5 30 2688,6-32-2641,-2-34 304,1 23-629,1 0-1,-1 0 1,2 0-1,0 0 1,0 0-1,4-14 1,-4 24 165,0-1 1,0 1 0,0-1 0,0 1-1,0-1 1,0 1 0,1 0-1,-1 0 1,0 0 0,1 0-1,-1 0 1,1 0 0,0 0-1,-1 0 1,1 1 0,0-1 0,2 0-1,39-10-377,-16 4-1332,5-7-3743,3-5-5908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380"/>
    </inkml:context>
    <inkml:brush xml:id="br0">
      <inkml:brushProperty name="width" value="0.025" units="cm"/>
      <inkml:brushProperty name="height" value="0.025" units="cm"/>
      <inkml:brushProperty name="color" value="#E71224"/>
    </inkml:brush>
  </inkml:definitions>
  <inkml:trace contextRef="#ctx0" brushRef="#br0">1 29 13229,'0'0'5669,"13"-3"-4527,104-18 688,-99 19-1633,0 0 0,0 1 0,0 1-1,-1 1 1,29 5 0,-43-6-181,0 1 0,-1 0 0,1-1 0,0 1-1,-1 0 1,1 1 0,-1-1 0,1 0 0,-1 1 0,0-1 0,0 1-1,1 0 1,-1 0 0,0-1 0,2 4 0,-4-4 14,1 1 0,0-1 0,-1 1 0,1-1 0,0 1 0,-1 0 0,0-1 0,1 1 0,-1-1 0,0 1 0,0 0 0,0-1 0,0 1 0,0 0 0,0-1 0,-1 1 0,1 0 0,-1 2 0,-2 2 123,1-1-1,-1 1 1,0-1-1,-1 0 0,1 0 1,-1 0-1,0-1 1,0 1-1,-1-1 0,1 0 1,-10 6-1,-113 66 2021,131-74-2438,1 0 1,0 0-1,-1 0 0,1-1 1,0 0-1,0 0 0,0 0 0,8 0 1,4 3-210,-10-3 399,0 2-1,-1-1 1,0 1-1,1 0 1,-1 0-1,-1 1 1,9 6 0,-13-9 80,1-1 0,-1 1 0,0 0 0,0-1 0,-1 1 0,1 0 1,0 0-1,0 0 0,0 0 0,0 0 0,-1 0 0,1 0 0,0 0 0,-1 0 1,1 0-1,-1 0 0,0 0 0,1 1 0,-1-1 0,0 0 0,1 0 0,-1 0 1,0 1-1,0-1 0,0 0 0,0 0 0,0 1 0,0-1 0,-1 0 0,1 0 1,0 0-1,-1 0 0,1 1 0,-1-1 0,1 0 0,-1 0 0,1 0 0,-1 0 1,0 0-1,1 0 0,-1 0 0,0 0 0,0 0 0,0 0 0,0-1 0,0 1 1,0 0-1,0-1 0,-2 2 0,-12 6 223,0-2-1,0 1 1,-1-2-1,0 0 1,0-1 0,0-1-1,0 0 1,-1-1-1,1-1 1,-18-1 0,33 1-262,1-1 1,-1 0 0,0 0-1,0 0 1,1 0-1,-1-1 1,0 1 0,0 0-1,1 0 1,-1 0-1,0-1 1,0 1 0,1 0-1,-1 0 1,0-1 0,1 1-1,-1-1 1,1 1-1,-1-1 1,0 1 0,1-1-1,-1 0 1,0 0-221,1 0-1,0 0 1,0 0 0,0 1-1,0-1 1,0 0-1,0 0 1,0 0 0,0 0-1,0 0 1,0 0 0,0 0-1,1 0 1,-1 1 0,0-1-1,1 0 1,-1 0 0,0 0-1,1 1 1,-1-1 0,1-1-1,19-20-9925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0.798"/>
    </inkml:context>
    <inkml:brush xml:id="br0">
      <inkml:brushProperty name="width" value="0.025" units="cm"/>
      <inkml:brushProperty name="height" value="0.025" units="cm"/>
      <inkml:brushProperty name="color" value="#E71224"/>
    </inkml:brush>
  </inkml:definitions>
  <inkml:trace contextRef="#ctx0" brushRef="#br0">0 87 20019,'0'0'1633,"104"12"-1440,-32-16-129,15-11 0,9-3-32,4-3-1217,-7 0-2819,-10 1-3715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1.186"/>
    </inkml:context>
    <inkml:brush xml:id="br0">
      <inkml:brushProperty name="width" value="0.025" units="cm"/>
      <inkml:brushProperty name="height" value="0.025" units="cm"/>
      <inkml:brushProperty name="color" value="#E71224"/>
    </inkml:brush>
  </inkml:definitions>
  <inkml:trace contextRef="#ctx0" brushRef="#br0">0 428 17489,'0'0'4329,"10"2"-3486,0 0-641,1-1-1,-1 0 0,1-1 0,-1 0 0,1 0 0,-1-2 0,0 1 1,1-1-1,18-6 0,103-42 21,-122 45-261,32-13-320,0-3 0,-2-1 1,0-1-1,39-33 1,-64 44 338,0 0 1,-1-1 0,0-1-1,-1 0 1,-1 0 0,0-2-1,-1 1 1,-1-1-1,0-1 1,-1 0 0,-1 0-1,10-30 1,-21 46 300,-4 7-144,-7 12 21,5 0-38,1-1 0,1 2 0,1-1 0,1 1 0,0 0 0,2 0 0,0 0 0,1 1 0,1-1 0,1 23 0,5 19-619,24 113 0,-12-89-2732,-10-50-2961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5.649"/>
    </inkml:context>
    <inkml:brush xml:id="br0">
      <inkml:brushProperty name="width" value="0.025" units="cm"/>
      <inkml:brushProperty name="height" value="0.025" units="cm"/>
      <inkml:brushProperty name="color" value="#E71224"/>
    </inkml:brush>
  </inkml:definitions>
  <inkml:trace contextRef="#ctx0" brushRef="#br0">0 365 15471,'0'0'4842,"14"2"-3588,-5-1-1108,-1 0-1,0 0 1,1-1-1,-1 0 1,0-1-1,1 0 1,-1 0 0,0-1-1,0 0 1,0 0-1,0-1 1,0 0-1,-1-1 1,8-4-1,47-29-103,-3-2 0,-1-3 0,-2-3 0,-2-2 0,77-86-1,-131 133-41,-1 0 0,1 0 0,0 0 0,0 0 0,0 0 0,0 1 0,0-1 0,0 0 0,0 0 0,0 0 0,0 0-1,0 0 1,0 0 0,0 0 0,0 0 0,1 0 0,-1 0 0,0 0 0,0 0 0,0 0 0,0 1 0,0-1 0,0 0 0,0 0-1,0 0 1,0 0 0,0 0 0,0 0 0,0 0 0,0 0 0,0 0 0,0 0 0,0 0 0,0 0 0,0 0 0,0 0-1,1 0 1,-1 0 0,0 0 0,0 0 0,0 0 0,0 0 0,0 0 0,0 0 0,0 0 0,0 0 0,0 0 0,0 0 0,0 0-1,1 0 1,-5 11 84,-47 74 395,-24 49 165,67-118-563,1 2 1,1-1-1,0 1 0,2 0 1,0 0-1,-2 24 1,5-39-110,0 9 26,0 0 1,1 0 0,0 0-1,1 0 1,3 15 0,-4-25-121,1 0 1,-1 0-1,1 0 1,0-1-1,-1 1 1,1 0-1,0 0 1,0 0-1,0-1 1,0 1-1,1-1 1,-1 1-1,0-1 1,1 1-1,-1-1 0,1 0 1,-1 1-1,1-1 1,0 0-1,-1 0 1,1 0-1,0 0 1,0-1-1,0 1 1,0 0-1,-1-1 1,1 0-1,0 1 1,0-1-1,0 0 1,0 0-1,0 0 1,0 0-1,0 0 1,0 0-1,0-1 1,0 1-1,0-1 1,0 1-1,2-2 1,20-11-4785,2-11-2488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5.975"/>
    </inkml:context>
    <inkml:brush xml:id="br0">
      <inkml:brushProperty name="width" value="0.025" units="cm"/>
      <inkml:brushProperty name="height" value="0.025" units="cm"/>
      <inkml:brushProperty name="color" value="#E71224"/>
    </inkml:brush>
  </inkml:definitions>
  <inkml:trace contextRef="#ctx0" brushRef="#br0">150 0 14286,'0'0'7041,"-5"12"-5178,-45 90 754,-15 35-1150,59-122-1420,1 1 0,0 0 1,1 0-1,0 0 0,2 1 0,-2 31 1,4-47-49,0 0 1,0 0 0,0 0-1,0 0 1,1 0 0,-1 0-1,0 0 1,0-1 0,0 1-1,1 0 1,-1 0 0,1 0-1,-1 0 1,1 0 0,-1-1-1,1 1 1,-1 0-1,1 0 1,0-1 0,-1 1-1,1 0 1,0-1 0,-1 1-1,1-1 1,0 1 0,0-1-1,1 1 1,0 0 8,1-1 1,-1 1-1,0-1 0,1 0 1,-1 0-1,1 0 0,-1 0 0,0 0 1,1 0-1,4-2 0,1 0-60,0-1-1,0 0 0,1 0 0,-2-1 1,12-7-1,-1-2-1552,-1 0 0,29-31 0,-2-11-6510,-25 27 1811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6.338"/>
    </inkml:context>
    <inkml:brush xml:id="br0">
      <inkml:brushProperty name="width" value="0.025" units="cm"/>
      <inkml:brushProperty name="height" value="0.025" units="cm"/>
      <inkml:brushProperty name="color" value="#E71224"/>
    </inkml:brush>
  </inkml:definitions>
  <inkml:trace contextRef="#ctx0" brushRef="#br0">126 1 9737,'0'0'7720,"-62"77"-5094,39-35-1024,3 1-225,6-2-224,7-4-416,7-8-417,3-6-224,18-10-160,8-10-1281,4-3-1378,4-7-4099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6.663"/>
    </inkml:context>
    <inkml:brush xml:id="br0">
      <inkml:brushProperty name="width" value="0.025" units="cm"/>
      <inkml:brushProperty name="height" value="0.025" units="cm"/>
      <inkml:brushProperty name="color" value="#E71224"/>
    </inkml:brush>
  </inkml:definitions>
  <inkml:trace contextRef="#ctx0" brushRef="#br0">47 68 12492,'0'0'11088,"7"-9"-9951,-2 4-1062,-1 0 1,1 1-1,0-1 1,1 1 0,-1 0-1,1 0 1,-1 0-1,1 1 1,0 0 0,1 0-1,-1 1 1,0-1-1,1 2 1,-1-1-1,1 0 1,0 1 0,-1 1-1,10-1 1,-7 0-42,4 0-18,0 0 1,0 1-1,0 1 0,0 0 0,19 4 0,-30-5-18,0 1 1,0-1-1,0 1 0,0 0 0,0 0 1,0 0-1,0 0 0,0 0 0,0 0 0,-1 0 1,1 1-1,0-1 0,-1 1 0,1-1 1,-1 1-1,0 0 0,1 0 0,-1-1 0,0 1 1,0 0-1,0 0 0,0 0 0,-1 0 1,1 0-1,0 0 0,-1 0 0,1 1 1,-1-1-1,0 0 0,0 0 0,0 0 0,0 0 1,0 1-1,0-1 0,-1 0 0,1 0 1,-1 0-1,1 0 0,-1 0 0,-1 4 0,-2 3 30,0-1 0,0 1-1,-1-1 1,1 0 0,-2 0-1,1-1 1,-12 12 0,-53 49 378,45-45-211,-19 15 144,29-27-175,1 1-1,0 1 0,1 0 1,0 0-1,1 1 0,0 1 1,1 0-1,-9 19 0,19-33-158,1 0 0,-1 0 0,1 0 0,-1 0 0,1 0-1,0 0 1,0 0 0,-1 0 0,1 0 0,0 0 0,0 0 0,0 0-1,0 0 1,0 0 0,0 0 0,1 1 0,-1-1 0,0 0 0,1 0-1,-1 0 1,0 0 0,1 0 0,-1 0 0,1-1 0,1 3 0,-1-2-3,1 0 0,-1 1 0,1-1 0,0 0 0,0 0 0,0-1 1,0 1-1,0 0 0,0 0 0,-1-1 0,2 1 0,2-1 0,10 1-282,-1 0 0,0-2 0,19-2-1,-23 2-262,24-4-2728,-1-1 0,42-15 0,-67 19 2492,42-13-6961</inkml:trace>
  <inkml:trace contextRef="#ctx0" brushRef="#br0" timeOffset="1">514 324 16784,'0'0'4804,"-61"75"-2786,44-43-897,4 1-320,6-4-192,7-3-481,0-7-160,7-6-1153,8-4-1410,-1-9-1633,3 0-5445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7.019"/>
    </inkml:context>
    <inkml:brush xml:id="br0">
      <inkml:brushProperty name="width" value="0.025" units="cm"/>
      <inkml:brushProperty name="height" value="0.025" units="cm"/>
      <inkml:brushProperty name="color" value="#E71224"/>
    </inkml:brush>
  </inkml:definitions>
  <inkml:trace contextRef="#ctx0" brushRef="#br0">1 84 9897,'0'0'5830,"6"-9"-2755,-2 4-2733,0 0 1,1 0 0,0 0-1,0 0 1,0 1-1,0 0 1,1 0 0,0 0-1,0 1 1,0 0-1,0 0 1,0 0 0,1 1-1,-1 0 1,1 0-1,10-1 1,91-8 1987,-99 10-2226,0 1 0,0 0 0,0 0-1,0 1 1,0 0 0,0 1 0,0 0 0,-1 1 0,16 5-1,-22-6-83,1-1-1,-1 1 1,1 0-1,-1 0 1,0 0-1,0 0 1,0 0-1,0 0 1,0 0-1,0 1 0,-1-1 1,1 1-1,-1-1 1,1 1-1,-1 0 1,0-1-1,0 1 1,0 0-1,-1 0 0,1 0 1,-1 0-1,1 0 1,-1-1-1,0 1 1,0 0-1,-1 0 1,1 0-1,0 0 0,-1 0 1,0 0-1,1 0 1,-1-1-1,0 1 1,-1 0-1,1 0 1,-3 3-1,-4 9 103,-1-1 0,0 0 0,-1-1 0,-23 24 0,-27 20 95,43-44-108,1 1 0,1 1 0,1 0-1,0 1 1,-18 27 0,31-42-106,0 0 1,0 1-1,0-1 0,0 1 1,0-1-1,1 1 1,-1-1-1,1 1 0,-1 0 1,1-1-1,-1 1 0,1 0 1,0-1-1,0 1 1,0 0-1,0-1 0,0 1 1,0 0-1,0-1 0,1 1 1,-1 0-1,1-1 1,-1 1-1,1-1 0,0 3 1,1-3-2,0 1-1,-1-1 1,1 0 0,0 1 0,0-1 0,0 0 0,0 0 0,0 0 0,0 0-1,1-1 1,-1 1 0,0-1 0,0 1 0,0-1 0,1 0 0,1 0 0,14 1-132,-1-2 0,0 0 0,29-7 0,-14 1-1034,-1-1 0,0-1 0,50-24 0,-58 22-2605,-1-1 1,39-29-1,-25 11-4938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7.346"/>
    </inkml:context>
    <inkml:brush xml:id="br0">
      <inkml:brushProperty name="width" value="0.025" units="cm"/>
      <inkml:brushProperty name="height" value="0.025" units="cm"/>
      <inkml:brushProperty name="color" value="#E71224"/>
    </inkml:brush>
  </inkml:definitions>
  <inkml:trace contextRef="#ctx0" brushRef="#br0">101 1 16271,'0'0'6118,"-52"60"-3139,34-32-1185,3 2-385,5-2-384,5-1-673,5-2-256,0-6-96,11-4 64,10-7-128,2-3-640,5-5-738,1 0-1216,0-10-1122,-2-5-1313,-1-6-2273</inkml:trace>
  <inkml:trace contextRef="#ctx0" brushRef="#br0" timeOffset="1">251 94 9993,'0'0'9802,"-47"50"-6855,29-18-289,0 5-768,2 0-449,6 3-736,5-2-449,5-2-192,0 1-32,13-1-608,3-1-1570,1-4-2403,1-3-4099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154"/>
    </inkml:context>
    <inkml:brush xml:id="br0">
      <inkml:brushProperty name="width" value="0.025" units="cm"/>
      <inkml:brushProperty name="height" value="0.025" units="cm"/>
      <inkml:brushProperty name="color" value="#E71224"/>
    </inkml:brush>
  </inkml:definitions>
  <inkml:trace contextRef="#ctx0" brushRef="#br0">1 80 10730,'0'0'10570,"11"2"-9710,20 1-122,1-1 1,-1-2-1,52-6 1,106-22-296,-71 8-434,-78 14-755,99-13 1830,-100 14-4271,-11 3-4177,-53 4 3499,-9 6-1697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4.397"/>
    </inkml:context>
    <inkml:brush xml:id="br0">
      <inkml:brushProperty name="width" value="0.025" units="cm"/>
      <inkml:brushProperty name="height" value="0.025" units="cm"/>
    </inkml:brush>
  </inkml:definitions>
  <inkml:trace contextRef="#ctx0" brushRef="#br0">1 180 9321,'0'0'11920,"2"-9"-11167,1 1-721,0 0-1,1 0 1,0 0-1,1 0 1,0 1 0,0-1-1,0 1 1,1 1-1,0-1 1,1 1-1,-1 0 1,1 0-1,0 1 1,1 0 0,-1 0-1,13-5 1,-6 2 1,1 0-1,0 1 1,1 1 0,0 1 0,0 0 0,0 1 0,0 0 0,28-1 0,-41 5-18,-1 0 0,0 0 0,1 0 0,-1 0 0,0 1 0,1 0 1,-1-1-1,0 1 0,0 0 0,0 0 0,0 0 0,0 0 0,0 0 0,0 1 0,0-1 0,0 0 0,0 1 1,-1 0-1,1-1 0,0 1 0,-1 0 0,0 0 0,1 0 0,-1 0 0,0 0 0,0 0 0,0 0 0,0 0 1,0 1-1,-1-1 0,1 0 0,0 5 0,1 8 170,-1 0 0,0 1 0,-1-1-1,-2 18 1,1-2 112,1-25-132,0 0 1,0 0-1,0 0 1,1 0-1,-1 0 1,2 0-1,-1 0 1,4 9-1,-4-14-117,0 1 0,1-1 0,-1 1 0,1-1 0,-1 0-1,1 1 1,-1-1 0,1 0 0,0 0 0,0 0 0,-1 0 0,1 0 0,0-1-1,0 1 1,0-1 0,0 1 0,0-1 0,0 0 0,0 1 0,0-1-1,0 0 1,0 0 0,0 0 0,0-1 0,0 1 0,0 0 0,0-1 0,0 0-1,3-1 1,5-1 26,1-1 0,-1 0 0,0-1-1,-1 0 1,1 0 0,-1-1 0,0-1-1,-1 1 1,1-1 0,9-11 0,-11 11-72,0 0 1,-1-1 0,0 0-1,0 0 1,0 0 0,-1-1-1,0 0 1,-1 0 0,0 0-1,0 0 1,3-15 0,-8-2-1432,0 25 1030,0 0 0,1 0 0,-1 0 0,0 0 0,0 0 0,0 1 0,0-1 0,0 0 0,0 0 0,0 1 0,0-1 0,0 0 0,0 1 0,0-1 0,0 1 0,0 0 0,-2-1 0,-6-1-5980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483"/>
    </inkml:context>
    <inkml:brush xml:id="br0">
      <inkml:brushProperty name="width" value="0.025" units="cm"/>
      <inkml:brushProperty name="height" value="0.025" units="cm"/>
      <inkml:brushProperty name="color" value="#E71224"/>
    </inkml:brush>
  </inkml:definitions>
  <inkml:trace contextRef="#ctx0" brushRef="#br0">52 1 12011,'0'0'5574,"-51"28"-3781,51-20-896,7-4-192,16 0 256,13-3 288,9-1-256,8 0-609,6 0-224,1 0-160,1 0 32,-2 0-544,-5 0-801,-4 0-545,-7 0-1121,-4 0-2338,-8-6-1505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2.811"/>
    </inkml:context>
    <inkml:brush xml:id="br0">
      <inkml:brushProperty name="width" value="0.025" units="cm"/>
      <inkml:brushProperty name="height" value="0.025" units="cm"/>
      <inkml:brushProperty name="color" value="#E71224"/>
    </inkml:brush>
  </inkml:definitions>
  <inkml:trace contextRef="#ctx0" brushRef="#br0">62 14 15086,'0'0'2360,"10"-2"-705,30-3-403,0 1 1,46 2 0,-66 2-1172,0 2 1,1 0 0,-1 1-1,0 1 1,-1 1 0,32 12-1,-47-15-87,1 0-1,-1 0 1,0 0-1,1 1 1,-1-1-1,0 1 1,0 0-1,-1 1 1,1-1-1,-1 1 1,1-1-1,-1 1 1,0 0-1,-1 0 1,1 0-1,-1 1 1,0-1-1,0 1 1,0-1-1,0 1 1,-1 0-1,0 0 1,0-1-1,0 1 1,0 0-1,-1 0 1,0 0-1,0 0 1,0 0-1,-1 0 1,0 0-1,-1 6 1,-2 4 3,-1-1 1,0 1-1,-1-1 0,-1 0 1,0 0-1,0-1 1,-2 0-1,0-1 1,-12 15-1,-170 156 445,21-22-4429,133-119-1981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6.701"/>
    </inkml:context>
    <inkml:brush xml:id="br0">
      <inkml:brushProperty name="width" value="0.025" units="cm"/>
      <inkml:brushProperty name="height" value="0.025" units="cm"/>
      <inkml:brushProperty name="color" value="#E71224"/>
    </inkml:brush>
  </inkml:definitions>
  <inkml:trace contextRef="#ctx0" brushRef="#br0">1 369 15471,'0'0'5984,"7"-9"-4975,9-7-610,0 1-1,1 0 1,0 1 0,22-13-1,90-50 171,-32 20-489,-73 42-57,29-18-61,72-57 0,-152 120 412,2 1 1,-25 42-1,26-39-189,19-26-144,-37 59 345,39-63-403,1 1 0,-1 0 0,1 0 1,1 0-1,-1 0 0,1 1 0,0-1 0,0 0 0,0 1 0,1-1 0,0 10 0,1-14-77,-1 0 1,1 0-1,-1 0 0,1 0 1,0 0-1,0 0 0,-1 0 1,1 0-1,0 0 0,0 0 1,0 0-1,0-1 0,0 1 1,0 0-1,0-1 0,0 1 1,1-1-1,-1 1 0,0-1 1,0 1-1,0-1 0,1 0 1,-1 0-1,0 1 0,0-1 1,1 0-1,-1 0 0,0 0 1,2-1-1,40-4-3491,7-17-2095,6-12-1335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7.028"/>
    </inkml:context>
    <inkml:brush xml:id="br0">
      <inkml:brushProperty name="width" value="0.025" units="cm"/>
      <inkml:brushProperty name="height" value="0.025" units="cm"/>
      <inkml:brushProperty name="color" value="#E71224"/>
    </inkml:brush>
  </inkml:definitions>
  <inkml:trace contextRef="#ctx0" brushRef="#br0">180 2 19699,'-9'7'2012,"-11"8"-1412,1 0-1,0 1 0,1 1 1,1 1-1,-15 20 0,26-32-579,2 1 0,-1-1 0,1 1 0,0 0 0,0 0 0,1 0 0,0 0 0,0 1 0,1-1 0,0 1 0,0 0 0,1 0 0,0 0 0,0-1 0,0 1 0,1 0 0,1 0 0,0 0 0,0 0 0,0 0 0,4 11 0,-3-15-62,0 1 0,1 0 0,0-1 0,-1 1 0,2-1 0,-1 0 0,0 0 0,1 0 0,0 0 0,0-1 0,0 1 0,0-1 0,1 0 0,-1 0 0,1-1 0,0 1 0,0-1 0,0 0 0,0 0 0,0-1 0,0 0 0,10 2 0,-8-2 57,0-1 0,0 1 1,0-1-1,0-1 1,0 1-1,1-1 0,-1 0 1,0-1-1,0 0 1,-1 0-1,1 0 0,0-1 1,-1 0-1,1 0 1,-1-1-1,9-6 0,-5 1 135,-1 0-1,1 0 0,-2-1 0,1 0 0,-1-1 1,-1 1-1,0-2 0,-1 1 0,0-1 1,0 0-1,-2 0 0,1-1 0,-2 1 0,1-1 1,-2 0-1,0 0 0,0 0 0,-1 0 1,-1 0-1,-1-20 0,0 29-142,-1-1-1,1 1 1,-1-1 0,0 1-1,0 0 1,-1 0 0,1 0-1,-1 0 1,0 0 0,0 0-1,0 1 1,-1 0-1,1-1 1,-1 1 0,1 0-1,-1 1 1,0-1 0,0 1-1,-1 0 1,1 0 0,0 0-1,-1 0 1,1 1 0,-1 0-1,1 0 1,-1 0 0,0 0-1,1 1 1,-1-1 0,0 1-1,-6 1 1,6-1-209,-1 1 0,0-1-1,1 1 1,-1 0 0,1 1 0,0-1 0,-1 1 0,1 0 0,0 1-1,0-1 1,0 1 0,-5 3 0,7-4-115,0 1 0,1-1 0,-1 1 0,1 0 0,-1 0 0,1 0 0,0 0 0,0 0 0,0 0 0,0 1 0,1-1 0,-1 0 0,1 1 0,0 0 0,0-1 0,0 1 0,0 0 0,1-1 0,-1 5 0,5 18-4108,15-3-1667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7.384"/>
    </inkml:context>
    <inkml:brush xml:id="br0">
      <inkml:brushProperty name="width" value="0.025" units="cm"/>
      <inkml:brushProperty name="height" value="0.025" units="cm"/>
      <inkml:brushProperty name="color" value="#E71224"/>
    </inkml:brush>
  </inkml:definitions>
  <inkml:trace contextRef="#ctx0" brushRef="#br0">149 0 17200,'0'0'4885,"-12"8"-3764,1-1-946,0 1 1,1 1-1,0 0 1,0 0-1,1 1 1,0 1-1,1-1 1,0 1-1,1 0 1,0 1-1,1 0 0,0 0 1,1 0-1,-7 26 1,9-28-158,1 0 0,1 0 0,0 0 0,0 0 0,1 0 0,0 0 0,1 0 0,0 0 0,3 12 0,-3-18-21,1 0 0,-1 0 0,1 1 0,0-2 0,0 1 0,1 0 0,-1 0 0,1-1 0,-1 1-1,1-1 1,0 0 0,1 0 0,-1 0 0,0 0 0,1 0 0,0-1 0,-1 1 0,1-1 0,0 0 0,0-1 0,1 1 0,-1-1 0,5 2 0,2-1 54,-1 0 0,0 0 1,1-1-1,-1 0 1,1-1-1,-1-1 0,1 1 1,-1-1-1,0-1 1,1 0-1,-1-1 0,0 0 1,0 0-1,0-1 1,-1 0-1,1-1 1,-1 0-1,0-1 0,-1 0 1,1 0-1,10-11 1,-9 8 109,-1-1 0,-1 0 0,0 0 0,0-1 0,-1 0 0,0 0 1,-1-1-1,0 1 0,-1-2 0,0 1 0,-1 0 0,0-1 0,-1 0 0,-1 0 1,0 0-1,0-21 0,-1 30-185,-1 0 0,0 1 0,-1-1 0,1 1 0,0-1 0,-1 1 0,0-1 0,0 1 0,0 0 0,0-1 0,-1 1 0,1 0 0,-1 0 0,0 0 0,0 0 0,0 0 0,0 0 1,0 0-1,-1 1 0,1-1 0,-1 1 0,0 0 0,1 0 0,-1 0 0,0 0 0,0 0 0,-1 0 0,1 1 0,0 0 0,0 0 0,-1 0 0,1 0 0,-1 0 0,1 0 0,-1 1 0,1 0 0,-1 0 0,1 0 0,-1 0 0,1 0 0,-1 1 0,1-1 0,-1 1 0,-4 2 1,4-2-269,0 1 1,0 0-1,0 1 1,0-1-1,0 1 1,1 0-1,-1 0 1,1 0 0,0 0-1,-4 6 1,-16 21-6145,10-7-4267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8.287"/>
    </inkml:context>
    <inkml:brush xml:id="br0">
      <inkml:brushProperty name="width" value="0.025" units="cm"/>
      <inkml:brushProperty name="height" value="0.025" units="cm"/>
      <inkml:brushProperty name="color" value="#E71224"/>
    </inkml:brush>
  </inkml:definitions>
  <inkml:trace contextRef="#ctx0" brushRef="#br0">0 37 17008,'0'0'5194,"17"0"-4532,87 0 564,698 18 255,-741-14-1989,58 5-1160,149-7 0,-250-4 668,0 0 0,-1-1 1,28-9-1,15-14-5138,-24 2 1114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8.615"/>
    </inkml:context>
    <inkml:brush xml:id="br0">
      <inkml:brushProperty name="width" value="0.025" units="cm"/>
      <inkml:brushProperty name="height" value="0.025" units="cm"/>
      <inkml:brushProperty name="color" value="#E71224"/>
    </inkml:brush>
  </inkml:definitions>
  <inkml:trace contextRef="#ctx0" brushRef="#br0">1 0 13004,'0'0'6807,"12"1"-6124,92 8-28,10-1-561,212 44 1,-319-51-102,-1 1 0,0 0 1,1 1-1,-1-1 0,0 1 1,0 0-1,9 7 1,-14-9 14,1 0 1,-1 1-1,0-1 1,0 0-1,1 1 1,-1-1 0,0 1-1,0-1 1,-1 1-1,1 0 1,0-1-1,0 1 1,-1 0-1,1-1 1,-1 1 0,0 0-1,1 0 1,-1 0-1,0 0 1,0-1-1,0 1 1,0 0-1,0 0 1,-1 0 0,1-1-1,0 1 1,-1 0-1,0 0 1,1-1-1,-1 1 1,0 0-1,-2 2 1,-5 8 292,-1 0 0,-1-1 1,0 0-1,-1-1 0,0 0 0,0-1 0,-1 0 0,-22 12 1,5-1 286,-16 11-78,-154 107 1415,65-54-4675,113-74-3528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8:59.300"/>
    </inkml:context>
    <inkml:brush xml:id="br0">
      <inkml:brushProperty name="width" value="0.025" units="cm"/>
      <inkml:brushProperty name="height" value="0.025" units="cm"/>
      <inkml:brushProperty name="color" value="#E71224"/>
    </inkml:brush>
  </inkml:definitions>
  <inkml:trace contextRef="#ctx0" brushRef="#br0">1 48 12844,'0'0'4645,"8"-1"-3781,60-13-586,-19 3 980,1 3 0,80-4 0,-109 11-1190,43 2 33,-61-1-106,-1 0 0,1 0 1,-1 0-1,1 1 0,-1 0 1,1-1-1,-1 1 0,1 0 1,-1 0-1,1 0 1,-1 1-1,0-1 0,0 0 1,0 1-1,0 0 0,0-1 1,0 1-1,3 3 0,-5-4 20,1 1 0,-1-1 0,1 0-1,-1 0 1,0 0 0,1 1 0,-1-1 0,0 0-1,0 0 1,0 1 0,0-1 0,0 0 0,0 1-1,0-1 1,-1 0 0,1 0 0,0 1 0,-1-1-1,1 0 1,-1 0 0,1 0 0,-1 0-1,1 0 1,-1 0 0,0 0 0,0 0 0,0 0-1,1 0 1,-1 0 0,0 0 0,0 0 0,0 0-1,-2 0 1,-40 24 1055,34-21-966,-39 18 630,31-15-387,-1 1 1,1 0 0,-21 15-1,37-23-349,1 1 1,0-1-1,0 0 0,0 0 1,-1 0-1,1 0 0,0 0 1,0 0-1,0 1 0,0-1 1,0 0-1,-1 0 0,1 0 0,0 1 1,0-1-1,0 0 0,0 0 1,0 0-1,0 1 0,0-1 1,0 0-1,0 0 0,0 0 0,0 1 1,0-1-1,0 0 0,0 0 1,0 0-1,0 1 0,0-1 1,0 0-1,0 0 0,0 1 0,0-1 1,0 0-1,0 0 0,0 0 1,0 1-1,0-1 0,1 0 1,-1 0-1,11 8-165,20 2-172,-27-9 308,25 7-65,52 17 43,-74-23 20,0 1 1,-1 1-1,1-1 0,-1 1 0,1 0 1,-1 0-1,-1 1 0,10 9 1,-13-13 33,-1 1 0,0-1 0,0 1 0,0 0 1,0-1-1,0 1 0,0 0 0,-1 0 1,1 0-1,-1 0 0,1-1 0,-1 1 1,1 0-1,-1 0 0,0 0 0,0 0 1,0 0-1,0 0 0,0 0 0,-1 0 1,1 0-1,-1 0 0,1 0 0,-1 0 0,1-1 1,-1 1-1,0 0 0,0 0 0,0-1 1,0 1-1,0-1 0,-1 1 0,1-1 1,0 1-1,-1-1 0,1 1 0,-1-1 1,1 0-1,-1 0 0,-3 2 0,-5 4 237,-2 0-1,1-1 1,-1 0-1,-19 7 1,0-3 143,0-2-1,0-1 1,-1-1-1,0-2 1,-1-1-1,-40-1 1,82-3-1751,1-1-1,0 1 1,-1-1 0,1-1-1,9-4 1,14-3-1774,19-3-3000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079"/>
    </inkml:context>
    <inkml:brush xml:id="br0">
      <inkml:brushProperty name="width" value="0.025" units="cm"/>
      <inkml:brushProperty name="height" value="0.025" units="cm"/>
      <inkml:brushProperty name="color" value="#E71224"/>
    </inkml:brush>
  </inkml:definitions>
  <inkml:trace contextRef="#ctx0" brushRef="#br0">0 66 18001,'0'0'6251,"14"-2"-6139,35-4-51,77-13 15,-109 16-116,-1-1 1,0 0-1,0-2 0,0 1 1,20-12-1,-45 23 13,1 1 0,-1 0 0,1 1 0,1-1 0,0 1 1,0 1-1,0-1 0,1 1 0,-9 19 0,3-5 138,1 1 0,-14 49 0,16-32 42,2 1-1,1-1 1,2 1 0,3 61-1,1-103-117,0 1 0,0 0-1,0-1 1,0 1-1,0 0 1,0-1 0,0 1-1,-1-1 1,1 1-1,0 0 1,0-1 0,-1 1-1,1-1 1,0 1 0,-1-1-1,1 1 1,0 0-1,-1-1 1,1 0 0,-1 1-1,1-1 1,-1 1-1,1-1 1,-1 0 0,1 1-1,-1-1 1,1 0-1,-1 1 1,0-1 0,1 0-1,-1 0 1,1 0-1,-1 1 1,0-1 0,1 0-1,-1 0 1,0 0 0,1 0-1,-1 0 1,0 0-1,1 0 1,-1-1 0,1 1-1,-1 0 1,0 0-1,1 0 1,-1-1 0,1 1-1,-1 0 1,0-1-1,1 1 1,-1 0 0,0-1-1,-32-21 1279,21 9-1061,0 0 0,1-1 0,-14-23-1,21 32-275,1-1-1,0-1 0,0 1 0,0 0 1,1-1-1,0 0 0,0 1 0,0-1 0,1 0 1,0 0-1,1-13 0,0 19-49,0 0 0,1 0 0,-1 0 0,1 0-1,-1 0 1,1 0 0,-1 0 0,1 0 0,-1 0 0,1 0-1,0 1 1,0-1 0,-1 0 0,1 0 0,0 1 0,0-1 0,0 0-1,0 1 1,0-1 0,0 1 0,0-1 0,0 1 0,0 0 0,0-1-1,0 1 1,0 0 0,0 0 0,0 0 0,1 0 0,0 0 0,43-1-1694,-31 2 1136,102 2-3803,0 0-4695,-76-3 3856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451"/>
    </inkml:context>
    <inkml:brush xml:id="br0">
      <inkml:brushProperty name="width" value="0.025" units="cm"/>
      <inkml:brushProperty name="height" value="0.025" units="cm"/>
      <inkml:brushProperty name="color" value="#E71224"/>
    </inkml:brush>
  </inkml:definitions>
  <inkml:trace contextRef="#ctx0" brushRef="#br0">95 64 3395,'17'-18'2400,"-16"18"-2011,0-1 0,-1 0 1,1 0-1,-1 0 0,1 0 1,-1-1-1,0 1 0,1 0 1,-1 0-1,0 0 0,0 0 1,0 0-1,0 0 0,0 0 0,0-1 1,0 1-1,0 0 0,0 0 1,-1 0-1,1 0 0,-1-1 1,0 0 69,1 1 0,-1 0 0,0 0 0,0 0 0,0-1 0,0 1 0,0 0 0,0 0 0,0 0 1,0 1-1,-1-1 0,1 0 0,0 0 0,-1 1 0,1-1 0,-2 0 0,-21-3 588,21 4-947,0 0 0,0 1-1,-1 0 1,1-1 0,0 1-1,0 0 1,0 0 0,0 1 0,0-1-1,0 0 1,1 1 0,-1 0-1,0 0 1,1 0 0,-1 0-1,1 0 1,0 0 0,0 1 0,0-1-1,0 1 1,0-1 0,0 1-1,0 0 1,-1 6 0,2-7-91,0 0 1,0 0 0,1 1 0,-1-1 0,1 0-1,-1 0 1,1 1 0,0-1 0,0 1-1,0-1 1,0 0 0,1 1 0,-1-1 0,1 0-1,-1 0 1,1 1 0,0-1 0,0 0 0,0 0-1,0 0 1,0 0 0,0 0 0,0 0-1,1 0 1,-1 0 0,1-1 0,0 1 0,-1 0-1,1-1 1,0 1 0,0-1 0,0 0-1,0 0 1,4 2 0,1 0-78,0-1-1,0 1 1,0-2-1,0 1 1,1-1 0,-1 0-1,0-1 1,1 1 0,-1-2-1,1 1 1,-1-1-1,0 0 1,0 0 0,1-1-1,11-5 1,-13 6-131,-1-1-1,0-1 1,0 1 0,0-1 0,0 0-1,-1 0 1,1 0 0,-1-1 0,1 1 0,-1-1-1,-1 0 1,1 0 0,0-1 0,-1 1-1,0-1 1,0 0 0,0 0 0,-1 0-1,1 0 1,-1 0 0,1-6 0,-3 11 167,0 0-1,-1 1 1,1-1 0,0 0 0,-1 0-1,1 0 1,0 0 0,0 1 0,-1-1 0,1 0-1,0 0 1,-1 0 0,1 0 0,0 0-1,-1 0 1,1 0 0,0 0 0,-1 0 0,1 0-1,0 0 1,-1 0 0,1 0 0,0 0 0,-1 0-1,1 0 1,0-1 0,0 1 0,-1 0-1,1 0 1,0 0 0,-1 0 0,1-1 0,0 1-1,0 0 1,-1 0 0,1-1 0,0 1-1,0 0 1,0 0 0,-1-1 0,1 1 0,0 0-1,0 0 1,0-1 0,0 1 0,0 0-1,0-1 1,0 1 0,-1 0 0,1-1 0,0 1-1,0 0 1,0-1 0,0 1 0,0 0-1,1-1 1,-1 1 0,0 0 0,0-1 0,0 1-1,0 0 1,0 0 0,0-1 0,0 1 0,1 0-1,-1-1 1,0 1 0,0 0 0,1-1-1,-18 19-124,17-17 81,-1-1 0,1 1-1,-1 0 1,1-1 0,0 1 0,0 0 0,-1 0-1,1-1 1,0 1 0,0 0 0,0 0 0,0 0 0,0-1-1,0 1 1,0 0 0,0 0 0,0 0 0,0-1 0,0 1-1,1 0 1,-1 0 0,0-1 0,1 1 0,-1 0 0,0 0-1,1-1 1,-1 1 0,1 0 0,-1-1 0,1 1 0,-1-1-1,1 1 1,-1-1 0,1 1 0,0-1 0,-1 1 0,1-1-1,0 1 1,0-1 0,1 1 0,19 0-3907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083"/>
    </inkml:context>
    <inkml:brush xml:id="br0">
      <inkml:brushProperty name="width" value="0.025" units="cm"/>
      <inkml:brushProperty name="height" value="0.025" units="cm"/>
    </inkml:brush>
  </inkml:definitions>
  <inkml:trace contextRef="#ctx0" brushRef="#br0">59 0 4837,'0'0'15855,"-24"52"-14446,19-19 96,-1 6-384,-2 4-480,2 2-417,-1-4-128,4-3-32,3-8 0,0-6-96,1-10-736,13-11-1218,4-3-961,0-12-1409,2-17-1858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9:00.903"/>
    </inkml:context>
    <inkml:brush xml:id="br0">
      <inkml:brushProperty name="width" value="0.025" units="cm"/>
      <inkml:brushProperty name="height" value="0.025" units="cm"/>
      <inkml:brushProperty name="color" value="#E71224"/>
    </inkml:brush>
  </inkml:definitions>
  <inkml:trace contextRef="#ctx0" brushRef="#br0">132 1 10314,'-9'5'6336,"0"0"-5937,1 0 0,-1 1 0,1 0 0,0 1-1,1-1 1,-1 2 0,1-1 0,1 1-1,-1 0 1,1 0 0,1 1 0,0 0 0,0 0-1,0 0 1,1 0 0,1 1 0,0 0-1,0-1 1,-2 20 0,4-23-504,1 0 1,0 0-1,0 0 1,1 0-1,-1-1 0,1 1 1,1 0-1,-1 0 1,1-1-1,0 1 0,0-1 1,1 1-1,-1-1 1,1 0-1,1 0 0,-1 0 1,1 0-1,-1-1 0,1 1 1,1-1-1,-1 0 1,0 0-1,1-1 0,0 1 1,0-1-1,0 0 1,0-1-1,1 1 0,-1-1 1,1 0-1,-1 0 1,1 0-1,0-1 0,0 0 1,-1 0-1,10-1 1,-5 1-710,1 0 1,0-1 0,-1-1 0,1 0-1,18-4 1,-25 4 621,0 0-1,-1 0 0,1-1 1,0 0-1,-1 1 1,1-1-1,-1-1 1,1 1-1,5-5 0,-7 5 360,-1-1 0,1 1 0,0 0 0,0 0 0,-1-1 0,0 1 0,1-1 0,-1 0 0,1-3 0,-2 6-61,0 0 0,0-1-1,0 1 1,0 0 0,1 0 0,-1 0-1,0-1 1,0 1 0,0 0 0,0 0 0,0-1-1,0 1 1,0 0 0,0 0 0,0 0-1,-1-1 1,1 1 0,0 0 0,0 0-1,0 0 1,0-1 0,0 1 0,0 0 0,0 0-1,0 0 1,0-1 0,-1 1 0,1 0-1,0 0 1,0 0 0,0 0 0,0 0-1,-1-1 1,1 1 0,0 0 0,0 0 0,0 0-1,-1 0 1,1 0 0,0 0 0,0 0-1,0 0 1,-1 0 0,1 0 0,-15 1 1482,-13 11-1007,26-11-591,1 0-1,-1 0 1,1 0-1,0 0 0,-1 1 1,1-1-1,0 0 1,0 1-1,0-1 1,0 1-1,0 0 0,0-1 1,0 1-1,0 0 1,1-1-1,-2 4 0,2-4-69,1 0-1,-1-1 1,0 1-1,0-1 0,1 1 1,-1 0-1,1-1 0,-1 1 1,0-1-1,1 1 0,-1-1 1,1 1-1,-1-1 0,1 0 1,-1 1-1,1-1 1,-1 1-1,1-1 0,0 0 1,-1 0-1,1 1 0,-1-1 1,1 0-1,0 0 0,-1 0 1,1 0-1,0 0 0,-1 0 1,2 0-1,4 1-266,0-1 0,-1 0 0,1-1 0,0 1 0,-1-1 0,1-1 0,-1 1 0,1-1 0,8-3 0,9-8-775,-16 9 1066,0-1 0,1 1 0,0 1 0,13-5 0,-19 7 359,0 1-1,0-1 1,1 1-1,-1 0 1,0 0-1,0 0 1,1 0 0,-1 0-1,0 0 1,0 1-1,1-1 1,-1 1-1,0 0 1,0-1-1,0 1 1,0 0 0,0 0-1,0 0 1,0 1-1,0-1 1,0 0-1,1 2 1,3 2-204,1-1 1,-1-1-1,0 1 0,1-1 1,0 0-1,-1-1 0,1 0 1,0 0-1,1 0 0,-1-1 1,14 1-1,-6-1-89,0 0 1,0-2-1,-1 1 0,29-6 1,-39 5-3,-1 0 0,0 0 0,0 0 0,0 0 0,0-1 0,-1 1 0,1-1 0,0 1 0,0-1 0,-1 0 0,1 0 0,-1 0 0,0-1 0,0 1 0,0 0 0,0-1 0,0 1 0,0-1 0,0 0 0,-1 0 0,0 0 0,1 0 0,-1 0 0,0 0 0,0 0 0,-1 0 0,1 0 0,-1 0 0,1 0 0,-1-1 0,0 1 0,0 0 0,-1 0 0,1 0 0,-1-4 0,0 6 17,1 0 1,0 0-1,-1 0 0,1-1 1,-1 1-1,1 0 0,-1 0 0,1 0 1,-1 0-1,0 0 0,0 0 1,1 0-1,-1 0 0,0 1 1,0-1-1,0 0 0,0 0 1,0 1-1,0-1 0,0 1 0,0-1 1,0 1-1,0-1 0,-1 1 1,1 0-1,0-1 0,0 1 1,0 0-1,-1 0 0,1 0 1,0 0-1,0 0 0,0 0 0,-1 0 1,1 0-1,0 0 0,0 1 1,0-1-1,0 0 0,-1 1 1,1-1-1,0 1 0,-2 1 1,0-1 6,0 1 1,-1 0-1,1 0 1,0 1 0,0-1-1,0 0 1,1 1-1,-1 0 1,0 0 0,1 0-1,0 0 1,-3 5-1,3-4-1,0-1-1,0 1 0,1 0 0,-1 1 1,1-1-1,0 0 0,1 0 0,-1 0 0,1 1 1,-1-1-1,1 0 0,1 0 0,-1 1 1,0-1-1,1 0 0,0 0 0,0 1 1,0-1-1,1 0 0,0 0 0,-1 0 0,1-1 1,0 1-1,1 0 0,-1-1 0,1 1 1,-1-1-1,1 0 0,0 0 0,6 4 0,-1-1-288,0-1 0,1 0 0,0-1 0,0 0 0,0 0 0,1-1 0,-1 0 0,1-1 0,0 0-1,0-1 1,-1 0 0,13 0 0,24 0-4461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8.772"/>
    </inkml:context>
    <inkml:brush xml:id="br0">
      <inkml:brushProperty name="width" value="0.025" units="cm"/>
      <inkml:brushProperty name="height" value="0.025" units="cm"/>
      <inkml:brushProperty name="color" value="#E71224"/>
    </inkml:brush>
  </inkml:definitions>
  <inkml:trace contextRef="#ctx0" brushRef="#br0">1 5 3683,'0'0'14638,"48"15"-12844,-7-15-737,12 0-512,8-2-385,-2-7-160,-1 4-128,-9 1-1250,-12 4-191,-18 0-2051,-15 4-1537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19.350"/>
    </inkml:context>
    <inkml:brush xml:id="br0">
      <inkml:brushProperty name="width" value="0.025" units="cm"/>
      <inkml:brushProperty name="height" value="0.025" units="cm"/>
      <inkml:brushProperty name="color" value="#E71224"/>
    </inkml:brush>
  </inkml:definitions>
  <inkml:trace contextRef="#ctx0" brushRef="#br0">1 1 14382,'0'0'3416,"9"2"-2850,68 18 936,0 3 0,126 58 0,-191-76-1509,-1 1 0,-1 0 1,1 0-1,-1 1 1,15 14-1,-23-20 4,0 1 0,-1-1 0,1 1 0,0 0-1,-1 0 1,0 0 0,1 0 0,-1 0 0,0 0 0,0 0 0,0 0 0,0 0 0,0 0-1,-1 1 1,1-1 0,-1 0 0,1 1 0,-1-1 0,0 0 0,0 1 0,0-1-1,0 0 1,0 1 0,-1-1 0,1 0 0,-1 1 0,1-1 0,-1 0 0,0 0 0,0 1-1,0-1 1,0 0 0,0 0 0,-1 0 0,1 0 0,-3 2 0,-19 19 48,0-2 0,-2-1 1,-1 0-1,0-2 0,-1-1 0,-31 14 1,-21 15-1319,34-18-1754,7-3-2252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0.595"/>
    </inkml:context>
    <inkml:brush xml:id="br0">
      <inkml:brushProperty name="width" value="0.025" units="cm"/>
      <inkml:brushProperty name="height" value="0.025" units="cm"/>
      <inkml:brushProperty name="color" value="#E71224"/>
    </inkml:brush>
  </inkml:definitions>
  <inkml:trace contextRef="#ctx0" brushRef="#br0">0 215 15727,'0'0'10805,"11"3"-10127,-6-2-634,1 0 1,0 0-1,-1-1 1,1 1-1,0-1 1,0 0-1,-1-1 1,1 0-1,0 0 1,0 0-1,-1 0 1,9-4-1,4-3 2,0 0-1,33-22 1,188-136-3249,-268 210 2819,23-37 395,-70 91 84,68-87-123,1 0 0,0 1 0,1 0-1,0 0 1,1 1 0,-7 25 0,12-36-123,-1 0-1,1 0 1,-1 0-1,1 1 1,0-1-1,0 0 1,0 0 0,0 0-1,1 1 1,-1-1-1,1 4 1,0-5-88,0-1 0,-1 1 1,1 0-1,-1 0 0,1-1 0,0 1 1,0 0-1,-1-1 0,1 1 0,0-1 0,0 1 1,0-1-1,0 1 0,0-1 0,0 0 1,-1 1-1,1-1 0,0 0 0,0 0 1,0 0-1,0 0 0,0 0 0,0 0 0,0 0 1,0 0-1,1 0 0,24-2-6199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0.970"/>
    </inkml:context>
    <inkml:brush xml:id="br0">
      <inkml:brushProperty name="width" value="0.025" units="cm"/>
      <inkml:brushProperty name="height" value="0.025" units="cm"/>
      <inkml:brushProperty name="color" value="#E71224"/>
    </inkml:brush>
  </inkml:definitions>
  <inkml:trace contextRef="#ctx0" brushRef="#br0">73 0 15022,'0'0'2114,"-8"11"-822,6-9-1271,-42 66 2110,41-63-1936,0 1 0,1-1 0,0 1 1,0 0-1,0 0 0,1 0 0,0-1 0,0 1 1,0 1-1,1-1 0,0 0 0,0 0 1,1 9-1,0-13-189,0 0 0,0 0 0,0 0 0,1 0 1,-1 0-1,0-1 0,1 1 0,-1 0 0,1-1 0,-1 1 0,1-1 1,0 0-1,-1 1 0,1-1 0,0 0 0,0 0 0,0 0 1,0 0-1,0-1 0,0 1 0,0 0 0,0-1 0,1 0 0,-1 1 1,3-1-1,57 1 201,-60-1-201,11-1 16,1-1 0,-1 0 0,0-2-1,0 1 1,0-1 0,0-1 0,13-7-1,-18 8 2,0 0 0,-1-1 0,1 0 0,-1 0 0,0 0 0,-1-1 0,1 0-1,-1-1 1,0 1 0,0-1 0,8-14 0,-13 20 28,0-1 1,0 1 0,0-1-1,-1 0 1,1 1-1,-1-1 1,1 1-1,-1-1 1,1 0 0,-1 0-1,0 1 1,0-1-1,0 0 1,0 0 0,0 1-1,0-1 1,0 0-1,0 1 1,-1-1-1,1 0 1,-1 1 0,1-1-1,-1 0 1,-1-1-1,0 1 1,0 0-1,0 0 0,0 0 1,0 1-1,0-1 1,0 1-1,-1-1 0,1 1 1,-1 0-1,1 0 1,-1 0-1,1 0 0,-1 1 1,-3-1-1,-13-2-58,1 1-1,-1 1 0,-32 3 1,37-1-256,-39 5-764,51-6 867,0 0 1,0 1-1,0-1 0,0 0 1,0 1-1,1 0 0,-1-1 1,0 1-1,0 0 0,1 0 1,-1 0-1,1 0 1,-1 0-1,1 0 0,-1 1 1,1-1-1,0 0 0,-1 1 1,1-1-1,0 1 0,0 0 1,0-1-1,0 1 0,-1 2 1,2-3-39,0-1 0,1 1 1,-1 0-1,0-1 0,0 1 1,0-1-1,1 1 0,-1-1 1,0 1-1,1-1 0,-1 1 1,0-1-1,1 1 0,-1-1 0,1 1 1,-1-1-1,0 0 0,1 1 1,-1-1-1,1 0 0,-1 1 1,1-1-1,-1 0 0,1 0 1,0 1-1,-1-1 0,1 0 1,-1 0-1,1 0 0,-1 0 0,1 0 1,0 0-1,-1 0 0,1 0 1,-1 0-1,1 0 0,0 0 1,-1 0-1,1 0 0,0-1 1,3 1-757,27 1-4881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1.313"/>
    </inkml:context>
    <inkml:brush xml:id="br0">
      <inkml:brushProperty name="width" value="0.025" units="cm"/>
      <inkml:brushProperty name="height" value="0.025" units="cm"/>
      <inkml:brushProperty name="color" value="#E71224"/>
    </inkml:brush>
  </inkml:definitions>
  <inkml:trace contextRef="#ctx0" brushRef="#br0">239 0 7976,'0'0'9139,"-8"2"-5851,-10 1-2673,0 2 0,0 0-1,1 1 1,0 1 0,-30 16 0,40-20-479,0 1 0,1 0 1,-1 1-1,1-1 1,0 1-1,0 0 1,1 1-1,0 0 1,0 0-1,0 0 1,0 0-1,1 0 1,0 1-1,0 0 0,1 0 1,0 0-1,-3 12 1,5-17-131,1 0 0,0 0 1,0 0-1,0 0 1,0 0-1,0 1 0,0-1 1,0 0-1,1 0 0,-1 0 1,1 0-1,0 0 0,-1 0 1,1 0-1,0 0 0,0 0 1,0-1-1,0 1 0,1 0 1,-1 0-1,0-1 0,1 1 1,-1-1-1,1 1 1,0-1-1,-1 0 0,1 0 1,0 1-1,0-1 0,0-1 1,0 1-1,0 0 0,0 0 1,0-1-1,0 1 0,0-1 1,0 1-1,0-1 0,0 0 1,0 0-1,3 0 0,6 1 14,-1-1-1,1 0 1,-1-1-1,1 0 0,-1-1 1,0 0-1,12-4 1,-9 1-65,0 0 0,0-1 0,-1-1 1,0 0-1,-1-1 0,14-10 1,-20 14 52,1-1 0,-1 0-1,0 0 1,0 0 0,-1-1 0,0 0 0,0 0 0,0 0-1,-1 0 1,1 0 0,-1-1 0,-1 1 0,4-13 0,-6 17-4,0 0 0,1 1 0,-1-1 1,0 1-1,0-1 0,0 1 0,-1-1 1,1 1-1,0-1 0,-1 1 0,1-1 1,-1 1-1,1-1 0,-1 1 0,0-1 1,1 1-1,-1 0 0,0-1 0,0 1 1,0 0-1,0 0 0,0 0 0,-2-2 1,0 1 15,0 0 1,-1 0 0,1 0 0,-1 0 0,0 0 0,1 1 0,-1 0 0,0 0 0,-4-1 0,-4 0-540,1 1 0,0 0 0,-1 1 0,1 0 0,-21 3 0,21 1-1896,6 1-4026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1.683"/>
    </inkml:context>
    <inkml:brush xml:id="br0">
      <inkml:brushProperty name="width" value="0.025" units="cm"/>
      <inkml:brushProperty name="height" value="0.025" units="cm"/>
      <inkml:brushProperty name="color" value="#E71224"/>
    </inkml:brush>
  </inkml:definitions>
  <inkml:trace contextRef="#ctx0" brushRef="#br0">181 1 5573,'0'0'20713,"-12"7"-19757,-1 2-778,0 0 1,1 1 0,0 1-1,1 0 1,0 0-1,1 1 1,0 1 0,1 0-1,0 0 1,-12 25-1,13-16-161,1-1 1,1 1-1,1 0 0,0 1 0,2-1 1,1 1-1,0 0 0,3 32 0,-1-51-47,1 1 0,-1-1 1,1 0-1,0 0 0,0 1 0,0-1 0,0 0 1,1 0-1,-1 0 0,1 0 0,0 0 0,1 0 1,-1-1-1,1 1 0,-1-1 0,1 0 0,0 1 0,0-1 1,7 4-1,-4-3-536,-1-1 1,1 0-1,1 0 0,-1-1 1,0 0-1,1 0 1,-1-1-1,1 1 1,-1-1-1,1-1 0,-1 1 1,10-1-1,28-2-8162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042"/>
    </inkml:context>
    <inkml:brush xml:id="br0">
      <inkml:brushProperty name="width" value="0.025" units="cm"/>
      <inkml:brushProperty name="height" value="0.025" units="cm"/>
      <inkml:brushProperty name="color" value="#E71224"/>
    </inkml:brush>
  </inkml:definitions>
  <inkml:trace contextRef="#ctx0" brushRef="#br0">0 148 6598,'0'0'16848,"10"1"-15011,1 0-1670,1-1-1,-1-1 1,1 0 0,-1-1 0,1 0 0,-1 0 0,0-1 0,0-1 0,0 0 0,10-6 0,83-44-126,23-12-1054,-127 66 989,0 0 0,1 0 0,-1 0 0,0 0 0,0 0 0,0 0 0,1-1 0,-1 1 0,0 0 0,0 0 0,1 0 0,-1 0 0,0 0 0,0 0 0,1 0 0,-1 0 0,0 0 0,0 0 0,1 0 0,-1 0 0,0 0 0,0 1 0,0-1 0,1 0 0,-1 0 0,0 0 0,0 0 0,0 0 0,1 0 0,-1 1 0,0-1 0,0 0 0,0 0 0,0 0 0,1 0 0,-1 1 0,0-1 0,0 0 0,0 0 0,0 0 0,0 1 0,0-1 0,1 0-1,-1 0 1,0 1 0,0-1 0,0 0 0,0 0 0,0 0 0,0 1 0,0-1 0,-3 21-252,-12 19 381,6-20-185,2-8-67,1 1 0,1-1 1,0 1-1,1 0 0,0 0 0,1 1 1,-2 20-1,5-34 42,0 1 1,0-1 0,0 1-1,0-1 1,0 1-1,0-1 1,0 1-1,0-1 1,1 1-1,-1-1 1,0 0 0,0 1-1,1-1 1,-1 1-1,0-1 1,0 0-1,1 1 1,-1-1-1,1 0 1,-1 1 0,0-1-1,1 0 1,-1 1-1,1-1 1,-1 0-1,0 0 1,1 1-1,-1-1 1,1 0 0,-1 0-1,1 0 1,-1 0-1,1 0 1,-1 0-1,1 0 1,-1 0 0,1 0-1,-1 0 1,1 0-1,-1 0 1,1 0-1,-1 0 1,1 0-1,0-1 1,25-9-3983,5-11-894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418"/>
    </inkml:context>
    <inkml:brush xml:id="br0">
      <inkml:brushProperty name="width" value="0.025" units="cm"/>
      <inkml:brushProperty name="height" value="0.025" units="cm"/>
      <inkml:brushProperty name="color" value="#E71224"/>
    </inkml:brush>
  </inkml:definitions>
  <inkml:trace contextRef="#ctx0" brushRef="#br0">191 1 16688,'0'0'833,"-31"58"352,14-20 96,0 0 160,1 0-95,2-7-610,3-3-608,7-6-512,3-7-1378,1-8-448</inkml:trace>
  <inkml:trace contextRef="#ctx0" brushRef="#br0" timeOffset="1">1 139 11275,'0'0'11082,"61"29"-10762,-20-28-255,7-1-418,6 0-1857,0-11-1986,-2-1-3779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2.776"/>
    </inkml:context>
    <inkml:brush xml:id="br0">
      <inkml:brushProperty name="width" value="0.025" units="cm"/>
      <inkml:brushProperty name="height" value="0.025" units="cm"/>
      <inkml:brushProperty name="color" value="#E71224"/>
    </inkml:brush>
  </inkml:definitions>
  <inkml:trace contextRef="#ctx0" brushRef="#br0">185 1 13229,'0'0'2594,"-10"4"-213,4-1-2122,-45 23 2105,48-25-2299,1 1-1,-1 0 1,1-1-1,0 1 1,0 0-1,0 0 1,0 0-1,0 1 0,0-1 1,0 0-1,1 1 1,-1-1-1,1 1 1,0-1-1,0 1 1,0 0-1,0-1 1,0 1-1,0 0 1,1 3-1,0-5-80,0-1 0,0 1 0,1 0 0,-1 0 0,0-1-1,1 1 1,-1-1 0,1 1 0,-1 0 0,1-1 0,-1 1 0,1-1 0,-1 1 0,1-1 0,0 1 0,-1-1 0,1 0-1,0 1 1,-1-1 0,1 0 0,0 1 0,0-1 0,-1 0 0,1 0 0,0 0 0,0 0 0,-1 1 0,3-1-1,32 2-1317,-15-1 268,-15 0 1005,0 1 0,0-1 0,-1 1 0,1-1 0,0 2 0,-1-1 0,1 0 0,-1 1 0,1 0 0,-1 0 0,0 0-1,-1 0 1,1 1 0,0-1 0,-1 1 0,6 8 0,-5-5 200,0 0-1,-1 0 1,0 0 0,0 1-1,0-1 1,-1 1 0,-1-1-1,1 1 1,-1 0-1,0 12 1,0-12 119,-1 0-1,0 1 1,-1-1-1,0 0 1,0 0 0,-1 0-1,0 0 1,0 0-1,-1 0 1,0 0 0,0-1-1,-1 0 1,0 1-1,0-1 1,-1 0 0,0-1-1,0 1 1,-1-1-1,1 0 1,-1-1-1,0 1 1,-10 5 0,13-9-136,-1 0 1,1-1 0,-1 1-1,1-1 1,-1 0 0,0 0-1,0 0 1,1-1-1,-1 1 1,0-1 0,0 0-1,0 0 1,0 0 0,1-1-1,-1 1 1,0-1 0,0 0-1,-4-1 1,3-1-113,-1 0-1,1 1 1,0-2 0,0 1 0,0-1 0,0 1-1,0-1 1,1 0 0,0-1 0,-7-9-1,5 7-137,1 0 0,1-1 0,-1 1-1,1-1 1,1 0 0,-1-1-1,1 1 1,1-1 0,0 1-1,0-1 1,0 0 0,1 0-1,1 1 1,-1-1 0,1 0-1,2-10 1,-1 16 84,1 0 0,-1 0 1,1 0-1,0 0 0,0 0 0,0 0 1,0 1-1,1-1 0,-1 1 1,1 0-1,-1-1 0,1 1 0,0 1 1,0-1-1,0 0 0,0 1 0,0-1 1,5-1-1,68-21-2886,-60 20 2014,71-21-7678,-47 9-1715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486"/>
    </inkml:context>
    <inkml:brush xml:id="br0">
      <inkml:brushProperty name="width" value="0.025" units="cm"/>
      <inkml:brushProperty name="height" value="0.025" units="cm"/>
    </inkml:brush>
  </inkml:definitions>
  <inkml:trace contextRef="#ctx0" brushRef="#br0">0 293 12300,'85'-34'1745,"2"4"1,1 4-1,102-17 1,273-21-865,528-8-733,-716 58-120,-250 12-20,248-5 134,-265 7-139,1 0-1,-1 1 1,1 0 0,0 1 0,-1 0 0,0 0 0,1 1-1,-1 0 1,13 6 0,-17-6 3,0 0-1,-1 0 1,1 0-1,-1 0 1,1 1-1,-1-1 1,0 1-1,0 0 1,0 0-1,-1 0 1,1 0-1,-1 1 1,0-1 0,-1 1-1,1-1 1,-1 1-1,1-1 1,0 9-1,1 13 219,-1 0 1,-1 0-1,-2 0 0,-5 42 1,-27 105 515,7-45-493,10-12-130,5 1 1,5-1-1,5 1 1,23 192-1,-21-304-112,6 41-539,-2 0 0,-2 0 1,-2 0-1,-7 69 0,4-108 92,0 1 1,0-2-1,0 1 0,-1 0 1,0 0-1,0-1 0,-1 0 1,0 1-1,0-1 0,0-1 0,-1 1 1,0-1-1,0 1 0,-10 7 1,5-6-610,-1 0 1,1-1 0,-1 0 0,0 0-1,0-1 1,-1-1 0,-22 7 0,-35 2-3936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426"/>
    </inkml:context>
    <inkml:brush xml:id="br0">
      <inkml:brushProperty name="width" value="0.025" units="cm"/>
      <inkml:brushProperty name="height" value="0.025" units="cm"/>
    </inkml:brush>
  </inkml:definitions>
  <inkml:trace contextRef="#ctx0" brushRef="#br0">107 0 11787,'0'0'9273,"-10"10"-7906,3-4-1186,-1-1-5,1 1 0,0 0 0,1 0 1,-1 0-1,1 1 0,0 0 0,1 1 0,0-1 1,0 1-1,-5 11 0,10-18-175,0-1 1,1 1-1,-1-1 0,0 1 1,1-1-1,-1 0 1,1 1-1,-1-1 0,0 0 1,1 1-1,-1-1 1,1 0-1,-1 0 0,1 1 1,-1-1-1,1 0 1,-1 0-1,1 0 0,-1 0 1,1 1-1,-1-1 0,1 0 1,-1 0-1,1 0 1,-1 0-1,1 0 0,-1 0 1,1-1-1,0 1 1,23-1 63,-22 1-49,33-3-34,-23 1-75,0 0 0,0 2 0,0-1 0,0 1 0,0 1 1,20 4-1,-29-4 89,0 0 1,0 0 0,0 1-1,0-1 1,0 1-1,-1 0 1,1 0 0,0 0-1,-1 0 1,1 0 0,-1 0-1,0 1 1,0-1 0,0 1-1,0 0 1,0 0 0,-1 0-1,1 0 1,-1 0 0,0 0-1,0 0 1,0 0-1,0 0 1,0 0 0,-1 1-1,1-1 1,-1 0 0,0 0-1,0 6 1,-1 0 81,0-1 0,0 1 1,-1-1-1,0 0 0,0 1 0,-1-1 0,0 0 0,0 0 1,-1-1-1,0 1 0,-1-1 0,1 0 0,-1 0 1,-1 0-1,1-1 0,-1 1 0,0-1 0,-1-1 1,1 1-1,-1-1 0,0-1 0,-1 1 0,1-1 1,-1 0-1,0-1 0,0 0 0,0 0 0,0 0 0,0-1 1,-1-1-1,1 1 0,0-1 0,-10 0 0,16-2-239,0 1 0,0-1-1,0 1 1,0-1 0,0 0-1,0 1 1,0-1-1,0 0 1,1 0 0,-1-1-1,0 1 1,1 0-1,-1 0 1,1-1 0,-1 1-1,1-1 1,0 0-1,-1 1 1,1-1 0,0 0-1,0 0 1,0 1-1,0-1 1,1 0 0,-1 0-1,0-4 1,-10-58-8648,11 61 8058,-2-50-10705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3.131"/>
    </inkml:context>
    <inkml:brush xml:id="br0">
      <inkml:brushProperty name="width" value="0.025" units="cm"/>
      <inkml:brushProperty name="height" value="0.025" units="cm"/>
      <inkml:brushProperty name="color" value="#E71224"/>
    </inkml:brush>
  </inkml:definitions>
  <inkml:trace contextRef="#ctx0" brushRef="#br0">1 1 13164,'0'0'6631,"71"2"-5959,-31 6-159,5 0-353,1 0-224,3-3-1345,-7-4-3236,-3-1-6021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3.613"/>
    </inkml:context>
    <inkml:brush xml:id="br0">
      <inkml:brushProperty name="width" value="0.025" units="cm"/>
      <inkml:brushProperty name="height" value="0.025" units="cm"/>
      <inkml:brushProperty name="color" value="#E71224"/>
    </inkml:brush>
  </inkml:definitions>
  <inkml:trace contextRef="#ctx0" brushRef="#br0">173 0 14125,'0'0'5664,"10"10"-4313,-3-4-1137,0 1 1,0 0-1,0 0 1,-1 1-1,0 0 1,-1 0-1,0 0 1,0 1-1,-1 0 1,0 0-1,0 0 1,-1 0-1,0 0 1,-1 1-1,0 0 1,1 10-1,-4-9-186,-1 0 0,0 0 0,-1-1-1,0 1 1,0-1 0,-1 0 0,0 0 0,-1 0 0,0-1 0,-1 1-1,0-1 1,0-1 0,-15 17 0,-9 5-690,0 0 0,-40 29 0,69-58 562,-29 20-1121,30-20 949,-1 0 1,0 0-1,0 0 0,0-1 1,0 1-1,0 0 1,0-1-1,0 1 1,0-1-1,0 1 1,0-1-1,0 0 1,0 1-1,0-1 1,0 0-1,-1 0 1,1 0-1,0 0 0,0 0 1,0 0-1,0 0 1,0 0-1,-1 0 1,1 0-1,-2-1 1,2-13-6723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096"/>
    </inkml:context>
    <inkml:brush xml:id="br0">
      <inkml:brushProperty name="width" value="0.025" units="cm"/>
      <inkml:brushProperty name="height" value="0.025" units="cm"/>
      <inkml:brushProperty name="color" value="#E71224"/>
    </inkml:brush>
  </inkml:definitions>
  <inkml:trace contextRef="#ctx0" brushRef="#br0">1 9 16111,'0'0'2189,"10"-1"-128,-5 0-1817,16-2 1113,1 1 0,29 1 1,-47 0-1256,1 1 0,-1 0 0,0 1 0,0-1 0,0 1 0,0-1 0,0 1 0,0 0 0,0 1 0,0-1 0,0 1 0,0 0 0,-1 0 0,1 0 0,-1 0 0,1 1 0,-1-1 0,0 1 0,0 0 0,0 0 0,4 6 0,-6-8-87,-1 0 0,1 0-1,-1 1 1,1-1-1,-1 1 1,1-1-1,-1 0 1,0 1 0,0-1-1,0 1 1,0-1-1,0 1 1,0-1-1,0 0 1,-1 1 0,1-1-1,0 1 1,-1-1-1,1 0 1,-1 1-1,1-1 1,-1 0-1,0 0 1,0 1 0,1-1-1,-1 0 1,0 0-1,0 0 1,0 0-1,-2 2 1,-47 26 494,46-28-482,-1 1 0,0 1-1,1-1 1,-1 1 0,1-1-1,0 1 1,0 0 0,0 1 0,-4 4-1,8-8-34,0 0 1,0 1-1,0-1 0,-1 0 0,1 0 0,0 1 1,0-1-1,0 0 0,0 1 0,0-1 0,0 0 1,0 0-1,0 1 0,0-1 0,0 0 0,1 1 1,-1-1-1,0 0 0,0 0 0,0 1 0,0-1 1,0 0-1,0 0 0,1 1 0,-1-1 0,0 0 0,0 0 1,0 1-1,1-1 0,-1 0 0,0 0 0,0 0 1,1 0-1,-1 1 0,0-1 0,0 0 0,1 0 1,-1 0-1,0 0 0,0 0 0,1 0 0,-1 0 1,0 0-1,1 0 0,-1 0 0,0 0 0,18 3-361,-16-3 294,16 2-458,0 1 0,-1 1 1,0 1-1,30 11 0,-43-14 485,-1 0 0,1 0 0,0 0 0,-1 0-1,1 0 1,-1 1 0,0 0 0,0 0 0,0 0 0,0 0-1,-1 0 1,3 4 0,-4-5 90,0 0 1,0 0-1,0 0 0,-1 1 1,1-1-1,-1 0 0,0 0 1,1 1-1,-1-1 0,0 0 1,0 1-1,0-1 0,-1 0 1,1 0-1,-1 1 0,1-1 0,-1 0 1,0 0-1,0 0 0,0 1 1,0-1-1,0 0 0,-2 2 1,-5 5 232,0 0 0,-1-1 0,0 0 0,-1-1 0,1 0 0,-1 0 0,-1-1 1,1 0-1,-1-1 0,0 0 0,0-1 0,0 0 0,-1-1 0,-15 3 0,12-7-281,12-4-2183,22-10-3933,5 5-1266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470"/>
    </inkml:context>
    <inkml:brush xml:id="br0">
      <inkml:brushProperty name="width" value="0.025" units="cm"/>
      <inkml:brushProperty name="height" value="0.025" units="cm"/>
      <inkml:brushProperty name="color" value="#E71224"/>
    </inkml:brush>
  </inkml:definitions>
  <inkml:trace contextRef="#ctx0" brushRef="#br0">0 0 9353,'0'0'16816,"76"13"-16560,-23-12-192,6 0-192,2 2-865,-7-3-1441,-6 0-1346,-11 0-4067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4.833"/>
    </inkml:context>
    <inkml:brush xml:id="br0">
      <inkml:brushProperty name="width" value="0.025" units="cm"/>
      <inkml:brushProperty name="height" value="0.025" units="cm"/>
      <inkml:brushProperty name="color" value="#E71224"/>
    </inkml:brush>
  </inkml:definitions>
  <inkml:trace contextRef="#ctx0" brushRef="#br0">0 0 9993,'0'0'7720,"83"20"-6823,-37-20-545,3 0-32,2 0-224,0 0-384,-6-8-1666,-1 0-7623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175"/>
    </inkml:context>
    <inkml:brush xml:id="br0">
      <inkml:brushProperty name="width" value="0.025" units="cm"/>
      <inkml:brushProperty name="height" value="0.025" units="cm"/>
      <inkml:brushProperty name="color" value="#E71224"/>
    </inkml:brush>
  </inkml:definitions>
  <inkml:trace contextRef="#ctx0" brushRef="#br0">0 233 16976,'0'0'8445,"15"-4"-7649,59-20-540,-1-3 0,116-62 0,-1 0-1435,-192 100 1035,-47 55 154,29-39 1,1 0-1,2 1 1,0 1 0,-17 40 0,27-41 91,10-16-1945,0-12 1638,-1 0-1,0 1 1,1-1 0,-1 0-1,1 0 1,-1 0 0,0 0-1,1 0 1,-1 0 0,1 0-1,-1 0 1,0 1 0,1-1-1,-1-1 1,1 1 0,-1 0-1,0 0 1,1 0 0,-1 0-1,1 0 1,-1 0 0,0 0-1,1-1 1,-1 1 0,0 0-1,1 0 1,-1 0 0,1-1-1,-1 1 1,20-17-9132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551"/>
    </inkml:context>
    <inkml:brush xml:id="br0">
      <inkml:brushProperty name="width" value="0.025" units="cm"/>
      <inkml:brushProperty name="height" value="0.025" units="cm"/>
      <inkml:brushProperty name="color" value="#E71224"/>
    </inkml:brush>
  </inkml:definitions>
  <inkml:trace contextRef="#ctx0" brushRef="#br0">100 1 11147,'0'0'7730,"-3"8"-5366,-33 66 1026,26-57-2859,0 0 0,1 1 1,1 0-1,1 0 0,-9 35 0,16-52-516,0 0-1,0 1 0,0-1 0,0 1 1,0-1-1,0 1 0,0-1 1,0 0-1,0 1 0,1-1 0,-1 1 1,1-1-1,-1 0 0,1 1 0,-1-1 1,1 0-1,0 0 0,0 1 1,0-1-1,0 0 0,-1 0 0,1 0 1,1 0-1,-1 0 0,0 0 1,2 1-1,0-1-17,1 1 0,-1-1 0,1 1 1,0-1-1,0 0 0,0 0 0,-1-1 0,1 1 0,8-1 1,0 0-467,-1-1 1,1-1 0,0 1 0,-1-2 0,0 0-1,16-5 1,39-29-5964,-63 35 5913,1 0-1,-1-1 1,0 1 0,0-1-1,0 0 1,0 1-1,0-1 1,-1-1-1,1 1 1,-1 0-1,0-1 1,0 1 0,0-1-1,0 1 1,-1-1-1,2-5 1,-11 16 8715,-11 15-5513,7-3-1125,1 0 0,-11 26 0,19-39-1443,0 1 0,1-1 0,0 1 0,0 0 0,1 0 0,0 0 0,0 0 0,0 0 0,1 0 0,0 0 0,2 9 0,-2-15-232,0 0 0,0-1 1,1 1-1,-1 0 0,0-1 0,1 1 0,-1 0 0,0-1 0,1 1 1,-1-1-1,1 1 0,-1-1 0,1 1 0,-1-1 0,1 1 0,0-1 1,-1 0-1,1 1 0,0-1 0,-1 0 0,1 1 0,0-1 0,-1 0 1,1 0-1,0 0 0,-1 0 0,2 1 0,21-3-7079,-2-7-4132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5.894"/>
    </inkml:context>
    <inkml:brush xml:id="br0">
      <inkml:brushProperty name="width" value="0.025" units="cm"/>
      <inkml:brushProperty name="height" value="0.025" units="cm"/>
      <inkml:brushProperty name="color" value="#E71224"/>
    </inkml:brush>
  </inkml:definitions>
  <inkml:trace contextRef="#ctx0" brushRef="#br0">1 36 8680,'0'0'10997,"10"-6"-9235,2 1-1445,-1 0 0,0 1 0,1 0 0,0 1 0,22-3 0,-27 5-270,-1 0-1,1 1 1,-1 0-1,1 0 1,-1 0 0,1 1-1,-1 0 1,0 0 0,1 1-1,-1 0 1,0 0-1,0 0 1,0 1 0,0 0-1,6 4 1,-10-6-44,-1 0 1,1 1-1,-1-1 1,1 0 0,-1 1-1,0 0 1,0-1-1,0 1 1,0 0-1,0 0 1,0-1-1,0 1 1,0 0 0,-1 0-1,1 0 1,-1 0-1,1 0 1,-1 0-1,0 0 1,0 0-1,0 0 1,0 0-1,0 0 1,0 0 0,-1 0-1,1 0 1,-1 0-1,1 0 1,-1 0-1,0 0 1,1-1-1,-1 1 1,0 0 0,0 0-1,-1-1 1,1 1-1,-3 2 1,-5 8 94,0-1 1,-1-1-1,-1 0 1,-12 9-1,15-12-5,-22 17 63,-27 23 352,53-44-412,0 1 0,1-1 0,-1 1 0,1 0 0,0 0 0,1 1 0,-1-1 0,1 1 0,-1-1 0,-2 10-1,5-14-89,1 1-1,-1 0 0,0 0 0,0-1 0,1 1 0,-1 0 1,0 0-1,1-1 0,-1 1 0,0 0 0,1-1 0,-1 1 1,1-1-1,0 1 0,-1 0 0,1-1 0,-1 1 0,1-1 0,0 0 1,-1 1-1,1-1 0,0 1 0,-1-1 0,1 0 0,0 0 1,0 1-1,-1-1 0,1 0 0,0 0 0,0 0 0,0 0 1,-1 0-1,1 0 0,0 0 0,0 0 0,1 0 0,41 0-549,-33 0 59,68-4-7570,-37-6-2756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6.297"/>
    </inkml:context>
    <inkml:brush xml:id="br0">
      <inkml:brushProperty name="width" value="0.025" units="cm"/>
      <inkml:brushProperty name="height" value="0.025" units="cm"/>
      <inkml:brushProperty name="color" value="#E71224"/>
    </inkml:brush>
  </inkml:definitions>
  <inkml:trace contextRef="#ctx0" brushRef="#br0">52 1 11723,'0'0'8392,"-16"67"-6790,5-38-866,2 3-576,2-1-128,1-3-224,3-4-1441,3-9-2019,0-6-3202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6.646"/>
    </inkml:context>
    <inkml:brush xml:id="br0">
      <inkml:brushProperty name="width" value="0.025" units="cm"/>
      <inkml:brushProperty name="height" value="0.025" units="cm"/>
      <inkml:brushProperty name="color" value="#E71224"/>
    </inkml:brush>
  </inkml:definitions>
  <inkml:trace contextRef="#ctx0" brushRef="#br0">1 37 11627,'0'0'4132,"12"-5"-1767,13-3-831,47-10 1,-64 16-1356,1 1-1,-1 0 1,1 0 0,-1 0 0,1 1 0,0 1 0,-1-1 0,1 2 0,-1-1 0,1 1 0,11 4-1,-19-5-156,1-1-1,-1 0 0,0 1 0,0 0 0,0-1 0,0 1 0,1 0 0,-1-1 0,0 1 0,0 0 1,0 0-1,-1 0 0,1 0 0,0 0 0,0 0 0,0 0 0,-1 0 0,1 0 0,0 0 0,-1 1 1,1-1-1,-1 0 0,0 0 0,1 0 0,-1 1 0,0-1 0,0 0 0,0 1 0,0-1 0,0 0 1,0 1-1,0-1 0,0 0 0,0 0 0,-1 1 0,1-1 0,0 0 0,-1 0 0,1 1 0,-1-1 1,0 0-1,1 0 0,-1 0 0,0 0 0,0 0 0,1 0 0,-1 0 0,0 0 0,-2 1 0,-6 7 323,0 0-1,-1-1 0,0 0 1,-12 6-1,10-6-146,10-7-170,-40 34 844,40-33-846,-1 0 0,1 1-1,0 0 1,0-1 0,0 1-1,0 0 1,0 0 0,1 0-1,0 0 1,-1 0-1,1 1 1,0-1 0,-1 6-1,3-9-25,-1 1 0,0 0 0,0 0 0,1-1 0,-1 1 0,0 0 0,1-1-1,-1 1 1,0-1 0,1 1 0,-1 0 0,1-1 0,-1 1 0,1-1 0,0 1 0,-1-1-1,1 1 1,-1-1 0,1 0 0,0 1 0,-1-1 0,1 0 0,0 1 0,0-1 0,-1 0-1,1 0 1,0 0 0,0 0 0,-1 0 0,1 0 0,0 0 0,0 0 0,1 0 0,34 0-314,-28-1 75,-1 1-172,0 0 1,0-1-1,0 0 0,-1-1 1,1 0-1,8-3 0,36-22-6465,-18 3-2508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795"/>
    </inkml:context>
    <inkml:brush xml:id="br0">
      <inkml:brushProperty name="width" value="0.025" units="cm"/>
      <inkml:brushProperty name="height" value="0.025" units="cm"/>
    </inkml:brush>
  </inkml:definitions>
  <inkml:trace contextRef="#ctx0" brushRef="#br0">0 45 11851,'0'0'6054,"67"7"-3940,-31-7-1057,2 0-448,7 0-513,8-8-96,4-4-1762,4-1 32,-3-6-9032</inkml:trace>
  <inkml:trace contextRef="#ctx0" brushRef="#br0" timeOffset="1">971 44 17489,'0'0'5765,"-64"65"-4996,44-39-321,2 2-192,3 1-160,2-2-96,2 0 33,3-5-162,1-4-415,2-6-257,1-6-480,-1-6-737,2 0-352,3-9-2403,0-10-3427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27"/>
    </inkml:context>
    <inkml:brush xml:id="br0">
      <inkml:brushProperty name="width" value="0.025" units="cm"/>
      <inkml:brushProperty name="height" value="0.025" units="cm"/>
      <inkml:brushProperty name="color" value="#E71224"/>
    </inkml:brush>
  </inkml:definitions>
  <inkml:trace contextRef="#ctx0" brushRef="#br0">107 1 9289,'0'0'14734,"-48"42"-12973,31-21-640,1 3-160,1-1-512,7 0-353,5-4-96,3-5-64,13-5-449,10-4-384,6-5-416,0 0-1281,1-2-930,-3-10-2625,-4-2-3813</inkml:trace>
  <inkml:trace contextRef="#ctx0" brushRef="#br0" timeOffset="1">198 113 9513,'0'0'9001,"-52"70"-6695,36-42-513,1 6-95,4-3-641,7 1-705,4-3-352,0-5-1473,7-4-3107,7-4-6535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0.706"/>
    </inkml:context>
    <inkml:brush xml:id="br0">
      <inkml:brushProperty name="width" value="0.025" units="cm"/>
      <inkml:brushProperty name="height" value="0.025" units="cm"/>
      <inkml:brushProperty name="color" value="#E71224"/>
    </inkml:brush>
  </inkml:definitions>
  <inkml:trace contextRef="#ctx0" brushRef="#br0">1 289 8872,'0'0'10255,"8"-2"-9272,11-4-749,-1 0 0,-1-1 0,1-1 0,-1 0-1,0-1 1,29-23 0,97-84-304,-116 93 131,2-4-105,23-17-168,-52 44 205,0 0 0,0 0 0,0 0 0,0 0 0,0 0 0,1 0 0,-1 0 0,0 0 0,0-1 0,0 1 0,0 0 0,0 0 0,0 0 0,1 0 0,-1 0 0,0 0 0,0 0 0,0 0 0,0 0 0,0 0 0,0 0 0,1 0 0,-1 0 0,0 0 0,0 0 0,0 0 0,0 0 0,0 1 0,0-1 0,1 0 0,-1 0 0,0 0 0,0 0 0,0 0 0,0 0 0,0 0 0,0 0 0,0 0 0,0 0 0,1 1 0,-1-1 0,0 0 0,0 0 0,0 0 0,0 0 0,0 0 0,0 0 0,0 0 0,0 1 0,0-1 0,0 0 0,0 0 0,0 0 0,0 0 0,0 0 0,0 0 0,0 1 0,0-1 0,0 0 0,0 0 0,0 0 0,-2 16-60,-7 13 141,-9 11-33,9-22-86,1 0-1,0 1 1,1 0-1,1 0 0,1 1 1,-5 39-1,10-59-132,0 1 1,0 0-1,1 0 1,-1 0-1,0-1 0,1 1 1,-1 0-1,0 0 1,1-1-1,-1 1 0,1 0 1,-1-1-1,1 1 1,0-1-1,-1 1 1,1 0-1,-1-1 0,1 1 1,0-1-1,0 0 1,-1 1-1,1-1 0,0 0 1,0 1-1,-1-1 1,1 0-1,0 0 0,0 0 1,0 1-1,-1-1 1,1 0-1,0 0 1,0 0-1,0 0 0,-1 0 1,1-1-1,0 1 1,0 0-1,0 0 0,-1-1 1,1 1-1,0 0 1,0-1-1,1 0 0,20-7-6777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050"/>
    </inkml:context>
    <inkml:brush xml:id="br0">
      <inkml:brushProperty name="width" value="0.025" units="cm"/>
      <inkml:brushProperty name="height" value="0.025" units="cm"/>
      <inkml:brushProperty name="color" value="#E71224"/>
    </inkml:brush>
  </inkml:definitions>
  <inkml:trace contextRef="#ctx0" brushRef="#br0">29 0 15503,'0'0'2466,"-20"59"-1185,12-27-544,7 2-96,1 2-289,0-1-128,0-2-192,1-3-32,7 1-416,-5-6-321,-1-1-224,-1-3-480,-1-3-1570,0-3-769,0-6-1280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394"/>
    </inkml:context>
    <inkml:brush xml:id="br0">
      <inkml:brushProperty name="width" value="0.025" units="cm"/>
      <inkml:brushProperty name="height" value="0.025" units="cm"/>
      <inkml:brushProperty name="color" value="#E71224"/>
    </inkml:brush>
  </inkml:definitions>
  <inkml:trace contextRef="#ctx0" brushRef="#br0">1 11 16816,'0'0'3107,"84"0"-2755,-29-3-256,3 0-96,1 0-897,-2 2-2242,-6 1-2081,-7 0-2980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1.767"/>
    </inkml:context>
    <inkml:brush xml:id="br0">
      <inkml:brushProperty name="width" value="0.025" units="cm"/>
      <inkml:brushProperty name="height" value="0.025" units="cm"/>
      <inkml:brushProperty name="color" value="#E71224"/>
    </inkml:brush>
  </inkml:definitions>
  <inkml:trace contextRef="#ctx0" brushRef="#br0">280 237 15919,'-11'0'1997,"2"0"-1686,-7-1 284,0 1 0,-1 1 0,1 1 1,-17 3-1,30-4-470,-1 0 0,0 0 0,0 1 0,0-1 0,1 1 1,-1 0-1,1 0 0,-1 0 0,1 0 0,-4 5 0,5-6-97,1 1 0,0 0 0,-1-1 0,1 1 1,0 0-1,0 0 0,0 0 0,0 0 0,1 0 0,-1 0 0,1 0 0,-1 0 0,1 1 0,0-1 0,-1 0 0,1 0 0,0 0 0,0 0 0,1 1 1,0 3-1,-1-5-30,1-1 1,-1 1-1,1 0 1,-1 0-1,1 0 1,0 0-1,-1-1 1,1 1-1,0 0 1,0-1-1,-1 1 1,1 0-1,0-1 1,0 1-1,0-1 1,0 1 0,0-1-1,0 0 1,0 1-1,0-1 1,0 0-1,0 0 1,0 0-1,0 0 1,0 0-1,1 0 1,36 0 15,-27 0-106,1 0 33,-1-1-188,0 1 1,1 1-1,-1 0 0,0 0 0,21 6 0,-29-6 194,1 1 1,-1 0-1,0-1 0,0 1 0,0 1 0,0-1 1,0 0-1,0 1 0,0-1 0,-1 1 1,1 0-1,-1 0 0,0 0 0,0 0 0,0 0 1,0 1-1,-1-1 0,1 1 0,-1-1 0,0 1 1,2 5-1,1 10 334,0 0-1,-2 1 1,0-1 0,0 0 0,-2 1 0,-1-1-1,-4 29 1,5-42-178,-1 1 0,-1 0 0,1-1 0,-1 1 0,0-1 0,-1 1 0,1-1 0,-1 0 0,0 0 0,-1 0 0,0-1 0,0 1 0,0-1 0,0 0 0,-1 0 0,0 0 0,0 0 0,0-1 0,0 0 0,-1 0 0,0-1 0,0 1 0,0-1 0,-10 3-1,13-5-47,0 0-1,0-1 1,0 1-1,0-1 1,0 0-1,0 0 0,0 0 1,0 0-1,0 0 1,0-1-1,0 1 0,1-1 1,-1 0-1,0 0 1,0 0-1,0 0 0,1-1 1,-1 1-1,0-1 1,-3-2-1,2 0-78,-1-1 1,1 1-1,0-1 0,0 0 1,0 0-1,1 0 0,0 0 0,0-1 1,-4-9-1,3 3-293,0 1 1,1 0-1,0-1 0,1 0 0,0 1 1,1-1-1,0 0 0,1 0 0,0 0 1,3-17-1,-1 23-240,1 0 1,0 1-1,0-1 0,0 1 1,0-1-1,1 1 0,0 0 1,0 1-1,1-1 1,-1 1-1,7-5 0,-1-1-1235,16-15-3872</inkml:trace>
  <inkml:trace contextRef="#ctx0" brushRef="#br0" timeOffset="1">1 32 14350,'0'0'5221,"85"-19"-4293,-30 15-607,10 0-257,7 2-353,2-1-3010,-1 3-3683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2.174"/>
    </inkml:context>
    <inkml:brush xml:id="br0">
      <inkml:brushProperty name="width" value="0.025" units="cm"/>
      <inkml:brushProperty name="height" value="0.025" units="cm"/>
      <inkml:brushProperty name="color" value="#E71224"/>
    </inkml:brush>
  </inkml:definitions>
  <inkml:trace contextRef="#ctx0" brushRef="#br0">163 0 3812,'0'0'13901,"7"14"-12807,25 42 57,-8-17-695,-2 0 0,-2 2 0,18 53 1,-34-83-511,-1-1 0,0 2 0,0-1 1,-1 0-1,-1 0 0,0 1 0,0-1 0,-1 1 1,-1-1-1,0 0 0,-1 1 0,0-1 1,0 0-1,-1 0 0,-1 0 0,0 0 1,0-1-1,-9 16 0,1-9 123,0 0-1,-1 0 1,-1-2 0,0 1-1,-25 18 1,28-25-379,-1 0 1,-1-1-1,-17 8 1,20-12-627,-1 0 1,1 0 0,-1-1-1,1 0 1,-12 1 0,-22-3-6566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2.621"/>
    </inkml:context>
    <inkml:brush xml:id="br0">
      <inkml:brushProperty name="width" value="0.025" units="cm"/>
      <inkml:brushProperty name="height" value="0.025" units="cm"/>
      <inkml:brushProperty name="color" value="#E71224"/>
    </inkml:brush>
  </inkml:definitions>
  <inkml:trace contextRef="#ctx0" brushRef="#br0">457 40 8360,'0'0'5151,"-11"-7"-3821,5 3-1183,-1 0-1,1 0 1,-1 1 0,1-1 0,-1 2 0,0-1-1,0 1 1,-1 0 0,1 0 0,0 1 0,-1 0-1,1 1 1,0-1 0,-1 1 0,1 1 0,-1-1-1,1 1 1,0 1 0,-11 2 0,-5 6-70,0 1 1,1 1 0,1 1-1,-1 1 1,2 1-1,0 0 1,1 2 0,1 0-1,0 1 1,2 1 0,0 1-1,-14 21 1,26-34-72,1-1-1,0 1 1,0 0 0,0 0-1,1 0 1,0 0 0,0 0 0,1 0-1,0 1 1,0-1 0,1 0 0,0 1-1,0-1 1,1 0 0,0 1-1,0-1 1,0 0 0,1 0 0,0 0-1,1 0 1,0 0 0,0 0 0,0-1-1,1 1 1,0-1 0,0 0 0,0 0-1,1 0 1,10 9 0,6 4-417,1 0-1,1-2 1,1 0 0,0-2 0,1-1-1,37 16 1,16 3-3822,0-4-2776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3.197"/>
    </inkml:context>
    <inkml:brush xml:id="br0">
      <inkml:brushProperty name="width" value="0.025" units="cm"/>
      <inkml:brushProperty name="height" value="0.025" units="cm"/>
      <inkml:brushProperty name="color" value="#E71224"/>
    </inkml:brush>
  </inkml:definitions>
  <inkml:trace contextRef="#ctx0" brushRef="#br0">0 78 11403,'0'0'8413,"1"-9"-7089,-1 6-1256,0 1 0,0-1 0,0 1 0,0-1 0,0 1 0,1-1 0,-1 1 0,1-1 0,0 1 0,0-1 0,0 1 0,0 0 0,0-1 0,0 1 0,1 0 0,-1 0 0,1 0 0,-1 0 0,1 0 0,0 0 0,0 1 0,0-1 0,0 0 0,0 1 0,0 0 0,0-1 0,1 1 0,-1 0 0,0 0 0,1 0 0,-1 1 0,1-1 0,-1 0 0,1 1 0,-1 0 0,1-1 0,3 1 0,9-2 182,0 1-1,0 1 1,-1 0 0,1 0 0,16 4-1,-28-4-240,0 0-1,-1 1 0,1-1 0,-1 1 1,1 0-1,-1 0 0,1 0 0,-1 0 1,1 0-1,-1 0 0,0 0 1,0 1-1,0-1 0,1 1 0,-2 0 1,1 0-1,0 0 0,0 0 0,0 0 1,-1 0-1,1 0 0,-1 0 0,0 1 1,0-1-1,0 0 0,0 1 1,0-1-1,0 1 0,0-1 0,-1 1 1,1 0-1,-1-1 0,0 1 0,0-1 1,0 1-1,-1 4 0,0-4 41,0 1-1,0 0 1,0 0 0,-1 0-1,0-1 1,0 1-1,0-1 1,0 1-1,0-1 1,-1 0 0,1 0-1,-1 0 1,0 0-1,0-1 1,0 1 0,-6 3-1,-62 34 652,49-29-400,22-10-328,1-1-1,0 1 1,-1 0-1,1 0 1,0-1 0,-1 1-1,1 0 1,0-1 0,0 1-1,0-1 1,-1 1 0,1-1-1,0 1 1,0-1 0,0 0-1,0 1 1,0-1 0,0 0-1,0 0 1,0 0-1,0 0 1,0 0 0,0 0-1,1 0 1,38 9-491,-36-9 428,8 2-96,-1-1 0,0 1-1,0 1 1,-1 0-1,1 0 1,0 1 0,-1 1-1,0 0 1,11 7 0,-20-11 174,0-1 0,0 1 0,0 0 1,0 0-1,-1-1 0,1 1 0,0 0 1,-1 0-1,1 0 0,0 0 1,-1 0-1,1 0 0,-1 0 0,0 0 1,1 0-1,-1 0 0,0 0 1,0 0-1,0 1 0,1-1 0,-1 0 1,0 0-1,0 0 0,-1 0 0,1 2 1,-1-1 39,0 1 1,0-1-1,0 0 1,-1 0-1,1 0 1,-1 0-1,1 0 1,-1 0-1,1-1 1,-1 1-1,-3 2 1,-6 4 334,-1 0 0,0-1 0,-17 7 0,23-12-192,-8 5 66,-1 0-1,0-2 1,-1 1-1,0-2 1,1 0-1,-1-1 1,-26 1 0,41-7-5146,10-9-366,5 2-3586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3.817"/>
    </inkml:context>
    <inkml:brush xml:id="br0">
      <inkml:brushProperty name="width" value="0.025" units="cm"/>
      <inkml:brushProperty name="height" value="0.025" units="cm"/>
      <inkml:brushProperty name="color" value="#E71224"/>
    </inkml:brush>
  </inkml:definitions>
  <inkml:trace contextRef="#ctx0" brushRef="#br0">1 0 9449,'0'0'5765,"16"59"-3779,21-48-640,7-5-257,12-2-385,7-3 193,8-1-416,5 0-225,-5-1-224,-7-4 0,-9-2-1538,-14 2-1056,-18 0-2627,-20 1-416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4.148"/>
    </inkml:context>
    <inkml:brush xml:id="br0">
      <inkml:brushProperty name="width" value="0.025" units="cm"/>
      <inkml:brushProperty name="height" value="0.025" units="cm"/>
      <inkml:brushProperty name="color" value="#E71224"/>
    </inkml:brush>
  </inkml:definitions>
  <inkml:trace contextRef="#ctx0" brushRef="#br0">0 0 9705,'0'0'8744,"82"22"-7462,-28-20-482,11-1-255,1-1-257,1 0-160,-7 2-64,-5-2-448,-11 0-1986,-10-6-5510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138"/>
    </inkml:context>
    <inkml:brush xml:id="br0">
      <inkml:brushProperty name="width" value="0.025" units="cm"/>
      <inkml:brushProperty name="height" value="0.025" units="cm"/>
    </inkml:brush>
  </inkml:definitions>
  <inkml:trace contextRef="#ctx0" brushRef="#br0">199 1 12876,'-10'0'2477,"2"0"-2156,1 0 0,-1 0 0,0 1 0,0 0 0,1 1 0,-1 0-1,1 0 1,0 1 0,-1 0 0,1 0 0,0 0 0,0 1 0,1 0 0,-1 0 0,1 1 0,0 0-1,-10 11 1,11-11-98,0 1 0,0-1 0,1 1 0,0 0 0,0 1 0,0-1 0,1 1 0,0-1 0,0 1 0,0 0 0,1 0 0,0 0 0,1 1 0,0-1 0,0 0 0,0 9 0,1-15-213,0 0 1,1 1-1,-1-1 1,0 0 0,1 0-1,-1 1 1,1-1 0,-1 0-1,1 0 1,-1 0 0,1 0-1,0 0 1,0 0-1,-1 0 1,1 0 0,0 0-1,0 0 1,0 0 0,0 0-1,0 0 1,0-1 0,0 1-1,3 1 1,0-1 9,0 1 1,0-1 0,1 0-1,-1 0 1,1-1-1,-1 1 1,6-1 0,4 0 31,0-1 1,-1 0 0,0-1-1,14-4 1,-13 2-28,0-1 0,-1-1-1,0 0 1,0 0 0,13-10 0,-22 14-16,1-1-1,-1 0 1,0-1-1,0 1 1,0-1-1,0 0 1,-1 0-1,1 0 1,-1 0-1,0 0 1,0-1-1,-1 0 0,1 1 1,-1-1-1,0 0 1,2-9-1,-4 13-40,0 0-1,0 0 1,0-1-1,0 1 1,0 0-1,0 0 0,0-1 1,0 1-1,-1 0 1,1 0-1,-1 0 0,1 0 1,-1 0-1,1-1 1,-1 1-1,0 0 0,1 0 1,-1 0-1,0 0 1,0 1-1,0-1 0,1 0 1,-1 0-1,0 0 1,-2 0-1,0-1-59,0 1 0,0-1 0,0 1 1,0 0-1,0 0 0,0 0 0,0 1 0,0-1 0,-1 1 0,-3 0 1,5-1-114,-1 1 1,0 0-1,1 0 1,-1 0 0,1 0-1,-1 0 1,0 1 0,1-1-1,-1 1 1,1 0-1,-1 0 1,1 0 0,0 0-1,-1 0 1,1 0 0,0 0-1,0 1 1,0-1-1,0 1 1,0 0 0,0 0-1,0 0 1,0 0 0,1 0-1,-1 0 1,1 0-1,-3 4 1,3 11-3506,1 1-1031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4.678"/>
    </inkml:context>
    <inkml:brush xml:id="br0">
      <inkml:brushProperty name="width" value="0.025" units="cm"/>
      <inkml:brushProperty name="height" value="0.025" units="cm"/>
      <inkml:brushProperty name="color" value="#E71224"/>
    </inkml:brush>
  </inkml:definitions>
  <inkml:trace contextRef="#ctx0" brushRef="#br0">21 208 11339,'0'0'7954,"-6"9"-6438,6-9-1511,-2 2 146,0 1 1,1-1-1,-1 1 1,1 0 0,-1-1-1,1 1 1,0 0-1,0 0 1,-1 4 0,3-7-113,-1 1 0,0-1 0,0 1 0,0-1 0,0 0 0,0 1 0,0-1 0,0 1 0,0-1 0,1 0 0,-1 1 0,0-1 0,0 0 0,1 1 0,-1-1 1,0 0-1,0 1 0,1-1 0,-1 0 0,0 0 0,1 1 0,-1-1 0,0 0 0,1 0 0,-1 0 0,1 1 0,-1-1 0,0 0 0,1 0 0,-1 0 0,1 0 1,29-2 1220,-8-5-952,0 0 1,-1-1 0,0-2-1,37-21 1,73-58-262,-101 67-38,-1 0 0,33-36 0,-79 76-206,1 2 0,1 0 1,-20 35-1,30-47 144,1 1 0,-1 0 1,2 0-1,-1 0 0,1 1 0,0-1 0,1 1 1,0-1-1,1 1 0,0 0 0,0 0 0,2 14 1,-1-23-32,0-1 0,1 1 1,-1-1-1,0 0 0,0 1 0,1-1 1,-1 0-1,0 1 0,1-1 1,-1 0-1,0 1 0,1-1 0,-1 0 1,0 0-1,1 1 0,-1-1 1,1 0-1,-1 0 0,1 0 1,-1 1-1,0-1 0,1 0 0,-1 0 1,1 0-1,-1 0 0,1 0 1,-1 0-1,1 0 0,-1 0 0,1 0 1,-1 0-1,1 0 0,-1-1 1,0 1-1,1 0 0,-1 0 1,1 0-1,-1-1 0,1 1 0,-1 0 1,1-1-1,19-9-3853,1-11-2928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069"/>
    </inkml:context>
    <inkml:brush xml:id="br0">
      <inkml:brushProperty name="width" value="0.025" units="cm"/>
      <inkml:brushProperty name="height" value="0.025" units="cm"/>
      <inkml:brushProperty name="color" value="#E71224"/>
    </inkml:brush>
  </inkml:definitions>
  <inkml:trace contextRef="#ctx0" brushRef="#br0">117 1 673,'0'0'16623,"-50"65"-15566,29-28-32,3 3 513,2-1 127,7-4-383,6-7-642,3-9-544,15-3-96,11-10 32,6-6-897,2 0-1152,0-9-1283,-2-6-2081,-7 0-1409</inkml:trace>
  <inkml:trace contextRef="#ctx0" brushRef="#br0" timeOffset="1">234 220 9353,'0'0'8808,"-41"57"-6758,28-28-1025,3 1-288,5-3 96,5-2-97,0-6-576,2-8-288,16-9-1761,3-2-2115,1-11-4452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411"/>
    </inkml:context>
    <inkml:brush xml:id="br0">
      <inkml:brushProperty name="width" value="0.025" units="cm"/>
      <inkml:brushProperty name="height" value="0.025" units="cm"/>
      <inkml:brushProperty name="color" value="#E71224"/>
    </inkml:brush>
  </inkml:definitions>
  <inkml:trace contextRef="#ctx0" brushRef="#br0">1 9 11307,'10'-2'576,"11"-1"406,1 1 0,-1 1 0,1 0 1,31 5-1,-46-4-731,0 1 0,0 0 0,0 1 1,0 0-1,0 0 0,0 0 0,-1 1 0,1 0 1,-1 0-1,0 1 0,0 0 0,0 0 1,0 0-1,0 1 0,-1 0 0,0 0 1,0 0-1,7 11 0,-10-14-207,-1 0 0,0 0 0,0 0 1,0 1-1,0-1 0,0 0 0,0 1 0,-1-1 0,1 0 0,-1 1 1,0-1-1,0 1 0,1-1 0,-2 0 0,1 1 0,0-1 0,0 1 0,-1-1 1,1 0-1,-1 1 0,0-1 0,0 0 0,0 1 0,0-1 0,0 0 1,0 0-1,-3 4 0,-4 2 45,1-1 0,-1 1 0,-1-1 0,0 0 0,-11 6 0,13-9 18,1 0 0,0 0 0,0 0 0,0 1 0,1 0 0,-1 0 0,1 0 0,1 1 0,-7 8 0,11-14-108,0 1-1,-1 0 1,1 0 0,0-1-1,0 1 1,0 0 0,-1 0-1,1 0 1,0-1 0,0 1 0,0 0-1,0 0 1,0-1 0,1 1-1,-1 0 1,0 0 0,0 0-1,0-1 1,1 1 0,-1 0-1,0 0 1,1-1 0,-1 1-1,1 0 1,-1-1 0,0 1-1,1-1 1,0 1 0,-1 0-1,1-1 1,-1 1 0,1-1-1,0 1 1,-1-1 0,1 0-1,0 1 1,-1-1 0,1 0-1,0 1 1,0-1 0,0 0-1,-1 0 1,1 0 0,0 0-1,0 0 1,-1 0 0,1 0-1,1 0 1,50 1-1687,-41-1 622,-1-1-508,1 0-1,-1 0 0,0-1 0,17-5 0,11-5-4740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5.986"/>
    </inkml:context>
    <inkml:brush xml:id="br0">
      <inkml:brushProperty name="width" value="0.025" units="cm"/>
      <inkml:brushProperty name="height" value="0.025" units="cm"/>
      <inkml:brushProperty name="color" value="#E71224"/>
    </inkml:brush>
  </inkml:definitions>
  <inkml:trace contextRef="#ctx0" brushRef="#br0">36 1 12139,'0'0'3663,"6"8"-2430,0 0-1040,0-1 110,-1 1 0,1 1-1,-1-1 1,-1 1 0,0-1 0,0 1 0,4 15 0,-7-18 451,-1 0 1,0 0-1,0 0 1,0 0-1,-1 0 1,0 0 0,0 0-1,0 0 1,-3 6-1,-25 61-665,4-8 669,15-36-704,6-19-468,0 0-1,1 0 0,1 0 0,-1 1 0,0 13 0,11-39-14335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6.358"/>
    </inkml:context>
    <inkml:brush xml:id="br0">
      <inkml:brushProperty name="width" value="0.025" units="cm"/>
      <inkml:brushProperty name="height" value="0.025" units="cm"/>
      <inkml:brushProperty name="color" value="#E71224"/>
    </inkml:brush>
  </inkml:definitions>
  <inkml:trace contextRef="#ctx0" brushRef="#br0">0 104 7944,'8'-9'5439,"5"-4"-3798,1 0-1,0 1 1,25-17-1,-34 26-1208,1-1 0,0 1 0,0 0 0,1 0 0,-1 1 0,1-1 0,-1 2 0,1-1 0,0 1 0,-1 0 0,1 0 0,0 0 0,0 1 0,0 1 0,11 0 0,-17-1-401,1 1 1,-1-1-1,1 0 0,-1 0 0,1 1 0,-1-1 0,1 1 0,-1-1 0,0 1 0,1 0 0,-1-1 0,0 1 0,1 0 0,-1 0 0,0 0 0,0 0 0,0 0 0,0 0 1,0 0-1,0 1 0,0-1 0,0 0 0,0 0 0,0 1 0,-1-1 0,1 1 0,-1-1 0,1 1 0,-1-1 0,1 1 0,-1-1 0,0 1 0,0-1 0,0 1 0,0-1 0,0 1 1,0-1-1,0 1 0,0-1 0,-1 1 0,1-1 0,0 1 0,-1-1 0,0 1 0,0 1 0,-2 3 8,0 1 0,-1-1-1,1 0 1,-1 0 0,0-1 0,-1 1 0,0-1-1,-8 8 1,-19 9 264,26-19-243,0 1 0,0-1 0,0 1-1,1 0 1,-1 1 0,1-1-1,0 1 1,0 0 0,1 0-1,0 1 1,-5 6 0,9-10-58,0-1 0,-1 0 1,1 0-1,0 0 0,0 0 1,0 0-1,0 0 0,1 0 1,-1 0-1,0 0 1,0 0-1,1 0 0,-1 0 1,0 0-1,1 0 0,-1 0 1,1 0-1,-1 0 0,1-1 1,0 1-1,-1 0 0,1 0 1,0 0-1,0-1 0,-1 1 1,1 0-1,0-1 0,0 1 1,0-1-1,0 1 0,0-1 1,0 1-1,0-1 0,0 0 1,0 1-1,0-1 0,0 0 1,0 0-1,0 0 0,0 0 1,1 0-1,51 5-266,-49-5 163,13 0-989,0 0 1,29-5-1,-36 3-143,-1-1 0,0 1 0,0-2 0,0 1 0,-1-1 0,13-8 1,12-9-6296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6.732"/>
    </inkml:context>
    <inkml:brush xml:id="br0">
      <inkml:brushProperty name="width" value="0.025" units="cm"/>
      <inkml:brushProperty name="height" value="0.025" units="cm"/>
      <inkml:brushProperty name="color" value="#E71224"/>
    </inkml:brush>
  </inkml:definitions>
  <inkml:trace contextRef="#ctx0" brushRef="#br0">30 0 16207,'0'0'4880,"-3"8"-2531,-3 8-1697,1-1 1,1 1-1,0-1 1,1 1 0,1 0-1,0 0 1,2 26-1,0-41-682,0 1 0,0-1 0,1 0 0,-1 1 0,1-1 0,-1 0 0,1 1 0,0-1 0,-1 0 0,1 0 0,0 0-1,0 1 1,0-1 0,0 0 0,0 0 0,0 0 0,0 0 0,0-1 0,0 1 0,0 0 0,0 0 0,2 0-1,1 0-275,0 1 0,0-1 0,-1 0 0,1 0 0,0 0-1,0-1 1,0 0 0,5 0 0,-2 0-557,0 0 0,0-1-1,1 0 1,-1 0 0,0-1 0,0 0 0,0 0 0,11-5 0,27-28-4120,-43 33 5192,0-1 0,0 1 0,-1 0 0,1-1 0,0 0 0,-1 1-1,1-1 1,-1 0 0,-1-4 6224,-14 16-4751,8-3-1145,-1 1 0,2 0-1,-1 0 1,1 1 0,0 0-1,1-1 1,0 2-1,0-1 1,1 0 0,-5 17-1,-2 33-775,8 1-6567,2-53-540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153"/>
    </inkml:context>
    <inkml:brush xml:id="br0">
      <inkml:brushProperty name="width" value="0.025" units="cm"/>
      <inkml:brushProperty name="height" value="0.025" units="cm"/>
      <inkml:brushProperty name="color" value="#E71224"/>
    </inkml:brush>
  </inkml:definitions>
  <inkml:trace contextRef="#ctx0" brushRef="#br0">0 55 9129,'0'0'10084,"18"3"-8648,125 8 1043,259-14 1,-255-2-2378,1144-40-738,-1245 43 98,105-2 2148,-81 7-8052,-96-8 1162,-7-2-4115</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543"/>
    </inkml:context>
    <inkml:brush xml:id="br0">
      <inkml:brushProperty name="width" value="0.025" units="cm"/>
      <inkml:brushProperty name="height" value="0.025" units="cm"/>
      <inkml:brushProperty name="color" value="#E71224"/>
    </inkml:brush>
  </inkml:definitions>
  <inkml:trace contextRef="#ctx0" brushRef="#br0">49 115 8040,'0'0'4660,"-8"10"-2749,-25 33-1153,32-43-680,0 1 0,1 0 0,-1-1 0,0 1 0,1 0-1,-1 0 1,1-1 0,-1 1 0,1 0 0,0 0 0,-1 0 0,1 0-1,0 0 1,0-1 0,-1 1 0,1 0 0,0 0 0,0 0 0,0 0 0,0 0-1,0 0 1,0 0 0,1 0 0,-1 0 0,0 0 0,0 0 0,1-1-1,-1 1 1,1 2 0,1-2 52,-1 0 0,0 0 0,1-1 0,-1 1 0,1 0 0,0 0-1,-1-1 1,1 1 0,-1-1 0,1 1 0,0-1 0,-1 0 0,1 0 0,3 0 0,57-6 2242,-25-7-1789,0-2-1,0-1 1,-2-1-1,0-3 1,50-35-1,-9 6-233,-49 38-175,-26 11-171,-1 0 0,0 0 0,0 0 0,1 0 0,-1 1 0,0-1 0,0 0 0,1 0 0,-1 1 0,0-1 0,0 0 0,0 0 0,0 1 0,1-1 0,-1 0 0,0 1 1,0-1-1,0 0 0,0 1 0,0-1 0,0 0 0,0 1 0,0-1 0,0 0 0,0 1 0,0-1 0,0 0 0,0 0 0,0 1 0,0-1 0,0 0 0,0 1 1,0-1-1,0 0 0,-1 1 0,1-1 0,0 0 0,0 0 0,0 1 0,-1-1 0,1 0 0,-29 48 123,24-41-122,-2 3-119,1-3-24,0 1-1,1 0 0,0 0 0,0 1 0,0-1 0,1 1 0,1 0 0,0 0 0,0 0 0,0 1 0,-1 13 1,5-22-88,-1-1 0,0 1 0,1-1 0,-1 1 1,1-1-1,-1 1 0,1-1 0,-1 0 0,1 1 1,-1-1-1,1 0 0,0 1 0,-1-1 0,1 0 1,-1 1-1,1-1 0,0 0 0,-1 0 1,1 0-1,0 0 0,-1 0 0,1 0 0,0 0 1,-1 0-1,1 0 0,0 0 0,-1 0 0,1 0 1,0 0-1,-1 0 0,1-1 0,-1 1 0,1 0 1,0 0-1,-1-1 0,1 0 0,0 1-78,27-11-8396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7.904"/>
    </inkml:context>
    <inkml:brush xml:id="br0">
      <inkml:brushProperty name="width" value="0.025" units="cm"/>
      <inkml:brushProperty name="height" value="0.025" units="cm"/>
      <inkml:brushProperty name="color" value="#E71224"/>
    </inkml:brush>
  </inkml:definitions>
  <inkml:trace contextRef="#ctx0" brushRef="#br0">220 0 8840,'-13'7'8782,"-4"3"-7996,-14 7 229,-48 36 0,72-48-677,0 0 0,1 0-1,-1 1 1,1 0 0,1 1-1,-1-1 1,1 1-1,0 0 1,1 0 0,-1 1-1,2-1 1,-1 1 0,-4 14-1,8-20-314,-1-1 0,1 1-1,0 0 1,0 0 0,-1-1 0,1 1-1,1 0 1,-1 0 0,0-1 0,0 1-1,1 0 1,-1-1 0,1 1 0,-1 0-1,1-1 1,0 1 0,-1 0 0,1-1-1,0 1 1,0-1 0,0 0 0,0 1 0,1-1-1,0 1 1,1 0-3,0 0 0,0 0 0,0 0 0,1-1 0,-1 0 0,0 1 0,1-1 0,-1 0 0,1-1 0,-1 1 0,5 0 0,5-1 6,0 0 0,0 0 1,-1-1-1,1-1 0,22-5 0,-21 2-36,-1 0-1,1-1 1,-1 0-1,0-1 1,17-12 0,-25 16 88,-1 0 0,1 0 1,-1-1-1,0 1 1,0-1-1,0 0 1,-1-1-1,1 1 0,-1-1 1,0 1-1,0-1 1,0 0-1,-1 0 1,0 0-1,0 0 0,2-11 1,-4 14-36,0 1-1,0-1 1,0 1 0,-1-1 0,1 0-1,-1 1 1,1-1 0,-1 1-1,0-1 1,0 1 0,1-1 0,-1 1-1,0 0 1,0-1 0,0 1 0,-1 0-1,1 0 1,0 0 0,0 0-1,-1 0 1,1 0 0,0 0 0,-1 0-1,1 0 1,-1 1 0,1-1 0,-1 0-1,0 1 1,1 0 0,-1-1-1,1 1 1,-1 0 0,-2 0 0,-63-5-1167,60 5 854,5 0 152,-52 5-2318,53-5 2287,0 0 0,0 1 0,0-1 0,0 0 1,0 0-1,0 1 0,0-1 0,0 0 0,0 1 0,0-1 0,0 1 0,0-1 1,0 1-1,0 0 0,0-1 0,1 1 0,-1 0 0,0 0 0,0-1 0,1 1 1,-1 0-1,1 0 0,-1 0 0,1 0 0,-1 0 0,1 0 0,-1 0 0,1 0 1,0 0-1,0 0 0,-1 0 0,1 0 0,0 0 0,0 0 0,0 0 0,0 0 0,0 0 1,0 0-1,0 0 0,1 1 0,-1-1 0,0 0 0,1 0 0,-1 0 0,0 0 1,1 0-1,0 0 0,14 13-3657,14-4-380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38.228"/>
    </inkml:context>
    <inkml:brush xml:id="br0">
      <inkml:brushProperty name="width" value="0.025" units="cm"/>
      <inkml:brushProperty name="height" value="0.025" units="cm"/>
      <inkml:brushProperty name="color" value="#E71224"/>
    </inkml:brush>
  </inkml:definitions>
  <inkml:trace contextRef="#ctx0" brushRef="#br0">258 44 6662,'0'0'10944,"-10"-1"-8040,-4 2-2626,-1 0 0,0 0-1,0 2 1,0-1 0,1 2 0,0 0-1,-1 1 1,-21 11 0,30-14-72,0 1 0,0 0 0,1 1 0,-1-1 0,1 1-1,-1 0 1,1 0 0,1 1 0,-1-1 0,1 1 0,-1 0 0,1 1 0,1-1 0,-1 1 0,1-1 0,0 1-1,0 0 1,1 0 0,0 0 0,0 1 0,0-1 0,1 0 0,-2 10 0,3-14-183,0 0 0,1 0 0,-1 0 0,0 0 1,0 0-1,1 0 0,-1 0 0,1 0 0,0-1 0,-1 1 0,1 0 1,0 0-1,0-1 0,0 1 0,0 0 0,1-1 0,-1 1 0,0-1 1,1 1-1,-1-1 0,1 0 0,-1 0 0,3 1 0,0 1 3,1-1 1,0 0-1,0 0 0,0-1 0,0 1 1,0-1-1,0 0 0,10 0 0,-1 0 2,1-2 1,-1 0-1,1 0 0,-1-1 0,27-8 1,-25 4-25,1-1 1,-2 0-1,1-1 1,-1-1-1,0-1 1,-1 0-1,0-1 1,-1 0-1,0-1 1,-1-1-1,0 0 1,17-25-1,-28 37 6,1-1 0,-1 0-1,0 1 1,0-1-1,0 0 1,0 0-1,0 0 1,0 0 0,-1 0-1,1 0 1,-1 0-1,1 0 1,-1 0-1,0 0 1,0 0 0,0 0-1,0-1 1,0 1-1,0 0 1,0 0-1,-1 0 1,1 0 0,-1 0-1,0 0 1,1 0-1,-1 0 1,0 0-1,0 0 1,0 1 0,-1-1-1,1 0 1,0 1-1,-1-1 1,1 0-1,-1 1 1,1 0 0,-1-1-1,0 1 1,1 0-1,-1 0 1,0 0 0,0 0-1,0 0 1,0 0-1,0 1 1,0-1-1,-3 0 1,-11-3-140,-1 1 0,1 0 0,-1 2 1,-28-1-1,36 2-33,-11 0-498,-63 2-876,34 10-5660,43-7-2066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510"/>
    </inkml:context>
    <inkml:brush xml:id="br0">
      <inkml:brushProperty name="width" value="0.025" units="cm"/>
      <inkml:brushProperty name="height" value="0.025" units="cm"/>
    </inkml:brush>
  </inkml:definitions>
  <inkml:trace contextRef="#ctx0" brushRef="#br0">188 62 14990,'0'0'6278,"-10"4"-4804,-7 3-1164,-1 0 1,1 2 0,0 0 0,0 0 0,1 2-1,0 0 1,1 1 0,-16 16 0,30-27-280,-1 1 0,1-1-1,0 0 1,0 1 0,0-1 0,0 1 0,0-1 0,0 1 0,1-1 0,-1 1-1,0-1 1,1 1 0,-1 0 0,1-1 0,0 1 0,0 0 0,-1-1 0,1 1-1,0 0 1,0 0 0,1 1 0,-1-2-19,1 1 0,0-1 0,0 0 0,0 0 0,0 0-1,-1-1 1,1 1 0,0 0 0,0 0 0,1 0 0,-1-1 0,0 1 0,0 0 0,0-1 0,0 1-1,1-1 1,-1 0 0,0 1 0,0-1 0,1 0 0,0 0 0,6 1 39,0 0-1,-1-1 1,1 0 0,-1-1 0,1 0 0,0 0 0,-1 0 0,10-4-1,-5 0 54,0 0 0,-1-1 0,1-1 0,-1 0 0,-1 0 0,1-1 0,12-13 0,-18 16-63,1 0-1,-1-1 1,0 0-1,-1 0 1,1-1-1,-1 1 1,0-1-1,-1 0 1,0 0-1,0 0 1,0 0-1,-1 0 1,2-15-1,-4 20-44,0 0-1,0 1 1,0-1-1,0 0 1,-1 0 0,1 1-1,-1-1 1,1 0-1,-1 1 1,0-1-1,1 0 1,-1 1 0,0-1-1,0 1 1,0 0-1,0-1 1,-1 1 0,1 0-1,0-1 1,-1 1-1,1 0 1,0 0-1,-1 0 1,1 0 0,-1 0-1,0 1 1,1-1-1,-1 0 1,0 1-1,1-1 1,-1 1 0,0 0-1,0-1 1,1 1-1,-1 0 1,0 0-1,0 0 1,-2 1 0,-37 1-1955,6 7-3747,21-3-2045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199"/>
    </inkml:context>
    <inkml:brush xml:id="br0">
      <inkml:brushProperty name="width" value="0.025" units="cm"/>
      <inkml:brushProperty name="height" value="0.025" units="cm"/>
      <inkml:brushProperty name="color" value="#E71224"/>
    </inkml:brush>
  </inkml:definitions>
  <inkml:trace contextRef="#ctx0" brushRef="#br0">1 389 12332,'0'0'4372,"13"-10"-3737,132-101 96,158-156 1,-313 280-88,1 0 0,0 1 1,1 0-1,0 1 1,-5 15-1,8-19-362,-3 8-57,0 1 1,-8 34-1,14-46-208,1-1 0,-1 1 0,2 0 1,-1 0-1,1-1 0,0 1 0,0 0 0,1 0 0,0-1 0,4 13 1,-5-18-75,1-1 1,0 1 0,0 0 0,1-1 0,-1 1 0,0-1 0,0 1-1,1-1 1,-1 1 0,1-1 0,-1 0 0,1 0 0,0 0 0,0 0-1,-1 0 1,1 0 0,0 0 0,0-1 0,0 1 0,0 0 0,0-1 0,0 0-1,0 1 1,0-1 0,0 0 0,0 0 0,0 0 0,0-1 0,2 1-1,2-1-571,0 0-1,0 0 1,0-1-1,0 0 0,-1 0 1,1 0-1,-1-1 1,1 1-1,4-5 0,33-28-9546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526"/>
    </inkml:context>
    <inkml:brush xml:id="br0">
      <inkml:brushProperty name="width" value="0.025" units="cm"/>
      <inkml:brushProperty name="height" value="0.025" units="cm"/>
      <inkml:brushProperty name="color" value="#E71224"/>
    </inkml:brush>
  </inkml:definitions>
  <inkml:trace contextRef="#ctx0" brushRef="#br0">160 0 19346,'0'0'353,"-49"61"287,31-25 1026,10 0-193,4-4-736,4 0-641,3-5-192,12-5-1153,3-3-641,-3-6 0,-4-6-672</inkml:trace>
  <inkml:trace contextRef="#ctx0" brushRef="#br0" timeOffset="1">1 138 16656,'0'0'3523,"58"14"-3363,-2-14-32,11 0-2017,6-4-3653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49.900"/>
    </inkml:context>
    <inkml:brush xml:id="br0">
      <inkml:brushProperty name="width" value="0.025" units="cm"/>
      <inkml:brushProperty name="height" value="0.025" units="cm"/>
      <inkml:brushProperty name="color" value="#E71224"/>
    </inkml:brush>
  </inkml:definitions>
  <inkml:trace contextRef="#ctx0" brushRef="#br0">157 0 4228,'-10'7'11819,"4"-3"-10949,-8 5 238,1-1 1,1 2-1,-23 21 1,33-29-968,-1 1 0,1 0 1,-1 0-1,1 1 0,0-1 1,0 0-1,1 1 0,-1-1 1,1 1-1,-2 5 1,3-7-104,0 0 0,-1 0 1,1 0-1,0 0 1,1 0-1,-1 0 0,0 0 1,0 0-1,1 0 1,0 0-1,-1-1 0,1 1 1,0 0-1,0 0 1,0 0-1,0-1 0,0 1 1,0 0-1,0-1 1,1 1-1,1 1 0,11 9-86,0-1 0,0-1 0,1-1-1,17 9 1,39 26-90,-58-34 111,-1 1 0,-1 1-1,0-1 1,-1 2-1,0-1 1,0 2-1,-2-1 1,14 27-1,-20-35 73,0 1 0,0-1 0,-1 1-1,1-1 1,-1 1 0,0 0 0,-1 0-1,1-1 1,-1 1 0,0 0 0,-2 11-1,1-13 100,-1 0-1,1 0 0,-1 0 0,0 0 0,0 0 0,0 0 1,0 0-1,-1-1 0,0 0 0,1 1 0,-1-1 0,0 0 0,-1 0 1,1 0-1,0-1 0,-1 1 0,-7 3 0,4-3 35,1 0 0,-1 0 0,1-1-1,-1 0 1,0 0 0,0-1 0,0 1 0,0-2-1,0 1 1,0-1 0,0 0 0,0 0 0,-1-1-1,1 0 1,0 0 0,1-1 0,-1 0-1,0 0 1,0 0 0,1-1 0,-1 0 0,1-1-1,0 1 1,0-1 0,0 0 0,1-1 0,-1 1-1,1-1 1,-7-9 0,3 6-342,2-1 0,-1-1 1,1 1-1,1-1 0,-1 0 0,2-1 1,0 0-1,0 1 0,1-2 0,0 1 1,1 0-1,0-1 0,0 0 0,2 1 1,-1-1-1,2 0 0,0-14 0,1 22-49,-1 1-1,1-1 1,0 1-1,0-1 0,1 1 1,-1 0-1,1 0 0,-1-1 1,1 1-1,0 0 0,0 0 1,1 1-1,-1-1 1,4-3-1,43-29-5204,-9 6-2033,-15 5-424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0.228"/>
    </inkml:context>
    <inkml:brush xml:id="br0">
      <inkml:brushProperty name="width" value="0.025" units="cm"/>
      <inkml:brushProperty name="height" value="0.025" units="cm"/>
      <inkml:brushProperty name="color" value="#E71224"/>
    </inkml:brush>
  </inkml:definitions>
  <inkml:trace contextRef="#ctx0" brushRef="#br0">1 49 18129,'0'0'3235,"61"-29"-2626,-10 27-577,8-1 64,7 3-96,4-2-1345,-2-3-1506,-3-3-5157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0.742"/>
    </inkml:context>
    <inkml:brush xml:id="br0">
      <inkml:brushProperty name="width" value="0.025" units="cm"/>
      <inkml:brushProperty name="height" value="0.025" units="cm"/>
      <inkml:brushProperty name="color" value="#E71224"/>
    </inkml:brush>
  </inkml:definitions>
  <inkml:trace contextRef="#ctx0" brushRef="#br0">0 23 17136,'0'0'6855,"62"46"-6183,-14-46-63,11 0-385,5-12-128,1-1-224,-4 0-1986,-12 1-673,-13 2-1569,-20 2-3459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1.081"/>
    </inkml:context>
    <inkml:brush xml:id="br0">
      <inkml:brushProperty name="width" value="0.025" units="cm"/>
      <inkml:brushProperty name="height" value="0.025" units="cm"/>
      <inkml:brushProperty name="color" value="#E71224"/>
    </inkml:brush>
  </inkml:definitions>
  <inkml:trace contextRef="#ctx0" brushRef="#br0">1 79 18706,'0'0'1793,"57"12"-768,-4-18 96,14-7-640,13-3-417,2-4-577,-3 2-4035,-7 1-5093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1.736"/>
    </inkml:context>
    <inkml:brush xml:id="br0">
      <inkml:brushProperty name="width" value="0.025" units="cm"/>
      <inkml:brushProperty name="height" value="0.025" units="cm"/>
      <inkml:brushProperty name="color" value="#E71224"/>
    </inkml:brush>
  </inkml:definitions>
  <inkml:trace contextRef="#ctx0" brushRef="#br0">0 288 10826,'0'0'9551,"12"-9"-9050,61-57-41,72-84-1,-134 137-380,21-22-5,-31 33-46,0 1 0,0 0 0,1 0 0,-1 0 0,1 0 0,-1 0 0,1 0 1,-1 0-1,1 0 0,-1 0 0,1 1 0,0-1 0,0 1 0,-1-1 0,1 1 0,0 0 1,0 0-1,-1 0 0,4 0 0,-4 3 130,1-1-1,-1 1 1,0 0 0,0 1 0,0-1 0,0 0-1,-1 0 1,0 0 0,1 0 0,-1 1-1,0-1 1,0 0 0,-1 0 0,0 4-1,1 0 189,0 123 919,0-129-1306,0 0 0,0 0 0,0 0 0,0 0 0,1 0 0,-1 0-1,0 0 1,0 0 0,1 0 0,-1 0 0,0-1 0,1 1 0,-1 0 0,1 0 0,-1 0 0,1-1-1,-1 1 1,1 0 0,0 0 0,-1-1 0,1 1 0,0-1 0,0 1 0,0-1 0,-1 1 0,1-1 0,0 1-1,0-1 1,0 0 0,0 1 0,0-1 0,0 0 0,0 0 0,-1 0 0,1 1 0,0-1 0,0 0 0,0-1-1,0 1 1,0 0 0,0 0 0,0 0 0,0 0 0,0-1 0,0 1 0,0 0 0,-1-1 0,2 0 0,3 0-992,-1-1 1,0 1-1,1-1 1,-1 0 0,0-1-1,0 1 1,-1-1 0,1 1-1,4-5 1,9-14-6522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077"/>
    </inkml:context>
    <inkml:brush xml:id="br0">
      <inkml:brushProperty name="width" value="0.025" units="cm"/>
      <inkml:brushProperty name="height" value="0.025" units="cm"/>
      <inkml:brushProperty name="color" value="#E71224"/>
    </inkml:brush>
  </inkml:definitions>
  <inkml:trace contextRef="#ctx0" brushRef="#br0">76 1 15727,'0'0'6529,"-8"8"-5120,-2 2-873,1 1 1,0 0-1,-13 23 1,20-30-498,0-1 1,0 1-1,0 0 1,0 0-1,0 0 1,1 0 0,0 0-1,0 0 1,0 0-1,0 0 1,1 1 0,0-1-1,0 0 1,0 0-1,0 1 1,1-1-1,-1 0 1,1 0 0,0 0-1,0 0 1,3 5-1,-2-6-54,1 0-1,-1-1 0,1 1 0,0-1 1,0 0-1,0 1 0,1-1 0,-1 0 1,0-1-1,1 1 0,-1-1 0,1 1 1,-1-1-1,1 0 0,0-1 0,0 1 1,-1-1-1,1 1 0,6-1 0,2 0-452,0 0-1,0 0 0,0-1 0,24-5 1,43-32-3371,-80 62 5404,-6 7-495,4-20-955,0 0 1,1 0-1,0 0 1,1 0 0,1 0-1,0 21 1,0-31-148,1 1 1,-1-1 0,1 0 0,-1 1 0,1-1-1,-1 1 1,1-1 0,0 0 0,0 0 0,-1 1-1,1-1 1,0 0 0,0 0 0,0 0 0,1 0-1,-1 0 1,0 0 0,0 0 0,0 0 0,1-1-1,-1 1 1,0 0 0,1-1 0,-1 1 0,1-1-1,-1 0 1,3 1 0,-1 0-305,1-1-1,0 1 1,0-1-1,-1 0 1,1 0-1,0-1 1,0 1-1,0-1 1,-1 0-1,5-1 1,22-15-4431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438"/>
    </inkml:context>
    <inkml:brush xml:id="br0">
      <inkml:brushProperty name="width" value="0.025" units="cm"/>
      <inkml:brushProperty name="height" value="0.025" units="cm"/>
      <inkml:brushProperty name="color" value="#E71224"/>
    </inkml:brush>
  </inkml:definitions>
  <inkml:trace contextRef="#ctx0" brushRef="#br0">1 25 17296,'0'0'7293,"15"-3"-6882,56-7-168,1 3 1,99 2 0,-165 5-243,1 1 0,-1 0 0,0 0 1,0 0-1,0 1 0,0 0 0,0 0 0,0 1 0,-1-1 0,9 6 1,-12-7 1,-1 1 1,1-1-1,0 1 1,-1-1-1,1 1 1,-1 0-1,0 0 1,0 0 0,1-1-1,-1 1 1,-1 0-1,1 1 1,0-1-1,0 0 1,-1 0-1,1 0 1,-1 0 0,1 1-1,-1-1 1,0 0-1,0 0 1,0 0-1,0 1 1,-1-1-1,1 0 1,-1 0 0,1 0-1,-1 1 1,0-1-1,1 0 1,-1 0-1,0 0 1,-2 2-1,-4 6 78,0 0 0,0-1 0,-1 0 0,0 0-1,-1-1 1,0 0 0,0 0 0,-1-1 0,0-1-1,-18 11 1,13-9-10,0 1 0,1 1 0,1 0 0,-16 16 0,29-26-92,0 0-1,0 0 0,0 0 0,-1 0 0,1 0 1,0 1-1,0-1 0,0 0 0,0 0 0,0 0 1,0 0-1,-1 0 0,1 1 0,0-1 0,0 0 1,0 0-1,0 0 0,0 1 0,0-1 0,0 0 1,0 0-1,0 0 0,0 1 0,0-1 0,0 0 1,0 0-1,0 0 0,0 1 0,0-1 0,0 0 1,0 0-1,0 0 0,0 1 0,0-1 0,0 0 1,0 0-1,0 0 0,0 0 0,1 1 0,-1-1 1,0 0-1,0 0 0,0 0 0,0 0 0,0 1 1,1-1-1,-1 0 0,0 0 0,0 0 0,0 0 1,0 0-1,1 0 0,-1 0 0,0 0 0,0 0 1,0 1-1,1-1 0,-1 0 0,0 0 0,0 0 1,0 0-1,1 0 0,-1 0 0,0 0 0,0 0 1,0-1-1,1 1 0,-1 0 0,18-1-1643,-16 1 1428,5-1-1044,1 0 0,0-1 0,-1 0 0,0-1-1,1 0 1,-1 0 0,8-4 0,22-17-8649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2.782"/>
    </inkml:context>
    <inkml:brush xml:id="br0">
      <inkml:brushProperty name="width" value="0.025" units="cm"/>
      <inkml:brushProperty name="height" value="0.025" units="cm"/>
      <inkml:brushProperty name="color" value="#E71224"/>
    </inkml:brush>
  </inkml:definitions>
  <inkml:trace contextRef="#ctx0" brushRef="#br0">95 0 16816,'0'0'4612,"-41"63"-4131,20-34 992,7 3 641,4-5-512,2-6-1026,8-7-544,3-10-512,20-4-1634,1-9-1313,0-18-3140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52.204"/>
    </inkml:context>
    <inkml:brush xml:id="br0">
      <inkml:brushProperty name="width" value="0.025" units="cm"/>
      <inkml:brushProperty name="height" value="0.025" units="cm"/>
    </inkml:brush>
  </inkml:definitions>
  <inkml:trace contextRef="#ctx0" brushRef="#br0">1 514 5894,'0'0'581,"10"0"-490,62 0 146,-30 1-121,-1-1 1,65-10 0,-101 9 21,0 0-1,0 0 1,1 0-1,-1 1 1,0-1-1,0 1 1,1 1-1,-1-1 1,0 1-1,0 0 1,0 0-1,0 0 0,0 1 1,0 0-1,0 0 1,0 0-1,-1 0 1,1 1-1,-1 0 1,0 0-1,1 0 1,-1 0-1,3 5 1,3 0-90,0-1 0,1 0 0,0-1 0,0 0 0,0-1 0,1 0 0,-1 0 0,1-1 0,0-1 0,1 0 1,-1-1-1,0 0 0,1-1 0,19-1 0,11-2-4,0-3 0,82-20 0,5 0 15,-8 7-29,173-13 207,-210 26 313,0-3 0,0-5 0,-1-2 0,99-33 0,-138 37-303,1 2 0,92-5 1,-9 1-99,13-3-118,-77 10 1,0-2 1,85-23-1,-97 15-17,62-9 0,-96 22 13,0 1-1,-1 1 1,1 1 0,0 1-1,0 0 1,0 1 0,21 6-1,-13-2-5,-1-2 0,1 0 0,0-2-1,0-1 1,1-1 0,-1-1 0,0-1 0,-1-2-1,1-1 1,0 0 0,37-15 0,-55 16-8,0 1 1,0 0 0,0 0-1,0 1 1,0 0 0,1 0-1,-1 1 1,1 1 0,-1 0 0,1 0-1,-1 1 1,0 0 0,1 0-1,-1 1 1,15 5 0,-15-4-11,0 0 1,0 0-1,0 0 1,1-2-1,-1 1 1,1-1 0,-1 0-1,1-1 1,-1 0-1,1 0 1,0-1-1,-1-1 1,1 0-1,-1 0 1,0 0 0,12-6-1,7-5 16,0-2 1,0-1-1,41-32 0,42-25 23,-99 67-40,0 0-1,0 1 0,1 0 0,0 0 0,0 2 0,0-1 0,19-1 0,187-26-888,-219 31 871,1 0-1,-1 1 0,0-1 0,1 1 0,-1-1 1,1 1-1,-1-1 0,0 1 0,1-1 1,-1 1-1,0-1 0,0 1 0,0 0 0,1-1 1,-1 1-1,0-1 0,0 1 0,0 0 1,0-1-1,0 1 0,0 0 0,0-1 0,0 1 1,0-1-1,0 1 0,0 0 0,0-1 1,-1 1-1,1-1 0,0 1 0,0 0 0,-1-1 1,1 1-1,0-1 0,-1 1 0,1-1 1,-1 1-1,1-1 0,0 1 0,-1-1 0,1 0 1,-1 1-1,1-1 0,-2 1 0,-13-1-2567,-11 0-2430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140"/>
    </inkml:context>
    <inkml:brush xml:id="br0">
      <inkml:brushProperty name="width" value="0.025" units="cm"/>
      <inkml:brushProperty name="height" value="0.025" units="cm"/>
      <inkml:brushProperty name="color" value="#E71224"/>
    </inkml:brush>
  </inkml:definitions>
  <inkml:trace contextRef="#ctx0" brushRef="#br0">0 57 16496,'0'0'1713,"13"-7"375,-5 3-1848,68-31 2199,-70 33-2239,0 0 0,0 0 0,1 1 0,-1-1 0,0 1 0,1 1 0,-1-1 0,0 1 0,1 0 0,-1 1 0,1-1 0,9 3 0,-15-2-197,1-1 1,-1 1-1,0-1 0,0 1 0,0 0 0,1-1 0,-1 1 0,0 0 1,0 0-1,0 0 0,0 0 0,-1 0 0,1 0 0,0 0 1,0 0-1,0 0 0,-1 0 0,1 0 0,-1 0 0,1 1 1,-1-1-1,1 0 0,-1 2 0,1 1 8,-1-1 0,0 1 0,0-1 0,0 0 0,-1 1 0,1-1 0,-1 1 0,0-1 0,-1 4 0,-2 3 61,0 1 0,-1-1-1,0-1 1,-12 18 0,-46 45 588,42-50-85,1 0 1,-19 30-1,38-52-567,0 1 0,1-1 0,-1 1 0,1 0 0,-1 0 0,1-1 0,-1 1 0,1 0 1,-1 0-1,1-1 0,0 1 0,-1 0 0,1 0 0,0 0 0,0 0 0,0-1 0,0 1 0,0 0 0,0 0 0,0 0 0,0 0 0,0 0 0,0 0 0,0-1 0,0 1 1,0 0-1,1 0 0,-1 0 0,0-1 0,1 1 0,-1 0 0,1 0 0,-1 0 0,1-1 0,0 2 0,1-1 4,0 0 0,1 0 0,-1-1 0,0 1 0,1 0 0,-1-1 0,1 1-1,-1-1 1,1 0 0,-1 0 0,1 0 0,2 0 0,10-2-239,-1 0-1,0 0 1,23-8 0,-19 3-1199,-1 0 0,25-16 0,4-11-5326,-12 2-3310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482"/>
    </inkml:context>
    <inkml:brush xml:id="br0">
      <inkml:brushProperty name="width" value="0.025" units="cm"/>
      <inkml:brushProperty name="height" value="0.025" units="cm"/>
      <inkml:brushProperty name="color" value="#E71224"/>
    </inkml:brush>
  </inkml:definitions>
  <inkml:trace contextRef="#ctx0" brushRef="#br0">14 1 11211,'0'0'9070,"-3"8"-7143,0 0-1502,1-1 0,0 0 1,1 0-1,0 1 0,0-1 1,0 1-1,2 13 0,-1-18-443,0-1 1,1 1-1,-1-1 0,1 1 0,0-1 0,0 0 0,0 1 0,0-1 1,0 0-1,1 0 0,-1 0 0,0 0 0,1 0 0,0 0 0,-1 0 1,1 0-1,0-1 0,0 1 0,0-1 0,0 1 0,0-1 0,1 0 1,-1 0-1,0 0 0,1 0 0,-1 0 0,0 0 0,1-1 0,-1 1 1,1-1-1,-1 0 0,4 0 0,-2 1-203,0 0 1,0-1 0,1 0-1,-1 0 1,0 0-1,0 0 1,1-1-1,-1 0 1,0 0-1,0 0 1,0 0-1,0-1 1,0 1-1,0-1 1,-1 0-1,1 0 1,0 0-1,-1-1 1,0 1-1,1-1 1,-1 0-1,4-5 1,-6 7 828,-10 11 2232,2 2-2002,0-1 0,1 1 0,0 0 0,-7 23 0,11-29-702,0 0-1,1 0 1,-1 1-1,1-1 1,1 0 0,-1 1-1,1-1 1,0 1-1,1-1 1,-1 0-1,1 1 1,3 8-1,-3-13-210,0 0-1,0 0 1,0-1-1,0 1 1,0 0-1,1 0 0,-1-1 1,1 1-1,-1-1 1,1 1-1,-1-1 1,1 0-1,0 0 0,0 0 1,-1 0-1,5 2 1,20 2-7689,-14-5-1968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3.824"/>
    </inkml:context>
    <inkml:brush xml:id="br0">
      <inkml:brushProperty name="width" value="0.025" units="cm"/>
      <inkml:brushProperty name="height" value="0.025" units="cm"/>
      <inkml:brushProperty name="color" value="#E71224"/>
    </inkml:brush>
  </inkml:definitions>
  <inkml:trace contextRef="#ctx0" brushRef="#br0">111 54 14670,'-21'9'484,"-40"19"501,59-27-908,0 0 0,1 0 0,-1 0 0,0 0 0,0 1 0,1-1 0,-1 1 0,1-1 0,-1 1 1,1-1-1,0 1 0,-1 0 0,1 0 0,0 0 0,0 0 0,0 0 0,1 0 0,-1 0 0,0 0 0,1 0 0,-1 0 0,1 0 0,0 0 0,-1 3 0,2-3-46,0-1 0,-1 1 0,1-1-1,-1 0 1,1 1 0,0-1 0,0 0 0,0 1 0,0-1-1,0 0 1,0 0 0,0 0 0,0 0 0,1 0 0,-1 0 0,0-1-1,0 1 1,1 0 0,-1 0 0,1-1 0,1 1 0,36 10 361,-34-10-310,39 6 417,0-1 0,80-1 0,91-16-127,500-69 815,-137 12-938,-498 60-137,263-15 2813,-426 34-12107,46-11-662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182"/>
    </inkml:context>
    <inkml:brush xml:id="br0">
      <inkml:brushProperty name="width" value="0.025" units="cm"/>
      <inkml:brushProperty name="height" value="0.025" units="cm"/>
      <inkml:brushProperty name="color" value="#E71224"/>
    </inkml:brush>
  </inkml:definitions>
  <inkml:trace contextRef="#ctx0" brushRef="#br0">0 234 7751,'0'0'12065,"15"-2"-10746,12-4-692,-1-2 0,0 0 0,0-1 1,0-2-1,29-17 0,202-133-1935,-256 161 1294,-1 0 0,0 0 0,0 0 0,0 0 0,0 0 0,1-1 0,-1 1 0,0 0 0,0 0 0,0 0 0,0 0 0,1 0 0,-1 0 0,0 0 0,0 0 0,0 0 0,0 0 0,1 0 0,-1 0 0,0 0-1,0 0 1,0 0 0,1 0 0,-1 0 0,0 0 0,0 0 0,0 0 0,0 1 0,1-1 0,-1 0 0,0 0 0,0 0 0,0 0 0,0 0 0,0 0 0,1 0 0,-1 1 0,0-1 0,0 0 0,0 0 0,0 0 0,0 0 0,0 1 0,0-1-1,0 0 1,0 0 0,0 0 0,1 0 0,-1 1 0,0-1 0,0 0 0,0 0 0,0 0 0,0 1 0,-2 17-112,-7 21 361,8-37-260,-1 4 58,1 0 1,-1 0-1,1 0 0,0 0 1,1 1-1,0-1 1,0 0-1,0 0 0,0 1 1,3 9-1,-2-14-105,-1-1-1,1 0 0,-1 1 0,1-1 1,-1 0-1,1 0 0,0 0 1,0 1-1,0-1 0,0 0 1,0 0-1,0 0 0,0 0 0,0-1 1,0 1-1,0 0 0,0 0 1,1-1-1,-1 1 0,2 0 0,0 0-351,0-1 0,0 0-1,0 0 1,0 0 0,0 0-1,-1 0 1,1 0 0,0-1-1,0 0 1,0 1 0,0-1-1,-1 0 1,6-3 0,21-15-7755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508"/>
    </inkml:context>
    <inkml:brush xml:id="br0">
      <inkml:brushProperty name="width" value="0.025" units="cm"/>
      <inkml:brushProperty name="height" value="0.025" units="cm"/>
      <inkml:brushProperty name="color" value="#E71224"/>
    </inkml:brush>
  </inkml:definitions>
  <inkml:trace contextRef="#ctx0" brushRef="#br0">77 47 20307,'-9'11'342,"3"-4"-422,-34 46 1537,37-49-1146,0 1 1,0 0-1,1 1 0,0-1 0,0 0 1,0 1-1,1-1 0,-1 1 1,2-1-1,-1 1 0,0 0 0,1 6 1,1-11-296,-1 0 0,0 0 0,1 0-1,-1 0 1,1 0 0,0 0 0,-1 0 0,1 0 0,0 0 0,-1 0 0,1 0 0,0-1 0,0 1 0,0 0 0,0 0 0,0-1 0,0 1 0,0-1 0,0 1 0,0-1 0,0 1 0,0-1-1,0 1 1,0-1 0,0 0 0,0 0 0,1 0 0,-1 0 0,0 1 0,0-2 0,0 1 0,0 0 0,2 0 0,41-8 136,-36 4-208,0-1 0,-1 0 0,1 0 1,-1 0-1,0-1 0,0-1 0,-1 1 0,1-1 1,-1 0-1,7-12 0,-9 14 30,0-1-1,-1 1 1,1-1 0,-2 0-1,1 0 1,-1 0-1,1 0 1,-2 0 0,1-1-1,-1 1 1,0-1 0,0 1-1,0-1 1,-1 1-1,-1-12 1,1 17 29,-1 0 1,1 0-1,0 0 1,-1 1-1,1-1 1,0 0-1,-1 0 1,1 0-1,-1 0 1,1 0-1,-1 0 1,0 0-1,1 1 1,-1-1-1,0 0 1,0 1-1,1-1 1,-1 0-1,0 1 1,0-1-1,0 1 1,0-1-1,0 1 1,0 0-1,0-1 0,-1 1 1,-1-1 9,1 1 0,-1 0 0,0 0 0,0 0 0,0 1 0,1-1 0,-1 0 0,0 1 0,-4 1 0,-1 1 21,1 0 0,-1 1-1,1 0 1,0 0 0,-12 9 0,13-7-16,0 0 0,1 1 0,0-1 0,0 1 0,-6 13 0,10-19-35,0 0-1,0 0 0,1 0 1,-1 0-1,0 0 1,1 0-1,-1 1 0,1-1 1,-1 0-1,1 0 0,0 1 1,-1-1-1,1 0 1,0 1-1,0-1 0,0 0 1,0 1-1,0-1 0,0 0 1,0 1-1,1-1 1,-1 0-1,0 1 0,1-1 1,-1 0-1,1 0 0,-1 1 1,1-1-1,0 0 1,-1 0-1,1 0 0,0 0 1,0 0-1,0 0 0,0 0 1,0 0-1,0 0 1,0 0-1,0-1 0,0 1 1,0 0-1,1-1 0,1 2 1,4-1-631,0 1 0,1-1 0,-1 0 0,0-1 0,1 0 0,-1 0 0,13-2 0,28-9-5774,4-10-3940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4.868"/>
    </inkml:context>
    <inkml:brush xml:id="br0">
      <inkml:brushProperty name="width" value="0.025" units="cm"/>
      <inkml:brushProperty name="height" value="0.025" units="cm"/>
      <inkml:brushProperty name="color" value="#E71224"/>
    </inkml:brush>
  </inkml:definitions>
  <inkml:trace contextRef="#ctx0" brushRef="#br0">138 866 14830,'0'0'2835,"-11"9"-1757,1-1-996,-10 8 1211,2 0-1,-20 22 1,34-33-1049,0-1 1,0 0-1,1 1 1,0 0-1,0-1 0,0 2 1,0-1-1,1 0 0,-1 0 1,1 1-1,1-1 1,-1 1-1,1-1 0,0 1 1,0 0-1,0 10 0,2-15-235,-1 0 0,1 1-1,0-1 1,-1 0 0,1 1-1,0-1 1,0 0 0,0 0-1,0 0 1,0 0 0,0 0 0,0 0-1,0 0 1,0 0 0,0 0-1,1 0 1,-1 0 0,0-1-1,1 1 1,-1 0 0,0-1-1,1 0 1,-1 1 0,1-1-1,-1 0 1,1 1 0,-1-1-1,3 0 1,48 0 140,-44 0-128,8-2-34,1 0 0,0-1 0,-1 0 0,1-2-1,18-7 1,-29 10 46,1 0 1,-1-1-1,0 0 0,0 0 1,0-1-1,0 0 0,-1 0 1,1 0-1,-1-1 0,0 0 0,0 1 1,-1-2-1,1 1 0,-1-1 1,4-8-1,-6 12 79,-1 0 1,-1-1-1,1 1 0,0-1 1,0 0-1,-1 1 1,0-1-1,1 0 0,-1 1 1,0-1-1,0 0 0,-1 1 1,1-1-1,0 0 1,-1 1-1,0-1 0,0 1 1,1-1-1,-1 1 1,-1-1-1,1 1 0,0 0 1,-1-1-1,1 1 0,-1 0 1,1 0-1,-1 0 1,0 0-1,0 0 0,0 1 1,0-1-1,-3-1 0,-8-5-203,-1 0 0,0 1-1,-1 1 1,-23-8-1,-12-6-1792,49 20 1720,1 0 1,-1 0 0,1 0 0,-1 0 0,1-1 0,0 1 0,-1 0 0,1 0 0,-1-1 0,1 1 0,0 0 0,-1 0 0,1-1 0,-1 1 0,1 0-1,0-1 1,-1 1 0,1-1 0,0 1 0,0 0 0,-1-1 0,1 1 0,0-1 0,0 1 0,0-1 0,0 1 0,-1 0 0,1-1 0,0 1 0,0-1-1,0 1 1,0-1 0,0 1 0,0-1 0,0 1 0,0-1 0,0 1 0,1-1 0,-1 0 0,17-12-8417,14-1-3815</inkml:trace>
  <inkml:trace contextRef="#ctx0" brushRef="#br0" timeOffset="1">904 0 10378,'0'0'6246,"3"10"-4228,43 153 5237,-26-101-5986,-3 1 1,12 82 0,-26-124-1243,-2 0 1,0-1 0,-1 1 0,-1 0 0,-1-1-1,-1 1 1,-1-1 0,-1 1 0,0-1 0,-2-1-1,-12 29 1,3-19-317,0-1 1,-1-1-1,-2-1 0,-1-1 0,0 0 1,-2-2-1,-48 40 0,48-45-1051,-1-2 0,-1-1 0,0-1-1,-1-1 1,-41 15 0,-20-2-6209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5.303"/>
    </inkml:context>
    <inkml:brush xml:id="br0">
      <inkml:brushProperty name="width" value="0.025" units="cm"/>
      <inkml:brushProperty name="height" value="0.025" units="cm"/>
      <inkml:brushProperty name="color" value="#E71224"/>
    </inkml:brush>
  </inkml:definitions>
  <inkml:trace contextRef="#ctx0" brushRef="#br0">182 52 8904,'0'0'4837,"-2"-9"-3294,1 7-1494,-10-29 889,11 30-885,0 1 0,-1-1 0,0 0 0,1 1 0,-1-1 0,1 0 0,-1 1 0,0-1-1,1 1 1,-1-1 0,0 1 0,0 0 0,1-1 0,-1 1 0,0 0 0,0-1 0,0 1 0,1 0 0,-1 0 0,0 0 0,0-1-1,0 1 1,0 0 0,0 0 0,1 0 0,-1 1 0,0-1 0,0 0 0,0 0 0,0 0 0,1 1 0,-1-1 0,0 0 0,0 1 0,0-1-1,1 1 1,-1-1 0,0 1 0,1-1 0,-1 1 0,0-1 0,1 1 0,-1 0 0,1-1 0,-1 2 0,-6 5 231,1 0 0,1 0 1,-1 1-1,1 0 0,0 0 1,1 0-1,0 0 0,-5 17 1,-20 78 847,29-100-1102,-21 105 577,5 2 0,4 0 0,6 210 1,7-301-647,0 1 1,2-1 0,0 0 0,1 0 0,0 0 0,2-1 0,13 30-1,-14-38-96,0 0 0,1-1 0,0 0 0,0 0 0,1-1 0,0 1 0,1-2 0,0 1 0,0-1 0,1 0 0,0-1-1,0 1 1,0-2 0,1 0 0,11 5 0,3-2-977,1-1 0,1-1 0,-1-2 0,1 0-1,0-2 1,-1 0 0,1-2 0,48-6 0,35-14-7713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5.705"/>
    </inkml:context>
    <inkml:brush xml:id="br0">
      <inkml:brushProperty name="width" value="0.025" units="cm"/>
      <inkml:brushProperty name="height" value="0.025" units="cm"/>
      <inkml:brushProperty name="color" value="#E71224"/>
    </inkml:brush>
  </inkml:definitions>
  <inkml:trace contextRef="#ctx0" brushRef="#br0">8 1 17200,'0'0'11115,"-8"47"-10411,13-16-383,0 0-225,0 3-96,2-1-417,0 2-1184,1-3-1378,1-3-1441,-5-7-2883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6.047"/>
    </inkml:context>
    <inkml:brush xml:id="br0">
      <inkml:brushProperty name="width" value="0.025" units="cm"/>
      <inkml:brushProperty name="height" value="0.025" units="cm"/>
      <inkml:brushProperty name="color" value="#E71224"/>
    </inkml:brush>
  </inkml:definitions>
  <inkml:trace contextRef="#ctx0" brushRef="#br0">0 58 18289,'0'0'2242,"56"-4"-1345,-13-5-288,8-1-417,-1 1-160,-1 1-641,-5 0-800,-9 3-1089,-10 0-3844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0:56.391"/>
    </inkml:context>
    <inkml:brush xml:id="br0">
      <inkml:brushProperty name="width" value="0.025" units="cm"/>
      <inkml:brushProperty name="height" value="0.025" units="cm"/>
      <inkml:brushProperty name="color" value="#E71224"/>
    </inkml:brush>
  </inkml:definitions>
  <inkml:trace contextRef="#ctx0" brushRef="#br0">30 20 10218,'0'0'9678,"13"-3"-8989,-8 2-612,19-4 142,0 1-1,28-1 1,-46 4-62,0 1 1,-1 0-1,1 0 1,0 0-1,-1 1 0,1-1 1,-1 2-1,1-1 0,-1 0 1,1 1-1,-1 0 1,0 0-1,0 1 0,0 0 1,0 0-1,0 0 0,7 6 1,-11-7-74,0 0 0,0 0 0,0 0 0,0-1-1,0 1 1,0 0 0,0 1 0,-1-1 0,1 0 0,-1 0 0,1 0 0,-1 0 0,0 0 0,0 0 0,0 1 0,0-1-1,0 0 1,0 0 0,-1 0 0,1 0 0,-1 0 0,0 1 0,1-1 0,-1 0 0,0 0 0,0-1 0,0 1 0,-1 0 0,1 0-1,0 0 1,-1-1 0,1 1 0,-2 1 0,-8 8 45,0-1 1,0 0-1,-22 14 0,20-14 227,-1-2 81,11-6-359,0-1-1,0 1 0,1 0 0,-1-1 0,0 1 0,1 1 0,-1-1 0,1 0 0,-1 0 0,1 1 0,0 0 0,0-1 0,-3 6 0,40-5-1481,-24-3 1220,1 0-1,-1 1 0,1 0 1,-1 1-1,0 0 0,0 0 1,0 1-1,0 1 1,0 0-1,-1 1 0,12 6 1,-21-10 197,0-1 0,0 1 0,0-1 0,0 1 0,0 0 0,0 0 0,0 0 1,0-1-1,0 1 0,-1 0 0,1 0 0,0 0 0,-1 0 0,1 0 0,0 1 0,-1-1 1,1 0-1,-1 0 0,0 0 0,0 0 0,1 0 0,-1 1 0,0-1 0,0 0 0,0 0 0,0 0 1,0 1-1,-1 1 0,0-1 49,0 0 0,0 0-1,-1 0 1,1 0 0,-1 0 0,1 0 0,-1 0 0,0-1 0,0 1 0,1-1 0,-1 1-1,0-1 1,-3 2 0,-8 3 326,-1 0 0,1 0-1,-21 5 1,9-5-152,1-1 0,-1-1-1,0-1 1,0-1 0,-38-2 0,62 0-400,0 0 0,0 0 1,0 0-1,0 0 0,0 0 1,0-1-1,0 1 0,0 0 1,0 0-1,0-1 0,0 1 1,0-1-1,1 1 0,-1-1 1,0 1-1,0-1 0,0 0 1,0 1-1,1-1 0,-1 0 1,0-1-1,-1-13-8380,7 1-5774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6:59.190"/>
    </inkml:context>
    <inkml:brush xml:id="br0">
      <inkml:brushProperty name="width" value="0.025" units="cm"/>
      <inkml:brushProperty name="height" value="0.025" units="cm"/>
    </inkml:brush>
  </inkml:definitions>
  <inkml:trace contextRef="#ctx0" brushRef="#br0">1 95 10250,'0'0'518,"14"5"-572,61 14 422,102 14 1,-66-15 127,8 0-262,2-5 0,0-6 0,178-12 0,365-66 1148,-281 23-1324,256-12 577,2 37 807,-631 23-1658,0 0 1,0 1 0,0 0 0,-1 1 0,1 0 0,0 1 0,-1 0 0,0 0 0,1 1 0,-1 0 0,-1 1 0,1 0 0,8 6 0,3 8-2572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1.252"/>
    </inkml:context>
    <inkml:brush xml:id="br0">
      <inkml:brushProperty name="width" value="0.025" units="cm"/>
      <inkml:brushProperty name="height" value="0.025" units="cm"/>
      <inkml:brushProperty name="color" value="#E71224"/>
    </inkml:brush>
  </inkml:definitions>
  <inkml:trace contextRef="#ctx0" brushRef="#br0">0 23 20083,'0'0'1569,"56"4"-1504,-10-4 543,19 0-416,12 0-128,12 0-160,0-11-2210,0-4-3555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1.593"/>
    </inkml:context>
    <inkml:brush xml:id="br0">
      <inkml:brushProperty name="width" value="0.025" units="cm"/>
      <inkml:brushProperty name="height" value="0.025" units="cm"/>
      <inkml:brushProperty name="color" value="#E71224"/>
    </inkml:brush>
  </inkml:definitions>
  <inkml:trace contextRef="#ctx0" brushRef="#br0">1 40 14798,'0'0'1842,"10"-7"-1244,-10 7-588,6-4 139,0 0 1,0 0-1,1 1 1,-1 0-1,1 0 1,-1 1-1,1 0 1,0 0-1,0 0 1,0 1-1,0 0 1,9 0-1,15 1 282,-1 2-1,1 0 0,0 3 1,-1 0-1,0 2 0,0 1 0,-1 2 1,0 0-1,32 18 0,-57-26-420,1 1 0,-1-1-1,1 1 1,-1 1 0,0-1 0,0 1-1,-1-1 1,1 1 0,-1 0-1,1 0 1,-1 1 0,0-1-1,-1 1 1,3 4 0,-4-6-2,0 0 0,-1 0 0,1 0 0,-1 0 0,0 0 0,1 0 0,-2 0-1,1 0 1,0 0 0,0 0 0,-1 0 0,0 0 0,1 0 0,-1 0 0,0-1 0,0 1 0,-1 0 0,1 0 0,-1-1 0,1 1 0,-1-1 0,0 0 0,0 1 0,0-1 0,-4 4 0,-25 19 397,-2-1 1,0-1-1,-2-2 1,-62 29 0,56-30-646,36-17-187,-17 7-888,7-5-5041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2.453"/>
    </inkml:context>
    <inkml:brush xml:id="br0">
      <inkml:brushProperty name="width" value="0.025" units="cm"/>
      <inkml:brushProperty name="height" value="0.025" units="cm"/>
      <inkml:brushProperty name="color" value="#E71224"/>
    </inkml:brush>
  </inkml:definitions>
  <inkml:trace contextRef="#ctx0" brushRef="#br0">231 30 6342,'0'0'11141,"-12"-5"-9240,-1 0-1432,0 0 0,0 2 0,-1 0 0,1 0 0,-1 1 0,-20 0 0,30 1-417,0 1 0,0 0-1,0 0 1,-1 0 0,1 0 0,0 1 0,1 0 0,-1 0 0,0 0 0,0 0-1,0 1 1,0-1 0,1 1 0,-1 0 0,1 0 0,-1 0 0,1 0 0,0 1 0,0 0-1,0-1 1,0 1 0,0 0 0,1 0 0,-1 1 0,1-1 0,0 0 0,0 1-1,0-1 1,1 1 0,-1 0 0,0 4 0,1-7-49,1 1-1,-1-1 1,1 0-1,0 1 1,0-1-1,0 1 1,0-1 0,0 0-1,0 1 1,0-1-1,1 1 1,-1-1-1,0 0 1,1 1 0,-1-1-1,1 0 1,0 1-1,-1-1 1,1 0-1,0 0 1,0 0 0,-1 0-1,1 1 1,0-1-1,0 0 1,0 0-1,0-1 1,1 1 0,-1 0-1,0 0 1,0-1-1,0 1 1,1 0-1,-1-1 1,0 1 0,1-1-1,-1 0 1,1 1-1,-1-1 1,0 0-1,3 0 1,8 1 20,-1 0 0,1-1-1,-1-1 1,14-2 0,-17 2-15,15-2-144,0-2 0,36-13 0,-41 11-151,1 1 0,0 2 1,0-1-1,27-1 0,-45 6 283,1 0 0,-1 1 0,1-1 1,-1 1-1,0-1 0,1 1 0,-1-1 0,0 1 1,0 0-1,1-1 0,-1 1 0,0 0 0,0 0 1,0 0-1,0 0 0,0 0 0,0 0 0,0 0 0,0 0 1,-1 1-1,1-1 0,0 0 0,-1 0 0,1 1 1,-1-1-1,1 0 0,-1 1 0,1-1 0,-1 1 1,0-1-1,0 1 0,0-1 0,0 0 0,0 1 1,0-1-1,0 2 0,-6 64 166,6-62-124,-8 50 421,-2 0 0,-2 0 0,-3-1 0,-25 63 0,35-109-229,1 0 0,-1-1 0,0 1 1,0-1-1,-1 0 0,0-1 0,0 0 0,-1 0 0,0 0 0,0 0 0,-12 7 1,16-12-185,0 1-1,0 0 1,0-1 0,0 0 0,-1 0 0,1 0 0,0 0 0,0 0 0,-1 0 0,1-1-1,0 0 1,-1 0 0,1 0 0,-1 0 0,1 0 0,0 0 0,-1-1 0,1 0 0,0 0-1,0 0 1,-1 0 0,1 0 0,0-1 0,0 1 0,0-1 0,0 0 0,1 0 0,-1 0 0,0 0-1,1 0 1,0-1 0,-5-4 0,-1-5-80,1 1-1,0-1 0,0-1 1,2 1-1,-1-1 1,2 0-1,0 0 1,0 0-1,1-1 1,1 1-1,0-1 1,1 0-1,0 1 0,1-1 1,1 0-1,3-19 1,-3 29-24,0 0 0,1 0 0,0 0 0,0 0-1,0 1 1,0-1 0,0 0 0,1 1 0,0 0 0,0-1 0,0 1 0,0 1 0,6-6 0,53-29-2499,-18 12-1483,-5-3-1549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2.812"/>
    </inkml:context>
    <inkml:brush xml:id="br0">
      <inkml:brushProperty name="width" value="0.025" units="cm"/>
      <inkml:brushProperty name="height" value="0.025" units="cm"/>
      <inkml:brushProperty name="color" value="#E71224"/>
    </inkml:brush>
  </inkml:definitions>
  <inkml:trace contextRef="#ctx0" brushRef="#br0">0 25 13581,'0'0'4580,"55"-24"-3875,-5 24 512,10 0-544,10 0-609,1 0-481,3 0-2017,0 0-3524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03.186"/>
    </inkml:context>
    <inkml:brush xml:id="br0">
      <inkml:brushProperty name="width" value="0.025" units="cm"/>
      <inkml:brushProperty name="height" value="0.025" units="cm"/>
      <inkml:brushProperty name="color" value="#E71224"/>
    </inkml:brush>
  </inkml:definitions>
  <inkml:trace contextRef="#ctx0" brushRef="#br0">0 0 20724,'0'0'4164,"56"19"-3428,-8-19-63,11 0-481,5 0-192,2-6-1409,-5 2-2019,-13 0-1953,-13 2-4324</inkml:trace>
  <inkml:trace contextRef="#ctx0" brushRef="#br0" timeOffset="1">151 135 5733,'0'0'17169,"65"21"-16529,-6-29-319,6 0-289,3 0-96,-1 3-1218,-8-1-2401,-8-2-3492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19.440"/>
    </inkml:context>
    <inkml:brush xml:id="br0">
      <inkml:brushProperty name="width" value="0.025" units="cm"/>
      <inkml:brushProperty name="height" value="0.025" units="cm"/>
      <inkml:brushProperty name="color" value="#E71224"/>
    </inkml:brush>
  </inkml:definitions>
  <inkml:trace contextRef="#ctx0" brushRef="#br0">9936 15031 11243,'0'0'5082,"-8"-4"-3977,6 3-1108,-1 0 28,1 1-1,0-1 0,0-1 1,-1 1-1,1 0 0,0 0 1,0-1-1,0 0 0,0 1 1,0-1-1,1 0 0,-1 0 1,1 0-1,-1 0 0,1 0 1,-1 0-1,1 0 1,0 0-1,0-1 0,0 1 1,0 0-1,1-1 0,-1 1 1,0-1-1,1 1 0,0-1 1,0 1-1,0-1 0,0 1 1,0-1-1,0 1 0,1-4 1,6-23 19,1 0 0,2 0 1,14-30-1,9-25-1193,-16 30-163,-3 0 0,-2 0 0,8-104 0,-17 97 1867,-4 0 1,-2 1-1,-2-1 0,-3 1 0,-3 0 0,-19-60 1,-19-29-328,-6 3 0,-134-252 0,-199-251 68,233 402 181,-344-507-339,-71 52-3356,-450-325 3151,-158-174 4084,919 910-3788,-548-582-431,486 557 216,-247-249 0,23-23 38,-519-732 41,69-53-127,831 1133 343,11-8 1,10-5 0,-175-436-1,97 97-101,33-11-373,117 216 123,38 173 79,22 173 36,8 33-424,0-1 0,1 0 0,0 0 0,-1-15 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0.930"/>
    </inkml:context>
    <inkml:brush xml:id="br0">
      <inkml:brushProperty name="width" value="0.025" units="cm"/>
      <inkml:brushProperty name="height" value="0.025" units="cm"/>
      <inkml:brushProperty name="color" value="#E71224"/>
    </inkml:brush>
  </inkml:definitions>
  <inkml:trace contextRef="#ctx0" brushRef="#br0">4662 269 5349,'-99'-10'9071,"1"-2"-5205,-3-5-3964,1-4-1,-145-50 0,153 39-73,-2 4-1,-2 5 1,0 3-1,-1 5 0,-163-5 1,-43 26 357,0 12 0,-529 103 0,733-101-82,2 4 0,1 4 1,1 4-1,1 5 0,2 4 0,3 3 0,1 4 1,-107 79-1,102-55-111,3 4 0,4 3 1,-89 107-1,115-114 15,4 3 0,3 2 1,3 2-1,-59 127 0,85-146 0,2 1 0,3 0 0,2 2 0,-15 122 0,23-82-3,4 1 1,11 133-1,-1-177 68,2 0-1,3-1 1,3-1-1,2 1 1,2-2-1,3-1 1,51 99-1,-51-118-35,2-2 0,1-1-1,2 0 1,1-2 0,2-1-1,1-1 1,1-2 0,1 0-1,2-3 1,0 0-1,2-2 1,43 20 0,-21-18 74,1-2 1,1-3-1,1-3 0,1-3 1,0-2-1,1-2 0,0-4 1,102-2-1,8-12-73,317-56 0,291-101-986,-662 131 902,-1-6 0,-1-4 0,-3-6-1,153-91 1,-167 76 278,-3-4 0,-4-5-1,-3-3 1,-3-4 0,-4-3-1,95-128 1,-95 100-31,-6-4 0,-4-4-1,-6-2 1,-5-3 0,47-140 0,-86 205-89,-3-2-1,-2 0 1,15-117 0,-30 158-55,0 0-1,-2 1 0,0-1 1,-1 0-1,-2 0 0,0 1 1,-1-1-1,0 1 0,-2 0 1,-1 0-1,0 1 1,-1 0-1,-1 0 0,-1 1 1,-22-31-1,13 28-67,-2-1 1,-1 2-1,0 1 0,-2 1 0,0 1 1,0 1-1,-2 1 0,0 1 1,-1 1-1,0 2 0,-36-10 0,-37-7-705,-188-27 0,263 51 594,-9-1-96,-243-41-2778,94 6-3209,16-5-4209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2.147"/>
    </inkml:context>
    <inkml:brush xml:id="br0">
      <inkml:brushProperty name="width" value="0.025" units="cm"/>
      <inkml:brushProperty name="height" value="0.025" units="cm"/>
      <inkml:brushProperty name="color" value="#E71224"/>
    </inkml:brush>
  </inkml:definitions>
  <inkml:trace contextRef="#ctx0" brushRef="#br0">12702 14268 13325,'-118'5'5643,"76"-7"-5739,1-2 0,0-2-1,0-1 1,-61-19 0,-5-7-412,-653-224-1128,635 206 1859,2-6-1,3-5 0,-215-151 0,-378-386 218,434 352-597,-1242-1200 349,909 793 215,-741-752 564,1258 1314-1073,-1073-1095-1376,-401-681 3613,817 881-1845,79-55 151,272 331-290,-293-501-1540,478 859 1473,-296-515 905,477 800-1006,2-3 0,4 0 0,-22-81 0,39 109-40,2-1 0,3 0 1,1 0-1,2-1 1,2 1-1,7-78 0,-5 116 23,1 0-1,0 1 1,0-1-1,0 0 0,1 0 1,-1 1-1,2-1 1,-1 1-1,1-1 1,-1 1-1,1 0 0,1 0 1,-1 0-1,1 1 1,0-1-1,0 1 0,0 0 1,0 0-1,7-5 1,-2 5 22,0 0 0,0 0 0,0 1 0,0 0 0,1 0 1,-1 1-1,1 0 0,-1 1 0,1 0 0,19 1 0,19 3 75,-1 2-1,0 2 0,59 17 1,-52-11-244,106 12 0,-137-24-277,53 6-825,-29 9-6051,-36-11 2407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2.535"/>
    </inkml:context>
    <inkml:brush xml:id="br0">
      <inkml:brushProperty name="width" value="0.025" units="cm"/>
      <inkml:brushProperty name="height" value="0.025" units="cm"/>
      <inkml:brushProperty name="color" value="#E71224"/>
    </inkml:brush>
  </inkml:definitions>
  <inkml:trace contextRef="#ctx0" brushRef="#br0">1 7 13997,'0'0'3785,"9"-3"-3561,-1 2-158,-1 0-1,0 0 0,1 1 0,-1 0 1,1 0-1,-1 0 0,0 1 0,1 1 1,-1-1-1,0 1 0,0 0 0,0 1 1,0 0-1,0 0 0,-1 0 0,1 1 1,8 6-1,24 14 5,-2 1 0,-1 1 1,-1 3-1,-1 0 0,48 55 1,-77-75-58,0-1 1,0 1 0,-1 0 0,0 0 0,0 1 0,-1-1 0,0 1 0,-1 0-1,0-1 1,-1 1 0,0 0 0,0 0 0,-1 0 0,-2 15 0,-1 3-34,-1 1 0,-2-1 0,-15 49 0,-20 30-1512,-7 4-2253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5.834"/>
    </inkml:context>
    <inkml:brush xml:id="br0">
      <inkml:brushProperty name="width" value="0.025" units="cm"/>
      <inkml:brushProperty name="height" value="0.025" units="cm"/>
      <inkml:brushProperty name="color" value="#E71224"/>
    </inkml:brush>
  </inkml:definitions>
  <inkml:trace contextRef="#ctx0" brushRef="#br0">0 306 11435,'0'0'10308,"13"-3"-9213,11-6-911,0 0 0,-1-2 1,0 0-1,33-22 1,91-74-83,5-2-464,-124 96 267,-28 13 99,0 0 1,1 0-1,-1 0 0,1 0 1,-1 0-1,0-1 1,1 1-1,-1 0 0,1 0 1,-1 0-1,0 0 1,1 1-1,-1-1 0,0 0 1,1 0-1,-1 0 0,1 0 1,-1 0-1,0 0 1,1 1-1,-1-1 0,0 0 1,1 0-1,-1 0 1,0 1-1,0-1 0,1 0 1,-1 0-1,0 1 1,0-1-1,1 0 0,-1 1 1,0 0-1,0 2 77,0 1 1,0 0-1,0 0 1,-1-1-1,1 1 1,-1 0-1,0-1 1,0 1-1,-1 0 0,-2 5 1,-8 19 479,4-11-441,1 0 0,0 1 1,1 0-1,1 0 1,1 0-1,1 1 0,0-1 1,0 36-1,3-53-169,0-1 1,0 1-1,1-1 0,-1 1 1,0-1-1,1 1 0,-1-1 1,0 0-1,1 1 1,-1-1-1,1 0 0,-1 1 1,0-1-1,1 0 0,-1 1 1,1-1-1,-1 0 0,1 0 1,-1 1-1,1-1 0,0 0 1,-1 0-1,1 0 0,-1 0 1,1 0-1,-1 0 0,1 0 1,-1 0-1,1 0 0,0 0 1,0 0-1,20-4-2611,3-12-2657,1-6-3748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2.578"/>
    </inkml:context>
    <inkml:brush xml:id="br0">
      <inkml:brushProperty name="width" value="0.025" units="cm"/>
      <inkml:brushProperty name="height" value="0.025" units="cm"/>
    </inkml:brush>
  </inkml:definitions>
  <inkml:trace contextRef="#ctx0" brushRef="#br0">23 1 8616,'0'0'8259,"1"13"-7982,0 52 133,-12 106 0,-2 29-61,14-74 1226,-1-125-1526,0 1-1,0-1 0,0 0 1,0 0-1,0 0 1,0 0-1,0 1 1,0-1-1,1 0 1,-1 0-1,1 0 0,-1 0 1,1 0-1,-1 0 1,1 0-1,-1 0 1,1 0-1,0 0 1,0 0-1,-1 0 0,1-1 1,0 1-1,0 0 1,0 0-1,0-1 1,0 1-1,0-1 1,0 1-1,0-1 0,0 1 1,0-1-1,0 1 1,0-1-1,1 0 1,-1 0-1,0 0 1,0 0-1,0 0 0,0 0 1,1 0-1,-1 0 1,0 0-1,0 0 1,0 0-1,0-1 0,2 0 1,4-1 265,-1-1 0,0 0 0,-1 0 0,1-1 0,0 1 0,-1-1 0,6-5 0,37-36 1581,80-97 0,-88 89-1723,-2-1 0,-2-2 0,52-112 1,-76 142-462,-20 40-16799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160"/>
    </inkml:context>
    <inkml:brush xml:id="br0">
      <inkml:brushProperty name="width" value="0.025" units="cm"/>
      <inkml:brushProperty name="height" value="0.025" units="cm"/>
      <inkml:brushProperty name="color" value="#E71224"/>
    </inkml:brush>
  </inkml:definitions>
  <inkml:trace contextRef="#ctx0" brushRef="#br0">97 0 14029,'0'0'11601,"-5"10"-10982,-5 10-233,-47 98 765,52-106-1121,1 0-1,0 1 1,1 0 0,0-1-1,1 1 1,0 0 0,1 0 0,1 16-1,0-27-40,1 0-1,-1-1 1,1 1-1,0-1 1,-1 1-1,1-1 1,0 1 0,0-1-1,0 1 1,0-1-1,1 0 1,-1 0-1,0 0 1,0 0-1,1 1 1,-1-2-1,1 1 1,-1 0-1,1 0 1,-1 0-1,1-1 1,-1 1 0,1-1-1,0 1 1,-1-1-1,1 0 1,0 1-1,-1-1 1,1 0-1,0 0 1,0 0-1,-1-1 1,1 1-1,2-1 1,3 1-552,0-1 0,0 0 0,0 0 0,0-1 0,-1 1-1,1-2 1,9-3 0,-5-1-1800,-1 0-1,0 0 1,17-17-1,-3-1-4475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534"/>
    </inkml:context>
    <inkml:brush xml:id="br0">
      <inkml:brushProperty name="width" value="0.025" units="cm"/>
      <inkml:brushProperty name="height" value="0.025" units="cm"/>
      <inkml:brushProperty name="color" value="#E71224"/>
    </inkml:brush>
  </inkml:definitions>
  <inkml:trace contextRef="#ctx0" brushRef="#br0">125 0 8712,'0'0'12012,"-64"74"-10347,41-34-576,3 2-160,7-1-64,8-6-449,5-7-352,10-10-256,14-12-2178,3-6-1410,2 0-2914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6.878"/>
    </inkml:context>
    <inkml:brush xml:id="br0">
      <inkml:brushProperty name="width" value="0.025" units="cm"/>
      <inkml:brushProperty name="height" value="0.025" units="cm"/>
      <inkml:brushProperty name="color" value="#E71224"/>
    </inkml:brush>
  </inkml:definitions>
  <inkml:trace contextRef="#ctx0" brushRef="#br0">97 26 16720,'0'0'3304,"13"-5"-1932,0 1-896,0 0 0,0 0 0,1 1 0,0 1 1,19-1-1,-31 3-411,1-1 0,0 1 1,0 0-1,0 0 1,0 1-1,0-1 1,-1 1-1,1-1 0,0 1 1,0 0-1,-1 0 1,1 0-1,-1 0 0,1 0 1,-1 1-1,1-1 1,-1 1-1,0 0 1,1 0-1,-1 0 0,0 0 1,0 0-1,-1 0 1,1 0-1,0 1 1,-1-1-1,1 0 0,-1 1 1,0 0-1,0-1 1,0 1-1,0 0 0,0-1 1,-1 1-1,1 0 1,-1 0-1,0 0 1,0 5-1,0-2-37,-1 0 0,-1 1 0,1-1-1,-1 0 1,0 0 0,-1 0 0,1 0 0,-1-1 0,0 1-1,-1-1 1,1 1 0,-1-1 0,0 0 0,-7 6 0,-13 13 267,-37 30 1,40-37-50,-20 15 174,30-26-295,1 2 0,0 0 0,0 0 0,1 0 0,0 1 0,0 1 0,-12 18 0,21-28-125,0 0 0,-1 1 0,1-1 0,0 1 0,0-1 0,-1 1 0,1-1 0,0 1 0,0-1 0,0 1 0,0-1 0,0 1 0,0-1 0,0 1 0,0-1 0,0 1 1,0-1-1,0 1 0,0-1 0,0 1 0,0-1 0,1 1 0,-1-1 0,0 1 0,0-1 0,1 1 0,-1-1 0,0 1 0,0-1 0,1 0 0,0 1 0,18 6 14,34-7-661,-42-1 131,1 0-830,1 0 0,-1-1 0,23-7 0,12-8-7785,-10 0-4365</inkml:trace>
  <inkml:trace contextRef="#ctx0" brushRef="#br0" timeOffset="1">349 326 18481,'0'0'2114,"-34"49"545,18-22-289,2 2-832,3-2-641,6-5-609,5-3-224,0-4-224,12-6-1346,2-5-1280,1-4-1314,1-5-5669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250"/>
    </inkml:context>
    <inkml:brush xml:id="br0">
      <inkml:brushProperty name="width" value="0.025" units="cm"/>
      <inkml:brushProperty name="height" value="0.025" units="cm"/>
      <inkml:brushProperty name="color" value="#E71224"/>
    </inkml:brush>
  </inkml:definitions>
  <inkml:trace contextRef="#ctx0" brushRef="#br0">40 31 20852,'0'0'7372,"11"-6"-6956,-2 2-369,1 0 0,0 0 0,0 1 0,0 0 0,21-3-1,-29 6-47,0-1 0,0 1 0,0 0-1,0 0 1,0 0 0,0 1-1,-1-1 1,1 0 0,0 1 0,0-1-1,0 1 1,0 0 0,0 0 0,-1 0-1,1-1 1,0 1 0,-1 1-1,4 1 1,-4-1-8,0 1 0,1-1 0,-1 0 0,-1 0 1,1 1-1,0-1 0,-1 1 0,1-1 0,-1 1 0,0-1 0,1 0 0,-1 1 0,0-1 0,-1 1 0,1-1 0,0 1 1,-1-1-1,1 1 0,-1-1 0,-1 3 0,-3 7 54,-1 0 0,0-1 0,0 0 1,-1 0-1,-1-1 0,0 0 0,0 0 0,-1-1 0,0 0 1,-14 10-1,9-6 263,0 0 0,1 1 0,-18 25 0,30-38-299,0-1 1,1 1-1,0 0 0,-1-1 0,1 1 0,-1 0 0,1-1 0,0 1 0,-1 0 0,1 0 0,0-1 0,0 1 0,0 0 0,0 0 0,0 0 0,0-1 0,0 1 0,0 0 0,0 0 0,0 0 0,0-1 0,0 1 0,0 0 0,1 0 0,-1-1 0,0 1 0,0 0 0,1-1 0,-1 1 0,1 0 0,-1-1 0,1 1 0,-1 0 0,1-1 0,-1 1 0,1-1 0,-1 1 0,1-1 0,0 1 0,-1-1 1,1 1-1,0-1 0,-1 0 0,1 1 0,0-1 0,0 0 0,-1 0 0,1 0 0,0 1 0,0-1 0,0 0 0,-1 0 0,1 0 0,0 0 0,0 0 0,-1 0 0,2-1 0,60 0 87,-50 0-102,16-2-988,-1-1 0,37-9 0,11-12-7181,-41 10-30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597"/>
    </inkml:context>
    <inkml:brush xml:id="br0">
      <inkml:brushProperty name="width" value="0.025" units="cm"/>
      <inkml:brushProperty name="height" value="0.025" units="cm"/>
      <inkml:brushProperty name="color" value="#E71224"/>
    </inkml:brush>
  </inkml:definitions>
  <inkml:trace contextRef="#ctx0" brushRef="#br0">99 1 16688,'0'0'3171,"-11"8"-422,9-7-2721,-8 7 896,-1 0 0,2 1 1,-18 19-1,23-24-709,1 0 0,0 0-1,1 1 1,-1-1 0,1 0 0,0 1 0,0 0 0,0-1 0,1 1 0,0 0-1,0 0 1,0 0 0,0 0 0,1 0 0,0 0 0,0 9 0,1-12-207,-1 0 1,1 0-1,-1 0 1,1-1 0,-1 1-1,1 0 1,0 0-1,0-1 1,0 1-1,0 0 1,0-1 0,0 1-1,0-1 1,1 0-1,-1 1 1,0-1 0,1 0-1,-1 0 1,1 0-1,0 0 1,1 1-1,2 0-184,-1 0 0,0-1-1,1 1 1,-1-1 0,1-1-1,0 1 1,-1 0 0,9-1 0,-4 0-803,0-1 0,0 0 0,0 0 1,0-1-1,-1 0 0,1-1 0,0 0 0,13-7 1,0-6-3431,-4 4 5726,-29 32 2533,-3-3-2668,2 2 1,0-1 0,1 1-1,-16 40 1,15-10-2202,7 3-3993,5-38-1154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8.769"/>
    </inkml:context>
    <inkml:brush xml:id="br0">
      <inkml:brushProperty name="width" value="0.025" units="cm"/>
      <inkml:brushProperty name="height" value="0.025" units="cm"/>
      <inkml:brushProperty name="color" value="#E71224"/>
    </inkml:brush>
  </inkml:definitions>
  <inkml:trace contextRef="#ctx0" brushRef="#br0">0 0 17457,'0'0'5092,"84"23"-3650,-3-14 287,24-2-447,25 0-642,19 1-384,11 5-63,0 4-1,-1 2-192,-13 3 32,-16 1-64,-18 1-417,-15-8-832,-17-3-1249,-11-11-2563,-11-2-4132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5.595"/>
    </inkml:context>
    <inkml:brush xml:id="br0">
      <inkml:brushProperty name="width" value="0.025" units="cm"/>
      <inkml:brushProperty name="height" value="0.025" units="cm"/>
      <inkml:brushProperty name="color" value="#E71224"/>
    </inkml:brush>
  </inkml:definitions>
  <inkml:trace contextRef="#ctx0" brushRef="#br0">60 116 14253,'0'0'2851,"-50"12"-417,41-5-608,9 1-961,26 1 32,36-6 640,34-2 65,36-1-577,28 0-545,26-13-95,15-4-161,-2-1-224,-13 0 32,-21 3-192,-24-3-993,-27 0-1922,-29 0-3299,-28-3-11275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4.052"/>
    </inkml:context>
    <inkml:brush xml:id="br0">
      <inkml:brushProperty name="width" value="0.025" units="cm"/>
      <inkml:brushProperty name="height" value="0.025" units="cm"/>
      <inkml:brushProperty name="color" value="#E71224"/>
    </inkml:brush>
  </inkml:definitions>
  <inkml:trace contextRef="#ctx0" brushRef="#br0">212 296 6854,'9'-9'-1302,"65"-73"1841,101-106 10447,-157 173-9065,-18 15-1875,1-1 0,-1 1 0,0 0 0,0 0-1,0 0 1,0 0 0,1 0 0,-1 0 0,0 0 0,0 0 0,0 0 0,1 0 0,-1-1 0,0 1 0,0 0 0,0 0 0,1 0-1,-1 0 1,0 0 0,0 0 0,0 1 0,1-1 0,-1 0 0,0 0 0,0 0 0,0 0 0,1 0 0,-1 0 0,0 0-1,0 0 1,0 0 0,0 0 0,1 1 0,-1-1 0,0 0 0,0 0 0,0 0 0,0 0 0,0 1 0,1-1 0,-1 0 0,0 0-1,0 0 1,0 1 0,0 2 83,0 1 0,-1-1 0,1 1-1,-1-1 1,0 0 0,0 1 0,0-1-1,-1 0 1,-2 6 0,-126 226 1044,20-41-1033,69-111-148,3 3-1,4 0 0,3 3 1,5 0-1,4 2 1,3 0-1,5 2 1,4-1-1,1 104 1,9-172-492,0 0 0,2 0 0,1 0 0,0-1-1,2 1 1,1-1 0,1 0 0,1 0 0,0-1 0,2 0 0,24 40 0,21 4-3690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9.012"/>
    </inkml:context>
    <inkml:brush xml:id="br0">
      <inkml:brushProperty name="width" value="0.025" units="cm"/>
      <inkml:brushProperty name="height" value="0.025" units="cm"/>
      <inkml:brushProperty name="color" value="#E71224"/>
    </inkml:brush>
  </inkml:definitions>
  <inkml:trace contextRef="#ctx0" brushRef="#br0">4382 108 7976,'-306'-26'2853,"129"7"-2674,-55-3-331,-163-13-198,266 30 294,-138 11 0,181 4-249,2 4 1,-1 3 0,-159 56-1,-232 127-613,-225 164 1679,579-288 155,3 5 0,4 5 1,-154 149-1,214-177-799,3 2 0,3 2 0,3 2 0,2 2 0,-63 132 0,64-102 54,4 3 1,5 0-1,-39 194 1,61-228-14,2 0 0,4 0 1,2 1-1,6 69 0,-1-108-149,2-1 1,1 0-1,1 0 0,1 0 1,2-1-1,0 0 1,2 0-1,0-1 0,2 0 1,1-1-1,1 0 0,31 39 1,-22-39 5,2 0 0,0-1-1,1-2 1,1-1 0,1 0 0,1-3 0,0 0-1,1-2 1,1-1 0,44 13 0,0-6 144,2-2 1,0-4-1,102 5 1,-23-9 99,0-8 0,1-6 0,-2-7 1,1-7-1,-2-7 0,233-68 1,-204 33-85,-3-7 0,-4-8 0,-2-8 1,-4-8-1,283-201 0,-359 219 48,-3-4 0,-4-4-1,-3-4 1,101-134 0,-137 155-204,-3-3 1,-3-1 0,-3-2-1,-4-1 1,-2-2 0,-4-2-1,30-114 1,-52 164-355,-2-1 1,0 0-1,-2-1 1,0 1-1,-2-1 1,-1 1-1,-2-1 1,-8-50-1,3 55-842,-1 1 0,-1 1 0,-16-28 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7.941"/>
    </inkml:context>
    <inkml:brush xml:id="br0">
      <inkml:brushProperty name="width" value="0.025" units="cm"/>
      <inkml:brushProperty name="height" value="0.025" units="cm"/>
      <inkml:brushProperty name="color" value="#E71224"/>
    </inkml:brush>
  </inkml:definitions>
  <inkml:trace contextRef="#ctx0" brushRef="#br0">1 31 11435,'0'0'6630,"12"6"-4932,2 1-1176,0-1 0,0 0 0,1-2 0,0 0 0,0 0 1,0-1-1,28 1 0,129-2 1971,-97-3-1860,646 4 2694,5 0-5811,-466-13 2567,-213 6-650,-1-3 1,0-2-1,67-22 1,-90 22-3219,-7-2-2589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3.794"/>
    </inkml:context>
    <inkml:brush xml:id="br0">
      <inkml:brushProperty name="width" value="0.025" units="cm"/>
      <inkml:brushProperty name="height" value="0.025" units="cm"/>
    </inkml:brush>
  </inkml:definitions>
  <inkml:trace contextRef="#ctx0" brushRef="#br0">1 117 15503,'0'0'3763,"8"0"-1953,-1-1-1450,0 0 1,0-1 0,-1 0-1,1 0 1,-1 0-1,1-1 1,-1 0-1,0 0 1,10-7-1,-12 7-138,0 0 0,0 0 0,0 0 0,0-1 0,-1 0 0,1 0 0,-1 0-1,0 0 1,0 0 0,0 0 0,-1-1 0,1 1 0,-1-1 0,0 0 0,-1 0 0,2-7 0,-2 12-208,-1 0 1,0 0-1,0-1 1,0 1 0,0 0-1,0 0 1,1-1-1,-1 1 1,0 0 0,0-1-1,0 1 1,0 0-1,0-1 1,0 1-1,0 0 1,0-1 0,0 1-1,0 0 1,0-1-1,0 1 1,0 0 0,-1-1-1,1 1 1,0 0-1,0 0 1,0-1 0,0 1-1,0 0 1,-1-1-1,1 1 1,0 0 0,0 0-1,0 0 1,-1-1-1,1 1 1,0 0-1,0 0 1,-1 0 0,1-1-1,0 1 1,-1 0-1,1 0 1,0 0 0,-1 0-1,1 0 1,0 0-1,-1 0 1,-17 10-95,-15 23-231,28-27 297,0 0-1,0 1 1,1-1 0,0 1-1,0 0 1,1 0 0,-1 1-1,1-1 1,1 1-1,0 0 1,0-1 0,-2 16-1,5-22 12,-1 0-1,0 0 1,1 0 0,-1 0-1,1 1 1,0-1-1,-1 0 1,1 0-1,0 0 1,-1 0-1,1 0 1,0 0-1,0-1 1,0 1 0,0 0-1,0 0 1,0 0-1,0-1 1,0 1-1,0-1 1,1 1-1,-1-1 1,0 1-1,0-1 1,0 0 0,1 1-1,-1-1 1,0 0-1,0 0 1,1 0-1,-1 0 1,1 0-1,53-1 149,-45 1-117,103-14 63,-71 8-139,59-2 0,-89 9-365,11-2 1656,-23 1-1200,1 0-1,-1-1 1,0 1-1,1 0 1,-1-1-1,0 1 1,1-1-1,-1 1 1,0 0-1,1-1 1,-1 1-1,0-1 1,0 1-1,0-1 1,1 1-1,-1-1 1,0 1-1,0 0 1,0-1-1,0 1 1,0-1-1,0 1 1,0-1-1,0 1 1,0-1-1,0 1 1,0-1-1,0 1 1,-1-1-1,1 1 1,0-1-1,0 1 1,0-1 0,-1 1-1,1 0 1,0-1-1,0 1 1,-1-1-1,1 1 1,0 0-1,-1-1 1,-5-10-5,2 5-68,1 0 0,-1 0-1,2 0 1,-1 0-1,1-1 1,-1 1-1,2-1 1,-3-13 0,51 18-1305,21-5 721,-27 2 115,49 2 0,-90 3 484,1 0 0,0 0 0,-1 0 0,1 0 1,0 0-1,-1 0 0,1 0 0,0 0 0,-1 1 0,1-1 1,0 0-1,-1 1 0,1-1 0,-1 0 0,1 1 0,0-1 0,-1 1 1,1-1-1,-1 1 0,0-1 0,1 1 0,-1-1 0,1 1 0,-1-1 1,0 1-1,1 0 0,-1-1 0,0 1 0,1 0 0,-2 26-110,-17 23 189,15-44-47,1-1-19,-1-1 0,1 1-1,0 0 1,0 0 0,1 0 0,0 0-1,-1 0 1,2 0 0,-2 9-1,3-14 4,-1 1-1,0 0 0,1-1 1,-1 1-1,0-1 0,1 1 0,-1-1 1,1 1-1,-1-1 0,1 1 1,-1-1-1,1 1 0,-1-1 1,1 1-1,-1-1 0,1 0 0,0 1 1,-1-1-1,1 0 0,0 0 1,-1 0-1,1 1 0,0-1 1,-1 0-1,1 0 0,0 0 0,-1 0 1,2 0-1,24-1 84,-23 1-54,12-2 57,-1-1 0,1 0 0,-1-1 0,0-1 0,-1 0-1,1-1 1,-1 0 0,23-16 0,-15 9-32,-1-2 0,-1 0 0,0-1 0,25-28 0,-65 109-300,19-60 264,1 1 0,-1-1 0,1 0 0,1 0 0,-1 1 0,1-1 0,0 0 0,0 1 0,0-1 0,1 0 0,0 0 1,2 9-1,-2-12 12,0 1 1,1-1 0,-1 1 0,1-1-1,-1 0 1,1 0 0,0 0-1,0 0 1,0 0 0,0 0 0,0 0-1,0-1 1,1 1 0,-1-1 0,1 1-1,-1-1 1,1 0 0,-1 0 0,1 0-1,0 0 1,-1-1 0,1 1-1,0-1 1,-1 0 0,5 1 0,1-1 17,0-1 1,-1 1-1,1-1 1,-1 0-1,1-1 1,-1 0-1,0 0 1,0 0-1,0-1 1,0 0-1,0-1 1,0 1-1,-1-1 1,0-1 0,0 1-1,0-1 1,0 0-1,-1 0 1,1-1-1,-1 0 1,-1 0-1,1 0 1,-1 0-1,0-1 1,-1 1-1,1-1 1,-1 0-1,-1 0 1,1 0-1,-1-1 1,-1 1 0,1-1-1,-1 1 1,0-1-1,-1-11 1,-5 23-780,3 14 557,2-17 168,1 1 0,0-1-1,0 1 1,0-1 0,0 1-1,0-1 1,0 0-1,0 1 1,1-1 0,-1 0-1,0 0 1,1 0 0,-1 0-1,1 0 1,-1 0-1,1-1 1,-1 1 0,1 0-1,0-1 1,-1 1 0,1-1-1,0 0 1,2 1-1,47 3 80,-44-4-67,15 1 25,0-2 0,0 0 0,23-5 0,-39 5-12,1 0 0,0-1-1,-1 0 1,1-1-1,-1 1 1,0-1 0,0 0-1,0-1 1,0 1-1,0-1 1,-1 0-1,0-1 1,0 1 0,5-7-1,-3-2 112,-12 8-203,4 6 53,-1-1 0,0 0 0,1 1 0,-1-1 0,1 1 0,-1-1 0,0 1 0,1 0-1,-1 0 1,1-1 0,0 1 0,-1 0 0,0 2 0,0-2 14,0 0 0,0 0 0,1 1 0,-1-1 1,0 1-1,1-1 0,0 1 0,-1-1 0,1 1 0,0 0 0,0 0 1,0 0-1,0 0 0,0 0 0,0 0 0,0 0 0,1 0 0,-1 0 0,1 0 1,0 0-1,-1 0 0,1 0 0,0 0 0,1 4 0,0-4 11,1-1 1,-1 1-1,1-1 0,-1 1 0,1-1 0,0 1 1,0-1-1,0 0 0,-1 0 0,1 0 0,0 0 0,1 0 1,-1-1-1,0 1 0,0 0 0,0-1 0,0 0 1,0 1-1,1-1 0,-1 0 0,0 0 0,0 0 0,3-1 1,230-8-1572,-130 3-3822,0 4-6511,-76 2 7552,-3 0-2834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29.796"/>
    </inkml:context>
    <inkml:brush xml:id="br0">
      <inkml:brushProperty name="width" value="0.025" units="cm"/>
      <inkml:brushProperty name="height" value="0.025" units="cm"/>
      <inkml:brushProperty name="color" value="#E71224"/>
    </inkml:brush>
  </inkml:definitions>
  <inkml:trace contextRef="#ctx0" brushRef="#br0">12 98 15310,'0'0'1485,"-2"10"634,-6 33-550,8-42-1488,0 0-1,-1 1 0,1-1 1,0 0-1,0 1 0,0-1 1,0 1-1,0-1 0,0 0 0,1 1 1,-1-1-1,0 0 0,1 1 1,-1-1-1,1 0 0,-1 1 1,1-1-1,0 0 0,-1 0 1,1 0-1,0 1 0,0-1 1,0 0-1,0 0 0,0 0 0,0 0 1,0-1-1,0 1 0,0 0 1,1 0-1,-1-1 0,0 1 1,0-1-1,1 1 0,-1-1 1,0 1-1,1-1 0,-1 0 0,0 0 1,1 1-1,-1-1 0,1 0 1,-1 0-1,0-1 0,1 1 1,-1 0-1,1 0 0,2-2 1,6 1 223,0-1 0,0 0 0,-1-1 0,1-1 0,10-4 1,19-13-30,-1-2 0,-1-2 0,53-45 0,-54 41-142,-39 32-261,0 1 1,1 0-1,-1 0 0,1 0 1,0 0-1,0 0 1,-2 6-1,-2 4 1,-8 14-204,-15 44 0,26-65-112,1 1 1,0 0-1,0-1 1,0 1-1,1 0 0,1 0 1,-1 0-1,1 0 0,1 0 1,-1 0-1,3 12 0,-2-19 232,-1 0 0,0 0 0,1-1 0,-1 1 1,1 0-1,-1 0 0,1-1 0,-1 1 0,1 0 0,-1-1 0,1 1 0,0 0 0,-1-1 0,1 1 0,0-1 0,0 1 0,-1-1 0,1 1 0,0-1 0,0 0 0,0 1 0,-1-1 0,1 0 0,0 0 0,0 0 0,0 1 1,0-1-1,0 0 0,0 0 0,0-1 0,14 2-4156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168"/>
    </inkml:context>
    <inkml:brush xml:id="br0">
      <inkml:brushProperty name="width" value="0.025" units="cm"/>
      <inkml:brushProperty name="height" value="0.025" units="cm"/>
      <inkml:brushProperty name="color" value="#E71224"/>
    </inkml:brush>
  </inkml:definitions>
  <inkml:trace contextRef="#ctx0" brushRef="#br0">0 73 10602,'9'-7'3294,"5"-3"-2094,1 0 0,0 2 0,0 0 0,29-11-1,-37 16-912,0 1-1,0 0 0,1 1 0,-1 0 0,0 0 0,0 1 0,10 0 1,-14 0-239,1 0 1,-1 1 0,0 0 0,1-1-1,-1 1 1,0 1 0,0-1 0,0 0 0,0 1-1,0-1 1,0 1 0,0 0 0,0 0-1,-1 0 1,1 1 0,3 4 0,-4-5-23,0 0 0,0 1 0,-1-1 1,1 1-1,-1 0 0,0-1 0,0 1 1,1 0-1,-2 0 0,1-1 0,0 1 1,-1 0-1,1 0 0,-1 0 0,0 0 1,0 0-1,-1 6 0,0-4 60,0 0 0,-1 1 0,0-1 0,0 0 1,0 0-1,-1 0 0,1 0 0,-1-1 0,-4 6 0,-8 7 312,-1 0 0,-1 0 0,-30 22 0,34-28-286,-8 5 133,14-12-158,0 1 0,1 0 1,0 0-1,-1 1 0,2 0 1,-1 0-1,1 0 0,-8 13 1,12-19-88,1 0 1,0 1 0,0-1 0,0 1-1,0-1 1,0 1 0,0-1 0,0 0-1,0 1 1,0-1 0,0 1 0,0-1-1,0 1 1,0-1 0,0 1 0,0-1-1,0 1 1,0-1 0,0 0-1,1 1 1,-1-1 0,0 1 0,0-1-1,1 0 1,-1 1 0,0-1 0,0 0-1,1 1 1,-1-1 0,0 0 0,1 1-1,-1-1 1,1 0 0,20 7 28,32-6 15,-43-1-41,6 0-830,0-1-1,1 0 1,-1-1-1,0 0 1,0-1-1,-1-1 1,1-1-1,25-11 1,-5-3-5328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530"/>
    </inkml:context>
    <inkml:brush xml:id="br0">
      <inkml:brushProperty name="width" value="0.025" units="cm"/>
      <inkml:brushProperty name="height" value="0.025" units="cm"/>
      <inkml:brushProperty name="color" value="#E71224"/>
    </inkml:brush>
  </inkml:definitions>
  <inkml:trace contextRef="#ctx0" brushRef="#br0">105 0 16656,'0'0'1644,"-10"11"422,2-2-1777,-47 57 3074,51-60-3075,0 0-1,1 0 1,-1 0 0,1 1 0,0-1 0,1 1-1,0 0 1,0 0 0,0 0 0,1 0 0,-1 9-1,2-15-274,0 0 1,1 0-1,-1 0 0,0 0 0,0 0 0,1 1 0,-1-1 1,0 0-1,1 0 0,-1 0 0,1 0 0,-1 0 1,1 0-1,0 0 0,-1-1 0,1 1 0,0 0 0,0 0 1,0 0-1,-1-1 0,1 1 0,0 0 0,2 0 0,31 8 181,-20-8-248,0-1 0,0 0 0,16-4 0,-20 2-843,0-1 1,-1 0-1,1 0 0,-1-1 1,0-1-1,0 0 1,11-7-1,11-7-7438,-31 20 8422,1-1 1,-1 0-1,0 0 0,1 0 0,-1 1 1,0-1-1,1 0 0,-1 1 1,0-1-1,1 0 0,-1 1 1,0-1-1,0 0 0,1 1 1,-1-1-1,0 0 0,0 1 0,0-1 1,1 1-1,-1-1 0,0 0 1,0 1-1,0-1 0,0 1 1,0-1-1,0 1 0,0-1 1,0 0-1,0 1 0,0-1 0,0 1 1,0-1-1,-1 1 0,1-1 1,0 0-1,0 1 0,0 0 1,-3 22 2407,-4 3-1027,3-8-319,-1 0 1,2 0-1,-2 31 0,5-48-1228,0 0 0,0 1 0,0-1 0,0 0 0,1 0-1,-1 0 1,0 0 0,1 0 0,-1 0 0,0 0 0,1 0 0,-1 0 0,1 0 0,0 0 0,-1 0 0,1 0 0,0 0 0,0-1 0,-1 1 0,1 0 0,0 0 0,0-1-1,0 1 1,0-1 0,0 1 0,0-1 0,0 1 0,0-1 0,0 1 0,0-1 0,0 0 0,0 0 0,0 0 0,1 1 0,-1-1 0,0 0 0,0 0 0,0 0 0,0-1-1,0 1 1,2-1 0,18 2-5200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0.899"/>
    </inkml:context>
    <inkml:brush xml:id="br0">
      <inkml:brushProperty name="width" value="0.025" units="cm"/>
      <inkml:brushProperty name="height" value="0.025" units="cm"/>
      <inkml:brushProperty name="color" value="#E71224"/>
    </inkml:brush>
  </inkml:definitions>
  <inkml:trace contextRef="#ctx0" brushRef="#br0">91 0 18033,'0'0'2146,"-57"62"929,38-34-1281,8-1-929,8-6-705,3-7-160,15-4-865,4-6-1473,-2-4-1314,1 0-5701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270"/>
    </inkml:context>
    <inkml:brush xml:id="br0">
      <inkml:brushProperty name="width" value="0.025" units="cm"/>
      <inkml:brushProperty name="height" value="0.025" units="cm"/>
      <inkml:brushProperty name="color" value="#E71224"/>
    </inkml:brush>
  </inkml:definitions>
  <inkml:trace contextRef="#ctx0" brushRef="#br0">1 36 13581,'0'0'3876,"8"-5"-1640,0 0-1956,0 1 0,1 0 0,0 1 0,-1-1 0,1 2-1,0-1 1,0 1 0,1 1 0,-1 0 0,0 0 0,0 1-1,1 0 1,-1 0 0,0 1 0,1 0 0,-1 1 0,0 0-1,10 4 1,-14-3-204,0-1 1,0 1-1,0 0 0,0 0 0,-1 1 0,0-1 0,0 1 0,0 0 1,0 0-1,0 0 0,-1 1 0,4 4 0,-6-6-62,0-1 0,0 0 0,0 0-1,0 1 1,0-1 0,0 1 0,-1-1 0,1 1-1,-1-1 1,0 1 0,0-1 0,0 1 0,0-1-1,0 1 1,0-1 0,-1 1 0,1-1 0,-1 1-1,0-1 1,0 1 0,0-1 0,0 0 0,0 1 0,0-1-1,0 0 1,-1 0 0,1 0 0,-1 0 0,-2 2-1,-7 6 115,-1 0 0,0 0 0,-23 12-1,25-17-84,1 1-1,0 0 0,0 1 1,0-1-1,0 2 0,1-1 1,1 1-1,-1 1 0,-7 10 1,15-19-47,0 1 1,-1 0-1,1-1 1,-1 1-1,1 0 1,0 0 0,-1 0-1,1 0 1,0-1-1,0 1 1,0 0 0,0 0-1,0 0 1,0 0-1,0-1 1,0 1-1,0 0 1,0 0 0,0 0-1,0 0 1,1 0-1,-1-1 1,0 1 0,1 0-1,-1 0 1,0-1-1,1 1 1,-1 0-1,1 0 1,-1-1 0,1 1-1,1 1 1,0-1-42,1 1 0,0 0 1,0-1-1,0 1 0,0-1 1,0 0-1,1 0 0,-1 0 1,4 0-1,75 5-3112,-78-7 2549,38 1-3806,2 0-2569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615"/>
    </inkml:context>
    <inkml:brush xml:id="br0">
      <inkml:brushProperty name="width" value="0.025" units="cm"/>
      <inkml:brushProperty name="height" value="0.025" units="cm"/>
      <inkml:brushProperty name="color" value="#E71224"/>
    </inkml:brush>
  </inkml:definitions>
  <inkml:trace contextRef="#ctx0" brushRef="#br0">151 58 10858,'0'0'10373,"-7"-9"-7416,-21-24-1174,26 31-1702,0 1-1,1-1 1,-1 1 0,0 0-1,0-1 1,0 1-1,-1 0 1,1 0 0,0 1-1,0-1 1,0 0-1,-1 1 1,1-1 0,0 1-1,-1 0 1,1 0-1,-1 0 1,1 0 0,0 0-1,-1 0 1,1 0 0,0 1-1,0 0 1,-1-1-1,1 1 1,0 0 0,0 0-1,0 0 1,-4 2-1,3-1-16,-1 1 0,1-1-1,-1 1 1,1 0 0,0 0-1,0 0 1,0 0 0,0 0 0,1 1-1,-1-1 1,1 1 0,0 0-1,-3 6 1,4-8-56,1 0 0,-1 0 0,1-1 0,-1 1 0,1 0 0,0 0 0,0 0 0,0-1 0,0 1 0,0 0 0,0 0 0,0 0 0,0 0 0,1-1 0,-1 1 0,1 0-1,-1 0 1,1-1 0,0 1 0,0-1 0,0 1 0,0 0 0,0-1 0,0 1 0,0-1 0,2 2 0,0-1 6,1 0 1,-1 0-1,1 0 0,-1 0 0,1-1 1,-1 0-1,1 0 0,0 0 1,0 0-1,0 0 0,-1-1 0,5 1 1,4-1-73,-1 0 1,0 0-1,0-2 0,1 1 1,-1-1-1,0-1 1,0 0-1,13-5 1,-17 4-26,1 0 1,-1 0 0,0-1 0,0 0 0,0 0-1,-1 0 1,1-1 0,-2 0 0,10-11-1,-15 16-7,-3 38-385,-1 0 504,2 60 0,0 2 35,1-96-47,0-1 0,1 0-1,-1 0 1,0 0 0,0 0-1,0 0 1,-1 0 0,1 0-1,0-1 1,-1 1 0,1 0-1,-1-1 1,0 1-1,1-1 1,-1 1 0,0-1-1,0 0 1,0 0 0,0 0-1,0 0 1,0 0 0,0 0-1,0 0 1,-5 0 0,-57 11 648,59-12-615,-61 3 484,66-3-612,0 0 0,-1 0 0,1 0-1,0 0 1,-1 0 0,1-1 0,0 1 0,-1 0 0,1 0 0,0 0-1,-1-1 1,1 1 0,0 0 0,-1 0 0,1-1 0,0 1 0,0 0-1,-1 0 1,1-1 0,0 1 0,0 0 0,0-1 0,-1 1 0,1 0-1,0-1 1,0 1 0,0-1 0,0 1 0,0 0 0,0-1 0,0 1-1,0 0 1,0-1 0,0 1 0,0-1 0,0 1 0,0 0-1,0-1 1,0 1 0,0 0 0,0-1 0,1 0 0,6-16-6929,10-5-6809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0.300"/>
    </inkml:context>
    <inkml:brush xml:id="br0">
      <inkml:brushProperty name="width" value="0.025" units="cm"/>
      <inkml:brushProperty name="height" value="0.025" units="cm"/>
      <inkml:brushProperty name="color" value="#E71224"/>
    </inkml:brush>
  </inkml:definitions>
  <inkml:trace contextRef="#ctx0" brushRef="#br0">0 227 9321,'0'0'2658,"10"-7"-2305,35-23 195,2 1 1,2 2 0,0 3-1,1 2 1,1 2 0,85-21 0,-97 32-484,0 2 0,1 2 0,0 2 1,0 1-1,0 2 0,0 2 1,0 1-1,0 3 0,-1 1 0,41 12 1,60 26 11,92 26 18,-185-60-52,1-2 1,0-2 0,51 1 0,75-9 313,-56-1-3218,-96 0-1442,-1-6-3277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1.940"/>
    </inkml:context>
    <inkml:brush xml:id="br0">
      <inkml:brushProperty name="width" value="0.025" units="cm"/>
      <inkml:brushProperty name="height" value="0.025" units="cm"/>
      <inkml:brushProperty name="color" value="#E71224"/>
    </inkml:brush>
  </inkml:definitions>
  <inkml:trace contextRef="#ctx0" brushRef="#br0">0 18 15887,'0'0'15311,"64"4"-18675,-37-26-2978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2.667"/>
    </inkml:context>
    <inkml:brush xml:id="br0">
      <inkml:brushProperty name="width" value="0.025" units="cm"/>
      <inkml:brushProperty name="height" value="0.025" units="cm"/>
      <inkml:brushProperty name="color" value="#E71224"/>
    </inkml:brush>
  </inkml:definitions>
  <inkml:trace contextRef="#ctx0" brushRef="#br0">1 335 16143,'0'0'7597,"9"-5"-6081,68-38-957,-3-3 1,-2-3-1,-2-3 1,91-87-1,-193 194-1005,16-24 412,4-10-162,-32 62 448,42-78-437,-1 0 0,1 1 0,1-1 1,-1 1-1,1 0 0,0-1 1,0 1-1,1 0 0,0 0 0,0 0 1,0-1-1,0 1 0,2 6 0,-1-11-186,0 1-1,0-1 0,0 0 0,0 0 0,1 0 0,-1 0 0,0 0 1,0 0-1,1 0 0,-1 0 0,1 0 0,-1-1 0,1 1 0,-1 0 1,1-1-1,-1 0 0,1 1 0,-1-1 0,1 0 0,0 0 0,-1 1 1,1-1-1,-1 0 0,1-1 0,0 1 0,-1 0 0,3-1 0,-2 1-389,20-2-6766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012"/>
    </inkml:context>
    <inkml:brush xml:id="br0">
      <inkml:brushProperty name="width" value="0.025" units="cm"/>
      <inkml:brushProperty name="height" value="0.025" units="cm"/>
      <inkml:brushProperty name="color" value="#E71224"/>
    </inkml:brush>
  </inkml:definitions>
  <inkml:trace contextRef="#ctx0" brushRef="#br0">0 34 15695,'0'0'3603,"11"-5"-2423,1 0-729,0 0-1,0 1 1,0 0 0,0 1-1,18-2 1,-27 4-361,-1 1 1,1-1-1,0 1 0,0 0 0,-1-1 1,1 2-1,0-1 0,0 0 0,0 0 1,-1 1-1,1-1 0,0 1 0,-1 0 0,1 0 1,-1 0-1,1 0 0,-1 1 0,1-1 1,-1 1-1,0-1 0,1 1 0,-1 0 1,0 0-1,0 0 0,0 0 0,-1 0 1,1 0-1,0 0 0,-1 1 0,0-1 1,1 0-1,-1 1 0,0 0 0,0-1 1,0 1-1,0 5 0,0-2 6,-1 1-1,1-1 0,-1 1 1,-1-1-1,1 1 1,-1-1-1,-1 1 0,1-1 1,-1 1-1,0-1 1,0 0-1,-1 0 1,0 0-1,0 0 0,-7 9 1,-4 4 222,-1-1 1,-2-1 0,-18 17-1,-19 20 298,55-53-633,0 0 1,0 0 0,0-1 0,0 1-1,0 0 1,1-1 0,-1 1 0,0-1-1,0 1 1,0-1 0,1 0 0,-1 1-1,0-1 1,0 0 0,1 0 0,-1 0-1,0 0 1,3 0 0,34 3-481,-10-1-1855,56-4 1,-73 1 829,-1-1 0,1 0 0,-1-1 0,0 0 0,0 0 0,-1-1-1,1-1 1,15-9 0,6-7-5076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124"/>
    </inkml:context>
    <inkml:brush xml:id="br0">
      <inkml:brushProperty name="width" value="0.025" units="cm"/>
      <inkml:brushProperty name="height" value="0.025" units="cm"/>
    </inkml:brush>
  </inkml:definitions>
  <inkml:trace contextRef="#ctx0" brushRef="#br0">119 238 9001,'1'-2'584,"1"1"0,-1-1 0,0 0 0,0 0 0,0-1 1,-1 1-1,1 0 0,0 0 0,-1 0 0,1-1 0,-1 1 1,0 0-1,0 0 0,0-1 0,0 1 0,0 0 0,-1-3 1,1 4-376,-1-1 1,0 1 0,1-1 0,-1 1 0,0 0-1,0 0 1,0-1 0,0 1 0,0 0 0,0 0-1,0 0 1,0 0 0,0 0 0,0 0 0,-1 0-1,1 0 1,0 1 0,-1-1 0,-1 0 0,0 0-141,0 0 0,-1 0 0,1 1 0,0-1 0,0 1 0,0 0 0,-1 0 0,1 0 0,0 0 0,0 1 0,-1-1 0,1 1 0,0 0 0,0 0 0,0 0 0,0 0 0,0 1 0,0-1 0,0 1 0,1-1 0,-1 1 0,-4 4 0,4-3 43,0 0 0,1 0-1,-1 0 1,0 1 0,1-1 0,0 1 0,0 0 0,0-1 0,0 1 0,0 0 0,1 0 0,0 0 0,-2 8 0,3-10-93,0-1 1,0 1-1,1-1 1,-1 1-1,0-1 0,0 1 1,1-1-1,-1 0 1,1 1-1,-1-1 0,1 1 1,0-1-1,0 0 1,-1 1-1,1-1 0,0 0 1,0 0-1,0 0 1,0 0-1,1 0 1,-1 0-1,0 0 0,0 0 1,0 0-1,1 0 1,-1-1-1,0 1 0,1-1 1,-1 1-1,1-1 1,-1 1-1,1-1 0,-1 0 1,1 1-1,-1-1 1,1 0-1,-1 0 0,1 0 1,1-1-1,10 1 73,-1-1 0,1 0-1,-1-1 1,0-1 0,1 0 0,-1 0-1,0-1 1,-1-1 0,1 0-1,-1 0 1,0-1 0,0-1 0,-1 0-1,1 0 1,14-15 0,10-12-6,-1-1 0,47-63 0,-76 90-50,15-20-29,-34 40-191,-34 43 436,44-50-186,1 0 0,0 1 1,0-1-1,0 1 0,1 0 1,-1 0-1,1 0 0,1 0 1,-1 0-1,1 0 0,0 0 1,1 0-1,-1 1 0,1-1 1,1 0-1,-1 1 0,1-1 1,0 0-1,0 0 0,1 0 1,0 0-1,0 0 0,0 0 1,1 0-1,-1-1 0,8 11 1,-5-11-358,-1 0 0,1 0 1,0 0-1,1-1 0,-1 0 1,1 0-1,0 0 1,0-1-1,0 0 0,0 0 1,0 0-1,1-1 0,-1 0 1,1 0-1,0-1 1,9 1-1,25 0-6500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461"/>
    </inkml:context>
    <inkml:brush xml:id="br0">
      <inkml:brushProperty name="width" value="0.025" units="cm"/>
      <inkml:brushProperty name="height" value="0.025" units="cm"/>
      <inkml:brushProperty name="color" value="#E71224"/>
    </inkml:brush>
  </inkml:definitions>
  <inkml:trace contextRef="#ctx0" brushRef="#br0">108 1 11275,'0'0'11114,"-10"8"-9267,-2 4-1187,0 0 0,1 0 0,1 1 1,-12 18-1,18-25-556,0-1 0,1 1 0,0 0 0,0 0 0,0 1 0,1-1 0,0 1 0,0-1 0,1 1 0,0 0 0,0-1 0,0 1 0,1 0 0,0 0 0,2 13 0,-1-18-102,0 0 1,0 0-1,0 0 1,1 0-1,-1 0 0,1 0 1,-1 0-1,1 0 1,0-1-1,0 1 0,0 0 1,0-1-1,0 0 1,0 1-1,0-1 1,0 0-1,1 0 0,-1 0 1,0-1-1,1 1 1,-1 0-1,0-1 0,1 0 1,4 1-1,67 1-84,-62-2-51,1-1-515,0 0 0,0-1 0,-1-1 0,1 0 0,23-9 0,-32 11 135,1-1 0,0 0 1,0-1-1,-1 1 0,0-1 1,1 0-1,-1 0 0,0 0 1,0 0-1,-1-1 0,1 1 1,-1-1-1,0 0 0,0 0 1,0-1-1,0 1 0,3-8 1,-6 11 531,1 1 0,-1 0 0,0 0 0,0 0 0,0 0 0,0 0 1,1-1-1,-1 1 0,0 0 0,0 0 0,0 0 0,0-1 0,0 1 0,0 0 0,0 0 1,1 0-1,-1-1 0,0 1 0,0 0 0,0 0 0,0 0 0,0-1 0,0 1 0,0 0 1,0 0-1,0-1 0,0 1 0,0 0 0,0 0 0,0 0 0,-1-1 0,1 1 0,0 0 1,0 0-1,0 0 0,0-1 0,0 1 0,0 0 0,0 0 0,-1 0 0,1-1 0,0 1 1,0 0-1,0 0 0,0 0 0,-1 0 0,1 0 0,0 0 0,0-1 0,0 1 0,-1 0 1,1 0-1,0 0 0,0 0 0,-1 0 0,-14 10 1274,-14 23 577,-16 38 486,41-64-2176,1 1-1,0-1 1,0 0-1,1 1 1,0-1-1,0 1 1,0 0-1,0 13 1,2-20-228,1-1 1,-1 1 0,0 0-1,0 0 1,1-1-1,-1 1 1,0 0-1,1-1 1,-1 1 0,1-1-1,-1 1 1,1 0-1,-1-1 1,1 1 0,-1-1-1,1 1 1,0-1-1,-1 0 1,1 1-1,0-1 1,-1 0 0,1 1-1,0-1 1,-1 0-1,1 0 1,0 1 0,0-1-1,-1 0 1,1 0-1,0 0 1,0 0-1,-1 0 1,1 0 0,0 0-1,0-1 1,32-3-5720,-10-7-3047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3.834"/>
    </inkml:context>
    <inkml:brush xml:id="br0">
      <inkml:brushProperty name="width" value="0.025" units="cm"/>
      <inkml:brushProperty name="height" value="0.025" units="cm"/>
      <inkml:brushProperty name="color" value="#E71224"/>
    </inkml:brush>
  </inkml:definitions>
  <inkml:trace contextRef="#ctx0" brushRef="#br0">83 0 16816,'0'0'5701,"-55"55"-3459,42-38-1249,3-2-288,6-4-417,4-1-352,4-7-1249,12-3-1570,3 0-1185,4-13-4324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179"/>
    </inkml:context>
    <inkml:brush xml:id="br0">
      <inkml:brushProperty name="width" value="0.025" units="cm"/>
      <inkml:brushProperty name="height" value="0.025" units="cm"/>
      <inkml:brushProperty name="color" value="#E71224"/>
    </inkml:brush>
  </inkml:definitions>
  <inkml:trace contextRef="#ctx0" brushRef="#br0">120 0 19731,'0'0'5642,"8"11"-5583,26 37-32,-33-45-16,0-1-1,0 0 1,0 0 0,0 0 0,0 1 0,-1-1-1,1 1 1,-1-1 0,0 0 0,1 1 0,-1-1-1,0 1 1,0-1 0,-1 0 0,1 1 0,0-1-1,-1 1 1,0-1 0,1 0 0,-1 0 0,0 1-1,0-1 1,0 0 0,-2 3 0,-3 2 107,1 0-1,-1-1 1,0 1 0,-13 10 0,8-8 58,-23 21 315,19-18-203,1 0 1,-24 29-1,38-41-285,-1 0-1,1 1 1,-1-1-1,1 1 0,-1 0 1,1-1-1,0 1 1,-1-1-1,1 1 1,0-1-1,0 1 0,-1 0 1,1-1-1,0 1 1,0 0-1,0-1 1,0 1-1,0 0 0,0-1 1,0 1-1,0 0 1,0-1-1,0 1 1,0 0-1,0-1 0,1 1 1,-1-1-1,0 1 1,0 0-1,1-1 0,-1 1 1,0-1-1,1 1 1,-1 0-1,0-1 1,1 1-1,-1-1 0,1 0 1,-1 1-1,1-1 1,-1 1-1,1-1 1,0 0-1,-1 1 0,1-1 1,-1 0-1,1 0 1,0 1-1,-1-1 1,1 0-1,0 0 0,-1 0 1,1 0-1,0 0 1,-1 0-1,1 0 0,0 0 1,-1 0-1,1 0 1,0 0-1,55 0-152,-45-1-136,10 0-1556,1-1-1,39-10 1,6-8-6388,-20 3-1251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537"/>
    </inkml:context>
    <inkml:brush xml:id="br0">
      <inkml:brushProperty name="width" value="0.025" units="cm"/>
      <inkml:brushProperty name="height" value="0.025" units="cm"/>
      <inkml:brushProperty name="color" value="#E71224"/>
    </inkml:brush>
  </inkml:definitions>
  <inkml:trace contextRef="#ctx0" brushRef="#br0">253 4 13997,'-9'-1'4116,"4"1"-3678,-9-2 467,0 1 0,0 1 0,0 1 1,-14 1-1,25-1-813,0-1 1,1 0-1,-1 1 1,0-1-1,0 1 1,1 0 0,-1 0-1,0 0 1,1 1-1,-1-1 1,1 0-1,-1 1 1,1 0 0,0-1-1,-1 1 1,1 0-1,0 0 1,0 0-1,1 1 1,-1-1 0,0 0-1,1 1 1,-1-1-1,1 1 1,0-1-1,0 1 1,0 0 0,0 0-1,-1 3 1,2-5-85,0-1 1,0 1-1,0 0 0,0 0 1,1-1-1,-1 1 1,0 0-1,0 0 0,0-1 1,1 1-1,-1 0 1,0-1-1,0 1 0,1 0 1,-1-1-1,1 1 1,-1-1-1,1 1 0,-1 0 1,1-1-1,-1 1 1,1-1-1,-1 0 0,1 1 1,-1-1-1,1 1 1,0-1-1,1 1 0,27 5 297,-22-6-346,1-1 0,-1 1 1,0-1-1,1 0 1,12-4-1,-19 4-12,1 0 1,-1 0-1,0 0 0,1 1 1,-1-1-1,1 0 0,-1 1 1,1-1-1,-1 1 0,1 0 1,-1-1-1,1 1 0,-1 0 0,1 0 1,-1 0-1,1 0 0,0 0 1,-1 0-1,1 1 0,-1-1 1,1 0-1,-1 1 0,1-1 1,-1 1-1,0 0 0,2 0 0,-1 2 15,-1 0 0,0 0-1,0 0 1,0 1-1,0-1 1,0 0-1,-1 1 1,0-1-1,1 0 1,-2 6-1,2-1 129,1 21-162,0-14 439,-1 1 1,0 0-1,-1 0 0,0 0 1,-2 0-1,0 0 1,0-1-1,-9 28 1,8-39-236,1-1-1,0 1 1,-1-1 0,0 0 0,0 0 0,0 0 0,0 0-1,0 0 1,-1-1 0,1 1 0,-1-1 0,1 0 0,-1 0-1,0 0 1,0-1 0,0 1 0,0-1 0,0 0 0,0 0-1,0 0 1,-1-1 0,1 0 0,-4 0 0,-1 1-428,1-1 1,0-1 0,0 0-1,0 0 1,0 0-1,0-1 1,0 0 0,0-1-1,0 0 1,-12-6-1,-6-5-7519,13 11-134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4.866"/>
    </inkml:context>
    <inkml:brush xml:id="br0">
      <inkml:brushProperty name="width" value="0.025" units="cm"/>
      <inkml:brushProperty name="height" value="0.025" units="cm"/>
      <inkml:brushProperty name="color" value="#E71224"/>
    </inkml:brush>
  </inkml:definitions>
  <inkml:trace contextRef="#ctx0" brushRef="#br0">1 35 15983,'0'0'4484,"59"49"-3266,15-49 831,26 0-191,31-14 288,23-3-897,23-1-768,12 4-289,2 2-128,-7 6-64,-17 3-480,-24 3-994,-21 0-1312,-23 0-1058,-20 0-1697,-16 0-2851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6.497"/>
    </inkml:context>
    <inkml:brush xml:id="br0">
      <inkml:brushProperty name="width" value="0.025" units="cm"/>
      <inkml:brushProperty name="height" value="0.025" units="cm"/>
      <inkml:brushProperty name="color" value="#E71224"/>
    </inkml:brush>
  </inkml:definitions>
  <inkml:trace contextRef="#ctx0" brushRef="#br0">1 172 14414,'0'0'11862,"8"3"-10565,-1-1-1194,1-1 0,-1 0 1,1 0-1,-1-1 0,1 0 0,-1 0 1,0 0-1,1-1 0,-1 0 1,0-1-1,1 0 0,-1 0 0,0-1 1,0 1-1,10-7 0,24-11-116,51-35-1,-71 41 12,73-55-2016,-115 95 1404,-31 48 0,47-65 529,0-1 0,1 1 0,0 0 0,0 0 0,1 0 0,0 1 0,1-1 0,0 1 1,0 0-1,0 16 0,2-25-44,0 0 0,0 0-1,0 1 1,1-1 0,-1 0 0,0 0 0,0 0 0,1 1 0,-1-1 0,1 0 0,-1 0 0,1 0 0,-1 0-1,1 0 1,0 0 0,-1 0 0,1 0 0,0 0 0,0 0 0,0 0 0,0-1 0,0 1 0,0 0 0,0-1 0,0 1-1,0 0 1,2 0 0,0 0-137,0-1-1,0 1 1,0-1-1,0 0 1,1 0-1,-1 0 1,0 0-1,0 0 0,0-1 1,5-1-1,2 0-781,-1-1 0,1-1-1,-1 1 1,0-2-1,0 1 1,9-7 0,18-19-5791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6.828"/>
    </inkml:context>
    <inkml:brush xml:id="br0">
      <inkml:brushProperty name="width" value="0.025" units="cm"/>
      <inkml:brushProperty name="height" value="0.025" units="cm"/>
      <inkml:brushProperty name="color" value="#E71224"/>
    </inkml:brush>
  </inkml:definitions>
  <inkml:trace contextRef="#ctx0" brushRef="#br0">92 0 13677,'0'0'9609,"-7"9"-9182,-5 4-282,1 2 0,1-1-1,0 2 1,-9 17 0,16-27-45,0 1-1,0-1 1,0 0 0,1 1-1,0-1 1,0 1 0,1 0-1,-1 0 1,2-1 0,-1 1-1,1 0 1,0 0 0,0 0-1,1 0 1,0 0 0,2 8-1,-2-12-87,1-1-1,0 1 0,0-1 0,0 1 1,0-1-1,0 1 0,0-1 0,0 0 0,1 0 1,0 0-1,-1-1 0,1 1 0,0 0 1,-1-1-1,1 0 0,0 0 0,0 0 1,0 0-1,0 0 0,1 0 0,2-1 0,11 3 38,0-2 0,29 0 0,-32-1-26,-6 0-5,0-1-1,0 0 1,1 0 0,-1-1-1,0 0 1,-1 0 0,1-1-1,0 0 1,-1-1 0,1 1 0,-1-1-1,0-1 1,0 1 0,-1-1-1,9-8 1,-10 8 11,-1 1 0,1-1 0,-1-1 0,0 1 0,-1 0 1,1-1-1,-1 0 0,0 0 0,-1 0 0,1 0 0,-1 0 0,-1 0 0,1-1 0,-1 1 0,0-1 0,0 1 0,-1-1 0,0 0 1,-1-11-1,0 15-26,1 0 1,-1 0 0,0 0 0,0 1-1,-1-1 1,1 0 0,0 1 0,-1-1-1,0 1 1,1 0 0,-1-1 0,0 1 0,0 0-1,-1 0 1,1 0 0,0 1 0,0-1-1,-1 0 1,1 1 0,-1-1 0,0 1-1,1 0 1,-6-1 0,1 0-341,1 0-1,-1 0 1,0 1 0,0 0-1,0 0 1,0 1 0,0 0-1,0 0 1,-7 2-1,12-2 35,1 0-1,-1 1 0,1-1 0,0 1 0,-1-1 1,1 1-1,0 0 0,-1-1 0,1 1 0,0 0 0,0 0 1,-1 0-1,1 0 0,0 0 0,0 0 0,0 0 1,0 0-1,1 0 0,-1 0 0,0 1 0,0-1 0,0 3 1,-6 13-6109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201"/>
    </inkml:context>
    <inkml:brush xml:id="br0">
      <inkml:brushProperty name="width" value="0.025" units="cm"/>
      <inkml:brushProperty name="height" value="0.025" units="cm"/>
      <inkml:brushProperty name="color" value="#E71224"/>
    </inkml:brush>
  </inkml:definitions>
  <inkml:trace contextRef="#ctx0" brushRef="#br0">11 5 8296,'0'0'7554,"-2"9"-5371,-7 49 1479,13-67-3883,14-29 1129,1 18-5433,-13 16-1705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541"/>
    </inkml:context>
    <inkml:brush xml:id="br0">
      <inkml:brushProperty name="width" value="0.025" units="cm"/>
      <inkml:brushProperty name="height" value="0.025" units="cm"/>
      <inkml:brushProperty name="color" value="#E71224"/>
    </inkml:brush>
  </inkml:definitions>
  <inkml:trace contextRef="#ctx0" brushRef="#br0">210 43 11179,'0'0'14995,"-8"-7"-14771,-30-23-160,36 29-60,1 1 0,-1-1-1,1 0 1,-1 1 0,1-1 0,-1 1-1,1 0 1,-1-1 0,0 1-1,1 0 1,-1 0 0,1 0-1,-1 0 1,0 0 0,1 0-1,-1 1 1,1-1 0,-1 0 0,0 1-1,1 0 1,-1-1 0,1 1-1,0 0 1,-1-1 0,1 1-1,-1 0 1,1 0 0,0 0 0,0 0-1,-2 2 1,-29 36 152,30-35-122,-11 16 250,0 1 1,2 0 0,-15 40-1,22-50-235,0 0-1,1 0 0,1 0 1,0 0-1,0 0 1,1 0-1,1 1 0,0-1 1,0 0-1,3 13 1,-2-20-39,0-1 0,0 0 0,1 0 0,0-1 0,-1 1 0,1 0 0,0 0 0,0-1 0,0 1 0,0-1 0,1 0 0,-1 0 0,1 0 0,0 0 0,-1 0 0,1 0 0,0-1 0,0 1 0,0-1 0,0 0 0,0 0 0,0 0 1,0 0-1,4 0 0,1 1 30,0-1 0,0 0 0,0 0 0,0 0 0,0-1 0,0-1 0,-1 1 0,1-2 0,9-1 0,-15 2 7,0 0 1,0 0-1,0 0 0,0 0 1,0 0-1,0 0 1,0-1-1,0 1 0,0-1 1,-1 1-1,1-1 1,-1 0-1,1 0 0,-1 0 1,1 0-1,-1 0 0,0 0 1,0 0-1,0 0 1,-1 0-1,1 0 0,0-1 1,-1 1-1,1 0 1,-1-1-1,0 1 0,0 0 1,0 0-1,0-1 1,0 1-1,0 0 0,-1-1 1,1 1-1,-1 0 1,1-1-1,-1 1 0,0 0 1,0 0-1,0 0 0,0 0 1,-1 0-1,1 0 1,0 0-1,-1 0 0,1 1 1,-1-1-1,0 0 1,-3-2-1,-45-8 156,26 14-1583,23-1 1202,1-1 0,-1 0 1,0 0-1,1 1 1,-1-1-1,1 1 1,0-1-1,-1 0 0,1 1 1,-1-1-1,1 1 1,0-1-1,-1 1 1,1-1-1,0 1 0,-1-1 1,1 1-1,0-1 1,0 1-1,0 0 1,-1-1-1,1 1 0,0-1 1,0 1-1,0 0 1,0-1-1,0 1 1,0-1-1,0 1 0,0 0 1,1 0-1,3 3-5191,6-4 2027,-7 0 1435,15 0-7189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7.901"/>
    </inkml:context>
    <inkml:brush xml:id="br0">
      <inkml:brushProperty name="width" value="0.025" units="cm"/>
      <inkml:brushProperty name="height" value="0.025" units="cm"/>
      <inkml:brushProperty name="color" value="#E71224"/>
    </inkml:brush>
  </inkml:definitions>
  <inkml:trace contextRef="#ctx0" brushRef="#br0">17 312 17264,'0'0'4164,"-5"55"-2530,-1-33-97,1-1-576,5-2-737,0-5-256,0-7-1089,16-5-1441,-2-2-1218,4-9-4195</inkml:trace>
  <inkml:trace contextRef="#ctx0" brushRef="#br0" timeOffset="1">244 0 10602,'0'0'10890,"-27"63"-9544,14-31 223,3 3-256,4 0-832,6 1-385,0-4-64,0 1-705,10-6-1537,1-2-961,-2-9-1826,2-5-2370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827"/>
    </inkml:context>
    <inkml:brush xml:id="br0">
      <inkml:brushProperty name="width" value="0.025" units="cm"/>
      <inkml:brushProperty name="height" value="0.025" units="cm"/>
    </inkml:brush>
  </inkml:definitions>
  <inkml:trace contextRef="#ctx0" brushRef="#br0">1 0 10250,'0'0'2434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8.227"/>
    </inkml:context>
    <inkml:brush xml:id="br0">
      <inkml:brushProperty name="width" value="0.025" units="cm"/>
      <inkml:brushProperty name="height" value="0.025" units="cm"/>
      <inkml:brushProperty name="color" value="#E71224"/>
    </inkml:brush>
  </inkml:definitions>
  <inkml:trace contextRef="#ctx0" brushRef="#br0">1 21 18610,'0'0'2669,"10"-4"-566,-4 2-1927,1-1 0,-1 0 1,1 1-1,-1 0 0,1 1 0,0 0 0,0 0 0,0 0 1,0 1-1,0 0 0,0 0 0,0 0 0,0 1 0,0 0 1,-1 1-1,1 0 0,11 4 0,-11-2-114,0 0-1,-1 0 0,1 1 1,-1 0-1,0 0 0,0 1 1,8 9-1,-13-13-59,1 0 0,-1 0 0,1 0 0,-1 0 0,0 0 0,0 1 0,0-1 0,0 0 0,-1 1 0,1-1 0,-1 0 0,1 1 0,-1-1 0,0 1 0,0-1 0,0 1 0,0-1-1,0 1 1,0-1 0,-1 1 0,1-1 0,-1 0 0,0 1 0,0-1 0,0 0 0,0 1 0,0-1 0,0 0 0,-3 3 0,-3 4 333,-2 0 0,1-1 0,-1 0 0,-1 0 0,-17 10 0,-22 19 1344,48-30-1529,13-3-83,18-3-7,-28-1-44,8 0 8,17 1-1315,0-2-1,0 0 1,-1-2 0,49-11 0,-15-7-5457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8.585"/>
    </inkml:context>
    <inkml:brush xml:id="br0">
      <inkml:brushProperty name="width" value="0.025" units="cm"/>
      <inkml:brushProperty name="height" value="0.025" units="cm"/>
      <inkml:brushProperty name="color" value="#E71224"/>
    </inkml:brush>
  </inkml:definitions>
  <inkml:trace contextRef="#ctx0" brushRef="#br0">1 0 21396,'0'0'6919,"58"44"-6983,-48-44-2018,1-13-4356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130"/>
    </inkml:context>
    <inkml:brush xml:id="br0">
      <inkml:brushProperty name="width" value="0.025" units="cm"/>
      <inkml:brushProperty name="height" value="0.025" units="cm"/>
      <inkml:brushProperty name="color" value="#E71224"/>
    </inkml:brush>
  </inkml:definitions>
  <inkml:trace contextRef="#ctx0" brushRef="#br0">1 324 18514,'0'0'7996,"9"-8"-6987,132-108 1291,88-76-1920,-219 184-434,-7 10-14,-6 8-83,3-9 136,-47 91-265,3-9 304,29-51-55,7-17-17,1 1 1,0 1-1,1-1 1,0 1-1,2 0 1,0 0-1,-3 27 1,7-43-24,1 0 0,-1 0 1,1 0-1,-1 0 0,0-1 1,1 1-1,0 0 0,-1 0 1,1-1-1,-1 1 0,1 0 1,0-1-1,-1 1 1,1-1-1,0 1 0,0-1 1,0 1-1,-1-1 0,1 1 1,0-1-1,0 0 0,0 1 1,0-1-1,0 0 0,0 0 1,-1 0-1,1 0 0,0 0 1,0 0-1,0 0 0,0 0 1,0 0-1,0 0 0,0 0 1,0-1-1,0 1 0,1-1 1,40-11-4575,-10-7-1692,1-7-3603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486"/>
    </inkml:context>
    <inkml:brush xml:id="br0">
      <inkml:brushProperty name="width" value="0.025" units="cm"/>
      <inkml:brushProperty name="height" value="0.025" units="cm"/>
      <inkml:brushProperty name="color" value="#E71224"/>
    </inkml:brush>
  </inkml:definitions>
  <inkml:trace contextRef="#ctx0" brushRef="#br0">167 41 19635,'0'0'2386,"-9"-3"-235,4 2-2075,1-1 0,-1 1-1,0 0 1,1 0 0,-1 1 0,0-1-1,0 1 1,1 0 0,-1 0-1,0 0 1,0 1 0,0 0 0,1 0-1,-1 0 1,1 0 0,-1 1 0,1 0-1,-1 0 1,1 0 0,0 1-1,0-1 1,0 1 0,0 0 0,0 0-1,1 0 1,-4 4 0,3-2-27,0 0 0,1 0 0,-1 0 0,1 1-1,1-1 1,-1 1 0,1-1 0,0 1 0,0 0 0,0 0 0,1 0 0,0 0 0,0 0 0,1 0 0,0 0 0,0 1 0,0-1 0,1 0-1,1 6 1,-1-7-23,0-1-1,1 1 0,-1-1 1,1 1-1,0-1 0,1 0 1,-1 0-1,1 0 0,0 0 1,0-1-1,0 1 1,0-1-1,1 1 0,-1-1 1,1 0-1,0 0 0,0-1 1,0 1-1,0-1 0,0 0 1,0 0-1,1 0 0,-1-1 1,9 2-1,-3-1 96,0-1 0,-1 0 1,1-1-1,0 0 0,-1-1 0,1 0 0,0 0 0,-1-1 1,1-1-1,-1 1 0,0-1 0,0-1 0,0 0 0,0 0 1,0-1-1,13-9 0,-16 10-69,-1 0 1,0 0-1,0-1 0,0 1 1,-1-1-1,0 0 1,0-1-1,0 1 0,0-1 1,-1 1-1,0-1 1,0 0-1,0 0 0,-1 0 1,0-1-1,0 1 0,-1-1 1,0 1-1,0-1 1,0 1-1,-1-1 0,0 1 1,0-1-1,-1 0 1,-1-10-1,0 13-81,1 1-1,0 0 1,-1-1 0,1 1-1,-1 0 1,0 0 0,0 0-1,0 0 1,0 0 0,-1 1 0,1-1-1,-1 1 1,0 0 0,1-1-1,-1 1 1,-6-3 0,3 2 26,0 0-1,-1 0 1,1 1 0,-1 0 0,0 0 0,0 0 0,1 1-1,-14-1 1,15 2-286,-1 0 0,1 0 0,0 1-1,-1-1 1,1 1 0,-1 0-1,1 1 1,0-1 0,0 1 0,0 0-1,-6 3 1,9-3-203,-1-1 0,1 1 0,0 0 0,-1 0-1,1 0 1,0 0 0,0 0 0,0 0 0,1 1 0,-1-1 0,1 0 0,-1 1-1,1 0 1,0-1 0,0 1 0,0 0 0,0-1 0,0 1 0,1 0-1,-1 0 1,1 4 0,-1 7-6005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39.865"/>
    </inkml:context>
    <inkml:brush xml:id="br0">
      <inkml:brushProperty name="width" value="0.025" units="cm"/>
      <inkml:brushProperty name="height" value="0.025" units="cm"/>
      <inkml:brushProperty name="color" value="#E71224"/>
    </inkml:brush>
  </inkml:definitions>
  <inkml:trace contextRef="#ctx0" brushRef="#br0">298 18 12268,'0'0'9993,"-12"-4"-7836,6 1-2097,-1 1 1,0 0-1,1 0 1,-1 0-1,0 1 1,0 0-1,0 1 1,0 0-1,0 0 1,0 0-1,0 1 1,0 0-1,0 0 1,0 0-1,0 1 1,0 0-1,-11 6 1,7-2 20,1-1 0,0 1 0,1 1 0,0 0 0,0 0 0,0 1 0,1 0 0,0 1-1,0-1 1,1 2 0,0-1 0,1 1 0,0 0 0,1 0 0,0 0 0,0 1 0,1 0 0,1 0 0,0 0 0,0 0 0,1 1 0,0-1 0,0 16 0,3-24-62,-1 0 0,0-1-1,1 1 1,-1 0 0,1 0 0,0-1 0,0 1 0,0-1-1,0 1 1,0-1 0,1 1 0,-1-1 0,1 0-1,-1 1 1,1-1 0,0 0 0,0 0 0,0 0 0,0-1-1,0 1 1,3 2 0,0-2 16,0 1-1,0-1 1,0 0 0,1-1-1,-1 1 1,0-1 0,1 0 0,-1 0-1,1-1 1,8 0 0,-7 1-3,1-2 0,-1 1 1,1-1-1,-1 0 0,0-1 1,1 1-1,-1-2 0,0 1 1,0-1-1,0 0 0,-1 0 1,1-1-1,-1 0 0,0 0 1,0 0-1,9-9 0,-13 11-23,-1 1 0,1-1 0,-1 0 0,0 0-1,1 0 1,-1 1 0,0-1 0,0 0 0,0 0 0,-1 0-1,1-1 1,0 1 0,-1 0 0,0 0 0,1 0 0,-1 0-1,0-1 1,0 1 0,0 0 0,0 0 0,0 0 0,-1 0-1,1-1 1,-1 1 0,1 0 0,-1 0 0,0 0 0,0 0-1,-1-2 1,-1 1 22,1 0 1,-1 1-1,0-1 0,0 1 0,0 0 0,0 0 0,0 0 1,-1 0-1,1 1 0,-1-1 0,1 1 0,-1 0 0,0 0 1,1 0-1,-7 0 0,4 0-149,1 0 0,-1 1 0,0 0 0,0 0 0,1 1 0,-1-1 0,0 1 0,0 1 0,1-1 0,-10 4 0,13-4-72,0 0 0,0 0 1,0 0-1,0 0 0,0 0 0,1 1 1,-1-1-1,0 0 0,0 1 0,1 0 0,-1-1 1,1 1-1,0 0 0,-1 0 0,1 0 0,0-1 1,0 2-1,0-1 0,0 0 0,1 0 0,-1 0 1,1 0-1,-1 0 0,1 0 0,-1 1 0,1 2 1,0-4-88,0 0 0,0 0 1,1 0-1,-1 0 0,0 0 1,0 0-1,1 0 1,-1 0-1,0 0 0,1-1 1,-1 1-1,1 0 0,-1 0 1,1 0-1,0-1 1,-1 1-1,1 0 0,0-1 1,-1 1-1,1 0 0,0-1 1,0 1-1,-1-1 1,1 1-1,0-1 0,0 0 1,0 1-1,0-1 0,0 0 1,0 1-1,0-1 1,1 0-1,25 5-7966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208"/>
    </inkml:context>
    <inkml:brush xml:id="br0">
      <inkml:brushProperty name="width" value="0.025" units="cm"/>
      <inkml:brushProperty name="height" value="0.025" units="cm"/>
      <inkml:brushProperty name="color" value="#E71224"/>
    </inkml:brush>
  </inkml:definitions>
  <inkml:trace contextRef="#ctx0" brushRef="#br0">36 1 23991,'0'0'7271,"-33"55"-7239,31-33 0,2 2-64,0 0-32,3-6-353,8-2-960,0-2-673,2-3-929,-6-9-608,2-2-1250,-1-7-2466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564"/>
    </inkml:context>
    <inkml:brush xml:id="br0">
      <inkml:brushProperty name="width" value="0.025" units="cm"/>
      <inkml:brushProperty name="height" value="0.025" units="cm"/>
      <inkml:brushProperty name="color" value="#E71224"/>
    </inkml:brush>
  </inkml:definitions>
  <inkml:trace contextRef="#ctx0" brushRef="#br0">72 0 20628,'0'0'4772,"-40"60"-4099,37-39 31,-2 1-159,2 3-321,0-1-192,3 0 0,-2 1-160,-2-2-1409,0-1-1154,1-4-992,-1-4-4101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0.937"/>
    </inkml:context>
    <inkml:brush xml:id="br0">
      <inkml:brushProperty name="width" value="0.025" units="cm"/>
      <inkml:brushProperty name="height" value="0.025" units="cm"/>
      <inkml:brushProperty name="color" value="#E71224"/>
    </inkml:brush>
  </inkml:definitions>
  <inkml:trace contextRef="#ctx0" brushRef="#br0">36 49 15182,'0'0'1773,"0"-8"-8895,3-23 8756,-3 30-1398,0 0 1,1 1-1,-1-1 1,1 1-1,-1-1 0,0 1 1,1-1-1,-1 1 1,1-1-1,-1 1 1,1-1-1,0 1 1,-1 0-1,1-1 0,-1 1 1,1 0-1,0-1 1,-1 1-1,1 0 1,0 0-1,-1 0 0,1-1 1,0 1-1,-1 0 1,1 0-1,0 0 1,-1 0-1,1 0 0,0 0 1,0 1-1,-1-1 1,1 0-1,0 0 1,28 7 1886,-25-6-1299,4 1 145,0 0 0,1-1 0,-1 0 0,1 0 0,-1-1 0,1 0 0,15-3 0,-42 39-927,-8-4-67,-38 37 0,4-5 6,59-64 21,1 1 1,-1-1-1,1 1 0,-1-1 1,1 1-1,0-1 0,-1 1 1,1-1-1,-1 1 0,1-1 1,0 1-1,0 0 0,-1-1 1,1 1-1,0 0 1,0-1-1,0 1 0,0-1 1,0 1-1,0 0 0,0 0 1,0-1-1,0 1 0,0 0 1,0-1-1,0 1 0,0-1 1,0 1-1,1 0 0,-1-1 1,1 2-1,20 9 105,46-4 66,-53-6-165,141 21-818,-122-15-3643,0 0-4175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281"/>
    </inkml:context>
    <inkml:brush xml:id="br0">
      <inkml:brushProperty name="width" value="0.025" units="cm"/>
      <inkml:brushProperty name="height" value="0.025" units="cm"/>
      <inkml:brushProperty name="color" value="#E71224"/>
    </inkml:brush>
  </inkml:definitions>
  <inkml:trace contextRef="#ctx0" brushRef="#br0">1 44 13196,'0'0'4351,"13"3"-2771,27 4-226,0-1 1,1-2-1,62-2 0,139-18 1824,-57 2-1710,524 13-1117,-319 6-3125,-378-5 2702,11 1 43,0-1-1,0-1 1,-1-1-1,1-1 1,0-1-1,36-11 1,-47 7 76,-8 4-1321,-8 1-3643,-15 2-886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670"/>
    </inkml:context>
    <inkml:brush xml:id="br0">
      <inkml:brushProperty name="width" value="0.025" units="cm"/>
      <inkml:brushProperty name="height" value="0.025" units="cm"/>
      <inkml:brushProperty name="color" value="#E71224"/>
    </inkml:brush>
  </inkml:definitions>
  <inkml:trace contextRef="#ctx0" brushRef="#br0">1 309 18578,'0'0'2247,"15"-7"251,78-42 576,92-65-1,31-18-3294,-216 131 171,1 1 0,0-1 0,-1 0 0,1 1 0,0-1 1,0 1-1,0-1 0,-1 1 0,1 0 0,0-1 0,0 1 0,0 0 0,0 0 0,0-1 0,0 1 1,0 0-1,0 0 0,0 0 0,0 0 0,-1 0 0,1 0 0,0 0 0,0 1 0,0-1 0,0 0 0,0 0 1,1 1-1,-1 1 9,-1-1 1,0 0-1,0 1 1,1-1-1,-1 0 1,0 1 0,0-1-1,-1 0 1,1 1-1,0-1 1,0 0-1,-1 0 1,1 1 0,0-1-1,-1 0 1,-1 2-1,-34 64-219,32-59 245,-3 1 7,2 1-1,-1 0 1,1 0-1,1 0 1,-1 0-1,2 1 1,0 0-1,0 0 1,-2 17-1,5-27-48,0-1-1,0 1 1,0 0 0,0 0-1,0-1 1,1 1 0,-1 0-1,0-1 1,0 1 0,0 0-1,1-1 1,-1 1 0,0-1-1,1 1 1,-1 0-1,1-1 1,-1 1 0,0-1-1,1 1 1,-1-1 0,1 1-1,0-1 1,-1 1 0,1-1-1,-1 0 1,1 1 0,0-1-1,-1 0 1,1 0 0,-1 1-1,1-1 1,0 0 0,0 0-1,-1 0 1,1 0 0,0 0-1,30-3-4408,5-10-2906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825"/>
    </inkml:context>
    <inkml:brush xml:id="br0">
      <inkml:brushProperty name="width" value="0.025" units="cm"/>
      <inkml:brushProperty name="height" value="0.025" units="cm"/>
    </inkml:brush>
  </inkml:definitions>
  <inkml:trace contextRef="#ctx0" brushRef="#br0">183 138 14734,'-10'1'41,"-16"4"384,-44 12 0,65-15-317,0-1-1,0 1 0,1 0 0,-1 0 0,0 1 0,1-1 0,-1 1 0,1 0 0,0 0 0,0 1 1,0-1-1,1 1 0,-1 0 0,1 0 0,-6 8 0,9-11-74,-1 0 0,1 0 0,-1 0 0,1 0-1,-1 1 1,1-1 0,0 0 0,0 0 0,0 1 0,-1-1 0,1 0-1,0 0 1,1 1 0,-1-1 0,0 0 0,0 1 0,0-1 0,1 0-1,-1 0 1,1 0 0,-1 1 0,1-1 0,-1 0 0,1 0 0,0 0-1,-1 0 1,1 0 0,0 0 0,0 0 0,0 0 0,0 0 0,0-1 0,0 1-1,0 0 1,0-1 0,0 1 0,2 0 0,4 2 70,-1 0 0,1-1 1,-1 0-1,1 0 0,11 1 0,44 3 655,-1-2-1,87-5 1,127-25 50,1034-170-1956,-1144 166-3053,-20 2-4602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5.729"/>
    </inkml:context>
    <inkml:brush xml:id="br0">
      <inkml:brushProperty name="width" value="0.025" units="cm"/>
      <inkml:brushProperty name="height" value="0.025" units="cm"/>
    </inkml:brush>
  </inkml:definitions>
  <inkml:trace contextRef="#ctx0" brushRef="#br0">3 0 8968,'0'0'7538,"0"11"-6502,-3 57 443,4-66-1432,-1-1 1,1 0-1,-1 1 1,1-1 0,-1 0-1,1 1 1,0-1 0,0 0-1,-1 0 1,1 0-1,0 1 1,0-1 0,0 0-1,0 0 1,0 0-1,1-1 1,-1 1 0,0 0-1,0 0 1,1-1-1,-1 1 1,0 0 0,1-1-1,-1 1 1,0-1 0,1 0-1,-1 0 1,1 1-1,-1-1 1,1 0 0,-1 0-1,1 0 1,-1 0-1,0-1 1,3 1 0,4-1 300,0 1 1,0-1 0,1 0-1,-2-1 1,12-3 0,31-23 888,-42 23-1141,-1 0 1,1 1-1,0 0 0,0 0 0,0 1 1,1-1-1,-1 2 0,11-3 0,-17 6-112,1-1 0,-1 1-1,1 0 1,-1 0 0,1 0 0,-1 0-1,1 0 1,-1 0 0,0 1 0,0-1-1,0 1 1,0 0 0,0 0 0,0 0-1,0 0 1,0 0 0,-1 0 0,1 0-1,-1 0 1,1 0 0,0 4 0,0-2 33,0-1 1,0 0-1,0 0 0,1 0 1,-1 0-1,1 0 1,-1 0-1,1-1 1,0 1-1,0-1 0,0 0 1,1 0-1,-1 0 1,7 2-1,-2-2 41,1-1 0,0 0 1,-1-1-1,1 0 0,0 0 0,-1-1 0,1 0 0,0-1 0,-1 1 0,0-2 1,16-5-1,1-4-1400,-1 0 1,32-23 0,-4 3-6682,-52 31 7928,1 1 0,-1 0 0,1-1 0,-1 1 0,1-1-1,0 1 1,-1 0 0,1-1 0,-1 1 0,1 0 0,0 0 0,-1 0 0,1-1 0,0 1 0,-1 0 0,1 0 0,0 0 0,-1 0 0,1 0 0,0 0 0,-1 0 0,1 0 0,-1 0 0,1 1 0,0-1 0,-1 0 0,2 1 0,-2 15 691,-22 34 3835,17-40-3776,1-1-196,1 0 0,0 0-1,1 1 1,0-1-1,1 1 1,0-1 0,0 1-1,1 15 1,13 81 133,-8-77-499,3 50 0,-8-69-106,0 5 353,0 0 0,-1 0 0,-4 15 1,5-26-105,-1 0 1,0-1-1,0 1 1,0-1-1,-1 1 1,1-1-1,-1 0 1,0 0 0,0 0-1,0 0 1,0 0-1,-1 0 1,1 0-1,-1 0 1,1-1-1,-1 0 1,-6 5 0,8-7-169,0 1 0,0-1 1,1 0-1,-1 1 0,0-1 1,0 0-1,0 1 0,0-1 0,0 0 1,0 0-1,0 0 0,0 0 1,0 0-1,0 0 0,0 0 1,0 0-1,0-1 0,0 1 1,0 0-1,0 0 0,0-1 1,0 1-1,0-1 0,0 1 1,1-1-1,-1 1 0,0-1 1,0 0-1,1 1 0,-1-1 1,0 0-1,1 1 0,-1-1 1,0 0-1,1 0 0,-1 0 0,1 0 1,-1 1-1,1-1 0,0 0 1,-1 0-1,1-2 0,-13-49 314,12 43-285,-5-24-669,1 0 0,2 0-1,1-1 1,4-58 0,-2 90 366,1-1 1,-1 1 0,1 0 0,0-1-1,0 1 1,0 0 0,0 0 0,0 0-1,0-1 1,0 1 0,1 0 0,-1 1-1,1-1 1,0 0 0,-1 0 0,1 1-1,0-1 1,0 1 0,0-1 0,4-1-1,48-14-6175,-48 15 5729,36-7-5167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1.998"/>
    </inkml:context>
    <inkml:brush xml:id="br0">
      <inkml:brushProperty name="width" value="0.025" units="cm"/>
      <inkml:brushProperty name="height" value="0.025" units="cm"/>
      <inkml:brushProperty name="color" value="#E71224"/>
    </inkml:brush>
  </inkml:definitions>
  <inkml:trace contextRef="#ctx0" brushRef="#br0">170 9 20724,'-14'11'1190,"6"-5"-1068,-15 11 383,1 2 0,-22 23 0,38-36-229,0 0 0,1 1 0,-1-1 1,2 1-1,-1 1 0,1-1 0,0 1 1,0-1-1,1 1 0,0 0 0,1 1 0,-1-1 1,0 11-1,3-17-237,0-1 0,0 1 0,0 0-1,0-1 1,0 1 0,0 0 0,1-1 0,-1 1 0,1 0-1,-1-1 1,1 1 0,0-1 0,-1 1 0,1-1 0,0 1 0,0-1-1,0 0 1,0 1 0,0-1 0,1 0 0,-1 0 0,2 1 0,0 1-2,0-1 1,1-1-1,0 1 0,-1 0 1,1-1-1,0 0 1,0 0-1,0 0 1,5 0-1,4 1 46,1-2 0,-1 0-1,1 0 1,25-5 0,-25 2-50,0-1 1,-1-1-1,0 0 1,1-1 0,-2 0-1,1-1 1,-1-1 0,0 0-1,16-14 1,-21 17 0,0-1-1,-1 0 1,0-1-1,0 0 1,0 0 0,-1 0-1,0 0 1,0-1-1,-1 0 1,0 0 0,0 0-1,-1-1 1,0 1-1,-1-1 1,1 0-1,0-10 1,-3 17-54,0 0 0,0 0 0,0 0 0,-1 1-1,1-1 1,0 0 0,-1 0 0,1 0 0,-1 1 0,0-1 0,0 0-1,0 1 1,0-1 0,0 0 0,0 1 0,0-1 0,0 1 0,0 0-1,-1-1 1,1 1 0,0 0 0,-1 0 0,1 0 0,-4-2 0,1 1-25,-1 0 1,1 1-1,-1-1 1,1 1-1,-1 0 1,1 0 0,-1 0-1,0 1 1,0-1-1,-5 2 1,4-1-253,1 0 0,-1 1 0,1 0 0,0 0 0,-1 1 0,1-1 0,0 1 0,0 0 0,-5 3 0,8-4-65,0 0 1,0 0 0,1 1 0,-1-1-1,0 0 1,1 1 0,-1 0 0,0-1-1,1 1 1,0 0 0,-1-1 0,1 1-1,0 0 1,0 0 0,0 0 0,0 0-1,1 0 1,-1 0 0,1 0 0,-1 1-1,0 2 1,4 3-5725,13-5-2434</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2.324"/>
    </inkml:context>
    <inkml:brush xml:id="br0">
      <inkml:brushProperty name="width" value="0.025" units="cm"/>
      <inkml:brushProperty name="height" value="0.025" units="cm"/>
      <inkml:brushProperty name="color" value="#E71224"/>
    </inkml:brush>
  </inkml:definitions>
  <inkml:trace contextRef="#ctx0" brushRef="#br0">178 23 15599,'0'0'7420,"-12"7"-6971,-9 5 375,1 1 1,-36 30-1,50-38-618,0 1 0,0 0 0,0 0 0,1 0 0,0 1 0,0 0 0,0 0 0,1 0 0,0 1-1,1-1 1,-1 1 0,2 0 0,-1 0 0,-1 10 0,4-15-196,0-1 0,0 1-1,0 0 1,0-1 0,0 1 0,1-1-1,0 1 1,-1-1 0,1 1-1,0-1 1,0 0 0,0 1 0,1-1-1,-1 0 1,0 0 0,1 0 0,0 0-1,-1 0 1,1 0 0,0 0-1,0 0 1,0-1 0,0 1 0,0-1-1,0 1 1,1-1 0,-1 0 0,0 0-1,1 0 1,-1 0 0,1 0-1,-1-1 1,6 1 0,9 3 61,0-2-1,0 0 1,33-1-1,-42-1-48,7-1 135,0 0 1,0-2-1,-1 1 0,1-2 0,-1 0 0,0 0 0,0-2 0,0 0 0,19-11 0,-27 14-93,0 0 0,-1 0 0,1-1-1,-1 0 1,0 0 0,0 0 0,0-1-1,-1 0 1,1 1 0,-1-2 0,0 1 0,-1 0-1,1-1 1,-1 0 0,0 1 0,-1-1 0,1-1-1,-1 1 1,-1 0 0,1 0 0,-1-1-1,0 1 1,1-13 0,-3 15-69,0 0-1,-1 0 1,1 0-1,-1 0 1,0 1-1,0-1 1,0 1-1,0-1 1,0 1 0,-1-1-1,0 1 1,1 0-1,-1 0 1,0 1-1,-1-1 1,1 1-1,0-1 1,-1 1-1,1 0 1,-1 0 0,0 0-1,0 1 1,-5-2-1,-7-3-132,0 1 0,0 1-1,-1 0 1,-23-2 0,30 5-362,-47-3-2318,21 10-5091,22 4-2559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4.846"/>
    </inkml:context>
    <inkml:brush xml:id="br0">
      <inkml:brushProperty name="width" value="0.025" units="cm"/>
      <inkml:brushProperty name="height" value="0.025" units="cm"/>
      <inkml:brushProperty name="color" value="#E71224"/>
    </inkml:brush>
  </inkml:definitions>
  <inkml:trace contextRef="#ctx0" brushRef="#br0">420 1 15727,'0'0'3395,"9"0"-2269,-5 0-1035,-1 0 0,1 1-1,0-1 1,0 1-1,0 0 1,0 0-1,-1 0 1,1 0-1,0 0 1,-1 1 0,1 0-1,-1 0 1,0 0-1,0 0 1,1 0-1,-1 0 1,-1 1-1,1 0 1,0 0-1,-1-1 1,1 2 0,-1-1-1,0 0 1,0 0-1,3 6 1,1 6 216,0 0 1,-1 1-1,-1-1 1,0 1-1,-1 0 1,1 28-1,-3 103 686,-2-109-743,-2 5 3,-1 0 0,-3 0-1,-1-1 1,-2 0 0,-2 0 0,-1-1 0,-3-1-1,-23 44 1,13-36-479,-2-1 0,-2-1 0,-1-1-1,-3-2 1,-78 76 0,40-61-3443,21-30-3125,1-11-9659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5.374"/>
    </inkml:context>
    <inkml:brush xml:id="br0">
      <inkml:brushProperty name="width" value="0.025" units="cm"/>
      <inkml:brushProperty name="height" value="0.025" units="cm"/>
      <inkml:brushProperty name="color" value="#E71224"/>
    </inkml:brush>
  </inkml:definitions>
  <inkml:trace contextRef="#ctx0" brushRef="#br0">0 0 10698,'0'0'15599,"32"65"-15567,-36-39 0,-1-4-160,5 1-801,0-3-448,9-5-673,0-6-1410,0-1-3939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5.731"/>
    </inkml:context>
    <inkml:brush xml:id="br0">
      <inkml:brushProperty name="width" value="0.025" units="cm"/>
      <inkml:brushProperty name="height" value="0.025" units="cm"/>
      <inkml:brushProperty name="color" value="#E71224"/>
    </inkml:brush>
  </inkml:definitions>
  <inkml:trace contextRef="#ctx0" brushRef="#br0">0 107 19282,'0'0'4933,"74"-29"-4581,-31 11-288,1 1-32,2 0-128,-1 4-1217,-7 5-801,-7 3-961,-7 5-2722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46.074"/>
    </inkml:context>
    <inkml:brush xml:id="br0">
      <inkml:brushProperty name="width" value="0.025" units="cm"/>
      <inkml:brushProperty name="height" value="0.025" units="cm"/>
      <inkml:brushProperty name="color" value="#E71224"/>
    </inkml:brush>
  </inkml:definitions>
  <inkml:trace contextRef="#ctx0" brushRef="#br0">48 17 16143,'0'0'6550,"9"-2"-5663,7-2-608,0 0 1,0 2-1,0 0 1,0 0 0,0 2-1,1 0 1,16 2-1,-32-2-277,0 1 0,0-1 0,0 1 0,0-1 0,0 1 0,0-1 0,0 1 0,0 0 0,0 0 0,0-1 0,0 1 0,-1 0 0,1 0 0,0 0 0,-1 0 0,1 0 0,0 0 0,-1 0 0,1 0 0,-1 0 0,1 0-1,-1 0 1,0 0 0,0 1 0,1-1 0,-1 0 0,0 0 0,0 0 0,0 0 0,0 1 0,0-1 0,0 0 0,-1 0 0,1 0 0,0 0 0,0 0 0,-2 2 0,1 2 95,0 0 0,-1-1 1,0 0-1,0 1 0,0-1 1,-1 0-1,1 0 0,-4 3 1,-64 58 1759,77-65-1971,-1-1 0,1 1-1,0 0 1,0 0 0,8 2 0,-10-1 31,-2 0 36,1 0 1,-1 0 0,1 0 0,-1 0-1,1 1 1,-1 0 0,0 0 0,1 0-1,-1 0 1,0 0 0,-1 1-1,1-1 1,0 1 0,-1 0 0,1 0-1,-1 0 1,0 0 0,0 0 0,0 0-1,0 0 1,-1 1 0,1-1 0,-1 1-1,0-1 1,0 1 0,0 0-1,-1 0 1,1-1 0,-1 1 0,0 0-1,0 0 1,0 4 0,-1-6 63,0 0 1,0 0-1,0 0 1,0-1-1,0 1 0,0 0 1,0-1-1,0 1 1,-1-1-1,1 1 0,0-1 1,-1 0-1,1 1 1,-1-1-1,0 0 0,1 0 1,-1 0-1,0 0 1,0 0-1,0-1 0,0 1 1,0-1-1,1 1 1,-1-1-1,0 0 0,-3 1 1,-55 8 708,46-8-556,-3 1-36,-1 0-1,0-2 1,0 0-1,-31-4 1,48 3-268,1 1 0,-1 0 1,0-1-1,1 1 0,-1-1 0,0 1 1,1-1-1,-1 1 0,0-1 0,1 1 1,-1-1-1,1 0 0,-1 1 0,1-1 1,-1 0-1,1 1 0,0-1 0,-1 0 1,1 0-1,0 1 0,-1-1 0,1 0 1,0 0-1,0 0 0,0 1 0,0-1 1,0 0-1,0 0 0,0 0 0,0 1 1,0-1-1,0 0 0,0 0 0,1 0 1,-1 1-1,1-3 0,7-19-6880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0.845"/>
    </inkml:context>
    <inkml:brush xml:id="br0">
      <inkml:brushProperty name="width" value="0.025" units="cm"/>
      <inkml:brushProperty name="height" value="0.025" units="cm"/>
      <inkml:brushProperty name="color" value="#E71224"/>
    </inkml:brush>
  </inkml:definitions>
  <inkml:trace contextRef="#ctx0" brushRef="#br0">0 31 6662,'0'0'7656,"83"25"-5959,-25-19-704,8-2-641,8 1-288,6-4 33,3-1-33,-1 0-32,0-5-385,-5-7-608,-4-5-672,-7-3-1250,-12 2-2562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1.497"/>
    </inkml:context>
    <inkml:brush xml:id="br0">
      <inkml:brushProperty name="width" value="0.025" units="cm"/>
      <inkml:brushProperty name="height" value="0.025" units="cm"/>
      <inkml:brushProperty name="color" value="#E71224"/>
    </inkml:brush>
  </inkml:definitions>
  <inkml:trace contextRef="#ctx0" brushRef="#br0">0 93 9545,'0'0'3812,"76"46"-2948,-15-33-159,18-1-96,15-6-385,15-5-96,15-1-32,6-5 32,9-10-384,2-7-801,4-4-545,0-2 161,-4-6-1089,-1-6-1218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1.884"/>
    </inkml:context>
    <inkml:brush xml:id="br0">
      <inkml:brushProperty name="width" value="0.025" units="cm"/>
      <inkml:brushProperty name="height" value="0.025" units="cm"/>
      <inkml:brushProperty name="color" value="#E71224"/>
    </inkml:brush>
  </inkml:definitions>
  <inkml:trace contextRef="#ctx0" brushRef="#br0">1 177 14189,'0'0'4933,"87"-45"-4965,-34 31 96,8 1 0,10-2-32,5-1-32,5 4 32,5 2-833,3 1-736,1-2-1186,-6-5-1024,-4 1-4357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6.968"/>
    </inkml:context>
    <inkml:brush xml:id="br0">
      <inkml:brushProperty name="width" value="0.025" units="cm"/>
      <inkml:brushProperty name="height" value="0.025" units="cm"/>
      <inkml:brushProperty name="color" value="#E71224"/>
    </inkml:brush>
  </inkml:definitions>
  <inkml:trace contextRef="#ctx0" brushRef="#br0">57 83 13100,'0'0'9940,"-1"10"-8947,-8 116 1638,7-75-2148,-2 0-1,-16 80 1,12-105-314,5-16 35,0 0 1,1 0-1,0 0 0,-1 16 0,4-25-170,0 0-1,-1 0 0,1-1 0,0 1 1,0 0-1,0-1 0,0 1 0,0-1 0,0 1 1,0-1-1,0 1 0,0-1 0,0 0 1,0 1-1,0-1 0,0 0 0,0 0 1,0 0-1,0 0 0,0 0 0,1 0 1,-1 0-1,0 0 0,0 0 0,0-1 0,0 1 1,2-1-1,35-6 536,71-37-71,-76 29-423,0 2-1,1 1 0,46-10 1,-46 17-65,-1 2 1,0 1-1,62 4 0,102 23-285,-117-12-64,89 2-1,417-48-623,-51 1-28,-427 32 388,215-6-256,-270 1 898,0-1 1,0-4-1,-1-1 1,53-20-1,-85 23-25,0-1-1,-1-1 1,-1-1-1,0-1 1,0 0-1,-1-1 1,0-1 0,21-24-1,-16 15-3,-2-1 0,-1-1 0,-2-1 0,0 0 0,16-35-1,-30 55 72,12-21-124,-5 23-80,-1 18 43,-8-12-47,0-1 0,-1 1 0,1 0 0,-1 0 0,1 0-1,-1 0 1,0-1 0,0 1 0,0 0 0,0 0 0,0 0 0,0 0 0,-1 0 0,1-1 0,-1 4-1,0-4-408,1 0 0,0-1-1,-1 1 1,1 0-1,-1 0 1,0-1 0,1 1-1,-1 0 1,0-1-1,1 1 1,-1-1 0,0 1-1,1-1 1,-1 1-1,0-1 1,0 0 0,0 1-1,0-1 1,1 0-1,-3 1 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072"/>
    </inkml:context>
    <inkml:brush xml:id="br0">
      <inkml:brushProperty name="width" value="0.025" units="cm"/>
      <inkml:brushProperty name="height" value="0.025" units="cm"/>
    </inkml:brush>
  </inkml:definitions>
  <inkml:trace contextRef="#ctx0" brushRef="#br0">165 10 17328,'0'0'2862,"-8"-2"-754,1 0-1967,0 0-1,-1 1 1,1 0-1,-1 0 0,1 0 1,-1 1-1,0 0 1,1 1-1,-1 0 0,1 0 1,-1 1-1,1 0 1,0 0-1,-1 0 0,1 1 1,0 0-1,0 1 1,1-1-1,-8 6 0,14-9-178,0 0 0,-1 0 0,1 1 0,0-1-1,0 0 1,-1 0 0,1 0 0,0 0-1,0 1 1,0-1 0,-1 0 0,1 0-1,0 1 1,0-1 0,0 0 0,0 0 0,0 1-1,0-1 1,-1 0 0,1 0 0,0 1-1,0-1 1,0 0 0,0 1 0,0-1-1,0 0 1,0 0 0,0 1 0,0-1 0,0 0-1,0 1 1,0-1 0,0 0 0,1 0-1,-1 1 1,0-1 0,0 0 0,0 0-1,0 1 1,0-1 0,0 0 0,1 0 0,-1 1-1,0-1 1,0 0 0,0 0 0,1 0-1,-1 1 1,20 6-506,25-1 285,-45-6 224,29 1-267,-19-1 160,-1 0 1,1 1-1,0 0 1,-1 0 0,1 1-1,0 1 1,-1-1-1,10 5 1,-18-6 114,0-1 0,1 1-1,-1-1 1,0 1 0,0 0 0,0 0 0,0-1 0,-1 1 0,1 0 0,0 0 0,0 0 0,0 0 0,-1 0 0,1 0-1,0 0 1,-1 0 0,1 0 0,-1 0 0,1 0 0,-1 0 0,0 1 0,1-1 0,-1 0 0,0 0 0,0 0-1,0 1 1,0-1 0,0 2 0,-1 0 66,0 0 1,0 0-1,0 0 0,0 0 1,-1-1-1,1 1 0,-1 0 0,0 0 1,0-1-1,-4 5 0,-5 4 661,-1 0-1,-1-1 1,-15 10 0,21-14-244,3-3-304,0 0 1,0 0 0,0 0 0,-1 0-1,1-1 1,-1 0 0,1 0 0,-1 0-1,0 0 1,1-1 0,-1 0 0,0 0-1,-7 1 1,12-5-533,-1 1-1,1-1 1,0 0 0,0 0-1,0 1 1,0-1 0,1 0-1,-1 0 1,1 1 0,-1-1-1,2-3 1,11-16-3512,5-4-2364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7.385"/>
    </inkml:context>
    <inkml:brush xml:id="br0">
      <inkml:brushProperty name="width" value="0.025" units="cm"/>
      <inkml:brushProperty name="height" value="0.025" units="cm"/>
      <inkml:brushProperty name="color" value="#E71224"/>
    </inkml:brush>
  </inkml:definitions>
  <inkml:trace contextRef="#ctx0" brushRef="#br0">1 1 1922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1:57.945"/>
    </inkml:context>
    <inkml:brush xml:id="br0">
      <inkml:brushProperty name="width" value="0.025" units="cm"/>
      <inkml:brushProperty name="height" value="0.025" units="cm"/>
      <inkml:brushProperty name="color" value="#E71224"/>
    </inkml:brush>
  </inkml:definitions>
  <inkml:trace contextRef="#ctx0" brushRef="#br0">1 365 1666,'0'0'17323,"7"16"-13944,-4 0-3004,1 0 0,-2 0 0,0 0 0,-1 0 0,0 1 0,-1-1 0,-4 20 1,3-19-335,0 1 1,0-1 0,2 0 0,0 1 0,1-1 0,4 18 0,-4-32-21,-1 1 1,0-1 0,1 0 0,0 0 0,0 0 0,0 1 0,0-2-1,0 1 1,1 0 0,-1 0 0,1-1 0,0 1 0,-1-1 0,1 0-1,0 0 1,1 0 0,-1 0 0,0-1 0,0 1 0,1-1 0,-1 0-1,1 0 1,4 1 0,9 1 68,0-1-1,0-1 1,31-1-1,-24 0-64,557-24 71,-151 3-64,-252 17-101,534-34-684,-527 26 825,31-5 481,-214 17-541,1-1 0,-1 0 0,0 0 0,0 0-1,0-1 1,0 1 0,0 0 0,0-1 0,-1 0 0,1 1 0,0-1 0,-1 0 0,1 0 0,-1 1 0,0-1 0,1 0 0,-1-1 0,0 1 0,0 0 0,0 0 0,-1 0-1,1-1 1,0-1 0,12-65 356,-11 54-339,8-55-15,3-20 134,33-120 0,-38 173 167,-7 28-594,0 0 1,1 0 0,1 0-1,-1 0 1,1 1-1,5-10 1,-1 11-2717,3 2-1804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4.570"/>
    </inkml:context>
    <inkml:brush xml:id="br0">
      <inkml:brushProperty name="width" value="0.025" units="cm"/>
      <inkml:brushProperty name="height" value="0.025" units="cm"/>
      <inkml:brushProperty name="color" value="#E71224"/>
    </inkml:brush>
  </inkml:definitions>
  <inkml:trace contextRef="#ctx0" brushRef="#br0">614 187 10090,'0'0'3987,"-7"12"-3159,2-4-744,1-2-65,0 0 0,0 0 1,1 0-1,0 1 0,0-1 1,1 1-1,0 0 0,0 0 1,0-1-1,1 1 0,0 1 1,0-1-1,1 0 0,0 10 0,61 462 878,-48-225-809,-11 1 0,-11 0 1,-49 293-1,58-545-96,-60 484 940,48-333-257,9 179 0,5-289-649,14 73 0,-12-100-26,0 0-1,1 0 0,1-1 1,0 1-1,2-1 1,-1 0-1,12 15 1,-15-27-30,0 0-1,0 0 1,0 0 0,0-1 0,1 0 0,-1 0-1,1 0 1,0 0 0,0-1 0,0 0 0,0 0-1,1 0 1,-1-1 0,0 1 0,1-1 0,-1-1-1,1 1 1,-1-1 0,1 0 0,8-1 0,14-1-1,-1-1-1,48-13 1,-67 14 97,118-27-17,-2-7 1,-2-4-1,165-80 0,-240 96 45,144-65-76,-166 81 266,-1 0 1,1 1-1,1 2 1,-1 0 0,1 2-1,30 0 1,-54 0-222,0 0 0,-1 1 0,1-1 0,-1 0 0,0 0 0,1 0 0,-2 0 0,1 0 0,0 0 0,0 0 1,-1 0-1,0-1 0,0-4 0,1 2 20,69-454 427,40-299-476,-93 601-79,-4-172 0,-16 222 65,-5 0-1,-33-161 0,20 158-141,5-1-1,-4-205 0,21 273 57,0 23 60,0 0-1,-2 0 0,0 0 1,-1 0-1,-2 0 1,-6-25-1,9 44 7,0 0 0,0 0 0,-1-1 0,1 1-1,-1 0 1,1 0 0,-1 1 0,0-1 0,0 0 0,0 1 0,0-1 0,0 1-1,0-1 1,0 1 0,0 0 0,0 0 0,-1 0 0,1 0 0,0 0 0,-1 1 0,1-1-1,-1 1 1,1-1 0,-1 1 0,1 0 0,-1 0 0,1 0 0,-1 0 0,1 1-1,-1-1 1,1 1 0,-1-1 0,-3 2 0,-9 3-2,1-1-1,0 2 1,0 0-1,-16 9 1,-73 43 61,-109 55 303,178-97-283,-1-3 1,-1 0-1,0-3 0,-55 10 0,-44-7 242,-186-5 1,177-8-319,126 1-18,-143 2-527,-280-31-1,414 23 178,19 3 12,-1 0 0,1 1 0,-1 0 1,1 1-1,-18 1 0,25-1 225,1 0 0,-1 1 1,0-1-1,0 1 0,1-1 1,-1 1-1,0-1 0,1 1 1,-1 0-1,1-1 1,-1 1-1,1 0 0,-1 0 1,1-1-1,-1 1 0,1 0 1,0 0-1,-1 0 0,1-1 1,0 1-1,0 0 0,-1 0 1,1 0-1,0 0 0,0 0 1,0 0-1,0-1 1,0 1-1,0 0 0,1 0 1,-1 0-1,0 0 0,0 0 1,1-1-1,-1 1 0,0 0 1,1 0-1,-1 0 0,1-1 1,-1 1-1,1 0 0,-1-1 1,1 1-1,0 0 1,26 30-4673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7.479"/>
    </inkml:context>
    <inkml:brush xml:id="br0">
      <inkml:brushProperty name="width" value="0.025" units="cm"/>
      <inkml:brushProperty name="height" value="0.025" units="cm"/>
      <inkml:brushProperty name="color" value="#E71224"/>
    </inkml:brush>
  </inkml:definitions>
  <inkml:trace contextRef="#ctx0" brushRef="#br0">1 464 5701,'0'0'17142,"10"3"-15167,-6-2-1847,0 0-1,0-1 0,0 1 1,0-1-1,0 1 0,1-1 1,-1 0-1,0-1 0,0 1 1,0-1-1,0 0 0,0 0 1,0 0-1,0 0 1,0-1-1,0 0 0,0 1 1,-1-1-1,1-1 0,3-2 1,50-37 473,105-84 308,-138 105-1753,0-1 1,-2-1 0,-1-2-1,23-33 1,-38 50-94,-1-1-1,0 1 0,-1-1 1,0-1-1,0 1 1,-1 0-1,3-17 1,-3-18-6067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7.836"/>
    </inkml:context>
    <inkml:brush xml:id="br0">
      <inkml:brushProperty name="width" value="0.025" units="cm"/>
      <inkml:brushProperty name="height" value="0.025" units="cm"/>
      <inkml:brushProperty name="color" value="#E71224"/>
    </inkml:brush>
  </inkml:definitions>
  <inkml:trace contextRef="#ctx0" brushRef="#br0">1 13 9737,'0'0'12679,"10"0"-11051,43 0-103,234-7-151,-270 5-1339,-10 0-140,0 1 1,-1 1-1,1 0 1,-1 0 0,1 0-1,9 2 1,-14-2 83,-1 1 1,0-1 0,0 1-1,1-1 1,-1 1 0,0 0 0,0 0-1,0-1 1,0 1 0,0 0-1,0 0 1,0 0 0,0 0 0,0 0-1,0 1 1,-1-1 0,1 0-1,0 0 1,-1 0 0,1 1 0,-1-1-1,0 0 1,1 1 0,-1-1 0,0 0-1,0 1 1,1-1 0,-1 0-1,0 1 1,0-1 0,-1 0 0,1 1-1,0-1 1,0 0 0,-1 1-1,0 1 1,-6 24 31,-2 1 1,-1-2-1,-2 1 0,0-2 0,-29 46 0,0 1 40,23-39-162,5-9-525,1 0 1,0 1-1,-9 33 0,15-27-4739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145"/>
    </inkml:context>
    <inkml:brush xml:id="br0">
      <inkml:brushProperty name="width" value="0.025" units="cm"/>
      <inkml:brushProperty name="height" value="0.025" units="cm"/>
      <inkml:brushProperty name="color" value="#E71224"/>
    </inkml:brush>
  </inkml:definitions>
  <inkml:trace contextRef="#ctx0" brushRef="#br0">27 171 10186,'7'-12'3139,"8"-11"-1849,-2 6 413,-1-2-1,-1 1 0,-1-2 0,0 1 1,6-23-1,-48 96 86,11-9-1791,-24 77 0,39-103 3,1 0 0,1 1 0,1-1 0,0 1 0,2 0 1,0 0-1,2 20 0,0-38 4,-1 0 0,1 1 0,-1-1 0,1 0 0,0 0 0,0 1 0,0-1 1,0 0-1,0 0 0,0 0 0,0 0 0,1 0 0,-1 0 0,1-1 0,0 1 0,-1 0 0,1-1 0,0 1 1,0-1-1,0 0 0,0 1 0,0-1 0,0 0 0,0 0 0,1-1 0,-1 1 0,0 0 0,0-1 0,1 1 1,-1-1-1,0 0 0,1 0 0,2 0 0,6 0 31,-1 0 0,1-1 0,-1 0 0,1-1 0,-1-1 0,15-4 0,-2-2-4,-1-1 0,0-1 1,0-1-1,-1-1 0,0-1 0,35-32 0,-32 24-68,0-1 0,-2-1 0,-1-1-1,32-50 1,-29 22-86,-39 68-175,4 1 306,1 1 1,1 0 0,0 1 0,1 0 0,1 0 0,1 1 0,1 0 0,0 0 0,1 0-1,1 1 1,0 33 0,3-49 22,0 0-1,0 0 0,0-1 0,1 1 1,0 0-1,0 0 0,0 0 1,0-1-1,1 1 0,-1 0 1,1-1-1,0 0 0,0 1 1,0-1-1,0 0 0,1 0 0,-1 0 1,1 0-1,0 0 0,0-1 1,0 1-1,0-1 0,0 0 1,1 0-1,-1 0 0,1 0 0,-1-1 1,1 1-1,-1-1 0,1 0 1,0 0-1,0 0 0,6 0 1,1 0 104,-1 0 0,1-1 0,-1-1 1,1 1-1,-1-2 0,1 1 0,-1-2 1,0 1-1,0-1 0,0-1 0,17-7 0,-13 3-63,-1-1 0,1 0-1,-2 0 1,1-1-1,-1-1 1,-1 0-1,0-1 1,0 0-1,16-26 1,-21 28-35,0 0 1,-1 0-1,0-1 0,-1 0 1,0 0-1,0 0 0,-2-1 1,1 1-1,-1-1 0,-1 0 1,0 1-1,-1-1 1,0 0-1,-2-13 0,2 21-92,-1 1-1,0-1 0,0 1 1,0 0-1,-1-1 1,1 1-1,-1 0 0,0 0 1,0 0-1,0 0 0,0 0 1,0 0-1,-1 1 1,1-1-1,-1 1 0,0-1 1,1 1-1,-1 0 0,0 0 1,-1 0-1,1 1 1,0-1-1,0 1 0,-1-1 1,1 1-1,-7-1 0,7 2-190,0-1 0,0 1-1,0 0 1,-1 0 0,1 0-1,0 0 1,0 1-1,0-1 1,-1 1 0,1 0-1,0 0 1,-6 2 0,7-1-175,-1-1 0,1 1 1,-1 0-1,1 0 0,0 0 1,0 0-1,0 0 1,0 0-1,0 1 0,0-1 1,0 1-1,1-1 0,-1 1 1,1-1-1,-2 5 1,-3 18-5976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518"/>
    </inkml:context>
    <inkml:brush xml:id="br0">
      <inkml:brushProperty name="width" value="0.025" units="cm"/>
      <inkml:brushProperty name="height" value="0.025" units="cm"/>
      <inkml:brushProperty name="color" value="#E71224"/>
    </inkml:brush>
  </inkml:definitions>
  <inkml:trace contextRef="#ctx0" brushRef="#br0">198 11 16207,'0'0'6145,"-8"-2"-4357,-1-1-1543,0 1 0,0 1 0,0-1 0,0 2 0,-1-1 0,1 1 0,0 0 0,0 1 0,0 0 0,-15 4 0,19-3-180,1-1 1,0 1 0,0 0 0,0 0-1,0 0 1,1 0 0,-1 1-1,0 0 1,1-1 0,0 1-1,-1 0 1,1 1 0,1-1-1,-1 1 1,0-1 0,1 1-1,0 0 1,0 0 0,0 0 0,0 0-1,0 0 1,1 0 0,0 0-1,0 1 1,0-1 0,0 7-1,1-10-46,-1 1 0,1 0-1,0 0 1,0 0 0,0 0-1,0 0 1,1 0 0,-1-1-1,0 1 1,1 0 0,-1 0-1,1 0 1,0-1 0,-1 1-1,1 0 1,0-1 0,0 1-1,0 0 1,0-1 0,1 1-1,-1-1 1,2 2 0,0-1-3,0-1 1,-1 1 0,1-1-1,0 1 1,0-1 0,0 0-1,1 0 1,-1 0 0,0-1-1,0 1 1,0-1 0,4 0-1,3 0 13,0 0 0,0-1-1,-1 0 1,1-1 0,0 0-1,-1-1 1,19-7 0,-14 3-51,0 0 0,-1-1 0,0-1 1,0 0-1,-1-1 0,0-1 0,0 0 0,-1 0 0,-1-1 1,11-15-1,-31 44-64,0 0 1,1 1-1,0 1 1,2-1 0,0 1-1,1 1 1,1-1-1,-3 28 1,8-46-16,0 0-1,0 0 1,0 0 0,0 0-1,0 0 1,0 0 0,0 0-1,1 0 1,-1 0 0,0-1-1,1 1 1,-1 0 0,1 0-1,-1 0 1,1 0-1,-1-1 1,1 1 0,-1 0-1,1 0 1,0-1 0,-1 1-1,1 0 1,0-1 0,0 1-1,0-1 1,-1 1 0,1-1-1,0 1 1,0-1 0,0 0-1,0 1 1,0-1 0,0 0-1,0 0 1,0 0 0,0 0-1,0 0 1,0 0 0,1 0-1,2 0-590,0-1 0,0 1 0,0-1 0,0 0 0,0 0 0,0 0 0,0-1 0,6-3 0,23-18-6803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09.953"/>
    </inkml:context>
    <inkml:brush xml:id="br0">
      <inkml:brushProperty name="width" value="0.025" units="cm"/>
      <inkml:brushProperty name="height" value="0.025" units="cm"/>
      <inkml:brushProperty name="color" value="#E71224"/>
    </inkml:brush>
  </inkml:definitions>
  <inkml:trace contextRef="#ctx0" brushRef="#br0">180 179 15663,'-12'12'2066,"-4"3"-1449,-70 71 2870,78-77-3079,0 0-1,1 0 1,0 1-1,0 0 1,1 0 0,0 1-1,1 0 1,-5 16-1,10-26-396,-1-1 0,1 1-1,0 0 1,0 0 0,-1 1-1,1-1 1,0 0-1,0 0 1,0 0 0,0 0-1,1 0 1,-1 0-1,0 0 1,0 0 0,0 0-1,1 0 1,-1 0 0,1-1-1,-1 1 1,1 0-1,-1 0 1,1 0 0,-1 0-1,1 0 1,0-1-1,-1 1 1,1 0 0,0-1-1,1 2 1,1-1 2,-1 0 0,1 0 0,0 0 0,0 0 0,-1-1-1,1 1 1,0-1 0,0 0 0,0 0 0,5 0 0,3-2 8,1 1 0,-1-1 0,0-1 0,18-7 0,-12 2-36,-1 0 1,-1-2-1,0 0 0,0-1 0,-1 0 0,0-1 0,-1-1 0,0 0 0,20-27 0,-19 20 41,0-1 0,-2 0 0,0-1 0,-2 0 0,0-1 0,11-42-1,-20 61 5,1 0-1,-1-1 1,-1 1-1,1 0 1,0-1-1,-1 1 0,0-1 1,0 1-1,0-1 1,-1 1-1,0 0 1,-1-6-1,1 8-15,0 0 0,0 1-1,-1-1 1,1 1 0,0 0 0,-1-1-1,1 1 1,-1 0 0,1 0 0,-1 0-1,1 0 1,-1 0 0,0 0 0,0 1-1,1-1 1,-1 1 0,0-1 0,0 1-1,0-1 1,0 1 0,0 0 0,1 0-1,-1 0 1,0 0 0,0 0 0,0 0 0,0 1-1,0-1 1,-2 2 0,-6 0 13,0 1 1,1 0-1,-1 0 1,1 1-1,0 0 1,0 1-1,0 0 1,1 1-1,-9 6 1,11-7 30,0-1 1,1 1-1,-1 0 1,1 1-1,0-1 1,1 1-1,-1 0 1,1 0-1,0 1 1,1-1 0,-1 1-1,1-1 1,-2 9-1,5-13-66,-1-1 1,1 1-1,0 0 0,0 0 0,1-1 0,-1 1 1,0 0-1,1-1 0,-1 1 0,1 0 1,-1-1-1,1 1 0,0 0 0,-1-1 0,1 1 1,0-1-1,0 1 0,0-1 0,0 0 1,0 1-1,1-1 0,-1 0 0,0 0 0,1 0 1,-1 0-1,1 0 0,-1 0 0,1 0 1,-1-1-1,1 1 0,-1 0 0,3 0 0,8 3-357,0 0 1,0-1-1,19 2 0,-16-2-321,7 1-377,-1 0 0,1 2-1,-1 1 1,37 18 0,-53-23 1046,1 1 0,-2 1 1,1-1-1,0 1 0,-1-1 0,1 1 1,-1 1-1,0-1 0,-1 0 0,6 8 1,-8-8 97,1-1 1,-1 0-1,1 1 1,-1-1-1,0 1 1,-1-1 0,1 1-1,-1 0 1,1-1-1,-1 1 1,0 0-1,0-1 1,-1 1 0,1 0-1,-1-1 1,0 1-1,0-1 1,-2 6-1,2-7-7,0 1 0,0 0 0,0-1 0,-1 1 0,1-1 0,-1 0 0,0 1 0,0-1 0,0 0 0,0 0 0,0 0-1,-4 2 1,15-28-4702,12-1-1618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0.296"/>
    </inkml:context>
    <inkml:brush xml:id="br0">
      <inkml:brushProperty name="width" value="0.025" units="cm"/>
      <inkml:brushProperty name="height" value="0.025" units="cm"/>
      <inkml:brushProperty name="color" value="#E71224"/>
    </inkml:brush>
  </inkml:definitions>
  <inkml:trace contextRef="#ctx0" brushRef="#br0">160 0 10282,'0'0'14109,"-8"7"-12571,-3 3-1210,1-3 57,1 0-1,0 1 1,1 0 0,-1 0-1,2 1 1,-1 0 0,1 1-1,-7 12 1,14-21-426,0 0 1,0 0-1,0 0 0,0 1 1,0-1-1,0 0 0,0 0 1,1 0-1,-1 0 0,0 0 1,1-1-1,-1 1 1,1 0-1,-1 0 0,1 0 1,-1 0-1,1 0 0,0 0 1,0-1-1,-1 1 0,1 0 1,0-1-1,0 1 0,0 0 1,-1-1-1,1 1 1,2 0-1,34 17-1590,-21-11 834,-13-5 598,61 37-2937,-61-37 3086,0 0 0,0 0-1,0 0 1,-1 1 0,1-1 0,-1 1 0,0 0-1,1 0 1,-1-1 0,-1 1 0,1 1-1,0-1 1,-1 0 0,1 0 0,-1 0 0,0 1-1,1 6 1,-2-8 164,-1-1-1,1 0 1,0 1-1,-1-1 0,0 0 1,1 0-1,-1 1 1,0-1-1,0 0 1,0 0-1,0 0 1,0 0-1,0 0 1,0 0-1,0 0 1,0 0-1,0 0 1,0-1-1,-1 1 1,1 0-1,0-1 1,-1 1-1,1-1 1,0 1-1,-2-1 1,-42 11 2234,38-10-1924,-14 3 377,-1-2-1,1 0 1,-1-1 0,-21-2 0,41 1-847,1 0 0,0 0 0,0 0 0,0-1 0,0 1 0,-1 0 0,1-1 1,0 1-1,0-1 0,0 1 0,0-1 0,0 1 0,0-1 0,0 0 0,0 0 0,1 1 1,-1-1-1,0 0 0,0 0 0,0 0 0,1 0 0,-1 0 0,1 0 0,-1 0 0,0-2 1,1 2-272,0 0 1,-1 0 0,1 0 0,0 0 0,0 0 0,0 0-1,0 0 1,1 0 0,-1 0 0,0 0 0,0 0 0,1 0-1,-1 0 1,0 0 0,1 0 0,-1 0 0,1 0 0,-1 0-1,2-1 1,12-12-7120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0.930"/>
    </inkml:context>
    <inkml:brush xml:id="br0">
      <inkml:brushProperty name="width" value="0.025" units="cm"/>
      <inkml:brushProperty name="height" value="0.025" units="cm"/>
      <inkml:brushProperty name="color" value="#E71224"/>
    </inkml:brush>
  </inkml:definitions>
  <inkml:trace contextRef="#ctx0" brushRef="#br0">55 54 12556,'0'0'2813,"0"-9"508,0-27-850,0 27-560,0 26 567,-12 160 1809,1-51-3551,1 93-560,22-258 427,-10 16-544,-1 1 0,-2-35 0,0 47-80,0 1-1,-1-1 1,0 1 0,0 0-1,-1 0 1,0 0-1,0 0 1,-9-14-1,12 23 17,0 0-1,0 0 1,0 0 0,0 0-1,0 0 1,0 0-1,0 0 1,0 0 0,0 0-1,0-1 1,0 1-1,0 0 1,0 0 0,0 0-1,-1 0 1,1 0-1,0 0 1,0 0-1,0 0 1,0 0 0,0 0-1,0 0 1,0 0-1,0 0 1,0 0 0,-1 0-1,1 0 1,0 0-1,0 0 1,0 0-1,0 0 1,0 0 0,0 0-1,0 0 1,-1 0-1,1 0 1,0 0 0,0 0-1,0 0 1,0 0-1,0 0 1,0 0 0,0 0-1,0 0 1,0 0-1,-1 0 1,1 0-1,0 0 1,0 0 0,0 0-1,0 0 1,0 0-1,0 1 1,0-1 0,0 0-1,0 0 1,0 0-1,0 0 1,0 0-1,0 0 1,0 0 0,0 0-1,0 0 1,0 1-1,0-1 1,0 0 0,0 0-1,0 0 1,0 0-1,-2 15-141,7 20 86,-2-30 36,1-1 0,-1 0-1,1 0 1,0-1 0,0 1-1,0-1 1,0 1 0,1-2 0,-1 1-1,1 0 1,0-1 0,0 0-1,0 0 1,0 0 0,0-1 0,0 1-1,1-1 1,-1 0 0,0-1-1,1 1 1,-1-1 0,8-1 0,-5 1 9,1-1 0,0 0-1,0 0 1,-1-1 0,1 0 0,0-1 0,-1 0 0,0 0 0,0 0 0,0-1 0,0-1 0,13-9 0,-9 1 58,-10 11-24,0-1 0,0 0 1,0 1-1,0-1 1,0 1-1,1 0 0,-1 0 1,1 0-1,-1 0 0,1 0 1,0 1-1,0-1 1,5-1-1,-6 5-2,1 0 1,-1 0-1,-1 1 0,1-1 1,0 1-1,-1-1 0,1 1 1,-1 0-1,0-1 0,1 1 1,0 4-1,6 11 146,-5-14-134,0-1 1,0 1 0,0-1-1,0 0 1,1 0 0,0 0-1,-1 0 1,1-1 0,0 1-1,0-1 1,0 0 0,1 0-1,-1 0 1,1-1-1,-1 0 1,1 0 0,-1 0-1,1 0 1,-1-1 0,1 1-1,0-1 1,-1 0 0,6-1-1,13-2-38,-1-1-1,1-1 1,32-11-1,-18 5-303,-31 10 243,-1-1-102,0 0 0,0 1 0,0 0 0,0 0 0,0 0 0,1 1 1,-1-1-1,0 1 0,0 0 0,1 1 0,-1-1 0,0 1 0,0 0 1,9 3-1,-9-3-421,1 0 0,0 0 0,-1-1 0,1 0 0,0 0 0,-1 0 0,1-1 0,-1 0 0,1 0 0,-1 0 0,1-1 0,-1 1 0,0-1 0,1-1 0,-1 1 0,0-1 0,-1 0 0,7-4 0,19-15-6185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447"/>
    </inkml:context>
    <inkml:brush xml:id="br0">
      <inkml:brushProperty name="width" value="0.025" units="cm"/>
      <inkml:brushProperty name="height" value="0.025" units="cm"/>
    </inkml:brush>
  </inkml:definitions>
  <inkml:trace contextRef="#ctx0" brushRef="#br0">130 1 9833,'0'0'11510,"-9"0"-10672,-49 10 9,53-9-772,0 0 0,1 1 1,-1-1-1,1 1 0,0 0 0,0 0 1,-1 1-1,1-1 0,1 1 1,-1 0-1,0 0 0,-5 6 1,8-8-81,1 0 0,0-1 0,0 1 0,-1-1-1,1 1 1,0-1 0,0 1 0,0 0 0,0-1 0,0 1 0,0-1 0,0 1 0,0 0 0,0-1 0,0 1 0,0-1 0,0 1 0,0 0 0,1-1 0,-1 1 0,0-1 0,0 1 0,1-1 0,-1 1 0,0 0 0,0-1 0,1 1-1,-1-1 1,1 0 0,-1 1 0,1-1 0,-1 1 0,1-1 0,-1 0 0,1 1 0,-1-1 0,1 0 0,-1 1 0,1-1 0,-1 0 0,1 0 0,-1 0 0,1 0 0,0 1 0,-1-1 0,1 0 0,-1 0 0,1 0 0,0 0-1,-1 0 1,2-1 0,41 7 101,-35-5-105,18 1-97,-13-2 46,1 1 0,-1 1 0,1 0 1,-1 0-1,0 2 0,0-1 0,0 2 0,-1 0 0,18 9 0,-29-13 66,1 0 0,-1 0 0,1 0 0,-1 1 0,0-1 0,1 1 0,-1-1 0,0 1 0,0-1 0,0 1 0,0 0 0,0-1 0,-1 1 0,1 0 0,0 0-1,-1 0 1,1 0 0,-1-1 0,0 1 0,0 0 0,0 0 0,0 0 0,0 0 0,0 0 0,0 0 0,-1 0 0,1 0 0,0-1 0,-1 1 0,0 0 0,1 0 0,-1 0 0,0-1 0,0 1 0,-2 2 0,1-1 57,0 0 0,0-1 0,0 1 0,0-1 0,0 1-1,-1-1 1,1 0 0,-1 0 0,0 0 0,0 0 0,0 0 0,0-1 0,0 1 0,0-1 0,0 0 0,0 0 0,0 0-1,-1 0 1,-5 0 0,8-2-375,0 0-1,1 0 1,-1 0 0,0-1-1,1 1 1,-1 0-1,1 0 1,-1-1-1,1 1 1,0 0 0,-1-1-1,1 1 1,0-1-1,0 1 1,0 0-1,0-1 1,0 1 0,0 0-1,1-1 1,-1-1-1,1-3-2201,-1-16-8526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1.272"/>
    </inkml:context>
    <inkml:brush xml:id="br0">
      <inkml:brushProperty name="width" value="0.025" units="cm"/>
      <inkml:brushProperty name="height" value="0.025" units="cm"/>
      <inkml:brushProperty name="color" value="#E71224"/>
    </inkml:brush>
  </inkml:definitions>
  <inkml:trace contextRef="#ctx0" brushRef="#br0">104 1 18161,'0'0'6865,"-10"0"-5615,8 0-1291,-52 8 1127,52-8-1100,0 1 1,0-1 0,0 1-1,0 0 1,1 0-1,-1 0 1,0 0 0,0 0-1,1 0 1,-1 0-1,0 0 1,1 1 0,-1-1-1,1 1 1,0-1-1,-1 1 1,1-1 0,0 1-1,0 0 1,0 0-1,0-1 1,0 1 0,1 0-1,-1 0 1,1 0-1,-1 0 1,1 0 0,-1 4-1,2-5-189,-1 0 0,1 1 0,0-1 0,-1 0-1,1 1 1,0-1 0,0 0 0,0 0 0,0 0 0,0 0 0,0 0-1,1 0 1,-1 0 0,0 0 0,0 0 0,1 0 0,-1-1 0,3 2-1,35 15-1734,-28-13 1127,11 5-116,59 30-2599,-76-36 3956,0 0 0,-1 0 0,1 1 0,-1 0-1,0-1 1,0 2 0,5 5 0,-8-9-200,-1 0 0,1 0 0,0 0 0,-1 0 1,1 0-1,-1 0 0,1 0 0,-1 0 0,1 0 0,-1 0 1,0 0-1,0 0 0,0 1 0,1-1 0,-1 0 0,0 0 0,0 0 1,-1 0-1,1 0 0,0 1 0,0-1 0,0 0 0,-1 0 0,1 0 1,-1 0-1,1 0 0,-2 2 0,1-1 99,-1 0 0,0 0 0,-1 0-1,1 0 1,0 0 0,0-1 0,-1 1 0,1-1 0,-1 1-1,-5 1 1,-3 1 242,0-1-1,0 0 1,-1 0-1,-17 1 0,22-3-653,-41-3-307,46 2 0,1 0-1,-1-1 1,0 0-1,1 1 1,-1-1-1,1 0 1,-1 0-1,1 1 1,-1-1-1,1 0 1,0-1-1,-1 1 1,1 0-1,0 0 1,-2-3-1,-6-13-8775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1.849"/>
    </inkml:context>
    <inkml:brush xml:id="br0">
      <inkml:brushProperty name="width" value="0.025" units="cm"/>
      <inkml:brushProperty name="height" value="0.025" units="cm"/>
      <inkml:brushProperty name="color" value="#E71224"/>
    </inkml:brush>
  </inkml:definitions>
  <inkml:trace contextRef="#ctx0" brushRef="#br0">88 80 7399,'3'-9'5013,"10"-27"-1289,-13 34-3249,1 0-1,-1 0 0,1 0 1,0 0-1,0 0 1,0 1-1,0-1 0,0 0 1,0 0-1,0 1 1,1-1-1,-1 0 0,1 1 1,-1-1-1,1 1 1,-1 0-1,1 0 0,0-1 1,3 0-1,-4 2-369,0 1 0,-1 0 0,1 0 0,0 0-1,-1 0 1,1 0 0,-1-1 0,1 1 0,-1 0 0,0 0-1,1 1 1,-1-1 0,0 0 0,0 0 0,0 0 0,0 0-1,0 0 1,0 0 0,0 0 0,0 1 0,0 34 200,-1-26 7,-13 456 1482,13-481-1755,0 0 0,-2 0 1,0 0-1,0 1 1,-1-1-1,-1 1 0,0 0 1,-10-17-1,-5-5-726,-42-59 0,62 95 683,0 0-1,0 0 1,0-1-1,0 1 1,0 0 0,0 0-1,0 0 1,0 0 0,0 0-1,0 0 1,0 0-1,0 0 1,0-1 0,0 1-1,0 0 1,0 0-1,0 0 1,0 0 0,0 0-1,0 0 1,0 0 0,0-1-1,0 1 1,0 0-1,0 0 1,0 0 0,0 0-1,0 0 1,0 0-1,0 0 1,0 0 0,0-1-1,0 1 1,0 0 0,0 0-1,0 0 1,0 0-1,1 0 1,-1 0 0,0 0-1,0 0 1,0 0-1,0 0 1,0 0 0,0 0-1,0 0 1,0 0 0,1-1-1,-1 1 1,0 0-1,0 0 1,0 0 0,0 0-1,0 0 1,0 0-1,0 0 1,1 0 0,-1 0-1,0 0 1,0 1 0,0-1-1,0 0 1,0 0-1,15 1-91,18 8-97,-32-9 176,23 6-1131,0-2 1,1 0-1,31 0 1,-15-3-3968,50-6 0,-34-5-3410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2.475"/>
    </inkml:context>
    <inkml:brush xml:id="br0">
      <inkml:brushProperty name="width" value="0.025" units="cm"/>
      <inkml:brushProperty name="height" value="0.025" units="cm"/>
      <inkml:brushProperty name="color" value="#E71224"/>
    </inkml:brush>
  </inkml:definitions>
  <inkml:trace contextRef="#ctx0" brushRef="#br0">211 323 11499,'0'0'4863,"-12"-1"-1825,4-1-2729,0 2 1,1-1 0,-1 1-1,0 0 1,0 0-1,1 1 1,-1 0 0,1 1-1,-1 0 1,1 0 0,-1 0-1,1 1 1,0 0-1,0 0 1,-11 8 0,13-7-105,-1 0 0,1 0 0,0 1 1,0 0-1,1 0 0,-1 0 0,1 1 1,0-1-1,1 1 0,-1 0 0,1 0 0,0 0 1,1 0-1,-1 1 0,1-1 0,1 1 1,-3 10-1,4-16-194,0 0 1,0 0-1,0 1 1,0-1-1,1 0 1,-1 0 0,0 0-1,0 0 1,1 0-1,-1 0 1,0 0-1,1 0 1,-1 0-1,1 0 1,-1 0-1,1 0 1,0 0-1,0 0 1,-1 0-1,1-1 1,0 1-1,0 0 1,0 0-1,0-1 1,-1 1-1,3 0 1,0 1 13,0-1 0,1 0 0,-1 0 0,0 0 0,1-1 0,-1 1 0,1-1 0,6 0 0,1 0 27,0-1 0,0-1 0,0 0 0,20-6-1,-14 0-62,-1-1 0,1-1 0,-2 0 0,1-1 1,-1-1-1,-1 0 0,0-1 0,-1-1 0,0 0 0,13-20 0,-18 25-34,-15 54-665,2-31 704,1 1 1,0 0 0,1 0-1,-2 31 1,5-45-57,0 0-1,0-1 0,0 1 1,0 0-1,0 0 1,0-1-1,0 1 1,0 0-1,0 0 0,0-1 1,1 1-1,-1 0 1,0 0-1,1-1 1,-1 1-1,0 0 1,1-1-1,-1 1 0,1 0 1,-1-1-1,1 1 1,-1-1-1,1 1 1,0-1-1,-1 1 0,1-1 1,0 1-1,-1-1 1,2 1-1,0-1-82,0 0 0,0 1 0,-1-1 0,1 0 0,0 0 0,0-1 0,0 1 0,0 0 0,0-1 0,-1 1 0,1-1 0,2 0 0,3-2-400,0-1 1,0 1-1,0-1 0,0-1 0,7-5 0,0-4-830,-1 0 0,-1-1-1,0-1 1,0 0 0,-2 0-1,0-1 1,-1-1 0,-1 1-1,0-1 1,6-27-1,-3 5 1255,6-40-1,-1-38 9382,-14 101-5640,-2 24-710,-5 27-1139,-17 62-90,11-56-845,2 0 0,1 1-1,-3 72 1,11-108-803,4 34-188,6-29 0,-9-10 150,0 0 0,1 0 0,-1 0-1,0-1 1,0 1 0,0 0 0,1-1 0,-1 1 0,0 0 0,0-1 0,0 0 0,0 1 0,0-1 0,0 0 0,0 1 0,1-2 0,11-12-101,0-1 0,-1-1 0,0 1 0,-2-2 0,0 0 0,14-30 1,-11 22 72,-8 12 17,3-3-1020,-6 25-245,-4 3 989,-1 1 0,0-1 1,-8 21-1,7-23-518,1 0 0,0 1 0,0 0 0,1-1 0,-2 22 0,6-23-3408,6-4-677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2.847"/>
    </inkml:context>
    <inkml:brush xml:id="br0">
      <inkml:brushProperty name="width" value="0.025" units="cm"/>
      <inkml:brushProperty name="height" value="0.025" units="cm"/>
      <inkml:brushProperty name="color" value="#E71224"/>
    </inkml:brush>
  </inkml:definitions>
  <inkml:trace contextRef="#ctx0" brushRef="#br0">132 1 18866,'0'0'2472,"-5"13"-1570,-9 22 62,2 0 1,2 1-1,1 0 1,2 1-1,-4 44 1,11-15-852,-1-7-1453,1-45-5404,-3-32-6275,1 6 13622,0 0 1,-1 0 0,0 1 0,-7-14-1,-29-52 13381,46 78-11809,24 4-2674,-16-1-1703,1 0 0,-1-1 0,29 2 0,-11-4-4519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3.483"/>
    </inkml:context>
    <inkml:brush xml:id="br0">
      <inkml:brushProperty name="width" value="0.025" units="cm"/>
      <inkml:brushProperty name="height" value="0.025" units="cm"/>
      <inkml:brushProperty name="color" value="#E71224"/>
    </inkml:brush>
  </inkml:definitions>
  <inkml:trace contextRef="#ctx0" brushRef="#br0">122 69 18642,'0'0'2178,"-11"4"-385,0 0-1277,-1 1-1,0 0 0,-19 13 1,28-16-391,0 0 1,0 0 0,0 0 0,0 1 0,0 0-1,0-1 1,1 1 0,-1 0 0,1 0 0,0 0-1,0 1 1,0-1 0,0 0 0,1 1 0,-1-1-1,1 1 1,0 0 0,0-1 0,0 1 0,0 6 0,1-9-137,1 0 0,-1 0 0,0-1 0,1 1 0,-1 0 0,1-1 0,0 1 0,-1 0 0,1-1 0,-1 1 0,1-1 0,0 1 0,0-1 0,-1 1 0,1-1 0,0 1 0,0-1 0,-1 0 0,1 0 1,0 1-1,0-1 0,0 0 0,0 0 0,-1 0 0,1 0 0,0 0 0,0 0 0,0 0 0,1 0 0,36 0-1050,-28 0 561,28-1-1517,-26 0 1766,0 0 1,0 0-1,0 1 1,-1 1-1,1 0 1,0 1-1,0 0 0,-1 0 1,1 2-1,-1-1 1,14 7-1,-24-9 518,1 0-1,-1 0 0,1 0 1,-1 1-1,0-1 0,0 0 0,0 0 1,0 1-1,0-1 0,0 1 1,0-1-1,0 1 0,0-1 1,0 1-1,-1 0 0,1-1 0,-1 1 1,1 0-1,-1-1 0,0 1 1,0 0-1,0 0 0,0-1 1,0 1-1,0 2 956,0-19 534,5-207-2279,-4 222 515,-1-1 1,0 1-1,0-1 0,0 1 1,0-1-1,0 1 0,0-1 1,0 1-1,1-1 0,-1 1 1,0-1-1,0 1 0,1-1 1,-1 1-1,0 0 0,1-1 1,-1 1-1,1-1 0,-1 1 1,0 0-1,1-1 0,-1 1 1,1 0-1,-1 0 0,1-1 1,-1 1-1,1 0 0,-1 0 1,1 0-1,-1 0 0,1-1 1,-1 1-1,1 0 0,-1 0 1,1 0-1,-1 0 0,1 0 1,-1 0-1,1 0 0,-1 1 1,1-1-1,-1 0 0,1 0 1,-1 0-1,1 0 0,-1 1 1,1-1-1,-1 0 0,1 1 1,0-1-1,32 17-51,-26-13 71,5 3-98,0-1-1,1 0 1,0-1 0,0 0-1,0-1 1,0-1-1,1 0 1,0 0 0,-1-2-1,21 1 1,-34-2 83,1 0 0,-1 0 0,0 0 0,0 0-1,0 0 1,0 0 0,1 0 0,-1 0 0,0 0 0,0 0 0,0 0 0,0-1 0,0 1-1,1 0 1,-1 0 0,0 0 0,0 0 0,0 0 0,0 0 0,0 0 0,0-1 0,0 1-1,1 0 1,-1 0 0,0 0 0,0 0 0,0 0 0,0-1 0,0 1 0,0 0-1,0 0 1,0 0 0,0 0 0,0-1 0,0 1 0,0 0 0,0 0 0,0 0 0,0 0-1,0-1 1,0 1 0,0 0 0,0 0 0,0 0 0,0 0 0,0-1 0,0 1 0,-1 0-1,1 0 1,0 0 0,0 0 0,0 0 0,0-1 0,0 1 0,0 0 0,0 0 0,-1 0-1,1 0 1,0 0 0,0 0 0,0 0 0,0 0 0,0 0 0,-1-1 0,1 1 0,0 0-1,0 0 1,0 0 0,-1 0 0,-11-7-137,10 7 162,-1 0 0,1 0 0,0 0 1,-1 0-1,1 1 0,0-1 0,-1 1 0,1 0 0,0-1 0,-1 1 0,1 0 0,0 0 0,0 1 0,0-1 0,0 0 1,0 1-1,0-1 0,1 1 0,-1 0 0,0-1 0,1 1 0,-1 0 0,1 0 0,0 0 0,-1 0 0,1 0 0,0 0 0,0 1 1,0-1-1,1 0 0,-1 0 0,1 1 0,-1-1 0,1 0 0,0 5 0,-1-4 20,1-1 0,0 1 0,0-1 0,0 1 0,0-1 0,0 1 0,1-1 0,-1 1 0,1-1 0,0 1 0,0-1 0,0 1 0,0-1 0,0 0-1,0 0 1,0 1 0,1-1 0,-1 0 0,1 0 0,0 0 0,-1-1 0,1 1 0,0 0 0,0-1 0,0 1 0,0-1 0,1 1 0,-1-1 0,0 0 0,1 0 0,-1 0 0,0 0 0,1-1 0,4 2 0,16-2-110,-1 0 0,1-1-1,-1-1 1,1-2 0,-1 0 0,0-1 0,-1-1 0,1-1 0,25-12 0,-22 9 113,-25 10-38,1 0-1,-1-1 0,1 1 1,-1 0-1,1 0 0,0 0 1,-1-1-1,1 1 0,-1 0 1,1 0-1,-1 0 0,1 0 0,0 0 1,-1 0-1,1 0 0,-1 0 1,1 0-1,-1 0 0,1 0 1,0 1-1,-1-1 0,1 0 1,-1 0-1,1 0 0,-1 1 0,1-1 1,-1 0-1,1 1 0,-1-1 1,0 0-1,1 1 0,-1-1 1,1 1-1,-1-1 0,0 1 1,1-1-1,-1 1 0,1 0 0,2 28 974,2 8-401,-4-36-630,-1 0-1,0 1 0,1-1 1,0 0-1,-1 0 0,1 0 0,0 1 1,0-1-1,-1 0 0,1 0 1,0 0-1,0 0 0,0-1 1,0 1-1,0 0 0,0 0 1,1-1-1,-1 1 0,0 0 0,0-1 1,1 1-1,-1-1 0,0 1 1,2-1-1,11 1-3167,4-1-2942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074"/>
    </inkml:context>
    <inkml:brush xml:id="br0">
      <inkml:brushProperty name="width" value="0.025" units="cm"/>
      <inkml:brushProperty name="height" value="0.025" units="cm"/>
      <inkml:brushProperty name="color" value="#E71224"/>
    </inkml:brush>
  </inkml:definitions>
  <inkml:trace contextRef="#ctx0" brushRef="#br0">11 68 4773,'0'0'11221,"-4"-9"-8104,3 8-2975,0-1-1,1 1 0,-1-1 1,0 1-1,1-1 0,-1 0 1,1 1-1,-1-1 0,1 0 1,0 0-1,-1 1 0,1-1 1,0 0-1,0 0 0,1 1 1,-1-1-1,0 0 0,0 0 1,1 1-1,0-3 0,2 2 31,-1 0-1,0 0 1,1 0-1,-1 1 1,1-1-1,-1 1 1,1 0-1,0 0 0,0 0 1,-1 0-1,1 0 1,0 1-1,0-1 1,0 1-1,0-1 1,4 1-1,11-1 240,-1 0 0,1 1 0,-1 1 0,1 0 0,-1 1 0,31 8 0,-44-9-394,1 1 0,-1-1-1,0 1 1,0 0 0,0 1 0,0-1 0,0 0-1,-1 1 1,1 0 0,0 0 0,-1 0 0,0 0 0,5 7-1,-7-7-22,1 0 0,-1 1 0,1-1 0,-1 1 0,0-1 0,-1 1-1,1-1 1,0 1 0,-1-1 0,0 1 0,0 0 0,0-1 0,0 1 0,-1 0-1,1-1 1,-1 1 0,0-1 0,0 1 0,-3 5 0,-1 1 22,0-1 1,-1 0-1,0 0 0,-1 0 1,0-1-1,0 0 0,-1-1 1,-15 13-1,-29 32 18,51-51-35,0 0 0,0 1 0,0-1-1,0 0 1,0 0 0,1 0 0,-1 1 0,0-1-1,1 0 1,-1 1 0,1-1 0,-1 0 0,1 1-1,0-1 1,-1 1 0,1-1 0,0 1 0,0-1-1,0 1 1,1 2 0,-1-3-23,1 0-1,-1 0 1,1-1-1,0 1 1,0 0 0,0 0-1,-1 0 1,1-1 0,0 1-1,0 0 1,0-1 0,0 1-1,0-1 1,0 1-1,0-1 1,0 1 0,1-1-1,-1 0 1,0 1 0,1-1-1,10 1-340,0 0-1,0-1 1,-1 0-1,13-2 1,-16 2 81,14-3-1385,1 0-1,-1-2 0,38-12 0,22-16-6550,-14 1-2334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432"/>
    </inkml:context>
    <inkml:brush xml:id="br0">
      <inkml:brushProperty name="width" value="0.025" units="cm"/>
      <inkml:brushProperty name="height" value="0.025" units="cm"/>
      <inkml:brushProperty name="color" value="#E71224"/>
    </inkml:brush>
  </inkml:definitions>
  <inkml:trace contextRef="#ctx0" brushRef="#br0">257 39 10570,'-9'-2'4404,"1"0"-4030,-1 1 0,1-1 0,-1 1 0,1 1 1,-1-1-1,1 2 0,-1-1 0,1 1 0,0 0 0,-1 1 0,1 0 0,0 0 0,-12 5 0,12-3-147,1 0 0,-1 0 0,1 0 0,0 1 0,0 0 0,1 0 0,-1 1 0,1 0 0,0 0 0,1 0 0,0 1 0,0 0 0,0 0 0,1 0 0,0 0 0,0 1 0,0 0 0,1-1 0,1 1 0,-1 1 0,1-1 0,1 0 0,0 0 0,-1 10 0,2-15-196,0 0 1,1-1 0,-1 1 0,1-1-1,-1 1 1,1-1 0,0 1-1,0-1 1,0 0 0,0 1-1,1-1 1,-1 0 0,1 0-1,-1 0 1,1 0 0,0 0-1,-1 0 1,1 0 0,3 2-1,0-1 1,0-1 0,0 1 0,0-1 0,0 0 0,0 0 0,1 0 0,-1 0 1,11 0-1,-3 0 64,0-1 0,1-1 1,-1 0-1,1-1 0,-1 0 0,0-1 1,17-5-1,-21 4-32,1-1 1,-1 0-1,0 0 0,0-1 0,0-1 0,-1 1 1,1-2-1,-1 1 0,-1-1 0,1 0 1,11-14-1,-15 15-25,0 0 1,0 0 0,0 0-1,0-1 1,-1 1 0,0-1-1,-1 0 1,1 0-1,-1 0 1,-1 0 0,1 0-1,-1-1 1,0 1 0,-1 0-1,0 0 1,0-1 0,-2-8-1,1 12-105,0 0 1,0 1-1,0 0 0,-1-1 0,1 1 0,-1 0 1,0-1-1,0 1 0,0 0 0,0 1 1,-1-1-1,1 0 0,-1 1 0,0-1 0,0 1 1,0 0-1,0 0 0,0 0 0,0 0 0,0 0 1,-1 1-1,1-1 0,-1 1 0,1 0 0,-1 0 1,1 1-1,-1-1 0,0 1 0,1-1 1,-1 1-1,0 0 0,1 1 0,-6 0 0,8-1-113,-1 1-1,1 0 0,0 0 0,-1 0 0,1 0 0,0 0 0,0 0 0,0 0 1,0 0-1,0 0 0,0 0 0,0 1 0,0-1 0,0 0 0,0 1 0,1-1 0,-1 0 1,0 1-1,1-1 0,0 1 0,-1-1 0,1 1 0,0 0 0,-1 2 1,5 23-8959,6-16-1811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4.758"/>
    </inkml:context>
    <inkml:brush xml:id="br0">
      <inkml:brushProperty name="width" value="0.025" units="cm"/>
      <inkml:brushProperty name="height" value="0.025" units="cm"/>
      <inkml:brushProperty name="color" value="#E71224"/>
    </inkml:brush>
  </inkml:definitions>
  <inkml:trace contextRef="#ctx0" brushRef="#br0">46 0 19186,'0'0'2595,"-7"71"-898,-6-36-480,3 2 193,0-2-321,5-4-737,5-4-288,0-6-128,5-7-1473,7-8-1602,1-6-1346,2-3-4579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117"/>
    </inkml:context>
    <inkml:brush xml:id="br0">
      <inkml:brushProperty name="width" value="0.025" units="cm"/>
      <inkml:brushProperty name="height" value="0.025" units="cm"/>
      <inkml:brushProperty name="color" value="#E71224"/>
    </inkml:brush>
  </inkml:definitions>
  <inkml:trace contextRef="#ctx0" brushRef="#br0">0 42 19731,'0'0'4596,"12"-6"-3384,-2 1-1136,0 0 0,1 1 0,0 0 0,0 0-1,0 1 1,0 1 0,0 0 0,23-2 0,-11 4-63,-16-1-10,1 0-1,-1 1 1,0 0 0,1 0 0,-1 1-1,1 0 1,-1 0 0,0 1-1,0 0 1,14 6 0,-20-7 9,1 1-1,-1-1 1,0 0 0,-1 1 0,1-1-1,0 1 1,0-1 0,-1 1 0,1 0-1,-1-1 1,1 1 0,-1-1 0,0 1-1,1 0 1,-1 0 0,0-1 0,0 1-1,0 0 1,0-1 0,-1 1 0,1 0-1,0-1 1,-2 4 0,-12 38 368,-24 40 195,19-47-150,3 1-1,1 0 0,1 1 0,-9 47 0,18-32-523,11-27-2237,-6-26 2120,0 1 0,0-1-1,1 1 1,-1-1-1,0 1 1,1-1-1,-1 0 1,1 1 0,-1-1-1,0 1 1,1-1-1,-1 0 1,1 0-1,-1 1 1,1-1-1,-1 0 1,1 0 0,-1 1-1,1-1 1,-1 0-1,1 0 1,-1 0-1,1 0 1,-1 0 0,1 0-1,-1 0 1,1 0-1,0 0 1,-1 0-1,1 0 1,-1 0 0,1 0-1,-1-1 1,2 1-1,1-3-6007</inkml:trace>
  <inkml:trace contextRef="#ctx0" brushRef="#br0" timeOffset="1">29 316 11691,'0'0'13933,"50"-12"-12812,-14 9-384,9-1-481,5 1-224,11 1-128,1-2-961,4 0-897,-3-5-1665,-6 0-7528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441"/>
    </inkml:context>
    <inkml:brush xml:id="br0">
      <inkml:brushProperty name="width" value="0.025" units="cm"/>
      <inkml:brushProperty name="height" value="0.025" units="cm"/>
      <inkml:brushProperty name="color" value="#E71224"/>
    </inkml:brush>
  </inkml:definitions>
  <inkml:trace contextRef="#ctx0" brushRef="#br0">1 71 14478,'0'0'15502,"74"-14"-15534,-25 4-512,1-3-2147,2-3-3266,1-1-8137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7.336"/>
    </inkml:context>
    <inkml:brush xml:id="br0">
      <inkml:brushProperty name="width" value="0.025" units="cm"/>
      <inkml:brushProperty name="height" value="0.025" units="cm"/>
    </inkml:brush>
  </inkml:definitions>
  <inkml:trace contextRef="#ctx0" brushRef="#br0">1 311 5637,'0'0'14708,"9"4"-13956,32 12-298,-39-15-441,-1-1 1,1 0-1,-1 0 1,1 0-1,-1 0 0,1-1 1,-1 1-1,0 0 0,1 0 1,-1-1-1,1 1 1,-1-1-1,0 1 0,1-1 1,-1 0-1,0 0 0,0 1 1,1-1-1,-1 0 1,0 0-1,0 0 0,0 0 1,0-1-1,0 1 0,0 0 1,0 0-1,-1 0 1,1-1-1,0 1 0,-1 0 1,1-1-1,-1 1 0,1-1 1,-1 1-1,1-3 1,5-48 513,-6 52-525,0 0 0,0-1 0,0 1 0,1 0 0,-1-1 1,0 1-1,0 0 0,0-1 0,0 1 0,0 0 0,0-1 0,0 1 0,0-1 0,0 1 0,0 0 0,0-1 0,0 1 1,0 0-1,0-1 0,-1 1 0,1 0 0,0-1 0,0 1 0,0 0 0,0-1 0,-1 1 0,1 0 0,0-1 0,0 1 1,-1 0-1,1 0 0,0-1 0,-1 1 0,1 0 0,0 0 0,0 0 0,-1-1 0,1 1 0,0 0 0,-1 0 1,1 0-1,-1 0 0,1 0 0,0 0 0,-1 0 0,1 0 0,0 0 0,-1 0 0,1 0 0,0 0 0,-1 0 0,1 0 1,-1 0-1,1 0 0,0 0 0,-1 0 0,1 0 0,0 1 0,-1-1 0,1 0 0,0 0 0,-1 0 0,1 1 1,0-1-1,0 0 0,-1 0 0,1 1 0,0-1 0,-1 1 0,-17 21 50,15-16 43,1 1 1,-1 0-1,1-1 1,0 1-1,1 0 1,0 0 0,0 0-1,0 0 1,1 0-1,1 12 1,-1-16-77,1 0 1,-1 0-1,1 0 1,0 0-1,0 0 1,0-1-1,0 1 0,0 0 1,0-1-1,1 1 1,0-1-1,-1 1 1,1-1-1,0 0 1,0 1-1,0-1 1,0 0-1,1 0 1,-1-1-1,1 1 0,-1 0 1,1-1-1,-1 0 1,1 1-1,0-1 1,0 0-1,5 1 1,4 0 12,1 0 0,-1-1 1,1 0-1,-1-1 1,1-1-1,-1 0 0,1 0 1,-1-1-1,1-1 0,22-8 1,-27 8-286,0 0 1,0 0 0,0-1-1,0-1 1,-1 1-1,0-1 1,0-1 0,0 1-1,-1-1 1,1 0 0,-2 0-1,1-1 1,-1 0-1,0 0 1,0 0 0,6-14-1,-8 5-2607,-10 11 1458,6 6 1431,-1-1 0,1 1 0,-1-1 0,1 1 0,-1 0 0,1-1 0,0 1 0,-1 0 0,1 0 0,0 0 0,0 0 0,-1 0 0,1 0 0,0 0 0,0 0 0,-1 2 0,-22 48 1642,21-22-940,3-28-722,1-1 0,-1 1 0,0 0 0,0 0 0,1 0-1,-1-1 1,1 1 0,-1 0 0,0 0 0,1-1 0,0 1 0,-1 0 0,1-1 0,-1 1 0,1-1 0,0 1 0,-1-1 0,1 1-1,0-1 1,-1 1 0,1-1 0,0 0 0,0 1 0,0-1 0,-1 0 0,3 1 0,4-1-112,0 0 0,0 0 1,0 0-1,-1-1 0,1 0 0,0 0 0,0-1 1,0 0-1,-1 0 0,1 0 0,-1-1 0,0 0 1,1 0-1,-1-1 0,-1 0 0,1 0 0,0 0 1,-1-1-1,0 0 0,8-10 0,4-3-121,-2-1 1,0 0-1,-2-1 0,21-39 0,-15 17 856,-12 24-1832,-1 0 1,0-1-1,5-33 1,-8 12 2765,-4 48-748,0 0 0,-1 0 0,0 0 0,-5 13 0,-3 13 415,4-3-581,1 1 0,2 0 0,1 0 0,2 0 1,5 51-1,-3-74-642,0-1-1,0 1 1,1-1 0,0 0 0,0 0 0,9 14 0,-11-20 0,0 0 0,0 0 1,0 0-1,1 0 0,-1 0 1,1 0-1,0 0 0,-1 0 1,1-1-1,0 1 0,0-1 1,0 1-1,0-1 0,0 0 1,0 0-1,1 0 0,-1 0 1,0 0-1,1 0 0,-1-1 1,0 1-1,1-1 0,-1 1 1,1-1-1,-1 0 0,0 0 0,1 0 1,4-1-1,-4-1 80,-1 1 1,1-1-1,-1 1 1,0-1-1,1 0 0,-1 0 1,0 0-1,0 0 0,0 0 1,0-1-1,-1 1 1,1-1-1,-1 1 0,1-1 1,-1 1-1,0-1 0,0 0 1,0 0-1,1-5 0,11-62 533,-11 60-645,3-70-357,-5 79 251,1 16-465,0-11 612,0 1 1,0-1-1,1 1 1,0-1-1,0 1 1,0-1-1,1 0 1,-1 0-1,1 0 1,0 0-1,0-1 1,0 1-1,1-1 1,-1 0-1,1 0 1,0 0-1,0 0 0,0 0 1,0-1-1,0 0 1,0 0-1,1 0 1,-1-1-1,1 1 1,0-1-1,-1 0 1,1 0-1,0-1 1,-1 1-1,1-1 1,0 0-1,0 0 0,0-1 1,6-1-1,-6 2 16,0-1 0,0 0 0,0 0 0,0-1 0,0 1 0,-1-1-1,1 0 1,0-1 0,-1 1 0,0-1 0,1 0 0,-1 0 0,0 0-1,4-5 1,-6 5 32,1 0-1,-1 0 0,0 0 1,0 0-1,-1 0 0,1 0 1,-1-1-1,0 1 0,0-1 1,0 1-1,0-1 0,0 0 1,-1 1-1,0-1 0,1 0 1,-1 1-1,-1-1 0,1 1 1,0-1-1,-1 0 1,-2-5-1,2 6-64,0 1 0,0 0 0,0 0 0,0-1 0,-1 1-1,1 0 1,-1 0 0,0 0 0,1 1 0,-1-1 0,0 0 0,0 1 0,0-1 0,0 1 0,0 0 0,-1-1 0,1 1 0,0 0 0,0 0 0,-1 1 0,1-1-1,-1 0 1,1 1 0,-1 0 0,1-1 0,-5 1 0,3 0 2,0 0 0,0 0 1,0 0-1,0 0 0,0 1 0,0-1 0,0 1 0,0 0 0,1 1 1,-1-1-1,0 0 0,1 1 0,-1 0 0,1 0 0,-1 0 1,-3 3-1,3-1 49,1-1 1,0 1 0,-1 0 0,1 0-1,1 0 1,-1 0 0,0 0 0,1 1-1,0-1 1,0 1 0,0 0 0,1-1-1,0 1 1,0 0 0,0 0 0,0 0-1,1 0 1,-1 0 0,1 0 0,1 0-1,1 9 1,-1-8-40,2 0 0,-1-1 1,0 1-1,1-1 0,0 0 0,1 0 0,-1 0 1,1 0-1,0-1 0,0 1 0,0-1 0,0 0 1,1 0-1,0 0 0,0-1 0,0 0 0,0 0 1,6 3-1,2 0-376,1-1 0,-1 0 0,1-1 0,0 0 0,24 2 0,39-1-7631,1-5-8358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5.799"/>
    </inkml:context>
    <inkml:brush xml:id="br0">
      <inkml:brushProperty name="width" value="0.025" units="cm"/>
      <inkml:brushProperty name="height" value="0.025" units="cm"/>
      <inkml:brushProperty name="color" value="#E71224"/>
    </inkml:brush>
  </inkml:definitions>
  <inkml:trace contextRef="#ctx0" brushRef="#br0">86 1 14830,'0'0'3486,"10"3"-2466,1 0-804,-1 1 0,1 0 1,-1 1-1,-1 0 0,1 0 0,-1 1 1,0 1-1,14 11 0,-20-15-109,0 0 0,0 0 0,-1 0 0,1 0 0,-1 0 0,1 1 0,-1-1 0,0 1 0,0-1 0,-1 1 0,1 0 0,-1 0 0,0 0 0,0 0 0,0 0 0,0 0 0,-1 0 0,0 0 0,0 0 0,0 1 0,0-1 0,-1 0 0,1 0 0,-1 0 0,0 0 0,0 0 0,0 0 0,-1-1 0,0 1 0,-3 6 0,-4 3 79,0-2-1,0 1 1,-2-1-1,1-1 0,-1 0 1,0-1-1,-1 0 1,-14 9-1,12-9-41,0 1-1,1 0 1,0 1 0,0 0-1,-18 25 1,30-36-158,0 1 0,0 0 0,0 0 1,1-1-1,-1 1 0,0 0 0,1 0 1,-1 0-1,1 0 0,-1 0 0,1 0 1,-1 0-1,1 0 0,0 0 0,-1 0 0,1 0 1,0 0-1,0 0 0,0 0 0,0 0 1,0 1-1,0-1 0,0 0 0,0 0 1,1 0-1,-1 0 0,0 0 0,1 0 1,-1 0-1,0 0 0,1 0 0,-1 0 0,1 0 1,0 0-1,-1 0 0,1-1 0,0 1 1,-1 0-1,1 0 0,0 0 0,0-1 1,0 1-1,0-1 0,0 1 0,0 0 1,0-1-1,0 0 0,0 1 0,0-1 1,0 0-1,0 1 0,1-1 0,8 2-293,0 0-1,1 0 1,-1-1 0,15-1-1,-18 0 66,-7 0 239,96-1-4987,-32-7-1644,-6-7-3061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6.158"/>
    </inkml:context>
    <inkml:brush xml:id="br0">
      <inkml:brushProperty name="width" value="0.025" units="cm"/>
      <inkml:brushProperty name="height" value="0.025" units="cm"/>
      <inkml:brushProperty name="color" value="#E71224"/>
    </inkml:brush>
  </inkml:definitions>
  <inkml:trace contextRef="#ctx0" brushRef="#br0">255 71 12780,'-9'-2'5936,"1"0"-5623,1 0 0,0 1 0,-1 0 0,1 0 0,-1 0-1,0 1 1,1 0 0,-1 1 0,1 0 0,-1 0 0,1 0-1,0 1 1,-1 0 0,1 1 0,0-1 0,0 1-1,1 1 1,-1-1 0,-10 8 0,9-4-134,1-1 1,0 1-1,0 0 0,0 1 1,1 0-1,0 0 0,1 0 1,-1 1-1,2-1 0,-1 1 0,1 0 1,1 1-1,-1-1 0,2 1 1,-1-1-1,1 1 0,1 0 1,0 0-1,0 0 0,1 0 1,1 17-1,0-24-166,0 0 0,-1 0 1,1 0-1,0-1 0,0 1 0,1 0 0,-1 0 0,1-1 1,-1 1-1,1 0 0,0-1 0,0 0 0,0 1 0,0-1 1,0 0-1,1 0 0,-1 0 0,1 0 0,-1-1 0,1 1 1,0-1-1,-1 1 0,1-1 0,0 0 0,0 0 0,0 0 0,0-1 1,0 1-1,0-1 0,0 1 0,0-1 0,0 0 0,5-1 1,0 1 28,0-1-1,0 0 1,-1 0 0,1 0 0,0-1 0,0-1 0,-1 1 0,1-1 0,-1-1-1,0 1 1,12-8 0,-9 3 5,0-1 0,0 0 0,-1 0-1,-1-1 1,1 0 0,-1 0 0,-1-1-1,0 0 1,-1 0 0,0-1 0,0 0 0,-2 0-1,1 0 1,-1-1 0,-1 1 0,0-1-1,-1 0 1,-1 0 0,0 0 0,-1-26 0,0 36-98,0 0 1,0 0-1,-1 1 1,1-1-1,-1 0 1,1 0-1,-1 0 1,0 0-1,0 1 1,0-1-1,-1 1 1,1-1-1,-1 1 1,1-1-1,-1 1 1,0 0-1,0-1 1,0 1-1,0 0 1,0 1-1,0-1 1,-1 0-1,1 0 1,-1 1-1,1 0 1,-1-1-1,0 1 1,1 0-1,-1 0 1,0 1-1,0-1 1,1 0-1,-1 1 1,-4-1 0,6 2-250,-1 0 1,1-1-1,0 1 1,-1 0-1,1 0 1,0 0-1,0 0 1,0 0-1,0 0 1,-1 0-1,2 1 1,-1-1-1,0 0 1,0 0-1,0 1 1,0-1-1,1 1 1,-1-1-1,1 0 1,-1 1-1,1-1 1,0 1-1,-1-1 1,1 1-1,0 0 1,0-1-1,0 1 1,0-1-1,0 1 1,1 1-1,-1 1-799,0 15-7511</inkml:trace>
  <inkml:trace contextRef="#ctx0" brushRef="#br0" timeOffset="1">400 73 7976,'0'0'18481,"0"67"-17904,-7-34 287,1 2-63,-2 4-416,3-3-289,1-1-32,1-5-673,3-6-1377,0-7-1121,0-11-1409,8-6-5125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16.580"/>
    </inkml:context>
    <inkml:brush xml:id="br0">
      <inkml:brushProperty name="width" value="0.025" units="cm"/>
      <inkml:brushProperty name="height" value="0.025" units="cm"/>
      <inkml:brushProperty name="color" value="#E71224"/>
    </inkml:brush>
  </inkml:definitions>
  <inkml:trace contextRef="#ctx0" brushRef="#br0">193 56 22806,'0'0'1809,"-1"-9"-170,1 8-1585,0-1-36,0 0-1,0 1 0,0-1 0,0 0 1,0 0-1,0 1 0,-1-1 1,1 0-1,-1 0 0,1 1 1,-1-1-1,0 1 0,1-1 1,-1 0-1,0 1 0,0-1 0,0 1 1,0 0-1,-1-1 0,1 1 1,0 0-1,0 0 0,-1 0 1,1 0-1,-1 0 0,1 0 0,-1 0 1,1 0-1,-1 0 0,0 1 1,1-1-1,-1 1 0,0-1 1,1 1-1,-1 0 0,0 0 1,0-1-1,1 1 0,-1 0 0,0 1 1,0-1-1,1 0 0,-1 0 1,-3 2-1,-1 0 88,0 0-1,1 1 1,-1 0 0,0 0 0,1 0 0,-1 1-1,1 0 1,0 0 0,1 0 0,-1 1-1,-6 7 1,8-8-25,0 0 1,0-1-1,0 1 0,0 1 0,1-1 1,0 0-1,-1 0 0,2 1 0,-1 0 1,0-1-1,1 1 0,0 0 0,0-1 1,1 1-1,-1 8 0,2-11-85,-1-1 0,1 0 0,-1 0 0,1 1 0,0-1 0,0 0 0,-1 0 0,1 0 0,0 0 0,0 0 0,0 0 0,0 0 0,0 0 0,1 0 0,-1 0 0,0 0 0,0-1 0,1 1 0,-1-1-1,0 1 1,0-1 0,1 1 0,-1-1 0,1 0 0,-1 1 0,0-1 0,1 0 0,2 0 0,45 0-507,-45-1 455,4 0-51,1-1 0,-1 0 1,1-1-1,-1 1 0,0-2 1,0 1-1,0-1 0,0-1 1,-1 1-1,1-1 0,-1-1 1,0 1-1,-1-1 0,0 0 1,0-1-1,0 1 1,8-14-1,-23 41 264,1 0 0,1 0-1,1 0 1,1 1 0,0 0 0,2 1 0,0-1 0,2 0 0,2 38 0,-1-55-154,1-1 0,-1 0 1,1 0-1,0 0 1,0 0-1,0 1 0,1-1 1,-1-1-1,1 1 0,0 0 1,0 0-1,0-1 1,1 1-1,-1-1 0,5 4 1,1 1-37,1-1 1,0 0 0,1 0 0,11 6 0,-21-13 41,1 0 0,-1 0 0,0 1 0,0-1 0,1 0 0,-1 0 0,0 1 0,0-1 0,0 0 0,1 1 0,-1-1 0,0 0 0,0 1 0,0-1 0,0 0 0,0 1 0,0-1 1,0 0-1,0 1 0,0-1 0,0 0 0,0 1 0,0-1 0,0 0 0,0 1 0,0-1 0,0 0 0,0 1 0,0-1 0,0 0 0,0 1 0,0-1 0,-1 0 0,1 1 0,0-1 1,0 0-1,0 0 0,-1 1 0,1-1 0,0 0 0,0 0 0,-1 1 0,1-1 0,0 0 0,-1 0 0,1 0 0,0 1 0,-1-1 0,1 0 0,0 0 0,-1 0 0,-15 9 390,-1-1-158,0-2 0,-1 0 0,1-1-1,-1-1 1,0 0 0,0-1-1,0-1 1,-1-1 0,1-1 0,-34-3-1,49 2-444,0 0 0,1 0 0,-1 0 0,0 0 0,0 0-1,1-1 1,-1 1 0,1-1 0,-1 1 0,1-1 0,0 0-1,-4-4 1,-8-18-8055,11 5-5721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29.551"/>
    </inkml:context>
    <inkml:brush xml:id="br0">
      <inkml:brushProperty name="width" value="0.025" units="cm"/>
      <inkml:brushProperty name="height" value="0.025" units="cm"/>
      <inkml:brushProperty name="color" value="#E71224"/>
    </inkml:brush>
  </inkml:definitions>
  <inkml:trace contextRef="#ctx0" brushRef="#br0">95 496 6118,'-9'0'3502,"2"1"-2774,-1 0-131,0 0 0,1 0 0,-1-1 0,0 0 0,1-1 0,-1 1 0,0-1 0,-9-3 1,27-2 1083,366-59 1369,-295 54-2897,657-94 222,848-107 499,-1321 186-448,2 12-1,459 34 0,-476 3-313,271-9 0,-516-14-106,51-6 30,-54 6-30,-1 0-1,1-1 0,-1 1 1,1 0-1,0-1 1,-1 1-1,1-1 0,-1 1 1,1-1-1,-1 0 0,1 0 1,-1 0-1,0 0 0,0 0 1,1 0-1,-1 0 1,0 0-1,0 0 0,0-1 1,0 1-1,0 0 0,0-1 1,0 1-1,-1-1 0,1 1 1,0-1-1,0-1 1,-1 1-84,-1 0 1,1 1 0,-1-1-1,0 1 1,1-1 0,-1 1-1,0-1 1,0 1 0,0-1 0,0 1-1,0 0 1,0 0 0,0-1-1,-1 1 1,1 0 0,0 0-1,-1 0 1,1 0 0,-1 1-1,1-1 1,-4-1 0,-41-18-2886,33 15 1322,-46-19-6377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30.128"/>
    </inkml:context>
    <inkml:brush xml:id="br0">
      <inkml:brushProperty name="width" value="0.025" units="cm"/>
      <inkml:brushProperty name="height" value="0.025" units="cm"/>
      <inkml:brushProperty name="color" value="#E71224"/>
    </inkml:brush>
  </inkml:definitions>
  <inkml:trace contextRef="#ctx0" brushRef="#br0">878 148 4965,'230'-97'1396,"-74"47"5749,-171 63-6396,-1 0 0,-29 16 1,-448 227 509,-77 46 2441,553-292-3628,-53 38 68,67-45-144,-1-1 1,1 1 0,1 0-1,-1 0 1,0 0 0,1 0-1,-1 1 1,1-1 0,0 1-1,0-1 1,0 1 0,1 0-1,-1 0 1,1-1-1,0 1 1,-1 7 0,2-10-8,0 1 1,0-1-1,0 1 1,1-1-1,-1 1 1,0-1-1,1 0 1,-1 1-1,1-1 1,-1 0-1,1 1 1,0-1 0,-1 0-1,1 0 1,0 0-1,0 1 1,0-1-1,0 0 1,0 0-1,0 0 1,0-1-1,0 1 1,0 0-1,1 0 1,1 1-1,40 10-90,12-4 183,0-4 0,1-1 0,78-7 1,-82 2-60,592-46-827,-590 43 274,101-12-3826,-15-5-3113</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4.612"/>
    </inkml:context>
    <inkml:brush xml:id="br0">
      <inkml:brushProperty name="width" value="0.025" units="cm"/>
      <inkml:brushProperty name="height" value="0.025" units="cm"/>
      <inkml:brushProperty name="color" value="#E71224"/>
    </inkml:brush>
  </inkml:definitions>
  <inkml:trace contextRef="#ctx0" brushRef="#br0">190 22 19571,'-8'-4'1825,"-1"1"-1500,0-1-1,0 2 1,0-1-1,-1 1 1,1 1-1,-1 0 1,1 0-1,-1 1 0,-12 1 1,18-1-295,1 0-1,0 0 1,0 1 0,-1 0 0,1 0 0,0-1-1,0 2 1,0-1 0,0 0 0,0 1-1,0-1 1,0 1 0,1 0 0,-1 0 0,0 0-1,1 0 1,0 1 0,-1-1 0,1 1-1,0-1 1,0 1 0,0 0 0,1-1-1,-1 1 1,1 0 0,-1 0 0,1 0 0,0 1-1,0-1 1,1 0 0,-1 0 0,1 1-1,-1-1 1,1 5 0,0-7-28,1 0 0,-1 0 0,1 0 0,-1 0 0,1 0 0,-1 0 0,1-1 0,-1 1 0,1 0 1,0 0-1,-1 0 0,1 0 0,0-1 0,0 1 0,0 0 0,0-1 0,-1 1 0,1-1 0,0 1 0,0-1 0,0 1 0,0-1 0,0 0 0,0 1 0,1-1 0,-1 0 1,0 0-1,0 0 0,0 0 0,0 0 0,0 0 0,0 0 0,0 0 0,0 0 0,2-1 0,44-6 127,-37 4-104,-1-2-1,1 1 1,-1-1 0,18-13-1,-21 13-40,2 0 0,-1 0 0,0 1 0,1 0 0,0 0 0,0 1 0,0 0 0,10-3-1,-17 6 11,0 0-1,0 0 0,-1 0 1,1 0-1,0 0 0,0 0 0,0 0 1,-1 1-1,1-1 0,0 0 1,0 0-1,-1 1 0,1-1 0,0 0 1,-1 1-1,1-1 0,0 1 1,-1-1-1,1 1 0,-1-1 0,1 1 1,0-1-1,-1 1 0,0-1 1,1 1-1,-1 0 0,1-1 1,-1 1-1,0 0 0,1 0 0,-1-1 1,0 1-1,1 1 0,3 29-103,-3-24 128,4 56 53,-2 0 0,-3 1-1,-13 98 1,11-147 129,-1 0-1,-1-1 1,-1 1 0,0-1-1,-12 24 1,15-34-63,0-1-1,0 1 1,0-1 0,0 0-1,-1 1 1,0-1 0,1 0-1,-1 0 1,0-1 0,-1 1-1,1-1 1,0 1 0,-1-1-1,1 0 1,-1 0 0,0-1-1,1 1 1,-1-1 0,0 0-1,0 0 1,0 0 0,0 0-1,0-1 1,0 0 0,-6 0-1,6-1-60,0 0 0,-1 0 0,1-1-1,0 0 1,0 0 0,1 0 0,-1 0-1,0-1 1,1 1 0,-1-1 0,1 0-1,0 0 1,0 0 0,0 0 0,0-1-1,0 1 1,1-1 0,0 0 0,-3-6 0,-3-5-54,1 0 1,0-1 0,-8-29 0,12 35-22,1 0-1,0-1 1,0 0-1,1 1 1,0-1 0,1 0-1,2-16 1,-1 23-192,-1 0 0,1 0 0,1 0 0,-1 0 0,1 0 0,-1 0 0,1 1 0,0-1 0,1 1 0,-1-1 0,1 1 0,-1 0 0,1 0 0,0 0 0,0 0 0,0 0 0,0 1 0,1-1 0,-1 1 0,1 0 0,0 0 0,4-1 0,64-26-8617,-28 13 869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4.942"/>
    </inkml:context>
    <inkml:brush xml:id="br0">
      <inkml:brushProperty name="width" value="0.025" units="cm"/>
      <inkml:brushProperty name="height" value="0.025" units="cm"/>
      <inkml:brushProperty name="color" value="#E71224"/>
    </inkml:brush>
  </inkml:definitions>
  <inkml:trace contextRef="#ctx0" brushRef="#br0">125 137 18866,'0'0'5845,"9"-4"-3773,21-10-928,-7 5-834,-2-1 1,1 0-1,31-23 1,-52 32-314,1 0 0,-1 0 0,0 0 1,0-1-1,1 1 0,-1 0 0,0-1 0,0 1 0,0 0 1,0-1-1,-1 1 0,1-1 0,0 0 0,-1 1 0,2-4 1,-2 5 0,0-1 1,0 0 0,-1 0 0,1 0 0,0 0 0,0 1 0,0-1 0,-1 0 0,1 0 0,0 0 0,-1 1 0,1-1 0,0 0 0,-1 0 0,1 1 0,-1-1 0,0 0 0,1 1-1,-1-1 1,1 1 0,-3-2 0,0 0 4,-1 0 0,1 0 0,-1 1 0,0-1 0,0 1-1,1 0 1,-1 0 0,0 0 0,0 1 0,-8-1 0,2 1 35,0 1 1,1 1-1,-1-1 1,1 2-1,-1-1 1,1 1-1,0 1 1,0 0-1,0 0 1,0 0-1,1 1 1,0 1-1,-11 8 1,8-5 12,0 1 1,0 0 0,1 1-1,1 0 1,0 0-1,0 1 1,1 1 0,-9 16-1,16-27-45,0 0 0,0 0 0,1 0 1,-1 0-1,0 0 0,0 0 0,1 0 0,0 0 0,-1 0 0,1 0 0,0 0 0,0 0 0,0 1 1,0-1-1,0 0 0,1 0 0,-1 0 0,0 0 0,2 2 0,-1-2 1,0-1 1,0 1-1,0-1 0,0 0 1,1 1-1,-1-1 1,1 0-1,-1 0 0,1 0 1,-1 0-1,1 0 0,-1 0 1,1-1-1,0 1 0,-1 0 1,1-1-1,3 1 0,9 1-118,-1-1-1,1 0 0,0-1 1,24-4-1,-26 3-160,7-2-1835,1 0 0,31-11 0,-15 3-4988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5.582"/>
    </inkml:context>
    <inkml:brush xml:id="br0">
      <inkml:brushProperty name="width" value="0.025" units="cm"/>
      <inkml:brushProperty name="height" value="0.025" units="cm"/>
      <inkml:brushProperty name="color" value="#E71224"/>
    </inkml:brush>
  </inkml:definitions>
  <inkml:trace contextRef="#ctx0" brushRef="#br0">160 54 18257,'0'0'6978,"3"-9"-5265,8-25-314,-11 33-1370,0 1 1,0 0 0,0-1-1,0 1 1,-1-1-1,1 1 1,0-1-1,0 1 1,0 0 0,0-1-1,-1 1 1,1-1-1,0 1 1,0 0 0,-1-1-1,1 1 1,0 0-1,0-1 1,-1 1-1,1 0 1,0-1 0,-1 1-1,1 0 1,-1 0-1,1-1 1,0 1 0,-1 0-1,1 0 1,-1 0-1,1 0 1,-1 0-1,1-1 1,-1 1 0,1 0-1,0 0 1,-1 0-1,1 0 1,-1 0 0,1 0-1,-1 0 1,1 1-1,-1-1 1,1 0-1,0 0 1,-1 0 0,1 0-1,-1 1 1,-21 4 146,11 1-114,1 0 1,1 1-1,-1 0 1,1 1-1,0 0 1,1 0-1,0 1 1,0 0-1,1 1 1,0 0-1,0 0 1,1 0-1,1 0 1,0 1-1,0 0 1,-4 19-1,8-28-63,1-1-1,-1 1 0,1 0 0,0-1 0,0 1 1,0 0-1,0-1 0,0 1 0,0 0 1,0-1-1,1 1 0,-1 0 0,0-1 0,1 1 1,0 0-1,-1-1 0,1 1 0,0-1 1,0 1-1,0-1 0,0 0 0,0 1 0,0-1 1,0 0-1,0 0 0,0 1 0,1-1 1,-1 0-1,1 0 0,-1-1 0,0 1 0,1 0 1,0 0-1,-1-1 0,1 1 0,-1-1 1,1 1-1,0-1 0,-1 0 0,1 1 0,0-1 1,-1 0-1,1 0 0,0 0 0,-1-1 0,1 1 1,3-1-1,4 0-29,1-1 1,0 0-1,-1 0 0,0-1 0,0 0 1,0-1-1,12-6 0,-5 0-19,-1-2 0,0 0 0,-1 0 0,-1-1 0,0-1 0,14-18 0,-2 3 352,-25 83-499,0-53 197,0 0-1,0-1 1,0 1 0,0 0 0,0-1 0,0 1 0,0-1-1,0 1 1,1 0 0,-1-1 0,0 1 0,1-1-1,-1 1 1,0-1 0,1 1 0,-1-1 0,1 1-1,-1-1 1,0 1 0,1-1 0,-1 1 0,1-1 0,-1 0-1,1 1 1,0-1 0,-1 0 0,1 1 0,-1-1-1,2 0 1,26 1-212,32-16-654,-52 13 637,12-4-13,0 2 0,0 0 0,1 1 0,-1 1 0,25 0 0,-44 2 249,0 0 1,0 0 0,0 1 0,0-1 0,0 0 0,0 0 0,0 1 0,1-1 0,-1 0 0,0 1-1,0-1 1,0 1 0,0-1 0,-1 1 0,1 0 0,0-1 0,0 1 0,0 0 0,0 0 0,-1 0 0,1 0-1,0-1 1,-1 1 0,1 0 0,-1 0 0,1 0 0,-1 0 0,1 0 0,-1 0 0,0 1 0,1-1-1,-1 0 1,0 0 0,0 0 0,0 0 0,0 0 0,0 0 0,0 0 0,0 1 0,0 0 0,2 16 986,-1-17-964,0-1 0,-1 1 0,1-1 0,0 1-1,0-1 1,0 1 0,-1-1 0,1 1 0,0-1 0,0 0 0,0 0-1,0 1 1,0-1 0,0 0 0,0 0 0,0 0 0,0 0 0,0 0-1,0 0 1,0 0 0,0 0 0,0-1 0,-1 1 0,1 0 0,0 0-1,2-2 1,25-6 237,4-5-142,-10 3-318,1 0 0,0 2-1,1 1 1,0 0 0,0 2 0,47-4-1,-70 9 200,0 0 0,-1 0 0,1 0 0,-1 0 0,1 0 0,0 0 0,-1 0 0,1 0 0,-1 0-1,1 0 1,0 0 0,-1 1 0,1-1 0,-1 0 0,1 0 0,-1 1 0,1-1 0,-1 0 0,1 1 0,-1-1 0,1 0 0,-1 1-1,1-1 1,-1 1 0,1-1 0,-1 1 0,0-1 0,1 1 0,-1-1 0,0 1 0,0-1 0,1 1 0,-1 0 0,0-1-1,0 1 1,0-1 0,0 1 0,0 0 0,0-1 0,0 2 0,-7 28 1211,6-28-1199,0 0 1,0 0 0,1 0 0,-1 0 0,0 0 0,1 0 0,0 0 0,-1 0 0,1 0 0,0 0 0,0 0 0,0 0 0,1 3 0,22-3-5961,-16-2 3476,14 0-4944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6.428"/>
    </inkml:context>
    <inkml:brush xml:id="br0">
      <inkml:brushProperty name="width" value="0.025" units="cm"/>
      <inkml:brushProperty name="height" value="0.025" units="cm"/>
      <inkml:brushProperty name="color" value="#E71224"/>
    </inkml:brush>
  </inkml:definitions>
  <inkml:trace contextRef="#ctx0" brushRef="#br0">130 220 17008,'0'0'4789,"-9"-3"-1346,-55-16 582,63 18-3811,30 13-92,-21-9-166,0 0-1,0-1 1,1 0-1,-1 0 1,1-1-1,-1 0 1,1 0-1,13-2 1,-22 1 45,1 0 1,-1 0-1,1 0 0,-1 0 0,1 0 1,-1 0-1,1 0 0,-1 0 1,1 0-1,-1 0 0,1-1 0,-1 1 1,1 0-1,-1 0 0,1 0 1,-1-1-1,1 1 0,-1 0 0,0-1 1,1 1-1,-1 0 0,0-1 1,1 1-1,-1-1 0,0 1 0,1 0 1,-1-1-1,0 1 0,0-1 1,0 1-1,1-1 0,-1 1 0,0-1 1,0 1-1,0-1 0,0 1 1,0-1-1,0 1 0,0-1 1,0 1-1,0-1 0,0 1 0,0-1 1,0 1-1,0-1 0,-1 0 1,1 0-1,0 0 0,-1 0 1,1 0-1,-1 0 0,0 0 1,1 0-1,-1 0 1,0 0-1,1 0 0,-1 0 1,0 0-1,0 1 0,0-1 1,0 0-1,1 0 0,-1 1 1,0-1-1,0 1 1,-1-1-1,1 1 0,-1-1 1,-4 0 7,0 1-1,1-1 1,-1 1 0,0 0 0,0 1 0,0 0 0,0 0 0,1 0-1,-1 0 1,0 1 0,1 0 0,-1 0 0,1 1 0,0-1 0,-1 1-1,1 0 1,1 1 0,-1-1 0,-8 8 0,9-6 50,-1-1-1,1 1 1,0 0 0,0 0-1,0 1 1,1-1 0,-1 1-1,1-1 1,1 1 0,-1 0-1,1 0 1,0 1 0,0-1-1,1 0 1,0 1 0,0-1-1,0 12 1,1-16-53,1-1 1,-1 1 0,0-1-1,0 1 1,1 0-1,-1-1 1,1 1 0,0-1-1,-1 0 1,1 1-1,0-1 1,0 1 0,0-1-1,0 0 1,0 0-1,0 0 1,0 1-1,0-1 1,1 0 0,-1 0-1,0-1 1,2 2-1,1 0-61,0 0-1,0-1 1,0 0-1,0 0 1,0 0-1,0 0 0,1-1 1,6 1-1,-2-1-375,0 0-1,0-1 1,0 0-1,0-1 1,0 0-1,-1 0 1,17-8-1,-11 2-522,-1-1 1,0 0-1,0-1 0,-1 0 1,-1-1-1,0-1 0,0 0 1,-1 0-1,-1-1 0,13-22 1,-8 11 66,17-45 1,-2-24 2846,-29 91-1732,1 1 1,0-1 0,-1 0-1,1 1 1,-1-1-1,1 0 1,-1 1 0,0-1-1,0 0 1,0 0 0,0 1-1,0-1 1,0 0-1,0 0 1,-1 1 0,1-1-1,-1 0 1,1 1-1,-2-4 1,1 5-81,0 1 0,0-1 1,0 0-1,-1 0 0,1 1 0,0-1 1,0 0-1,0 1 0,0-1 0,0 1 0,0 0 1,0-1-1,0 1 0,0 0 0,0-1 0,1 1 1,-1 0-1,0 0 0,0 0 0,0 1 1,-48 62 2506,37-47-1899,2 2-1,-15 30 0,22-42-724,1 0-1,-1 0 0,1 0 0,1 0 0,-1 0 0,1 0 0,0 0 0,1 0 0,0 0 0,0 1 0,2 11 0,-1-17-55,-1 0-1,1 0 1,0 0 0,0-1 0,0 1 0,0 0 0,1 0 0,-1-1-1,0 1 1,1-1 0,-1 1 0,1-1 0,-1 1 0,1-1-1,0 0 1,0 0 0,-1 0 0,1 0 0,0 0 0,0 0 0,0 0-1,0-1 1,0 1 0,0-1 0,4 1 0,61 1-1587,-48-2 696,46-7-2503,-31 3 2983,-1 2 3608,-32 5-676,-2-3-2476,1 0 0,0 1 0,0-1 0,0 0-1,0 0 1,0 1 0,0-1 0,0 0-1,0 1 1,0-1 0,0 0 0,0 1 0,0-1-1,0 0 1,0 0 0,0 1 0,0-1-1,0 0 1,0 1 0,0-1 0,0 0 0,1 0-1,-1 1 1,0-1 0,0 0 0,0 0-1,0 1 1,1-1 0,-1 0 0,0 0 0,0 0-1,1 1 1,-1-1 0,0 0 0,0 0 0,1 0-1,-1 0 1,0 0 0,0 0 0,1 1-1,-1-1 1,1 0 0,2 0-1,-1-1 0,1 1-1,0-1 1,0 1 0,0-1 0,0 0 0,0 0-1,-1 0 1,1 0 0,0-1 0,-1 1-1,1-1 1,-1 1 0,1-1 0,-1 0 0,0 0-1,0 0 1,4-5 0,27-49-404,-21 32 242,-12 24 144,1 0 0,-1 0 0,0-1 0,0 1 1,1 0-1,-1 0 0,0 0 0,1 0 0,-1-1 0,0 1 0,1 0 0,-1 0 0,1 0 0,-1 0 0,0 0 0,1 0 0,-1 0 1,0 0-1,1 0 0,-1 0 0,0 0 0,1 0 0,-1 0 0,1 0 0,-1 0 0,0 0 0,1 0 0,-1 1 0,0-1 1,1 0-1,-1 0 0,0 0 0,1 1 0,-1-1 0,0 0 0,0 0 0,1 1 0,-1-1 0,0 0 0,0 0 0,1 1 0,-1-1 1,0 0-1,0 1 0,0-1 0,0 0 0,0 1 0,1 0 0,16 26 208,-8-14 52,-7-10-228,0 0-1,1 0 0,-1-1 1,1 1-1,0-1 0,0 0 1,0 1-1,0-1 0,1 0 1,-1-1-1,0 1 0,1-1 1,-1 1-1,1-1 0,0 0 1,-1-1-1,5 2 0,3-2-173,0 0 1,0 0-1,0-1 0,15-4 0,-18 4-158,-8 1 261,0 0 0,1 0 0,-1 0 0,0 0 0,0 0 1,0 0-1,1 0 0,-1 0 0,0 0 0,0 0 1,1 0-1,-1 0 0,0 0 0,0 0 0,0 0 0,1 0 1,-1 0-1,0 1 0,0-1 0,0 0 0,1 0 0,-1 0 1,0 0-1,0 1 0,0-1 0,0 0 0,0 0 0,1 0 1,-1 0-1,0 1 0,0-1 0,0 0 0,0 0 1,0 1-1,0-1 0,0 0 0,0 0 0,0 0 0,0 1 1,0-1-1,0 0 0,0 1 0,-2 15-309,-11 17 615,13-31-356,-13 31 234,11-26-8262,6-26 1827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6.775"/>
    </inkml:context>
    <inkml:brush xml:id="br0">
      <inkml:brushProperty name="width" value="0.025" units="cm"/>
      <inkml:brushProperty name="height" value="0.025" units="cm"/>
      <inkml:brushProperty name="color" value="#E71224"/>
    </inkml:brush>
  </inkml:definitions>
  <inkml:trace contextRef="#ctx0" brushRef="#br0">0 0 13357,'0'0'13997,"11"72"-13773,7-41-96,6 2-1377,8-2-1922,3-5-2434,7-6-5286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6.776"/>
    </inkml:context>
    <inkml:brush xml:id="br0">
      <inkml:brushProperty name="width" value="0.025" units="cm"/>
      <inkml:brushProperty name="height" value="0.025" units="cm"/>
    </inkml:brush>
  </inkml:definitions>
  <inkml:trace contextRef="#ctx0" brushRef="#br0">57 1 8776,'0'0'10464,"-2"13"-9472,-9 117 245,7 142-1,-4 74-970,-1-497 2692,9 112-2917,7-167 19,-4 183-82,0 0 1,2 1 0,1-1-1,0 1 1,2 0 0,18-39-1,-22 56 9,0 0-1,0 0 0,0 0 1,0 1-1,1 0 0,-1 0 0,1 0 1,0 0-1,1 1 0,-1 0 0,0 0 1,1 0-1,0 1 0,0 0 1,-1 0-1,1 0 0,0 1 0,1 0 1,-1 0-1,0 0 0,0 1 0,0 0 1,1 0-1,-1 1 0,0-1 1,0 1-1,8 3 0,-12-4 14,0 1 0,0 0 0,0 0 0,0 0 0,0 0 0,0 0-1,0 0 1,-1 0 0,1 0 0,0 1 0,-1-1 0,1 1 0,-1-1 0,1 1 0,-1 0-1,0-1 1,0 1 0,0 0 0,0 0 0,0 0 0,0 0 0,0 0 0,-1 0 0,1 0 0,-1 0-1,1 0 1,-1 0 0,0 1 0,0-1 0,0 0 0,0 0 0,0 0 0,-1 4 0,0-1 70,0-1 0,0 1 1,0-1-1,-1 1 0,0-1 1,1 1-1,-2-1 0,1 0 1,0 0-1,-1 0 0,0 0 1,0 0-1,0-1 0,-4 5 1,-6 1 24,0-1 1,-1 0-1,1-1 0,-2-1 1,1 0-1,-1 0 0,1-2 1,-2 0-1,1 0 1,0-2-1,-1 0 0,1 0 1,-1-2-1,-26-1 0,41 1-161,1-1-1,0 1 0,0 0 0,0 0 0,0 0 0,0-1 0,0 1 0,0 0 0,0 0 0,0-1 0,-1 1 0,1 0 1,0 0-1,0 0 0,0-1 0,0 1 0,1 0 0,-1 0 0,0-1 0,0 1 0,0 0 0,0 0 0,0-1 0,0 1 1,0 0-1,0 0 0,0 0 0,0-1 0,1 1 0,-1 0 0,0 0 0,0 0 0,0 0 0,0-1 0,1 1 0,-1 0 1,0 0-1,0 0 0,0 0 0,1 0 0,-1 0 0,0-1 0,81-34-12932,-45 20 3780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149"/>
    </inkml:context>
    <inkml:brush xml:id="br0">
      <inkml:brushProperty name="width" value="0.025" units="cm"/>
      <inkml:brushProperty name="height" value="0.025" units="cm"/>
      <inkml:brushProperty name="color" value="#E71224"/>
    </inkml:brush>
  </inkml:definitions>
  <inkml:trace contextRef="#ctx0" brushRef="#br0">168 1 5189,'0'0'19394,"-11"0"-18315,3 0-934,-1 0 1,1 1-1,-1 0 1,1 0 0,-1 1-1,1 0 1,0 0 0,0 1-1,0 0 1,0 0-1,0 1 1,1 0 0,-1 1-1,1-1 1,0 1 0,1 1-1,-9 7 1,14-12-321,1 0 0,-1 0-1,0 0 1,1 0 0,-1 0 0,0 0 0,1 0 0,-1 0 0,1 0 0,-1 0-1,1 1 1,0-1 0,0 0 0,-1 0 0,1 0 0,0 1 0,0-1-1,0 0 1,0 0 0,0 0 0,0 1 0,1-1 0,-1 0 0,0 0 0,1 0-1,0 2 1,1-1-102,-1 1 0,1-1 1,0-1-1,0 1 0,0 0 0,0 0 0,0-1 0,0 1 0,0-1 0,1 0 0,4 3 0,7 1-1456,1 0 0,-1-1 1,21 3-1,-31-6 706,61 7-3730,-40-6 7107,-3 5 14123,-52 5-14059,28-11-2313,-13 3 240,0 1 0,0-2 0,-1 0 0,1-1 0,-1 0 0,1-1 0,-21-2 0,35 1-476,1 0 0,0 0 1,-1 0-1,1 0 0,-1-1 1,1 1-1,-1 0 0,1 0 0,0-1 1,-1 1-1,1 0 0,0 0 0,-1-1 1,1 1-1,0 0 0,-1-1 1,1 1-1,0 0 0,0-1 0,-1 1 1,1-1-1,0 1 0,0 0 1,0-1-1,0 1 0,-1-1 0,1 1 1,0-1-1,0 1 0,0-1 0,0 1 1,0-1-1,0 1 0,0 0 1,0-1-1,0 1 0,0-1 0,1 1 1,-1-1-1,0 1 0,0-1 0,0 1 1,0 0-1,1-1 0,-1 1 1,0-1-1,1 1 0,-1 0 0,0-1 1,0 1-1,1 0 0,-1-1 1,1 1-1,-1 0 0,1-1 0,20-19-8223,4 10-1556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478"/>
    </inkml:context>
    <inkml:brush xml:id="br0">
      <inkml:brushProperty name="width" value="0.025" units="cm"/>
      <inkml:brushProperty name="height" value="0.025" units="cm"/>
      <inkml:brushProperty name="color" value="#E71224"/>
    </inkml:brush>
  </inkml:definitions>
  <inkml:trace contextRef="#ctx0" brushRef="#br0">99 296 14157,'0'0'11964,"-10"2"-11708,3 0-168,0 0 1,1 0-1,-1 1 0,1 0 1,0 0-1,-1 1 1,-9 7-1,14-10-37,0 1 0,0 0 0,0 0 0,0 0 0,0 0 0,1 0 0,-1 0 0,1 0 0,-1 0 0,1 1 0,0-1 0,0 1 0,0-1 0,0 1 0,0-1 0,0 1 0,1-1 0,-1 1 0,1 0 0,0-1 0,0 1 0,0 0 0,0-1 0,0 1 0,1 0 0,-1-1 0,1 1 0,0 0 0,1 2 0,-1-3-23,0 0 0,1 0 1,0 0-1,-1 0 0,1-1 0,0 1 1,0 0-1,0-1 0,0 0 0,0 1 1,0-1-1,1 0 0,-1 0 0,0 0 1,1 0-1,-1-1 0,0 1 0,1-1 1,-1 1-1,1-1 0,-1 0 1,3 0-1,59-1 299,-53-1-308,-1-1 1,1 0-1,-1-1 0,0 0 1,0 0-1,-1-1 1,1 0-1,-1-1 1,0 0-1,-1 0 1,1-1-1,-1 0 1,0-1-1,-1 0 0,0 0 1,0 0-1,-1-1 1,8-14-1,-2 3-16,-1 0-1,-1 0 1,-1-1-1,-1 0 1,-1-1-1,0 0 1,5-40-1,-11 58 3,0-4-9,0-1 1,-1 0-1,1 0 0,-2 1 0,0-11 0,1 18-5,-1 0 1,1-1-1,0 1 0,-1 0 0,1 0 1,-1-1-1,1 1 0,-1 0 1,1 0-1,-1 0 0,0 0 0,0 0 1,1 0-1,-1 0 0,0 0 1,0 0-1,0 0 0,0 0 0,0 0 1,0 1-1,0-1 0,-1 1 1,1-1-1,0 0 0,0 1 0,0 0 1,-1-1-1,1 1 0,0 0 1,-1 0-1,1-1 0,0 1 0,0 0 1,-1 0-1,1 0 0,0 1 1,-1-1-1,1 0 0,0 0 0,0 1 1,-2 0-1,-4 1-13,0 1 1,0 1-1,0-1 0,0 1 0,1 0 1,0 1-1,0-1 0,0 1 0,0 0 0,1 1 1,-1-1-1,-6 12 0,1-3 98,1 1 0,1 0 0,1 0-1,-11 25 1,17-34-59,0-1-1,0 1 1,0 0-1,1 0 1,0 0-1,0 0 1,1 0-1,0 0 1,0 11-1,1-15-19,-1 0-1,1 1 1,0-1 0,-1 0 0,1 0-1,0 0 1,0 0 0,1 0-1,-1 0 1,0-1 0,0 1 0,1 0-1,-1 0 1,1-1 0,0 1-1,-1-1 1,1 0 0,0 1-1,0-1 1,0 0 0,0 0 0,0 0-1,0 0 1,0-1 0,0 1-1,1 0 1,-1-1 0,2 1-1,30 3-2098,0-2-1,-1-1 0,35-3 0,-1 0-904,-67 2 3078,1 0 0,0 0 0,-1 0 1,1 0-1,-1 0 0,1 0 0,-1 0 1,1 0-1,0 0 0,-1 1 0,1-1 1,-1 0-1,1 0 0,-1 0 0,1 1 1,-1-1-1,1 0 0,-1 1 0,1-1 1,-1 0-1,1 1 0,-1-1 0,1 1 1,-1-1-1,0 0 0,1 1 0,-1-1 1,0 1-1,1-1 0,-1 1 0,0 0 1,1 0-1,-6 21 1360,-20 18-2923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7.851"/>
    </inkml:context>
    <inkml:brush xml:id="br0">
      <inkml:brushProperty name="width" value="0.025" units="cm"/>
      <inkml:brushProperty name="height" value="0.025" units="cm"/>
      <inkml:brushProperty name="color" value="#E71224"/>
    </inkml:brush>
  </inkml:definitions>
  <inkml:trace contextRef="#ctx0" brushRef="#br0">15 79 20307,'0'0'3524,"9"0"-1480,171 4 1997,-180-4-4039,1 0-1,0 0 0,0 0 0,0 1 0,0-1 1,0 0-1,0 0 0,0 0 0,0-1 0,0 1 1,0 0-1,0 0 0,0 0 0,0-1 0,0 1 1,-1 0-1,1-1 0,0 1 0,0-1 0,0 1 1,0-1-1,-1 0 0,1 1 0,0-1 0,-1 0 1,1 1-1,0-1 0,-1 0 0,1 0 0,-1 1 1,1-1-1,-1 0 0,0 0 0,1 0 0,-1 0 1,0 0-1,1 0 0,-1 0 0,0 1 0,0-1 1,0 0-1,0 0 0,0 0 0,0-2 0,-1 0-12,0 1 0,0-1-1,0 1 1,0-1-1,0 1 1,0-1-1,-1 1 1,1 0-1,-1 0 1,0 0 0,0-1-1,0 2 1,0-1-1,-3-3 1,-2 2 26,1 0-1,0 0 1,-1 1 0,1 0-1,-1 0 1,0 0 0,0 1-1,0 0 1,1 0 0,-1 1-1,0 0 1,0 0 0,0 1-1,0 0 1,0 0 0,0 0-1,1 1 1,-1 0 0,-7 3-1,11-4 27,-1 1-1,0-1 1,1 1-1,-1 0 1,1 0-1,0 0 1,-1 0-1,1 0 1,0 1-1,0-1 1,1 1-1,-1 0 1,0 0-1,1 0 1,0 0-1,0 0 1,0 1-1,0-1 1,0 1-1,1-1 1,-1 1-1,1 0 1,0-1-1,0 1 1,1 0-1,-1 0 0,1 0 1,-1 0-1,1 0 1,1 0-1,-1-1 1,0 1-1,1 0 1,0 0-1,1 4 1,0-3-50,1-1 1,-1 0 0,1 0-1,0 1 1,0-2-1,0 1 1,1 0-1,-1-1 1,1 1 0,0-1-1,0 0 1,0 0-1,0-1 1,1 1-1,-1-1 1,1 0 0,-1 0-1,1 0 1,0-1-1,6 2 1,50 8-3031,-7-8-5041,-4-3-6505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8.612"/>
    </inkml:context>
    <inkml:brush xml:id="br0">
      <inkml:brushProperty name="width" value="0.025" units="cm"/>
      <inkml:brushProperty name="height" value="0.025" units="cm"/>
      <inkml:brushProperty name="color" value="#E71224"/>
    </inkml:brush>
  </inkml:definitions>
  <inkml:trace contextRef="#ctx0" brushRef="#br0">0 99 4516,'7'-8'7538,"-3"3"-6463,-2 0-427,1 1 0,1 0-1,-1 0 1,1 0-1,-1 0 1,1 1-1,0-1 1,0 1 0,1 0-1,-1 0 1,1 0-1,-1 1 1,1 0-1,6-2 1,-10 4-560,0-1-1,-1 2 1,1-1-1,0 0 1,0 0-1,-1 0 1,1 0 0,0 0-1,-1 1 1,1-1-1,0 0 1,-1 0 0,1 1-1,0-1 1,-1 1-1,1-1 1,-1 0-1,1 1 1,-1-1 0,1 1-1,-1-1 1,1 1-1,-1 0 1,1-1 0,-1 1-1,0-1 1,1 1-1,-1 0 1,0-1-1,0 1 1,1 0 0,-1-1-1,0 1 1,0 0-1,0 0 1,0 1 0,2 32 647,-2-28-382,-2 15 2,0 0 0,-2 0 0,0 0 0,-1-1 0,-1 1 0,-11 23 0,-12 46 385,51-146 151,-16-6-1385,-2-82 1,-4 156 447,0 1 0,1 0 1,1-1-1,4 22 0,-5-31 63,0-1-1,-1 1 0,1 0 1,1 0-1,-1-1 0,0 1 1,1-1-1,-1 1 1,1-1-1,0 0 0,0 0 1,0 0-1,0 0 0,0 0 1,0 0-1,0 0 1,1 0-1,-1-1 0,1 0 1,-1 1-1,1-1 0,-1 0 1,1 0-1,0 0 0,0-1 1,5 2-1,1-2 48,0 0-1,0-1 1,0 0 0,0-1-1,0 1 1,0-2-1,-1 1 1,1-1 0,-1-1-1,0 1 1,0-1 0,0-1-1,0 1 1,-1-2-1,1 1 1,-2-1 0,1 0-1,6-7 1,-1 1 6,-1-1-1,0 0 1,-1-1 0,0 0 0,-1 0-1,-1-1 1,-1-1 0,11-27 0,-36 104-284,3 1 1,-9 90-1,24-150 208,-1 0 1,1 0-1,0 1 0,1-1 1,-1 0-1,0 1 0,1-1 1,-1 0-1,1 0 1,-1 0-1,1 1 0,0-1 1,0 0-1,0 0 0,0 0 1,1 0-1,-1 0 0,1-1 1,-1 1-1,1 0 0,-1-1 1,1 1-1,0-1 0,2 2 1,-1-1-24,0-1 1,0 0 0,0 0-1,0-1 1,1 1 0,-1 0-1,0-1 1,0 0 0,0 0-1,1 0 1,-1 0 0,0-1-1,0 1 1,0-1 0,1 1-1,-1-1 1,6-3 0,-3 1-85,1-1 1,0 0 0,-1-1-1,0 0 1,0 0 0,-1 0-1,1 0 1,-1-1 0,0 0-1,8-12 1,-8 10-28,0 0 0,0 0 0,-1 0-1,0-1 1,6-17 0,-13 42 100,-1-1 0,-10 27 0,9-31-165,1 1 0,0 0 0,1 1 0,1-1 0,-3 25-1,5-36 78,0-1-1,0 0 1,0 1-1,0-1 1,0 0-1,0 0 1,0 1-1,0-1 0,0 0 1,1 1-1,-1-1 1,0 0-1,0 0 1,0 1-1,0-1 1,0 0-1,1 0 0,-1 0 1,0 1-1,0-1 1,1 0-1,-1 0 1,0 0-1,0 0 1,1 1-1,-1-1 0,0 0 1,0 0-1,1 0 1,-1 0-1,0 0 1,0 0-1,1 0 0,-1 0 1,0 0-1,1 0 1,-1 0-1,0 0 1,0 0-1,1 0 1,-1 0-1,0 0 0,1 0 1,-1 0-1,0 0 1,1-1-1,1 1-1105,12-1-5925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49.539"/>
    </inkml:context>
    <inkml:brush xml:id="br0">
      <inkml:brushProperty name="width" value="0.025" units="cm"/>
      <inkml:brushProperty name="height" value="0.025" units="cm"/>
      <inkml:brushProperty name="color" value="#E71224"/>
    </inkml:brush>
  </inkml:definitions>
  <inkml:trace contextRef="#ctx0" brushRef="#br0">65 12 17681,'0'0'8029,"0"12"-7891,-37 201 2567,26-166-2282,-6 68-1,19-218-487,-1-63-558,-3 157-10,1 19 385,1-7 240,0 0 0,0 0 0,1 0 0,-1 0 0,1 0 0,-1-1 0,1 1 0,0 0 0,0 0 0,1-1 0,0 4 0,2-2 19,0 0 0,0 0 0,1-1 0,-1 1 1,1-1-1,-1 0 0,1-1 0,0 1 0,0-1 0,0 0 0,0 0 1,1 0-1,-1-1 0,1 0 0,-1 0 0,1 0 0,-1 0 0,1-1 1,-1 0-1,1-1 0,-1 1 0,1-1 0,-1 0 0,9-2 0,-3 0-4,1-1-1,-1 0 0,0 0 0,0-1 1,0-1-1,-1 0 0,0 0 0,0-1 0,0 0 1,11-12-1,-11 10 95,-1-1 0,0-1 0,-1 0-1,0 0 1,-1 0 0,0-1 0,-1 0 0,0 0 0,7-22 0,-53 137-486,26-73 641,2-1 1,1 2-1,2-1 0,0 2 1,2-1-1,-4 54 0,11-85-250,0 0 0,0 1 0,0-1 0,0 0 0,0 1 0,0-1 0,0 1 0,0-1 0,0 0 0,0 1 0,0-1-1,0 1 1,0-1 0,0 0 0,0 1 0,1-1 0,-1 0 0,0 1 0,0-1 0,0 0 0,1 1 0,-1-1 0,0 0 0,0 0 0,1 1 0,-1-1 0,0 0-1,1 0 1,-1 0 0,0 1 0,1-1 0,-1 0 0,0 0 0,1 0 0,-1 0 0,1 0 0,-1 1 0,1-1 0,17-7 229,13-20-232,-26 17-391,-1 0 0,0 0-1,0 0 1,-1-1 0,0 1 0,-1-1 0,0 0 0,-1 0-1,0 0 1,-1 0 0,0 0 0,0 0 0,-4-17-1,-3 14-1055,0 16 570,7-1 856,0 0 0,-1 0 0,1 1 0,0-1 0,-1 0 0,1 0 0,0 1 0,0-1 0,0 0 0,0 0 0,0 1 0,0-1 0,1 0-1,-1 0 1,0 1 0,1-1 0,-1 0 0,1 0 0,-1 0 0,1 0 0,-1 0 0,2 2 0,2 1-68,0 1 0,0-1 0,1 1 1,-1-2-1,1 1 0,0 0 0,0-1 0,1 0 0,-1 0 0,1 0 0,-1-1 0,1 0 0,0 0 0,0-1 0,0 1 1,9 0-1,12 1-100,0 0 0,35-3 1,-54 0 72,0 0 123,1-1 1,-1 0-1,1 0 0,-1-1 0,0 0 0,0-1 0,0 1 0,0-1 1,0-1-1,13-7 0,-18 8 220,1 1 0,-1-1-1,0 1 1,0-1 0,0 0 0,0 0-1,0 0 1,0-1 0,-1 1 0,0-1 0,1 1-1,-1-1 1,-1 0 0,1 0 0,0 0 0,-1 0-1,0 0 1,0 0 0,0 0 0,-1 0 0,1 0-1,-1-1 1,0-4 0,0 7-171,-1 0 0,1 0 0,-1 0-1,0 0 1,1 0 0,-1 0 0,0 1 0,0-1 0,0 0 0,0 0 0,0 1 0,-1-1 0,1 1-1,0-1 1,-1 1 0,1-1 0,-1 1 0,0 0 0,1 0 0,-1-1 0,0 2 0,0-1 0,0 0-1,0 0 1,0 0 0,0 1 0,0-1 0,0 1 0,0 0 0,0-1 0,0 1 0,0 0 0,0 0-1,0 0 1,0 0 0,0 1 0,-2 0 0,-3-1-44,0 1 1,-1 0-1,1 1 0,0 0 1,1 0-1,-1 0 0,0 1 1,1 0-1,-11 6 0,8-2 141,0 0 0,1 1 0,-1 0 0,2 1 0,-1 0-1,1 0 1,0 1 0,1-1 0,0 1 0,-6 17-1,10-24-131,1 1-1,0-1 0,0 0 0,0 1 0,0 0 0,1-1 0,-1 1 0,1-1 0,0 1 0,0 0 0,0-1 0,1 1 0,-1 0 1,1-1-1,0 1 0,0-1 0,0 1 0,0-1 0,1 0 0,-1 1 0,1-1 0,0 0 0,0 0 0,0 0 0,0 0 0,1-1 1,-1 1-1,1 0 0,0-1 0,0 0 0,-1 0 0,1 0 0,1 0 0,-1 0 0,0 0 0,5 1 0,4 2-224,1 0-1,-1-1 0,1 0 1,0-1-1,0-1 0,0 0 1,0 0-1,0-2 1,0 1-1,0-2 0,1 0 1,19-4-1,-31 5-143,0-1 0,0 0-1,0 0 1,0 0 0,0 0 0,-1 0 0,1 0-1,0-1 1,0 1 0,-1-1 0,1 1 0,-1-1-1,1 1 1,-1-1 0,0 0 0,0 0-1,0 0 1,0 0 0,0 0 0,1-3 0,2-18-7748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0.330"/>
    </inkml:context>
    <inkml:brush xml:id="br0">
      <inkml:brushProperty name="width" value="0.025" units="cm"/>
      <inkml:brushProperty name="height" value="0.025" units="cm"/>
      <inkml:brushProperty name="color" value="#E71224"/>
    </inkml:brush>
  </inkml:definitions>
  <inkml:trace contextRef="#ctx0" brushRef="#br0">0 1 10666,'0'0'18001,"29"58"-17937,-22-10 0,4 9-64,-2 12 32,6 5-160,1-1-1890,2-1-2722,4-12-5158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3.968"/>
    </inkml:context>
    <inkml:brush xml:id="br0">
      <inkml:brushProperty name="width" value="0.025" units="cm"/>
      <inkml:brushProperty name="height" value="0.025" units="cm"/>
      <inkml:brushProperty name="color" value="#E71224"/>
    </inkml:brush>
  </inkml:definitions>
  <inkml:trace contextRef="#ctx0" brushRef="#br0">0 0 7303,'0'0'18353,"75"6"-17296,-17 1-448,7 1-385,5-3-160,-6 0-96,-5-2-897,-17-3-961,-14 0-768,-16 0-33,-28-5-9768</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4.311"/>
    </inkml:context>
    <inkml:brush xml:id="br0">
      <inkml:brushProperty name="width" value="0.025" units="cm"/>
      <inkml:brushProperty name="height" value="0.025" units="cm"/>
      <inkml:brushProperty name="color" value="#E71224"/>
    </inkml:brush>
  </inkml:definitions>
  <inkml:trace contextRef="#ctx0" brushRef="#br0">1 0 14125,'0'0'4645,"64"14"-1795,-13-11-223,12-2-1058,6-1-864,1 0-577,-4 0-416,-10 0-1890,-14-1-2755,-13-4-6598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4.885"/>
    </inkml:context>
    <inkml:brush xml:id="br0">
      <inkml:brushProperty name="width" value="0.025" units="cm"/>
      <inkml:brushProperty name="height" value="0.025" units="cm"/>
      <inkml:brushProperty name="color" value="#E71224"/>
    </inkml:brush>
  </inkml:definitions>
  <inkml:trace contextRef="#ctx0" brushRef="#br0">1 1 17777,'0'0'8488,"53"18"-20596,-30-14 545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5.216"/>
    </inkml:context>
    <inkml:brush xml:id="br0">
      <inkml:brushProperty name="width" value="0.025" units="cm"/>
      <inkml:brushProperty name="height" value="0.025" units="cm"/>
      <inkml:brushProperty name="color" value="#E71224"/>
    </inkml:brush>
  </inkml:definitions>
  <inkml:trace contextRef="#ctx0" brushRef="#br0">34 0 15695,'0'0'6598,"-32"52"-5189,31-42-255,1 0-738,2-1-384,15-5-833,2-4-2562,6-6-4548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7.666"/>
    </inkml:context>
    <inkml:brush xml:id="br0">
      <inkml:brushProperty name="width" value="0.025" units="cm"/>
      <inkml:brushProperty name="height" value="0.025" units="cm"/>
    </inkml:brush>
  </inkml:definitions>
  <inkml:trace contextRef="#ctx0" brushRef="#br0">34 101 18353,'0'0'9343,"-1"12"-9274,-12 61-23,-7 52 63,33-317 1551,-12 203-1767,-1-1-1,1 1 1,1-1 0,0 1-1,0-1 1,1 0 0,1 0-1,6 14 1,-9-22 113,0 1 0,0-1 0,1 1 0,-1-1 0,1 1 1,0-1-1,0 0 0,0 0 0,0 0 0,0 0 0,0 0 0,0 0 0,1-1 0,-1 1 0,0-1 0,1 1 0,0-1 0,-1 0 0,1 0 1,0 0-1,-1 0 0,1-1 0,0 1 0,0-1 0,0 0 0,0 0 0,0 0 0,-1 0 0,1 0 0,0 0 0,0-1 0,0 1 0,0-1 0,-1 0 1,6-2-1,2-4 32,1 0 1,-1 0-1,0-1 1,0 0-1,-1-1 1,0 0 0,-1-1-1,0 0 1,0 0-1,-1 0 1,-1-1-1,1 0 1,-2-1-1,0 1 1,0-1 0,-1 0-1,5-21 1,-48 115-573,28-58 506,4-10 116,1 1 0,0 0 0,1 0 0,0 0-1,2 1 1,-3 19 0,6-34-85,0-1 1,0 1-1,0-1 0,0 1 1,0 0-1,0-1 0,0 1 1,0 0-1,0-1 1,1 1-1,-1-1 0,0 1 1,0 0-1,1-1 0,-1 1 1,0-1-1,1 1 0,-1-1 1,1 1-1,-1-1 0,1 0 1,-1 1-1,1-1 0,-1 1 1,1-1-1,-1 0 1,1 0-1,-1 1 0,1-1 1,0 0-1,-1 0 0,1 1 1,-1-1-1,1 0 0,0 0 1,-1 0-1,1 0 0,0 0 1,-1 0-1,1 0 0,0 0 1,-1 0-1,1-1 1,-1 1-1,1 0 0,0 0 1,-1 0-1,1-1 0,-1 1 1,1 0-1,-1-1 0,1 1 1,-1 0-1,1-1 0,-1 1 1,1-1-1,33-22 265,7-35-57,-35 48-199,0 1 0,0-1 0,1 1 0,1 0 0,10-10 0,-18 19-27,1-1-1,-1 1 1,1-1 0,0 1-1,0 0 1,-1-1 0,1 1 0,0 0-1,0 0 1,-1-1 0,1 1-1,0 0 1,0 0 0,0 0-1,-1 0 1,1 0 0,0 0-1,0 0 1,0 0 0,0 0-1,-1 1 1,1-1 0,0 0-1,0 0 1,-1 1 0,1-1 0,0 0-1,-1 1 1,1-1 0,0 1-1,-1-1 1,1 1 0,0-1-1,-1 1 1,1 0 0,-1-1-1,1 1 1,0 1 0,23 37-35,-7-11-98,-14-24 135,1 0 0,0 0 0,0 0 0,0-1 0,1 1 0,-1-1 0,1 0 0,0 0 0,0-1 0,0 0 0,0 0 0,0 0 0,0 0 0,1-1 0,-1 0 0,0 0 0,1 0 0,-1-1 0,11 0 0,-11-1 28,-1 0 1,0-1 0,1 1 0,-1-1-1,0 0 1,0 0 0,0-1 0,0 1-1,-1-1 1,1 0 0,-1 0 0,1 0-1,-1 0 1,0-1 0,0 1-1,-1-1 1,1 0 0,-1 0 0,0 0-1,0 0 1,0 0 0,0 0 0,-1 0-1,2-6 1,-1 5 62,0-1-1,-1 1 1,0-1 0,0 0 0,0 0-1,0 0 1,-1 1 0,0-1-1,0 0 1,-1 0 0,0 0-1,-2-10 1,1 12-50,0 0 0,1 1 1,-1-1-1,0 1 0,-1 0 0,1-1 1,-1 1-1,1 0 0,-1 0 0,0 1 1,0-1-1,0 0 0,-1 1 0,1 0 1,0 0-1,-1 0 0,0 0 0,1 1 1,-6-2-1,15 1-277,53-11-1185,-24 0-3150,-22 0 94,-3-2-2856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7.815"/>
    </inkml:context>
    <inkml:brush xml:id="br0">
      <inkml:brushProperty name="width" value="0.025" units="cm"/>
      <inkml:brushProperty name="height" value="0.025" units="cm"/>
      <inkml:brushProperty name="color" value="#E71224"/>
    </inkml:brush>
  </inkml:definitions>
  <inkml:trace contextRef="#ctx0" brushRef="#br0">296 81 13453,'0'0'2995,"7"-9"-577,24-32-256,-31 41-2105,1 0 0,-1-1 1,1 1-1,-1-1 0,1 1 1,-1-1-1,0 0 0,1 1 1,-1-1-1,0 1 0,1-1 1,-1 0-1,0 1 0,0-1 0,0 0 1,0 1-1,1-1 0,-1 0 1,0 1-1,0-1 0,0 0 1,0 1-1,-1-1 0,1 0 0,0 1 1,0-1-1,0 0 0,0 1 1,-1-1-1,1 0 0,0 1 1,-1-1-1,1 1 0,0-1 0,-1 1 1,1-1-1,-1 0 0,1 1 1,-1 0-1,1-1 0,-1 1 1,1-1-1,-1 1 0,1 0 0,-1-1 1,0 1-1,1 0 0,-1-1 1,0 1-1,-33-3 1006,29 3-929,-8 0-95,1 1 0,-1 1 0,1 0 0,-1 0-1,1 2 1,0-1 0,0 2 0,1-1 0,-1 2-1,1-1 1,0 2 0,0-1 0,1 1 0,0 1-1,-11 11 1,12-12-44,1 2 0,0-1 0,0 1 0,1 0 0,0 1-1,1-1 1,0 1 0,1 1 0,0-1 0,0 1 0,1 0 0,1 0 0,-1 0 0,2 0-1,0 1 1,-1 18 0,2-28 8,1 0 0,0 0 0,1 0 0,-1 0 0,0 0-1,1-1 1,-1 1 0,1 0 0,-1 0 0,1 0 0,0-1 0,-1 1 0,1 0-1,0-1 1,0 1 0,1-1 0,-1 1 0,0-1 0,0 0 0,1 1 0,2 1-1,-1-1 15,0-1 0,0 0 0,0 1-1,1-1 1,-1 0 0,0-1 0,1 1-1,-1 0 1,0-1 0,1 0 0,4 0 0,2-1 32,0 0 1,1 0 0,-1-1-1,0-1 1,0 0 0,-1 0-1,13-6 1,0-3-2,-1-1 1,0-1-1,-1 0 0,22-22 0,-32 28-27,-1-1 1,-1-1-1,1 0 0,-1 0 1,-1 0-1,0-1 0,-1 0 0,0-1 1,8-22-1,-24 58-92,5-13 54,1-1 1,0 1-1,0 0 1,-3 19-1,7-28 13,-1 0 1,1 1 0,0-1-1,0 0 1,0 1-1,0-1 1,0 0-1,0 0 1,1 1-1,-1-1 1,1 0-1,0 0 1,0 0-1,-1 0 1,1 0-1,1 0 1,-1 0 0,0 0-1,0 0 1,1 0-1,-1 0 1,1-1-1,-1 1 1,1-1-1,0 1 1,0-1-1,0 0 1,0 1-1,0-1 1,3 1-1,6 2-71,0-1-1,0-1 0,0 0 1,1 0-1,-1-1 0,1 0 1,17-2-1,-10 1-151,-19 0 214,1 0 0,0 0 0,0 0 0,0 0 0,-1 0 0,1 0 0,0 1 0,0-1 1,-1 0-1,1 1 0,0-1 0,-1 0 0,1 1 0,0-1 0,-1 1 0,1-1 0,0 1 1,-1-1-1,1 1 0,-1-1 0,1 1 0,-1 0 0,1-1 0,-1 1 0,0 0 0,1 0 0,-1-1 1,0 1-1,1 0 0,-1 0 0,0-1 0,0 1 0,0 0 0,0 0 0,0-1 0,0 1 1,0 0-1,0 0 0,0 0 0,0-1 0,0 1 0,-1 0 0,1 1 0,0-1 18,0 0 1,0 0-1,-1 1 0,1-1 0,0 0 0,-1 0 1,1 0-1,-1 0 0,1 0 0,-1 1 0,1-1 0,-1 0 1,0 0-1,0 0 0,1-1 0,-1 1 0,0 0 1,0 0-1,0 0 0,0 0 0,0-1 0,0 1 1,0-1-1,-2 2 0,8-46 780,1 14-584,-3 14 20,0 2 1,1-1-1,0 0 0,8-17 1,-11 32-212,-1-1 1,0 1 0,1-1 0,-1 1 0,0 0 0,1-1 0,-1 1 0,1-1 0,-1 1-1,1 0 1,-1-1 0,1 1 0,-1 0 0,1-1 0,-1 1 0,1 0 0,-1 0-1,1 0 1,0 0 0,-1-1 0,1 1 0,-1 0 0,1 0 0,0 0 0,-1 0 0,1 0-1,-1 0 1,1 1 0,0-1 0,-1 0 0,1 0 0,-1 0 0,1 0 0,-1 1 0,1-1-1,-1 0 1,1 1 0,0-1 0,24 19-182,-15-11 238,-3-5-89,0 1 0,0-1 0,0-1 0,0 1-1,0-1 1,1-1 0,-1 1 0,1-1 0,0 0 0,-1-1 0,1 0 0,0 0 0,-1-1 0,1 0 0,-1 0 0,1 0-1,-1-1 1,1-1 0,7-3 0,-9 4-16,-1 0 0,0 0-1,0-1 1,0 0 0,0 0 0,0-1 0,-1 1-1,1-1 1,-1 0 0,0 0 0,0-1-1,-1 1 1,1-1 0,-1 0 0,0 0-1,0 0 1,-1 0 0,1 0 0,-1-1-1,0 1 1,-1-1 0,1 1 0,-1-1-1,0 0 1,0-9 0,-22 71-747,16-38 665,0 1 1,1 0-1,1-1 0,0 1 0,2 1 1,0 22-1,1-41-64,0 0 1,0 0-1,0 0 1,1 0 0,-1 1-1,0-1 1,0 0-1,1 0 1,-1 0-1,0 0 1,1 0-1,-1 0 1,1 0-1,0 0 1,-1 0-1,1 0 1,0 0-1,-1-1 1,1 1-1,0 0 1,0 0-1,0-1 1,0 1 0,1 0-1,18 2-6306,-3-6-2735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8.451"/>
    </inkml:context>
    <inkml:brush xml:id="br0">
      <inkml:brushProperty name="width" value="0.025" units="cm"/>
      <inkml:brushProperty name="height" value="0.025" units="cm"/>
      <inkml:brushProperty name="color" value="#E71224"/>
    </inkml:brush>
  </inkml:definitions>
  <inkml:trace contextRef="#ctx0" brushRef="#br0">100 0 19314,'0'0'497,"-10"14"848,-2 2-827,1 1 0,0 0-1,1 0 1,1 1 0,1 0 0,1 1 0,-9 30 0,13-21-488,1 0 1,1 0 0,2 0 0,0 0 0,10 46-1,0 21-2195,-30-191 900,18 53 1916,33 43-74,-18 0-498,1-2 1,0 0-1,0-1 1,-1 0-1,0-1 1,1 0-1,-1-2 1,-1 1-1,1-2 1,-1 0-1,0 0 1,-1-2-1,0 1 1,0-1-1,10-11 1,-11 10 14,-1 0 0,0-1 1,-1 0-1,0 0 0,-1-1 1,0 0-1,0 0 0,-2-1 1,0 0-1,0 0 0,-1 0 1,0-1-1,-2 0 0,1 0 1,1-26-1,-4 38-82,-1 1 0,0-1 0,0 0 1,0 1-1,0-1 0,0 0 0,0 1 0,-1-1 0,1 0 1,-1 1-1,1-1 0,-1 1 0,1-1 0,-1 1 0,0-1 0,0 1 1,0-1-1,-2-1 0,3 2-17,-1 1 0,0-1 0,0 1 0,0 0 0,0-1 0,0 1 0,0 0 0,0 0 0,0 0 0,0 0 0,0 0 0,0 0 0,0 0 0,0 0 0,0 0 0,0 0 0,0 0 0,0 1 0,0-1 0,0 0-1,0 1 1,-1 0 0,-4 2-26,1 0-1,0 1 0,-1 0 0,1 0 0,1 0 1,-1 1-1,1-1 0,-6 8 0,-1 4 74,0 1 0,1 1-1,0-1 1,2 1 0,0 1 0,1 0-1,1 0 1,1 0 0,0 1 0,-3 39-1,8-57-34,0 1 0,0 0-1,0 0 1,0-1 0,0 1 0,0 0-1,1-1 1,0 1 0,-1 0-1,1-1 1,0 1 0,0-1 0,0 1-1,1-1 1,-1 1 0,1-1-1,-1 0 1,1 0 0,0 1 0,-1-1-1,4 1 1,-2-1-3,0 0 1,0 0-1,1-1 0,-1 1 0,1-1 1,-1 0-1,1 0 0,0-1 1,-1 1-1,1-1 0,0 0 1,-1 0-1,7 0 0,11-3-471,0-1 1,0-1-1,-1-1 0,27-11 1,-33 12-382,-4 1 332,-7 3 442,1-1-1,-1 1 1,1-1-1,-1 1 1,1 0-1,-1 1 1,1-1-1,0 1 1,-1-1-1,1 1 1,6 1-1,-9 1 114,0 1-1,0-1 0,0 1 0,0 0 1,-1-1-1,1 1 0,-1 0 0,0 0 0,0 0 1,0-1-1,0 1 0,0 0 0,0 0 0,-2 4 1,2-4 23,-6 34 166,4-29-204,1 0 0,-1 0-1,1 0 1,1 15 0,0-22-26,1 0 1,-1 0 0,1 0-1,-1 0 1,1 0 0,-1 0-1,1 0 1,0 0 0,-1-1 0,1 1-1,0 0 1,0 0 0,0-1-1,-1 1 1,1-1 0,0 1-1,0 0 1,0-1 0,0 0-1,0 1 1,0-1 0,0 0-1,0 1 1,0-1 0,0 0-1,0 0 1,1 0 0,-1 0-1,0 0 1,0 0 0,0 0 0,0 0-1,2-1 1,37-7-1171,-29 3-508,0-1 0,-1 0 1,20-14-1,-29 19 1512,34-24-5261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8.808"/>
    </inkml:context>
    <inkml:brush xml:id="br0">
      <inkml:brushProperty name="width" value="0.025" units="cm"/>
      <inkml:brushProperty name="height" value="0.025" units="cm"/>
      <inkml:brushProperty name="color" value="#E71224"/>
    </inkml:brush>
  </inkml:definitions>
  <inkml:trace contextRef="#ctx0" brushRef="#br0">31 1 9513,'0'0'7415,"-1"8"-5098,-24 77 2557,24-84-4829,1-1 0,-1 1 0,1 0 0,-1 0 0,1 0 0,0 0 1,-1 0-1,1 0 0,0 0 0,0 0 0,0-1 0,0 1 0,0 0 0,0 0 0,0 0 1,0 0-1,0 0 0,0 0 0,1 0 0,-1 0 0,0 0 0,1 0 0,-1 0 1,0-1-1,1 1 0,-1 0 0,1 0 0,-1 0 0,1-1 0,1 2 0,0-1-41,-1-1 0,1 1-1,0-1 1,0 1-1,0-1 1,-1 0 0,1 0-1,0 0 1,0 0 0,0 0-1,0-1 1,0 1-1,-1 0 1,4-2 0,60-25-2963,-35 10 587,-15 8 706,1 0 0,1 1-1,-1 0 1,36-9 0,-52 16 1769,0 1 1,1 0-1,-1 0 1,0 0-1,1 0 0,-1 0 1,0 0-1,1 0 1,-1 0-1,0 0 1,1 0-1,-1 0 0,1 0 1,-1 0-1,0 1 1,1-1-1,-1 0 1,0 0-1,1 0 0,-1 0 1,0 1-1,0-1 1,1 0-1,-1 0 1,0 0-1,0 1 0,1-1 1,-1 0-1,0 1 1,0-1-1,1 0 1,-1 0-1,0 1 0,0-1 1,0 0-1,0 1 1,0-1-1,0 0 1,1 1-1,-1 0 0,-2 21 1806,-15 24-1146,16-44-650,0 1-86,-2 2 1,1 1 1,0-1-1,0 0 1,1 1-1,-1 0 0,0 9 1,2-14-131,0 1-1,1-1 1,-1 0 0,0 0 0,1 0 0,-1 0 0,1 0 0,-1 0 0,1 0 0,-1-1-1,1 1 1,-1 0 0,1 0 0,0 0 0,0 0 0,-1-1 0,1 1 0,0 0 0,0-1-1,0 1 1,0-1 0,0 1 0,0-1 0,0 1 0,0-1 0,0 0 0,0 1 0,0-1-1,0 0 1,0 0 0,0 0 0,0 0 0,0 0 0,0 0 0,1 0 0,-1 0 0,0 0-1,0 0 1,0-1 0,2 0 0,22-2-3661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9.446"/>
    </inkml:context>
    <inkml:brush xml:id="br0">
      <inkml:brushProperty name="width" value="0.025" units="cm"/>
      <inkml:brushProperty name="height" value="0.025" units="cm"/>
      <inkml:brushProperty name="color" value="#E71224"/>
    </inkml:brush>
  </inkml:definitions>
  <inkml:trace contextRef="#ctx0" brushRef="#br0">93 321 14574,'0'0'11952,"3"7"-11594,-3-5-338,1 0 0,0 0 0,0 0-1,0 0 1,0 0 0,0 0 0,0-1 0,0 1 0,0 0 0,1-1-1,-1 1 1,1-1 0,-1 0 0,1 1 0,-1-1 0,1 0 0,2 1-1,-2-1-20,0-1-1,-1 0 0,1 0 0,0 0 0,-1-1 0,1 1 1,0 0-1,-1 0 0,1-1 0,0 1 0,-1-1 0,1 0 1,-1 1-1,1-1 0,-1 0 0,1 0 0,-1 0 0,0 0 1,0 0-1,1 0 0,-1-1 0,0 1 0,0 0 1,0 0-1,0-1 0,0 1 0,0-1 0,1-2 0,-1 1-17,1 1-1,0 0 1,-1-1 0,0 0-1,1 1 1,-1-1-1,0 0 1,0 1-1,-1-1 1,1 0-1,-1 0 1,1 0-1,-1 0 1,0 1-1,0-1 1,0 0-1,0 0 1,-1 0 0,1 0-1,-1 0 1,-1-3-1,1 4 6,0 1 1,0-1-1,0 1 0,-1-1 0,1 1 0,-1 0 1,1-1-1,-1 1 0,1 0 0,-1 0 1,1 0-1,-1 0 0,0 1 0,0-1 0,1 0 1,-1 1-1,0-1 0,0 1 0,0 0 0,0-1 1,1 1-1,-1 0 0,0 0 0,0 0 1,0 1-1,0-1 0,0 0 0,0 1 0,1-1 1,-1 1-1,0-1 0,0 1 0,-2 1 1,-2 1 1,0 0 0,-1 1 1,1-1-1,1 1 0,-1 1 1,0-1-1,1 1 0,0 0 1,0 0-1,1 0 1,-1 1-1,1-1 0,-4 9 1,3-6 121,0 1 1,1 0-1,0 0 1,0 0 0,1 1-1,0-1 1,1 1 0,-3 19-1,5-27-98,0 0-1,0 0 0,0 0 1,1-1-1,-1 1 0,1 0 1,-1 0-1,1 0 0,-1 0 1,1 0-1,0-1 0,0 1 1,0 0-1,0-1 0,0 1 1,0-1-1,1 1 0,-1-1 1,0 1-1,1-1 0,-1 0 1,1 0-1,-1 1 0,1-1 1,0-1-1,-1 1 0,1 0 1,0 0-1,0 0 0,0-1 1,0 1-1,-1-1 0,1 0 1,0 1-1,0-1 0,0 0 1,0 0-1,0 0 0,3-1 1,2 1-10,0-1 0,-1 1 0,1-1 0,0 0 0,0-1 0,-1 0 0,1 0 0,-1 0-1,0-1 1,10-6 0,2-5-366,0-1-1,-1 0 1,0-2-1,-2 0 0,0-1 1,20-31-1,64-127-1217,-72 124 981,11-18 1020,-33 62 929,-24 45-947,0 10-56,1 0 0,2 0 0,3 2 0,1 0 0,3 0 0,2 1 0,-2 93 0,6-359-1664,6 222 1241,-1-1-1,1 0 1,0 0-1,1 0 1,-1 0-1,1-1 1,0 1-1,0-1 1,0 0 0,0 0-1,1 0 1,0-1-1,0 0 1,0 1-1,0-2 1,0 1-1,1-1 1,-1 1 0,1-2-1,-1 1 1,1-1-1,0 1 1,0-1-1,0-1 1,-1 1-1,12-2 1,-11 2 119,1-1-1,-1 0 1,1 0 0,-1-1 0,1 0-1,-1 0 1,1-1 0,-1 1 0,0-2-1,0 1 1,0 0 0,0-1-1,0 0 1,-1-1 0,1 1 0,-1-1-1,0 0 1,0 0 0,0-1 0,-1 1-1,1-1 1,-1 0 0,0-1 0,4-6-1,-39 72 1306,24-49-1253,0 1 0,0-1 0,2 2-1,-1-1 1,1 1 0,1-1 0,1 1 0,0 1 0,-3 19-1,7-32-163,-1-1 0,0 0-1,0 1 1,0-1 0,0 1-1,0-1 1,1 0 0,-1 1-1,0-1 1,0 1 0,1-1-1,-1 0 1,0 1 0,1-1-1,-1 0 1,0 0-1,1 1 1,-1-1 0,0 0-1,1 0 1,-1 1 0,1-1-1,-1 0 1,0 0 0,1 0-1,-1 0 1,1 0 0,-1 0-1,1 0 1,-1 1-1,0-1 1,1 0 0,-1-1-1,1 1 1,-1 0 0,1 0-1,-1 0 1,0 0 0,1 0-1,-1 0 1,1 0 0,-1-1-1,1 1 1,-1 0-1,0 0 1,1-1 0,-1 1-1,0 0 1,1 0 0,-1-1-1,0 1 1,0 0 0,1-1-1,-1 0 1,23-16-5630,-4-8-3417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9.804"/>
    </inkml:context>
    <inkml:brush xml:id="br0">
      <inkml:brushProperty name="width" value="0.025" units="cm"/>
      <inkml:brushProperty name="height" value="0.025" units="cm"/>
      <inkml:brushProperty name="color" value="#E71224"/>
    </inkml:brush>
  </inkml:definitions>
  <inkml:trace contextRef="#ctx0" brushRef="#br0">36 0 10954,'0'0'12556,"-36"55"-11883,36-28-609,12 0 0,14-7-1345,5-4-1442,2-7-1537,-2-5-1217,-1-4-1153</inkml:trace>
  <inkml:trace contextRef="#ctx0" brushRef="#br0" timeOffset="1">207 158 10570,'0'0'11115,"-49"19"-9546,24-3-512,4 2 0,4 1-128,6 1-513,6-5-352,5-3-64,0-6-288,8-2-481,10-4-320,0 0-1249,4 0-1281,7 0-1442,3 0-641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0.131"/>
    </inkml:context>
    <inkml:brush xml:id="br0">
      <inkml:brushProperty name="width" value="0.025" units="cm"/>
      <inkml:brushProperty name="height" value="0.025" units="cm"/>
      <inkml:brushProperty name="color" value="#E71224"/>
    </inkml:brush>
  </inkml:definitions>
  <inkml:trace contextRef="#ctx0" brushRef="#br0">250 0 8168,'0'0'17072,"-66"53"-14926,23-41-481,0-5-543,4 0-546,9-1-448,10-5-64,11-1-224,13 0-2883,18-5-1601,6-4-1346,11-4-4324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0.460"/>
    </inkml:context>
    <inkml:brush xml:id="br0">
      <inkml:brushProperty name="width" value="0.025" units="cm"/>
      <inkml:brushProperty name="height" value="0.025" units="cm"/>
      <inkml:brushProperty name="color" value="#E71224"/>
    </inkml:brush>
  </inkml:definitions>
  <inkml:trace contextRef="#ctx0" brushRef="#br0">139 191 7111,'0'0'17382,"-12"1"-16721,4 0-521,0 0 0,1 0-1,-1 1 1,1 0 0,-1 0-1,1 0 1,0 1 0,-12 7-1,16-8-51,-1 0 0,1 1-1,-1 0 1,1 0-1,0 0 1,0 0 0,0 0-1,1 0 1,-1 1-1,1 0 1,0-1-1,0 1 1,0 0 0,0 0-1,1 0 1,-1 0-1,1 0 1,0 0 0,0 1-1,0 7 1,1-11-78,0 1 1,0-1 0,0 1-1,0-1 1,0 1-1,1-1 1,-1 0 0,1 1-1,-1-1 1,1 1-1,-1-1 1,1 0 0,-1 1-1,1-1 1,0 0-1,0 0 1,0 0 0,0 0-1,0 1 1,0-1-1,0 0 1,0-1 0,0 1-1,0 0 1,2 1-1,2 0 24,-1 0 0,0-1 0,0 1 0,1-1 0,-1 0-1,1 0 1,-1-1 0,8 1 0,-1-1 20,-1 0 1,1-1-1,0 0 0,-1-1 1,1 0-1,19-6 1,-18 1-81,0 0 1,-1 0-1,1-2 1,-2 1-1,1-1 1,-1-1 0,-1 0-1,1 0 1,-2-1-1,1 0 1,11-22-1,-9 14-48,-2 0 0,0 0 1,-1 0-1,-1-1 0,-1-1 0,-1 1 0,3-21 0,-7 40 72,-1 0 1,0 1-1,0-1 0,0 0 1,0 1-1,0-1 0,0 0 1,0 1-1,0-1 1,0 0-1,0 1 0,0-1 1,0 1-1,0-1 0,0 0 1,0 1-1,-1-1 0,1 0 1,0 1-1,-1-1 1,1 1-1,0-1 0,-1 1 1,0-2-1,-11 7-108,-13 21-49,17-13 164,0 1-1,0 1 1,2-1 0,-1 1-1,-5 24 1,9-29-2,1 0-1,0-1 1,0 1 0,1 0 0,1 0 0,0 0 0,0 0-1,1 0 1,0 0 0,3 12 0,-3-19-40,0 0 1,0-1-1,1 1 0,-1-1 1,0 1-1,1-1 0,0 1 1,0-1-1,0 0 0,0 0 1,0 0-1,0 0 0,0 0 1,0-1-1,1 1 0,-1 0 1,5 1-1,0 0-126,-1-1 0,1 0 0,-1 0 0,1-1-1,0 0 1,0 0 0,9 0 0,-1-2-144,-1 1 1,1-2-1,0 0 1,-1-1-1,1 0 1,20-8-1,-28 8 408,52-25-175,-57 27 263,0 0 0,1-1-1,-1 1 1,0-1 0,0 1-1,1-1 1,-1 0 0,0 1-1,-1-1 1,1 0 0,0 0 0,-1-1-1,1 1 1,-1 0 0,1 0-1,-1-1 1,0 1 0,0-1 0,1-4-1,-25 7 298,19 2-444,0 0 0,1-1 0,-1 1-1,0 1 1,1-1 0,0 0 0,-1 1 0,1 0 0,0-1-1,0 1 1,1 1 0,-1-1 0,1 0 0,-5 7 0,6-8-26,0 0 1,0 0-1,0 0 1,1 0 0,-1 0-1,0 0 1,1 0-1,0 0 1,-1 0 0,1 0-1,0 0 1,0 0-1,0 0 1,0 0-1,0 0 1,1 0 0,-1 0-1,0 0 1,1 0-1,0 0 1,0 0 0,-1 0-1,1 0 1,0 0-1,0 0 1,1-1 0,-1 1-1,0 0 1,0-1-1,1 1 1,2 1-1,3 3-69,1 0-1,0-1 0,0 0 0,1-1 0,-1 0 0,1 0 0,0-1 0,15 4 0,-13-5-1246,-1 0-1,1-1 1,0 0-1,13-1 1,17-3-9484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1.348"/>
    </inkml:context>
    <inkml:brush xml:id="br0">
      <inkml:brushProperty name="width" value="0.025" units="cm"/>
      <inkml:brushProperty name="height" value="0.025" units="cm"/>
      <inkml:brushProperty name="color" value="#E71224"/>
    </inkml:brush>
  </inkml:definitions>
  <inkml:trace contextRef="#ctx0" brushRef="#br0">23 227 9993,'0'0'17574,"0"10"-16864,-10 53 51,6-41-609,0 1 0,-1 26 1,26-80 1160,-3-9-1424,-3 0 1,-1-1-1,-2-1 0,-2 0 1,-2-1-1,4-63 1,-12 113-55,-1 0 0,1 0 0,0 0 0,1 0 0,-1 0 0,2 0 0,-1 0 0,1 0 0,0-1 0,4 11 0,-5-14 166,1 0 0,0 0 0,0 0 0,0-1 0,0 1 0,0 0 0,1-1-1,-1 1 1,1-1 0,0 0 0,-1 0 0,1 0 0,0 0 0,0 0 0,0-1 0,1 1 0,-1-1-1,0 0 1,1 0 0,-1 0 0,0-1 0,7 1 0,0 0 34,0-1-1,-1 0 1,1-1-1,0 0 0,-1 0 1,1-1-1,-1 0 1,0-1-1,1 0 1,-1-1-1,0 1 1,-1-2-1,12-6 1,-5 0 19,-1 0 1,-1 0 0,0-2-1,0 1 1,-1-2-1,13-18 1,-27 92-968,-21 39 845,10-48 519,3 1 1,-6 67 0,15-117-432,1 1 1,0 0 0,-1-1 0,1 1 0,1-1-1,-1 1 1,0-1 0,1 1 0,-1-1-1,1 1 1,0-1 0,-1 0 0,1 1 0,1-1-1,-1 0 1,0 1 0,0-1 0,4 3 0,-3-3 3,1-1 1,-1 0-1,1 0 1,-1 0 0,1 0-1,0 0 1,-1 0-1,1-1 1,0 0 0,-1 1-1,1-1 1,0 0 0,0 0-1,0 0 1,-1-1-1,1 1 1,3-2 0,1 1-127,1-1 1,0-1-1,-1 0 1,1 0-1,-1 0 1,0-1-1,0 0 0,-1 0 1,1-1-1,-1 0 1,0 0-1,0 0 1,0-1-1,-1 0 1,0 0-1,0 0 1,-1-1-1,5-8 1,8-15-2121,-2-1 1,22-61-1,-26 60-187,-12 87 1539,-2-39 1226,-2-1 1,1 0-1,-9 18 0,8-21 317,0 0 0,0 1-1,2-1 1,0 1 0,-3 22-1,6-34-690,0 0-1,0 0 1,0-1-1,0 1 0,0 0 1,1 0-1,-1 0 1,0 0-1,0 0 1,1 0-1,-1-1 0,1 1 1,-1 0-1,1 0 1,-1 0-1,1-1 1,-1 1-1,1 0 0,0-1 1,-1 1-1,1-1 1,0 1-1,0-1 1,-1 1-1,1-1 1,0 1-1,0-1 0,0 0 1,0 1-1,0-1 1,-1 0-1,3 1 1,33 0-4167,-27-1 2021,12 0-4883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2.345"/>
    </inkml:context>
    <inkml:brush xml:id="br0">
      <inkml:brushProperty name="width" value="0.025" units="cm"/>
      <inkml:brushProperty name="height" value="0.025" units="cm"/>
      <inkml:brushProperty name="color" value="#E71224"/>
    </inkml:brush>
  </inkml:definitions>
  <inkml:trace contextRef="#ctx0" brushRef="#br0">44 1 16656,'0'0'4906,"1"12"-4501,-1 35 1014,-3-1 0,-11 73-1,5-57-1095,-2 74-1,11-78-2340,-3-196-6364,0 61 7941,2 1 3291,29 75-528,-18 1-2275,0 0 1,0-1-1,-1 0 0,1 0 1,0-1-1,-1 0 1,1-1-1,-1 0 0,1-1 1,-1 0-1,-1 0 1,1-1-1,0 0 0,-1-1 1,0 0-1,-1 0 1,1 0-1,-1-1 0,0 0 1,-1-1-1,1 1 1,-2-1-1,1-1 0,5-11 1,4-9 465,-10 20-354,-11 36-372,-1 2 174,-70 313 2870,76-335-2656,-5 42 147,6-49-303,0 1-1,0 0 0,0-1 0,0 1 1,0 0-1,0 0 0,0-1 1,0 1-1,1 0 0,-1-1 0,0 1 1,0 0-1,1-1 0,-1 1 1,0 0-1,1-1 0,-1 1 0,0-1 1,1 1-1,-1-1 0,1 1 1,-1-1-1,1 1 0,-1-1 0,1 1 1,-1-1-1,1 0 0,0 1 1,-1-1-1,1 0 0,0 1 0,-1-1 1,1 0-1,0 0 0,-1 0 1,1 0-1,0 1 0,-1-1 0,1 0 1,0 0-1,-1 0 0,1-1 1,0 1-1,0 0 0,-1 0 0,1 0 1,0 0-1,-1-1 0,1 1 1,-1 0-1,1-1 0,0 1 0,-1 0 1,1-1-1,0 0 0,3-1 11,0-1-1,0-1 1,-1 1 0,1 0-1,-1-1 1,0 0-1,0 1 1,0-1-1,-1 0 1,1-1 0,-1 1-1,0 0 1,0-1-1,0 1 1,1-7-1,16-74-451,-19 84 416,4-44-454,-1 10-771,4 65 437,-7-25 801,2 0 0,-1 0 0,0 0 0,1 0-1,0 0 1,0 0 0,1-1 0,-1 1 0,1-1-1,0 1 1,0-1 0,1 0 0,-1 0 0,1 0-1,0-1 1,0 1 0,0-1 0,0 0 0,1 0 0,-1 0-1,1-1 1,0 0 0,0 0 0,-1 0 0,10 2-1,0 0 116,0-1 0,0 0 0,0-1 0,0-1 0,1 0-1,-1-1 1,0-1 0,22-3 0,-30 3-66,0-1 0,0-1 0,-1 1 0,1-1 1,0 0-1,-1 0 0,0-1 0,0 1 0,0-1 0,0 0 0,0-1 1,-1 1-1,0-1 0,0 0 0,0 0 0,4-8 0,-6 11-42,0-1 1,-1 0-1,1 1 0,-1-1 0,1 0 0,-1 0 0,0 0 0,0 0 0,-1 0 0,1-1 0,-1 1 0,1 0 1,-1 0-1,0 0 0,0 0 0,0-1 0,-1 1 0,1 0 0,-1 0 0,0 0 0,0 0 0,0 0 0,0 0 1,0 0-1,-1 0 0,1 0 0,-1 0 0,0 1 0,1-1 0,-1 1 0,-1-1 0,1 1 0,-4-3 1,4 3-29,0 0 0,0 1 1,0-1-1,-1 1 0,1 0 1,-1-1-1,1 1 0,-1 0 1,0 1-1,1-1 0,-1 0 1,0 1-1,1-1 0,-1 1 1,0 0-1,0 0 0,0 0 1,1 0-1,-1 1 1,0-1-1,-4 2 0,2 0 1,0 0 1,1 1-1,0-1 0,-1 1 0,1 0 0,0 0 0,0 0 0,1 1 0,-1 0 1,1-1-1,-4 6 0,0 1 37,0 0 0,1 1 1,0 0-1,1 0 0,0 0 0,1 0 1,0 1-1,1-1 0,-3 18 0,5-26-11,1 0 0,0 0 0,0 0 0,0 0 0,1 0-1,-1 0 1,1 0 0,0 0 0,-1 0 0,1 0 0,1 0 0,-1-1 0,0 1-1,1 0 1,-1-1 0,1 1 0,0-1 0,-1 1 0,1-1 0,1 0 0,-1 0-1,0 0 1,0 0 0,1 0 0,-1-1 0,1 1 0,0-1 0,-1 1 0,1-1-1,0 0 1,0 0 0,0 0 0,0 0 0,0-1 0,0 1 0,5-1 0,1 1 19,0 0 0,0-1 0,0-1 0,0 1 0,0-1 0,0-1 0,0 0 0,0 0 0,-1-1 0,1 0 0,12-6 0,-7 0-65,-1 0 0,0-1 0,0 0 0,-1-1 1,-1 0-1,0-1 0,-1 0 0,0-1 0,0 0 0,-2-1 1,8-14-1,-7 10-55,0 0 1,-2 0 0,0-1-1,-2 0 1,0 0 0,0 0-1,-2-1 1,1-30 0,-3 49 69,-1-1 1,0 0 0,0 1-1,0-1 1,0 0 0,0 1-1,0-1 1,-1 0 0,1 1-1,0-1 1,-1 0 0,1 1-1,-1-1 1,0 1 0,0-1 0,1 1-1,-1-1 1,0 1 0,0-1-1,0 1 1,-3-2 0,3 2 2,0 1-1,-1-1 1,1 1 0,-1 0 0,1 0 0,0 0 0,-1 0-1,1 0 1,-1 0 0,1 0 0,0 0 0,-1 0 0,1 1 0,0-1-1,-1 0 1,1 1 0,0-1 0,-1 1 0,1 0 0,-1 0 0,-6 4-27,0 0 0,1 1 0,0 0 1,0 0-1,0 0 0,-8 12 1,3-2 100,1 1 1,1 1 0,0 0-1,1 0 1,-11 36 0,16-43-47,1 1 0,0-1 0,1 1 0,0 0 0,1 0 0,1 0 0,-1 0 0,2 0 0,0 0 0,0 0 0,5 15 0,-5-23-269,1 1 0,0-1 0,0 0 0,0 0 0,1 0 1,-1 0-1,1 0 0,0 0 0,0-1 0,0 1 0,6 4 0,-5-5-679,0-1-1,0 1 0,0-1 1,0 0-1,0 1 1,0-2-1,6 3 1,26 2-12181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2.678"/>
    </inkml:context>
    <inkml:brush xml:id="br0">
      <inkml:brushProperty name="width" value="0.025" units="cm"/>
      <inkml:brushProperty name="height" value="0.025" units="cm"/>
      <inkml:brushProperty name="color" value="#E71224"/>
    </inkml:brush>
  </inkml:definitions>
  <inkml:trace contextRef="#ctx0" brushRef="#br0">1 1 22069,'0'0'4836,"41"48"-10024,-29-43-3685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005"/>
    </inkml:context>
    <inkml:brush xml:id="br0">
      <inkml:brushProperty name="width" value="0.025" units="cm"/>
      <inkml:brushProperty name="height" value="0.025" units="cm"/>
    </inkml:brush>
  </inkml:definitions>
  <inkml:trace contextRef="#ctx0" brushRef="#br0">0 0 15567,'0'0'7110,"55"47"-19217</inkml:trace>
  <inkml:trace contextRef="#ctx0" brushRef="#br0" timeOffset="1">412 369 21685,'0'0'6566,"-15"13"-25016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3.050"/>
    </inkml:context>
    <inkml:brush xml:id="br0">
      <inkml:brushProperty name="width" value="0.025" units="cm"/>
      <inkml:brushProperty name="height" value="0.025" units="cm"/>
      <inkml:brushProperty name="color" value="#E71224"/>
    </inkml:brush>
  </inkml:definitions>
  <inkml:trace contextRef="#ctx0" brushRef="#br0">0 45 17200,'0'0'9545,"2"32"-13581,16-32-2145</inkml:trace>
  <inkml:trace contextRef="#ctx0" brushRef="#br0" timeOffset="1">498 1 19346,'0'0'8040,"48"3"-7464,-9 3-191,7 2-193,12 1-160,2-2-128,2-4-1089,-6-3-1249,-9 0-1442,-16-1-2210</inkml:trace>
  <inkml:trace contextRef="#ctx0" brushRef="#br0" timeOffset="2">545 120 15855,'0'0'7431,"-26"48"-6502,58-43 320,12 1-640,7-1-449,10-5-128,-1 0-897,0 0-2178,-4-5-4132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151"/>
    </inkml:context>
    <inkml:brush xml:id="br0">
      <inkml:brushProperty name="width" value="0.025" units="cm"/>
      <inkml:brushProperty name="height" value="0.025" units="cm"/>
      <inkml:brushProperty name="color" value="#E71224"/>
    </inkml:brush>
  </inkml:definitions>
  <inkml:trace contextRef="#ctx0" brushRef="#br0">387 1 4740,'0'0'18108,"-9"7"-17339,-76 65 625,-3 1-212,-97 106 0,167-164-2469,17-34-2646,1 6 2763,2-17-3335,-1-7-2590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480"/>
    </inkml:context>
    <inkml:brush xml:id="br0">
      <inkml:brushProperty name="width" value="0.025" units="cm"/>
      <inkml:brushProperty name="height" value="0.025" units="cm"/>
      <inkml:brushProperty name="color" value="#E71224"/>
    </inkml:brush>
  </inkml:definitions>
  <inkml:trace contextRef="#ctx0" brushRef="#br0">1 0 18001,'0'0'7847,"17"72"-6181,4-47-289,10-1-416,10-2-480,6-4-321,7-4-64,4-2-673,-4 0-1344,-6-4-1667,-14 0-1857,-15-1-3716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6.807"/>
    </inkml:context>
    <inkml:brush xml:id="br0">
      <inkml:brushProperty name="width" value="0.025" units="cm"/>
      <inkml:brushProperty name="height" value="0.025" units="cm"/>
      <inkml:brushProperty name="color" value="#E71224"/>
    </inkml:brush>
  </inkml:definitions>
  <inkml:trace contextRef="#ctx0" brushRef="#br0">0 125 16111,'0'0'11013,"13"0"-10212,-3 0-741,0 0-1,0-1 1,1-1-1,-1 0 1,-1 0-1,1-1 1,0 0-1,-1-1 1,1 0 0,-1 0-1,0-1 1,8-6-1,84-73-134,-102 109-373,-7-1 530,-1-1 0,-15 29 0,-8 20-940,19-22-3068,12-43-531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164"/>
    </inkml:context>
    <inkml:brush xml:id="br0">
      <inkml:brushProperty name="width" value="0.025" units="cm"/>
      <inkml:brushProperty name="height" value="0.025" units="cm"/>
      <inkml:brushProperty name="color" value="#E71224"/>
    </inkml:brush>
  </inkml:definitions>
  <inkml:trace contextRef="#ctx0" brushRef="#br0">1 1 22774,'0'0'9448,"30"0"-12811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541"/>
    </inkml:context>
    <inkml:brush xml:id="br0">
      <inkml:brushProperty name="width" value="0.025" units="cm"/>
      <inkml:brushProperty name="height" value="0.025" units="cm"/>
      <inkml:brushProperty name="color" value="#E71224"/>
    </inkml:brush>
  </inkml:definitions>
  <inkml:trace contextRef="#ctx0" brushRef="#br0">230 0 10730,'0'0'15530,"-5"9"-14954,-106 136-20,17-24-370,83-109-1087,5-12-1460,4-24-4676,2 17 5501,0-22-8313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7.883"/>
    </inkml:context>
    <inkml:brush xml:id="br0">
      <inkml:brushProperty name="width" value="0.025" units="cm"/>
      <inkml:brushProperty name="height" value="0.025" units="cm"/>
      <inkml:brushProperty name="color" value="#E71224"/>
    </inkml:brush>
  </inkml:definitions>
  <inkml:trace contextRef="#ctx0" brushRef="#br0">1 1 15951,'0'0'11947,"60"53"-10313,-26-35-705,4 0-641,3 0-256,-2-1 0,-3 2-1057,-8-2-1377,-5-1-2082,-5-5-3812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210"/>
    </inkml:context>
    <inkml:brush xml:id="br0">
      <inkml:brushProperty name="width" value="0.025" units="cm"/>
      <inkml:brushProperty name="height" value="0.025" units="cm"/>
      <inkml:brushProperty name="color" value="#E71224"/>
    </inkml:brush>
  </inkml:definitions>
  <inkml:trace contextRef="#ctx0" brushRef="#br0">0 29 15727,'0'0'11937,"14"-5"-10598,5-1-1055,0 1-1,0 1 0,1 0 0,20 0 1,-35 4-251,0-1-1,-1 1 1,1 1 0,0-1 0,0 1 0,-1 0 0,1 0 0,0 0-1,-1 1 1,1-1 0,7 5 0,-10-4-42,0-1 1,-1 1-1,1-1 1,-1 1-1,1 0 0,-1 0 1,0 0-1,1-1 1,-1 1-1,0 0 0,0 1 1,0-1-1,-1 0 0,1 0 1,-1 0-1,1 0 1,-1 1-1,0-1 0,1 0 1,-1 0-1,0 1 1,-1-1-1,1 0 0,0 1 1,-1-1-1,1 0 1,-2 2-1,0 3 16,0-1 1,-1 0 0,0-1-1,0 1 1,0 0-1,-1-1 1,0 0-1,0 0 1,0 0-1,-1 0 1,1-1 0,-1 1-1,-9 4 1,-10 8 112,-40 21 0,62-37-108,3-1-10,-1 0 0,0 0 0,0 1 0,0-1 0,0 0 1,1 0-1,-1 0 0,0 0 0,0 0 0,0 0 0,0 0 1,0 0-1,0 1 0,1-1 0,-1 0 0,0 0 0,0 0 1,0 0-1,0 0 0,0 1 0,0-1 0,0 0 0,0 0 1,0 0-1,0 0 0,0 0 0,0 1 0,0-1 0,0 0 1,0 0-1,0 0 0,0 0 0,0 1 0,0-1 0,0 0 1,0 0-1,0 0 0,0 0 0,0 1 0,0-1 0,0 0 1,0 0-1,0 0 0,0 0 0,-1 0 0,1 1 0,0-1 1,0 0-1,0 0 0,0 0 0,0 0 0,0 0 0,-1 0 1,1 0-1,0 0 0,0 1 0,0-1 0,0 0 1,-1 0-1,1 0 0,0 0 0,26 2-243,37-6-1905,16-15-6332,-39 6 193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603"/>
    </inkml:context>
    <inkml:brush xml:id="br0">
      <inkml:brushProperty name="width" value="0.025" units="cm"/>
      <inkml:brushProperty name="height" value="0.025" units="cm"/>
      <inkml:brushProperty name="color" value="#E71224"/>
    </inkml:brush>
  </inkml:definitions>
  <inkml:trace contextRef="#ctx0" brushRef="#br0">303 0 16592,'0'0'4644,"27"68"-1985,-8-38-641,0 2-641,0 3-512,-1 3-481,-10 4-352,-6 4-32,-2-1-32,-17 8-32,-14 0-64,-14-1-353,-6-3-544,-11-6 32,-4-5-512,-4-11-1570,-2-9-4164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8.931"/>
    </inkml:context>
    <inkml:brush xml:id="br0">
      <inkml:brushProperty name="width" value="0.025" units="cm"/>
      <inkml:brushProperty name="height" value="0.025" units="cm"/>
      <inkml:brushProperty name="color" value="#E71224"/>
    </inkml:brush>
  </inkml:definitions>
  <inkml:trace contextRef="#ctx0" brushRef="#br0">260 0 9545,'0'0'6582,"-9"2"-5092,2 0-1347,1 0 1,-1 1 0,1 0 0,-1 0 0,1 1-1,0-1 1,0 1 0,0 1 0,1-1 0,0 1-1,0 0 1,0 0 0,0 0 0,1 1 0,-6 9 0,-15 18 697,2 1 0,1 0 0,2 2 1,-23 58-1,38-80-679,1 0-1,0 0 0,1 1 1,0-1-1,2 1 0,-1 28 1,3-33-159,0 0-1,0-1 1,1 0 0,0 1 0,1-1 0,0 0 0,0 0 0,1-1-1,1 1 1,-1-1 0,11 15 0,-6-12-166,1 1 0,0-2 1,1 1-1,0-1 0,0-1 0,1 0 1,19 10-1,-14-9-850,1-2 1,0 0-1,0-2 0,1 0 1,24 5-1,47 3-6231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427"/>
    </inkml:context>
    <inkml:brush xml:id="br0">
      <inkml:brushProperty name="width" value="0.025" units="cm"/>
      <inkml:brushProperty name="height" value="0.025" units="cm"/>
    </inkml:brush>
  </inkml:definitions>
  <inkml:trace contextRef="#ctx0" brushRef="#br0">54 46 12588,'0'0'3545,"1"-10"37,1-9-1925,0 2 2221,-4 37-2383,-23 123-1192,14-86-231,2-1 0,-2 79-1,11-134-72,0 1-1,0-1 1,0 0-1,0 0 0,0 1 1,0-1-1,0 0 1,0 1-1,1-1 1,-1 0-1,0 0 1,1 1-1,-1-1 1,1 0-1,0 0 1,-1 0-1,1 0 0,0 0 1,1 2-1,-1-3 16,-1 0 1,1 1-1,0-1 0,0 0 0,-1 0 0,1 0 0,0 0 0,0 0 0,-1 0 0,1 0 0,0 0 0,0 0 0,0 0 0,-1 0 0,1-1 1,0 1-1,-1 0 0,1 0 0,0-1 0,0 1 0,-1-1 0,1 1 0,0-1 0,5-3 141,-1 0-1,0-1 0,0 0 1,-1 0-1,1 0 1,3-7-1,28-44 85,-3-2 0,-3-2 1,-2 0-1,19-65 0,-46 122-1194,2-6 591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2:59.600"/>
    </inkml:context>
    <inkml:brush xml:id="br0">
      <inkml:brushProperty name="width" value="0.025" units="cm"/>
      <inkml:brushProperty name="height" value="0.025" units="cm"/>
      <inkml:brushProperty name="color" value="#E71224"/>
    </inkml:brush>
  </inkml:definitions>
  <inkml:trace contextRef="#ctx0" brushRef="#br0">0 13 12300,'0'0'13004,"69"2"-11531,-31-2-1184,3-4-257,2 0-545,-2 0-1120,-6 2-1282,-4 1-1313,-4 1-3011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0.511"/>
    </inkml:context>
    <inkml:brush xml:id="br0">
      <inkml:brushProperty name="width" value="0.025" units="cm"/>
      <inkml:brushProperty name="height" value="0.025" units="cm"/>
      <inkml:brushProperty name="color" value="#E71224"/>
    </inkml:brush>
  </inkml:definitions>
  <inkml:trace contextRef="#ctx0" brushRef="#br0">1 59 10250,'0'0'17910,"3"-2"-17136,26-13-1060,-1 1-1,44-13 1,-96 86-398,23-58 687,0 1 0,0 0 0,0 0-1,1 0 1,-1 0 0,1 1 0,-1-1-1,1 0 1,0 0 0,0 0 0,0 0 0,0 0-1,0 0 1,0 1 0,1-1 0,-1 0-1,1 0 1,0 2 0,13 6-2206,10-7-4279,-7-3-3629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01.056"/>
    </inkml:context>
    <inkml:brush xml:id="br0">
      <inkml:brushProperty name="width" value="0.025" units="cm"/>
      <inkml:brushProperty name="height" value="0.025" units="cm"/>
      <inkml:brushProperty name="color" value="#E71224"/>
    </inkml:brush>
  </inkml:definitions>
  <inkml:trace contextRef="#ctx0" brushRef="#br0">1 9 8936,'0'0'15978,"9"-2"-15044,-4 1-871,59-4 1020,-61 4-1046,0 1-1,-1 0 0,1 0 0,0 1 0,-1-1 0,1 0 0,0 1 0,-1 0 0,1 0 1,-1 0-1,1 0 0,-1 0 0,0 0 0,1 0 0,-1 1 0,0-1 0,0 1 0,0 0 0,0 0 1,0-1-1,0 1 0,0 0 0,2 4 0,-4-4-30,1 0 0,-1 0 1,0 0-1,0 0 0,0 1 0,0-1 0,0 0 1,0 0-1,0 0 0,-1 0 0,1 0 0,-1 0 0,1 0 1,-1-1-1,0 1 0,0 0 0,0 0 0,0 0 1,0-1-1,0 1 0,0 0 0,-1-1 0,1 1 1,-1-1-1,1 1 0,-1-1 0,1 0 0,-1 0 1,0 0-1,-3 2 0,-7 5 92,-2-1 1,-26 12-1,31-15-99,-7 6 169,17-4 23,32 1 24,-14-4-314,63 9-2249,-26-9-2858,-20-2-1520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3.699"/>
    </inkml:context>
    <inkml:brush xml:id="br0">
      <inkml:brushProperty name="width" value="0.025" units="cm"/>
      <inkml:brushProperty name="height" value="0.025" units="cm"/>
      <inkml:brushProperty name="color" value="#E71224"/>
    </inkml:brush>
  </inkml:definitions>
  <inkml:trace contextRef="#ctx0" brushRef="#br0">435 0 14221,'0'0'11147,"-51"36"-11051,8-2 32,-7 3-64,-10 4 0,2-1-352,5-4-833,7-6 224,11-6 513,9-12-289,14-12-832,11-22-5286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029"/>
    </inkml:context>
    <inkml:brush xml:id="br0">
      <inkml:brushProperty name="width" value="0.025" units="cm"/>
      <inkml:brushProperty name="height" value="0.025" units="cm"/>
      <inkml:brushProperty name="color" value="#E71224"/>
    </inkml:brush>
  </inkml:definitions>
  <inkml:trace contextRef="#ctx0" brushRef="#br0">0 1 15439,'0'0'2882,"2"54"-832,8-28-448,10 2-449,1 0-128,11 1-32,2-5-449,9-3-319,8-6-97,1-6-1153,0-4-2947,-9-5-3459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541"/>
    </inkml:context>
    <inkml:brush xml:id="br0">
      <inkml:brushProperty name="width" value="0.025" units="cm"/>
      <inkml:brushProperty name="height" value="0.025" units="cm"/>
      <inkml:brushProperty name="color" value="#E71224"/>
    </inkml:brush>
  </inkml:definitions>
  <inkml:trace contextRef="#ctx0" brushRef="#br0">0 163 16111,'0'0'10971,"12"3"-9114,-7-2-1671,0 0-42,1 0 1,-1 0-1,1 0 0,-1-1 0,1 1 0,-1-1 1,1-1-1,-1 1 0,1-1 0,0 0 0,-1 0 1,0-1-1,1 1 0,7-5 0,77-42-336,86-63 0,-172 112-927,-7 8 645,-9 14 317,11-21 103,-11 20-230,2 0 0,0 0 1,2 1-1,0 0 1,2 0-1,1 1 0,-4 37 1,8-61 180,1 0 0,0 1 1,0-1-1,0 1 0,0-1 1,0 0-1,0 1 0,0-1 1,0 0-1,0 1 0,0-1 1,1 0-1,-1 1 0,0-1 1,0 1-1,0-1 0,0 0 1,0 1-1,1-1 0,-1 0 1,0 0-1,0 1 0,1-1 1,-1 0-1,0 1 0,0-1 1,1 0-1,-1 0 0,0 0 1,1 1-1,-1-1 0,0 0 1,1 0-1,-1 0 0,0 0 1,1 0-1,-1 0 0,0 1 1,1-1-1,-1 0 0,1 0 1,-1 0-1,0 0 0,1 0 1,-1-1-1,19-5-4041,5-14-2193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4.901"/>
    </inkml:context>
    <inkml:brush xml:id="br0">
      <inkml:brushProperty name="width" value="0.025" units="cm"/>
      <inkml:brushProperty name="height" value="0.025" units="cm"/>
      <inkml:brushProperty name="color" value="#E71224"/>
    </inkml:brush>
  </inkml:definitions>
  <inkml:trace contextRef="#ctx0" brushRef="#br0">130 1 18866,'0'0'2274,"-5"51"-1313,-3-22 737,-4 3-321,3 1-480,3 1-353,3-3-384,3-3-96,0-3-32,0-5-480,6-5-545,-2-5-993,-2-8-1121</inkml:trace>
  <inkml:trace contextRef="#ctx0" brushRef="#br0" timeOffset="1">0 150 13549,'0'0'13036,"64"-9"-12363,-24 9-257,5 0-352,2 0-320,6 0-2146,4 0-2499,4 0-4131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228"/>
    </inkml:context>
    <inkml:brush xml:id="br0">
      <inkml:brushProperty name="width" value="0.025" units="cm"/>
      <inkml:brushProperty name="height" value="0.025" units="cm"/>
      <inkml:brushProperty name="color" value="#E71224"/>
    </inkml:brush>
  </inkml:definitions>
  <inkml:trace contextRef="#ctx0" brushRef="#br0">313 0 19090,'-10'5'1062,"-12"6"-110,1 0 0,1 2 1,0 0-1,1 1 0,0 2 0,1 0 0,-28 32 0,25-23-1113,2 1 0,1 1-1,-17 33 1,35-60 75,0 0 0,-1 0-1,1 1 1,0-1-1,0 0 1,0 0 0,0 0-1,0 1 1,0-1 0,0 0-1,0 0 1,0 0 0,0 0-1,0 1 1,-1-1-1,1 0 1,0 0 0,0 0-1,0 0 1,0 0 0,0 1-1,-1-1 1,1 0-1,0 0 1,0 0 0,0 0-1,-1 0 1,1 0 0,0 0-1,0 0 1,0 0-1,0 0 1,-1 0 0,1 0-1,0 0 1,0 0 0,0 0-1,-1 0 1,1 0 0,0 0-1,0 0 1,0 0-1,-1 0 1,1 0 0,0 0-1,0 0 1,0 0 0,-1 0-1,1-1 1,0 1-1,0 0 1,0 0 0,-7-15-3697,0-20-2991,5 10 1964,2 1-1697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583"/>
    </inkml:context>
    <inkml:brush xml:id="br0">
      <inkml:brushProperty name="width" value="0.025" units="cm"/>
      <inkml:brushProperty name="height" value="0.025" units="cm"/>
      <inkml:brushProperty name="color" value="#E71224"/>
    </inkml:brush>
  </inkml:definitions>
  <inkml:trace contextRef="#ctx0" brushRef="#br0">1 27 5093,'0'-13'5253,"0"4"-481,3 5-864,-1 4-1057,3 0-2019,3 13 225,0 3 257,9-1-578,2 3-447,5-1-129,7-2-96,-1-4-993,6-5-1890,-3-4-1761,0-2-3716</inkml:trace>
  <inkml:trace contextRef="#ctx0" brushRef="#br0" timeOffset="1">390 55 18321,'0'0'8296,"10"6"-7831,29 23-284,-38-28-183,1 0 0,-1 0 0,0 0 0,0 0 1,0 0-1,0 0 0,0 0 0,0 0 0,0 1 0,0-1 0,0 0 0,-1 0 0,1 1 0,-1-1 0,1 1 0,-1-1 0,1 1 1,-1-1-1,0 1 0,1-1 0,-1 1 0,0-1 0,0 1 0,0-1 0,0 1 0,-1-1 0,1 1 0,0-1 0,-1 0 0,1 1 1,-1-1-1,1 1 0,-1-1 0,1 0 0,-1 1 0,-2 1 0,-1 2 8,0 0-1,-1 0 1,0 0 0,0-1-1,0 0 1,-7 4 0,8-6 25,-44 28 128,32-21 72,0 0 1,1 1-1,-23 21 0,37-31-218,1 0-1,0 0 1,0 0 0,0 1 0,0-1-1,0 0 1,-1 0 0,1 0 0,0 0 0,0 1-1,0-1 1,0 0 0,0 0 0,0 0-1,0 1 1,0-1 0,0 0 0,0 0 0,0 0-1,0 1 1,0-1 0,0 0 0,0 0 0,0 0-1,0 1 1,0-1 0,0 0 0,0 0-1,0 0 1,0 1 0,0-1 0,0 0 0,0 0-1,0 0 1,0 0 0,0 1 0,1-1-1,-1 0 1,0 0 0,0 0 0,0 0 0,0 0-1,0 1 1,1-1 0,-1 0 0,0 0-1,0 0 1,0 0 0,1 0 0,-1 0 0,0 0-1,0 0 1,0 0 0,0 0 0,1 0-1,-1 0 1,0 0 0,23 4 437,28-6-168,-33-1-682,0-1-1,1-1 0,-1-1 1,-1-1-1,29-14 0,-26 10-2276,-1-1-1,24-19 1,-2-3-5368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5.912"/>
    </inkml:context>
    <inkml:brush xml:id="br0">
      <inkml:brushProperty name="width" value="0.025" units="cm"/>
      <inkml:brushProperty name="height" value="0.025" units="cm"/>
      <inkml:brushProperty name="color" value="#E71224"/>
    </inkml:brush>
  </inkml:definitions>
  <inkml:trace contextRef="#ctx0" brushRef="#br0">496 0 13421,'0'0'2354,"1"8"-614,14 98 2967,-7-65-3726,-2 0 0,0 42 0,-5-66-932,-1 0-1,-1 0 1,0 0 0,-1 0-1,-1 0 1,-1 0-1,0-1 1,-1 0 0,-1 0-1,-1 0 1,0 0-1,-1-1 1,0-1 0,-1 1-1,-1-1 1,-1-1-1,0 0 1,-19 19 0,4-12-809,-1 0 1,0-2 0,-2-1 0,0-2 0,-1 0-1,0-2 1,-1-1 0,-52 12 0,-11 0-4211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796"/>
    </inkml:context>
    <inkml:brush xml:id="br0">
      <inkml:brushProperty name="width" value="0.025" units="cm"/>
      <inkml:brushProperty name="height" value="0.025" units="cm"/>
    </inkml:brush>
  </inkml:definitions>
  <inkml:trace contextRef="#ctx0" brushRef="#br0">14 1 13837,'0'0'5669,"-12"50"-3555,11-29-192,1-2-737,8-2-800,11-6-289,7-5-641,3-4-2145,2-2-2019,3 0-3554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285"/>
    </inkml:context>
    <inkml:brush xml:id="br0">
      <inkml:brushProperty name="width" value="0.025" units="cm"/>
      <inkml:brushProperty name="height" value="0.025" units="cm"/>
      <inkml:brushProperty name="color" value="#E71224"/>
    </inkml:brush>
  </inkml:definitions>
  <inkml:trace contextRef="#ctx0" brushRef="#br0">308 1 3235,'0'0'13143,"-9"9"-11488,-30 37-724,2 3 0,2 0 1,2 2-1,2 2 0,3 0 0,-38 103 0,59-136-858,1 0 0,1 0 0,1 0 0,0 1 0,2 0 0,1-1 0,0 1 0,1 0 0,5 29 0,-2-36-49,0 0 1,1 0-1,0-1 0,1 0 0,0 0 1,2 0-1,-1-1 0,1 1 1,1-2-1,0 1 0,1-1 1,0 0-1,1-1 0,19 16 1,-15-14-225,2-2 0,0 1 1,0-2-1,0 0 1,1-1-1,19 6 0,-16-7-1240,0-2 0,38 7 0,32-6-6092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626"/>
    </inkml:context>
    <inkml:brush xml:id="br0">
      <inkml:brushProperty name="width" value="0.025" units="cm"/>
      <inkml:brushProperty name="height" value="0.025" units="cm"/>
      <inkml:brushProperty name="color" value="#E71224"/>
    </inkml:brush>
  </inkml:definitions>
  <inkml:trace contextRef="#ctx0" brushRef="#br0">1 19 23094,'0'0'5797,"53"-1"-9448,-35-17-3812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6.980"/>
    </inkml:context>
    <inkml:brush xml:id="br0">
      <inkml:brushProperty name="width" value="0.025" units="cm"/>
      <inkml:brushProperty name="height" value="0.025" units="cm"/>
      <inkml:brushProperty name="color" value="#E71224"/>
    </inkml:brush>
  </inkml:definitions>
  <inkml:trace contextRef="#ctx0" brushRef="#br0">0 1 21781,'0'0'3042,"6"63"-2785,-9-22 159,0 3-160,3 1-128,0-3-128,0-2-640,3-4-1923,-3-3-1889,0-3-4933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7.367"/>
    </inkml:context>
    <inkml:brush xml:id="br0">
      <inkml:brushProperty name="width" value="0.025" units="cm"/>
      <inkml:brushProperty name="height" value="0.025" units="cm"/>
      <inkml:brushProperty name="color" value="#E71224"/>
    </inkml:brush>
  </inkml:definitions>
  <inkml:trace contextRef="#ctx0" brushRef="#br0">0 58 20724,'0'0'4292,"77"-12"-3588,-26 5 417,13-1-320,4-2-545,1 2-95,-5 3-1122,-9 1-1538,-10 2-1921,-14 0-3459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17.710"/>
    </inkml:context>
    <inkml:brush xml:id="br0">
      <inkml:brushProperty name="width" value="0.025" units="cm"/>
      <inkml:brushProperty name="height" value="0.025" units="cm"/>
      <inkml:brushProperty name="color" value="#E71224"/>
    </inkml:brush>
  </inkml:definitions>
  <inkml:trace contextRef="#ctx0" brushRef="#br0">1 36 8072,'0'0'17243,"16"-4"-16160,120-21 317,-112 22-1205,1 1 1,-1 1-1,0 1 0,37 4 0,-59-4-208,0 0 0,0 1-1,0-1 1,0 0 0,0 1 0,0 0 0,0-1-1,0 1 1,0 0 0,-1 0 0,1 0 0,0 0-1,0 0 1,-1 1 0,1-1 0,-1 0 0,1 1-1,-1-1 1,0 1 0,1 0 0,-1-1 0,0 1 0,0 0-1,0 0 1,0 0 0,-1 0 0,1 0 0,0 0-1,-1 0 1,1 0 0,-1 0 0,0 0 0,1 2-1,-2 0-12,1 0 0,-1 0-1,0 0 1,0 0 0,0 0-1,-1-1 1,1 1-1,-1 0 1,0-1 0,0 1-1,0-1 1,0 0 0,-1 1-1,1-1 1,-1 0-1,-5 4 1,-18 13 129,-1-2 1,-2 0-1,0-2 0,-54 22 0,2 1 107,79-39-204,1 1 0,-1-1 1,1 1-1,-1 0 0,1-1 0,0 1 0,-1 0 1,1 0-1,0 0 0,0 0 0,-1 1 0,1-1 0,0 0 1,0 0-1,-1 3 0,2-4-5,1 1-1,-1-1 1,0 1 0,0-1 0,0 1-1,1-1 1,-1 0 0,0 1-1,1-1 1,-1 1 0,0-1-1,1 0 1,-1 1 0,0-1 0,1 0-1,-1 1 1,1-1 0,-1 0-1,1 0 1,-1 1 0,0-1 0,1 0-1,-1 0 1,1 0 0,-1 0-1,1 0 1,-1 0 0,1 0-1,0 0 1,57 4-91,-55-4 81,209-3-3363,-68-8-2352,-60 3-1248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1.684"/>
    </inkml:context>
    <inkml:brush xml:id="br0">
      <inkml:brushProperty name="width" value="0.025" units="cm"/>
      <inkml:brushProperty name="height" value="0.025" units="cm"/>
      <inkml:brushProperty name="color" value="#E71224"/>
    </inkml:brush>
  </inkml:definitions>
  <inkml:trace contextRef="#ctx0" brushRef="#br0">1 1 7911,'0'0'15823,"13"3"-15588,10 5-199,1 1 0,-1 0 0,-1 2 0,0 1 0,0 1-1,32 26 1,18 24-1,-3 3 0,100 124 1,-134-148-94,-35-42-106,17 16-792,-11-13-1972,1-2-3749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2.063"/>
    </inkml:context>
    <inkml:brush xml:id="br0">
      <inkml:brushProperty name="width" value="0.025" units="cm"/>
      <inkml:brushProperty name="height" value="0.025" units="cm"/>
      <inkml:brushProperty name="color" value="#E71224"/>
    </inkml:brush>
  </inkml:definitions>
  <inkml:trace contextRef="#ctx0" brushRef="#br0">0 276 7271,'0'0'7372,"10"9"-6331,9 8-362,1-1 0,0-1 0,1-1 0,0-1-1,26 11 1,-39-20-486,5 2 281,0 0 0,0-1 1,0 0-1,1-1 0,0-1 1,26 3-1,-39-6-365,-1-1 0,1 1 0,0-1 0,-1 1 0,1-1 0,-1 0 0,1 1 0,-1-1 0,0 0 0,1 0 0,-1 1 0,1-1 0,-1 0 0,0 0 0,0 0 0,1 1 0,-1-1 0,0 0 0,0 0 0,0 0 0,0 0 0,0 1 0,0-1 0,0 0 0,0 0 0,-1-1 0,-1-24 685,-3-1-221,-2 0-1,-18-46 1,17 53-890,1 0 0,1-1 0,0 1 0,2-1-1,0-1 1,-1-26 0,5 36-982,1 7 89,-1-1 0,0 0 0,-1 1 0,1-1 0,-1 1 0,-2-7 0,-6-8-6590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2.496"/>
    </inkml:context>
    <inkml:brush xml:id="br0">
      <inkml:brushProperty name="width" value="0.025" units="cm"/>
      <inkml:brushProperty name="height" value="0.025" units="cm"/>
      <inkml:brushProperty name="color" value="#E71224"/>
    </inkml:brush>
  </inkml:definitions>
  <inkml:trace contextRef="#ctx0" brushRef="#br0">1 476 11018,'0'0'9065,"9"-1"-7752,-6 1-1209,0 0-1,0-1 1,0 1-1,0-1 1,0 0 0,-1 0-1,1 0 1,0 0-1,-1-1 1,1 1-1,-1-1 1,1 1-1,-1-1 1,1 0 0,-1 0-1,0 0 1,0 0-1,0 0 1,3-5-1,0-3 241,0 0-1,0 0 1,-1 0-1,-1-1 1,4-14-1,0-3 163,-1-1-1,-1 1 1,-1-1-1,-1-51 1,-3 70-449,-1-1 1,0 1-1,0-1 0,-1 1 1,0 0-1,-1 0 0,0 0 0,-1 0 1,0 1-1,0-1 0,-1 1 1,0 0-1,-1 0 0,0 1 1,0-1-1,-12-10 0,39 36-936,0 0 1,0-2-1,2 0 0,0-2 1,37 16-1,-43-22-791,0-1 0,35 7 0,9-7-5099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3.291"/>
    </inkml:context>
    <inkml:brush xml:id="br0">
      <inkml:brushProperty name="width" value="0.025" units="cm"/>
      <inkml:brushProperty name="height" value="0.025" units="cm"/>
      <inkml:brushProperty name="color" value="#E71224"/>
    </inkml:brush>
  </inkml:definitions>
  <inkml:trace contextRef="#ctx0" brushRef="#br0">1 0 9513,'0'0'9294,"11"9"-7292,37 28-34,130 109 938,-136-100-3205,37 55 0,-6-8-1831,-72-92 614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3.714"/>
    </inkml:context>
    <inkml:brush xml:id="br0">
      <inkml:brushProperty name="width" value="0.025" units="cm"/>
      <inkml:brushProperty name="height" value="0.025" units="cm"/>
      <inkml:brushProperty name="color" value="#E71224"/>
    </inkml:brush>
  </inkml:definitions>
  <inkml:trace contextRef="#ctx0" brushRef="#br0">1 264 2594,'0'0'16624,"6"8"-15049,21 26-304,-27-33-1196,1 0 1,-1 0-1,1 0 1,-1-1-1,0 1 1,1 0-1,-1 0 1,1-1-1,0 1 1,-1 0-1,1-1 1,0 1 0,-1-1-1,1 1 1,0-1-1,-1 1 1,1-1-1,0 0 1,0 1-1,0-1 1,-1 0-1,1 1 1,0-1-1,0 0 1,0 0 0,0 0-1,0 0 1,-1 0-1,1 0 1,0 0-1,0 0 1,0 0-1,0 0 1,0-1-1,-1 1 1,1 0-1,0-1 1,0 1-1,0 0 1,-1-1 0,1 1-1,0-1 1,0 1-1,-1-1 1,1 1-1,-1-1 1,1 0-1,0 1 1,-1-1-1,1 0 1,-1 1-1,1-1 1,-1 0 0,0 0-1,1 0 1,-1 1-1,0-1 1,1-1-1,11-49 682,-12 49-648,3-20 191,-1 0 0,-1 1 0,-1-1 0,-1 0 0,-1 0 0,-1 1 0,-1-1 0,-1 1 0,-12-33 0,17 53-257,14 26-524,36 16-1136,-35-31-22,-15-10 1506,1 0-1,-1 0 1,0 0 0,0 0 0,0 1 0,0-1-1,1 0 1,-1 0 0,0 0 0,0 0-1,0 0 1,0 0 0,0 1 0,1-1-1,-1 0 1,0 0 0,0 0 0,0 0 0,0 1-1,0-1 1,0 0 0,0 0 0,0 0-1,0 1 1,0-1 0,0 0 0,0 0-1,0 0 1,0 1 0,0-1 0,0 0 0,0 0-1,0 0 1,0 1 0,0-1 0,0 0-1,0 0 1,0 0 0,0 1 0,0-1-1,0 0 1,0 0 0,-1 0 0,1 0 0,0 0-1,0 1 1,0-1 0,0 0 0,0 0-1,-1 0 1,1 0 0,0 0 0,0 0-1,0 1 1,0-1 0,-1 0 0,1 0 0,0 0-1,0 0 1,0 0 0,-1 0 0,1 0-1,0 0 1,0 0 0,0 0 0,-1 0-1,-13 2-7648,2-1 6095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140"/>
    </inkml:context>
    <inkml:brush xml:id="br0">
      <inkml:brushProperty name="width" value="0.025" units="cm"/>
      <inkml:brushProperty name="height" value="0.025" units="cm"/>
    </inkml:brush>
  </inkml:definitions>
  <inkml:trace contextRef="#ctx0" brushRef="#br0">116 1 13485,'0'0'1596,"-8"2"310,0 1-1462,-1 0 1,1 0 0,1 1-1,-1 0 1,1 0 0,-12 9-1,16-10-268,0-1 0,-1 1 1,1 0-1,0 0 0,0 1 0,1-1 0,-1 0 0,1 1 1,-1 0-1,1-1 0,0 1 0,1 0 0,-1 0 0,1 0 1,-1 0-1,1 1 0,-1 6 0,2-10-162,0 0-1,1-1 1,-1 1-1,0 0 1,0-1-1,0 1 1,0-1-1,0 1 1,1 0 0,-1-1-1,0 1 1,0-1-1,1 1 1,-1-1-1,0 1 1,1-1-1,-1 1 1,1-1 0,-1 1-1,1-1 1,-1 1-1,1-1 1,-1 0-1,1 1 1,-1-1-1,1 0 1,-1 1 0,1-1-1,0 0 1,0 0-1,27 2 463,-20-3-385,0 0 0,-1-1 0,1 0 0,14-5 0,4-8-313,37-15-1836,-14 22-7839,-40 8 5909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4.150"/>
    </inkml:context>
    <inkml:brush xml:id="br0">
      <inkml:brushProperty name="width" value="0.025" units="cm"/>
      <inkml:brushProperty name="height" value="0.025" units="cm"/>
      <inkml:brushProperty name="color" value="#E71224"/>
    </inkml:brush>
  </inkml:definitions>
  <inkml:trace contextRef="#ctx0" brushRef="#br0">1 497 18161,'0'0'4532,"12"6"-2871,0 1-1186,0 0 1,1-1 0,0-1 0,0 0 0,0-1-1,1 0 1,24 3 0,-23-6-370,-3 0-64,1 0 0,0-1 1,0 0-1,-1-1 0,14-3 1,-23 4-22,0-1 0,0 0 0,0 0 0,0 0 0,-1 0 0,1-1 0,0 1 0,-1-1 0,1 0 0,-1 0 0,1 1 1,-1-2-1,0 1 0,0 0 0,0 0 0,0-1 0,0 1 0,-1-1 0,1 1 0,-1-1 0,1 0 0,-1 1 0,0-1 1,0 0-1,-1 0 0,2-5 0,2-31 503,-1-1 1,-2 1 0,-5-50-1,0-3-572,6-1-189,-1 51-1267,-1 0-3877,-18 37-9193,14 4 11745,-15-4-1126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53:24.535"/>
    </inkml:context>
    <inkml:brush xml:id="br0">
      <inkml:brushProperty name="width" value="0.025" units="cm"/>
      <inkml:brushProperty name="height" value="0.025" units="cm"/>
      <inkml:brushProperty name="color" value="#E71224"/>
    </inkml:brush>
  </inkml:definitions>
  <inkml:trace contextRef="#ctx0" brushRef="#br0">53 449 5285,'0'0'14024,"-8"2"-11985,-2 0-1435,-25 7 3789,44-12-3656,-2-3-484,0 0 0,0 0 0,-1-1 1,0 0-1,-1 0 0,1 0 0,4-11 1,32-62 480,-37 69-724,24-59-132,27-94 0,-40 112-798,-16 51 898,0 1-1,0-1 1,0 0-1,0 1 0,0-1 1,0 0-1,0 1 1,0-1-1,0 0 0,0 1 1,1-1-1,-1 1 0,0-1 1,1 0-1,-1 1 1,0-1-1,1 1 0,-1-1 1,0 1-1,1-1 1,-1 1-1,1-1 0,-1 1 1,1-1-1,-1 1 0,1 0 1,-1-1-1,1 1 1,0 0-1,-1-1 0,1 1 1,-1 0-1,1 0 1,0 0-1,-1 0 0,1 0 1,0-1-1,-1 1 1,1 0-1,0 0 0,-1 0 1,1 1-1,0-1 0,-1 0 1,1 0-1,-1 0 1,1 0-1,0 1 0,-1-1 1,1 0-1,-1 1 1,1-1-1,0 0 0,-1 1 1,1-1-1,-1 0 0,1 2 1,27 36-789,-22-28 862,-2-4-68,84 118-1019,-78-112 263,1-1 0,0 0-1,0-1 1,1 0 0,0-1 0,0 0 0,27 13-1,10-3-5792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4:51.306"/>
    </inkml:context>
    <inkml:brush xml:id="br0">
      <inkml:brushProperty name="width" value="0.025" units="cm"/>
      <inkml:brushProperty name="height" value="0.025" units="cm"/>
    </inkml:brush>
  </inkml:definitions>
  <inkml:trace contextRef="#ctx0" brushRef="#br0">0 0 6022,'0'0'-2306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4:54.720"/>
    </inkml:context>
    <inkml:brush xml:id="br0">
      <inkml:brushProperty name="width" value="0.025" units="cm"/>
      <inkml:brushProperty name="height" value="0.025" units="cm"/>
    </inkml:brush>
  </inkml:definitions>
  <inkml:trace contextRef="#ctx0" brushRef="#br0">736 50 384,'0'0'470,"-10"3"187,-8 0-352,2 0 129,0 0 0,-30 12 0,45-14-445,-1 0 0,1 0 0,0 0 0,-1 0 0,1 0 1,0 0-1,0 1 0,0-1 0,0 0 0,0 1 0,0-1 0,0 1 1,0-1-1,1 1 0,-1-1 0,1 1 0,-1 0 0,1-1 1,-1 1-1,1 0 0,0 0 0,0-1 0,0 1 0,0 0 0,0-1 1,0 1-1,0 0 0,1-1 0,-1 1 0,1 0 0,-1-1 1,2 3-1,-2-1 513,1 1-1,0-1 1,-1 1 0,0-1 0,0 1 0,0-1 0,0 1-1,-2 3 1,-24 100 1340,16-61-1031,-16 44 1,-6 8-494,5 1 0,4 1 1,4 2-1,5 0 0,4 0 1,4 1-1,16 192 0,2-103-359,-9-1 0,-26 251 0,4-222 401,10 0-1,27 309 1,-9-427-304,-4 0 1,-4-1 0,-5 1-1,-23 137 1,-1-111 421,13-66-177,2 1 0,3 1 0,-2 72-1,12-132-298,0 0 0,0-1-1,0 1 1,1 0 0,0-1 0,-1 1-1,1-1 1,0 1 0,1-1-1,-1 1 1,1-1 0,-1 0 0,1 0-1,0 1 1,0-1 0,1-1-1,-1 1 1,1 0 0,3 3 0,-1-3-2,0 0 0,0 0 0,1 0 1,-1 0-1,1-1 0,-1 0 1,1 0-1,0-1 0,0 0 1,11 2-1,4-3 4,0 0-1,1-1 1,-1-1-1,0 0 1,34-10-1,6-1-9,0 4 0,0 2 0,70 1 0,98-11 62,-43-14-43,-59 7-17,253-13 0,-97 39 15,-36 1 16,304-34-1,6-19-35,-432 47 3,0 6 1,182 27-1,-191-12 19,0-5-1,1-6 1,0-5 0,176-18 0,62-20-6,-277 33-8,0 3 1,122 15-1,710 91 28,-755-92-14,228 49 1,-296-45 42,1-4 0,1-3 0,132-3 0,-59-10 47,-28 0 70,186 18-1,-174-5-73,-80-8-70,-12 8 112,-44-8-105,0 0 0,0-1 0,0-1 0,15 2 0,70-2 35,-23 1 86,108-11-1,-176 8-98,1 0 0,-1 0 0,0 1 0,1 0-1,-1 0 1,1 0 0,-1 0 0,0 0 0,1 1 0,-1 0 0,0 0 0,1 0-1,-1 1 1,0-1 0,0 1 0,0 0 0,0 0 0,4 3 0,-3-1-57,0 0 14,1 1 0,0-1 0,0 0 0,0 0 0,0 0 0,1-1 0,0 0 0,-1 0 0,1-1 0,0 0 0,13 2 0,-20-4 17,3 1-35,-2-1 3,0 0 1,0 1-1,0-1 1,0 0-1,0 0 0,0 0 1,0 1-1,0-1 1,0-1-1,0 1 1,0 0-1,0 0 1,0 0-1,0 0 0,0-1 1,0 1-1,0 0 1,0-1-1,2 0 1,5-748 25,-54-128-367,3-50 368,38 574-12,35-478-68,-13 688 53,-5 62 24,-3-2 0,-4 1 0,-9-123 0,4 198-1,-1 1-1,0-1 1,-1 1-1,1-1 1,-1 1-1,-1 0 1,1 0-1,-1 0 1,0 0-1,-1 0 1,1 0-1,-1 1 1,0 0-1,0 0 1,-1 0 0,0 0-1,0 1 1,0 0-1,-11-7 1,6 5 3,-1 1 1,0 1-1,0 0 1,0 0-1,-1 1 1,1 1-1,-1 0 1,0 0-1,0 1 1,-14 1-1,-318-3-11,-211 2-126,25 46 86,44-1 45,-185-34 4,-40 1-48,-911-55-740,715 14 703,494 22 117,-139-27 186,281 12-147,-331 15 0,447 24 57,-183 43 0,-130 14 270,414-71-464,54-2 0,0 0 0,-1 0 0,1 0 0,0 0 1,0 0-1,-1 0 0,1 0 0,0 0 0,0 0 0,-1 0 1,1 0-1,0-1 0,0 1 0,-1 0 0,1 0 0,0 0 1,0 0-1,0 0 0,-1 0 0,1-1 0,0 1 1,0 0-1,0 0 0,0 0 0,-1 0 0,1-1 0,0 1 1,0 0-1,0 0 0,0-1 0,0 1 0,0 0 0,0 0 1,0 0-1,0-1 0,-1 1 0,1 0 0,0 0 1,0-1-1,0 1 0,0 0 0,0 0 0,1-1 0,-1 1 1,0 0-1,0 0 0,0-1 0,0 1 0,0 0 0,0 0 1,0 0-1,0-1 0,0 1 0,1 0 0,-1 0 1,0 0-1,0-1 0,12-16-3132,-9 13 1967,13-26-3064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5:03.275"/>
    </inkml:context>
    <inkml:brush xml:id="br0">
      <inkml:brushProperty name="width" value="0.025" units="cm"/>
      <inkml:brushProperty name="height" value="0.025" units="cm"/>
    </inkml:brush>
  </inkml:definitions>
  <inkml:trace contextRef="#ctx0" brushRef="#br0">277 340 7111,'-53'14'739,"42"-12"-582,-1 1-1,1 0 1,-1 0-1,1 1 1,0 0-1,1 1 0,-19 11 1,28-14-136,-1 0-1,1-1 1,0 1 0,0 0 0,-1 0 0,1 0-1,1 0 1,-1 0 0,0 0 0,0 0-1,1 0 1,-1 1 0,1-1 0,0 0 0,-1 0-1,1 0 1,0 1 0,0-1 0,1 0-1,-1 0 1,0 0 0,1 1 0,1 2 0,20 50-34,6-1 31,-1 2 0,18 59 0,-35-81-3,-1 0 0,-2 1 0,-1-1 0,-2 1 0,0 39 0,-8 46 342,-40 228 0,22-216 434,-5 163-1,27-235-644,3 0-1,2-1 0,18 80 0,0-46-77,47 121-1,45 144-61,-98-284-6,-2 1 0,7 148-1,-21-80 21,-7 1-1,-34 195 1,33-291-17,-4 8-4,3 0 0,3 1 1,2 96-1,4-146-7,0 1 1,0-1-1,1 0 0,0 1 1,0-1-1,1 0 1,0-1-1,0 1 0,0 0 1,1-1-1,0 0 1,0 0-1,1 0 0,0 0 1,0-1-1,0 1 0,1-1 1,-1-1-1,1 1 1,0-1-1,1 0 0,-1 0 1,12 4-1,11 3 9,1-1 0,0-1-1,1-2 1,43 5 0,5 2 2,-8 5-304,109 46 1,-114-39-43,135 35 0,-135-50 338,1-3 0,0-2-1,0-4 1,105-9 0,267-58 30,-4 1 8,60 55-4,1 37-26,161 2 34,-645-30-34,668-21 75,-307-17-34,638-53 72,-475 57-99,563-31-18,0 35 17,-231 40 5,579-8 22,33 13-38,664 44 54,-1667-95 13,-2-35 215,-184 25-102,243-12 98,-513 57-269,-1-1 0,0-1 0,1-1 0,-1-1 0,-1 0 0,1-2 0,29-13 0,-35 12-3,0 0 0,0-1-1,-1-1 1,0 0 0,-1-1-1,0 0 1,0-1 0,-1 0-1,-1-1 1,9-14 0,19-33-27,-4-1 1,-2-2-1,-3-1 1,-2-1-1,-4-1 1,15-71-1,-16 32-230,-5 0-1,-4-2 1,-2-136 0,-19-129 683,-103-675 1,35 652-93,53 303-312,-4 0 0,-47-105-1,62 171-21,-1 1-1,-1 0 1,0 1 0,-2 1-1,-1 0 1,-1 1 0,-1 1-1,-1 1 1,0 1 0,-1 0 0,-2 2-1,0 0 1,0 2 0,-1 0-1,-1 2 1,-1 1 0,0 1-1,-45-13 1,-55-11 32,-239-33 1,-138 21 20,378 37-60,-2777-119 167,2880 129-171,-2844-19-43,-95 12-87,-1 65-55,1838-26 54,-1332 19-144,2441-50 128,-3-1-277,0 0 1,-1 0-1,1-2 1,0 0-1,0-1 0,-25-8 1,-22-23-3495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9.989"/>
    </inkml:context>
    <inkml:brush xml:id="br0">
      <inkml:brushProperty name="width" value="0.025" units="cm"/>
      <inkml:brushProperty name="height" value="0.025" units="cm"/>
    </inkml:brush>
  </inkml:definitions>
  <inkml:trace contextRef="#ctx0" brushRef="#br0">244 1 10794,'-17'0'562,"0"1"1,0 1-1,0 1 0,0 0 0,0 1 1,1 1-1,-17 6 0,27-9-486,1 1 0,-1-1 1,1 1-1,0 0 0,0 0 0,0 0 0,0 1 0,0 0 1,1 0-1,0 0 0,0 0 0,0 1 0,0 0 0,1 0 1,0 0-1,0 0 0,0 0 0,0 0 0,1 1 1,0-1-1,0 1 0,1 0 0,-2 10 0,3-12-84,0 0 0,1 0 0,-1 1 0,1-1 1,1 0-1,-1 0 0,0 0 0,1 0 0,0 0 0,0 0 0,0-1 0,0 1 0,1-1 0,-1 1 0,1-1 0,0 0 0,0 0 0,0 0 0,0 0 1,1-1-1,-1 1 0,1-1 0,-1 0 0,1 0 0,7 3 0,11 4 25,0 0 0,0-1 0,30 5-1,41 7 39,148 11 0,100-15 512,-292-15-320,554 3 3006,301-45-2582,-521 15-585,969-82 1071,-1104 74-3864,-84 3-2737,24-16-6562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3.602"/>
    </inkml:context>
    <inkml:brush xml:id="br0">
      <inkml:brushProperty name="width" value="0.025" units="cm"/>
      <inkml:brushProperty name="height" value="0.025" units="cm"/>
    </inkml:brush>
  </inkml:definitions>
  <inkml:trace contextRef="#ctx0" brushRef="#br0">15895 73 5573,'-15'-4'2467,"-55"-16"-2160,-1 4 1,-78-8 0,-322 16-6260,293 9 6032,-1034 38 1043,798-19-196,-1899 204 2991,-1748 438-5445,2341-305 2647,25 106 51,694-115-1156,33 74 397,780-325-187,4 8 1,-256 194-1,350-228-219,4 4 1,2 4-1,5 3 0,3 3 1,3 4-1,-78 128 0,133-189 33,2 2 0,2 0 0,0 0 0,2 1 0,-8 34 0,17-54-27,0 1-1,1-1 1,1 0-1,0 1 1,0 0 0,1-1-1,0 1 1,1-1 0,1 1-1,0-1 1,0 1 0,1-1-1,0 0 1,1 0 0,1 0-1,-1-1 1,13 20-1,-2-12-8,1-1 0,0 0 0,1-1 0,1-1-1,0 0 1,1-2 0,1 0 0,0-1 0,1-1-1,37 15 1,5-3 21,2-3-1,97 18 1,7-10 22,236 9 0,179-29-165,-493-8 119,1155-28-121,3-34 82,-111-27 330,2105-447 0,-1167 19 148,-39-126-104,-770 114 422,-1053 419-430,-4-9 0,-5-10 1,311-256-1,-428 307 693,89-99 0,-149 146-827,-2-2 0,-1 0-1,-1-2 1,-2 0 0,-2-2 0,28-68 0,-42 88-288,-1-1 1,-1-1-1,0 1 0,-2-1 1,0 0-1,0-29 0,-3 33-482,-1 0 0,0-1-1,-1 1 1,-1 0 0,-5-14-1,-34-61-4338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5.331"/>
    </inkml:context>
    <inkml:brush xml:id="br0">
      <inkml:brushProperty name="width" value="0.025" units="cm"/>
      <inkml:brushProperty name="height" value="0.025" units="cm"/>
    </inkml:brush>
  </inkml:definitions>
  <inkml:trace contextRef="#ctx0" brushRef="#br0">258 179 5509,'2'-13'5846,"0"-2"-4892,0 2 209,0-1 0,-1 0-1,-1 1 1,-1-22 0,1 32-997,-1 0 0,1 1 0,0-1 1,-1 0-1,0 1 0,1-1 0,-1 1 0,0-1 0,-1 1 1,1-1-1,0 1 0,-1 0 0,1 0 0,-1-1 1,1 1-1,-1 0 0,0 0 0,0 1 0,0-1 1,0 0-1,0 1 0,-1-1 0,1 1 0,0 0 0,-1-1 1,1 1-1,-1 1 0,1-1 0,-1 0 0,0 0 1,-4 0-1,4 1-133,0 0 1,0 0 0,0 0-1,0 0 1,0 0 0,1 0-1,-1 1 1,0-1-1,0 1 1,0 0 0,1 0-1,-1 0 1,0 0-1,1 0 1,-1 1 0,1-1-1,-1 1 1,1 0-1,0 0 1,0 0 0,-3 2-1,2 0-30,1 0 0,-1 1 0,1-1 0,0 0 0,0 1 0,1-1 0,-1 1 0,1 0 0,0-1 0,0 1 0,0 9-1,1 1-22,0-1-1,1 0 0,1 1 0,0-1 1,1 0-1,1 0 0,9 26 0,38 54 26,-32-62-14,-1 1-1,18 47 1,-33-71 42,1 0 0,-2 1 0,0-1 0,0 1 0,0-1-1,-1 1 1,-1 0 0,0 0 0,0-1 0,-1 1 0,0 0 0,0-1 0,-6 18 0,3-20 65,0 1-1,0-1 0,-1 0 1,0 0-1,0 0 0,-1-1 1,0 0-1,0 0 0,0 0 1,-1-1-1,0 0 0,0 0 1,0-1-1,-1 0 0,1 0 1,-1 0-1,0-1 0,0 0 1,0-1-1,-1 0 0,1 0 1,-1-1-1,1 0 0,-1-1 1,1 1-1,-1-2 0,1 1 1,-1-1-1,-13-3 0,19 3-91,0 0-1,0 0 1,0-1-1,0 1 1,0-1-1,0 0 1,0 1-1,0-1 1,1 0-1,-1-1 0,1 1 1,0 0-1,-1-1 1,1 1-1,0-1 1,0 0-1,1 0 1,-1 1-1,1-1 1,-1-1-1,1 1 1,0 0-1,0 0 1,0 0-1,1 0 1,-1-1-1,1 1 0,-1 0 1,1-1-1,0 1 1,1 0-1,-1-1 1,0 1-1,1 0 1,1-5-1,1-3-17,0 1 0,0-1 0,1 1-1,1-1 1,0 1 0,0 1 0,1-1-1,0 1 1,10-12 0,126-116-59,-106 107 83,-2-2-1,-1 0 1,-2-3 0,-1 0 0,28-46 0,-55 77 4,-1 0 0,0 0 1,0 0-1,-1-1 0,1 1 0,-1 0 1,0-1-1,0 1 0,0-1 0,-1 1 0,0-6 1,0 9-7,0 0 0,0 0 1,0 0-1,0 0 0,-1 0 1,1 0-1,0 0 0,-1 0 0,1 0 1,-1 1-1,1-1 0,-1 0 1,1 0-1,-1 0 0,0 0 1,1 1-1,-1-1 0,0 0 1,0 1-1,-1-2 0,1 2-4,-1-1 0,0 0-1,0 1 1,0 0 0,1-1-1,-1 1 1,0 0 0,0 0-1,0 0 1,0 0 0,0 0-1,0 0 1,1 1-1,-1-1 1,-2 1 0,0 1-9,1-1-1,0 1 1,-1 0 0,1 0-1,0 0 1,0 1 0,0-1 0,0 1-1,0-1 1,0 1 0,1 0 0,0 0-1,-1 0 1,1 0 0,0 1-1,1-1 1,-1 1 0,-2 6 0,1-2 7,0 0 0,1 0 1,0 0-1,0 0 1,1 0-1,0 1 1,0 14-1,2-21-3,-1-1 1,1 1-1,-1-1 0,1 1 1,-1-1-1,1 1 0,0-1 0,0 1 1,0-1-1,0 1 0,0-1 0,0 0 1,0 0-1,0 1 0,0-1 1,1 0-1,-1 0 0,0 0 0,1 0 1,-1 0-1,1-1 0,-1 1 1,1 0-1,-1-1 0,1 1 0,-1-1 1,1 0-1,0 1 0,-1-1 1,1 0-1,0 0 0,-1 0 0,1 0 1,0 0-1,2-1 0,3 1 29,1-1 0,0 0 0,0 0 0,-1-1 0,1 0 0,10-4 0,0-3 23,-1-1-1,29-22 1,-35 23-46,0 1 1,1 0 0,0 0-1,0 2 1,1-1 0,0 2 0,16-6-1,-28 10-14,0 1-1,0 0 1,0 0-1,1 0 0,-1-1 1,0 1-1,0 0 1,0 0-1,0 1 1,0-1-1,0 0 1,0 0-1,0 0 0,1 1 1,-1-1-1,0 1 1,0-1-1,0 0 1,0 1-1,-1 0 1,1-1-1,0 1 0,0 0 1,0-1-1,0 1 1,-1 0-1,1 0 1,0 0-1,0 0 0,-1 0 1,1-1-1,-1 1 1,1 0-1,-1 0 1,0 1-1,1 0 1,5 52 7,-6-48 4,0-1-1,0 0 1,0 0-1,1 0 1,-1 0-1,1 0 1,1 0-1,-1 0 1,1-1-1,2 6 1,-3-9 12,0 1-1,0-1 1,0 0-1,1-1 1,-1 1 0,0 0-1,1 0 1,-1 0 0,0-1-1,1 1 1,-1-1-1,1 1 1,-1-1 0,1 0-1,0 1 1,-1-1-1,1 0 1,-1 0 0,1 0-1,-1 0 1,1 0 0,0-1-1,-1 1 1,1 0-1,-1-1 1,1 1 0,-1-1-1,0 0 1,1 1 0,-1-1-1,1 0 1,0-1-1,44-32 751,-43 31-734,26-27 211,19-17-26,-45 44-224,0 0 0,0 1 1,1 0-1,-1-1 1,0 1-1,1 0 0,0 1 1,-1-1-1,1 1 1,0 0-1,0 0 1,5-1-1,-8 2-6,0 1 0,0-1 1,0 1-1,0-1 0,0 1 0,-1-1 1,1 1-1,0 0 0,0-1 1,-1 1-1,1 0 0,0 0 0,-1 0 1,1-1-1,-1 1 0,1 0 0,-1 0 1,1 0-1,-1 0 0,0 0 0,1 0 1,-1 0-1,0 0 0,0 0 0,0 0 1,0 0-1,0 0 0,0 0 0,0 0 1,0 2-1,-1 44 138,1-34-133,-1-6-678,1 20 2132,3-21-3522,3-11-4968,2-13 249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5.860"/>
    </inkml:context>
    <inkml:brush xml:id="br0">
      <inkml:brushProperty name="width" value="0.025" units="cm"/>
      <inkml:brushProperty name="height" value="0.025" units="cm"/>
    </inkml:brush>
  </inkml:definitions>
  <inkml:trace contextRef="#ctx0" brushRef="#br0">9 78 7143,'0'0'9678,"-2"8"-5460,-5 26-2382,7-34-1786,1 1-1,-1 0 1,0 0 0,1-1 0,-1 1-1,1 0 1,-1-1 0,1 1 0,-1 0-1,1-1 1,-1 1 0,1-1 0,-1 1-1,1 0 1,0-1 0,-1 0 0,1 1-1,0-1 1,0 1 0,-1-1 0,1 0-1,0 0 1,0 1 0,0-1 0,-1 0-1,1 0 1,0 0 0,0 0 0,0 0-1,-1 0 1,1 0 0,2 0-1,30-2 576,-29 2-473,5-1-100,0-1 0,0 0 0,0-1 0,0 0 0,0 0 0,-1-1 0,0 0-1,1 0 1,8-7 0,-13 9-11,0-1-1,0 1 1,-1-1-1,1 0 1,-1 0-1,1-1 1,-1 1-1,0-1 1,0 0-1,-1 1 1,1-1-1,-1-1 1,0 1-1,0 0 1,0 0-1,-1-1 1,1 1-1,-1-1 1,1-8 0,-2 13-36,0-1 0,0 1 0,0 0 0,0-1 0,0 1 0,0-1 0,0 1 0,0-1 0,0 1 0,0 0 0,0-1 0,0 1 0,0-1 0,-1 1 0,1 0 0,0-1 0,0 1 0,-1 0 0,1-1 0,0 1 0,0 0 0,-1-1 0,1 1 0,0 0 0,-1 0 0,1-1 0,0 1 1,-1 0-1,1 0 0,0 0 0,-1-1 0,1 1 0,-1 0 0,1 0 0,0 0 0,-1 0 0,0 0 0,-20 6-68,-15 18-124,-17 38 188,49-58 11,1 2 1,0-1-1,0 0 0,0 1 1,1-1-1,0 1 1,0 0-1,0-1 0,0 1 1,1 0-1,0 8 0,1-13-11,0-1-1,0 1 0,0-1 1,0 1-1,0 0 1,1-1-1,-1 1 0,0-1 1,0 1-1,1-1 1,-1 1-1,0-1 0,1 1 1,-1-1-1,0 1 0,1-1 1,-1 1-1,1-1 1,-1 0-1,1 1 0,-1-1 1,1 0-1,-1 1 1,1-1-1,-1 0 0,1 0 1,0 1-1,-1-1 1,1 0-1,0 0 0,28 1 107,25-11 89,-17-3-120,-27 9-93,-1 1 1,1-1-1,0 1 0,0 1 1,0 0-1,0 0 0,0 1 1,0 1-1,17 0 0,-26 1 56,1 0 0,-1 0 0,0 0-1,1 0 1,-1 0 0,0 0-1,0 0 1,0 0 0,0 1-1,0-1 1,0 0 0,0 1-1,0-1 1,0 1 0,-1-1-1,1 1 1,0 0 0,-1-1-1,0 1 1,1-1 0,-1 1-1,0 2 1,-1 4 2074,-7-32-984,4 12-879,-8-52 29,59 60-2249,9-8-4884,-24-1-738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6.502"/>
    </inkml:context>
    <inkml:brush xml:id="br0">
      <inkml:brushProperty name="width" value="0.025" units="cm"/>
      <inkml:brushProperty name="height" value="0.025" units="cm"/>
    </inkml:brush>
  </inkml:definitions>
  <inkml:trace contextRef="#ctx0" brushRef="#br0">0 108 5381,'0'0'12038,"1"10"-10298,0-5-1543,-2-3-86,1 0 0,0 1 0,0-1 0,0 0 0,1 0 0,-1 0 0,0 0 0,1 0 0,-1 1 0,1-1 0,0 0 0,0 0 0,0 0 0,0 0 0,0-1 0,0 1 0,0 0 1,1 0-1,-1-1 0,1 1 0,-1-1 0,1 1 0,-1-1 0,1 0 0,0 1 0,0-1 0,0 0 0,0 0 0,0 0 0,0 0 0,0-1 0,0 1 0,2 0 0,5 0 52,-1-1 0,0 0 0,1 0 0,-1-1 0,0 0 0,1 0 0,-1-1 0,0 0 0,0-1 0,0 1 0,0-2 0,-1 1 0,1-1 0,6-5 0,-10 7-136,0 0-1,-1-1 1,1 0 0,-1 0 0,0 0-1,0 0 1,0 0 0,0-1-1,-1 1 1,1-1 0,-1 0-1,0 1 1,0-1 0,0 0 0,-1-1-1,1 1 1,-1 0 0,0 0-1,0 0 1,0-1 0,-1 1-1,0-1 1,0 1 0,0 0 0,0-1-1,-1 1 1,1 0 0,-3-8-1,2 10-30,1 0-1,-1 0 1,0 0-1,0 1 1,0-1-1,0 0 1,0 1 0,0-1-1,-1 1 1,1-1-1,0 1 1,-1 0-1,1-1 1,-1 1-1,0 0 1,1 0-1,-1 0 1,0 0-1,0 1 1,1-1 0,-1 0-1,0 1 1,0-1-1,0 1 1,0-1-1,0 1 1,0 0-1,0 0 1,0 0-1,-2 0 1,0 1-38,0-1 1,1 1-1,-1-1 0,0 1 1,0 0-1,1 0 0,-1 1 1,1-1-1,-1 1 0,1 0 1,0 0-1,0 0 0,-1 0 1,-3 4-1,-1 4 20,0 0 0,0 1 0,2 0 0,-1 0 0,1 0 0,1 1 0,0 0 1,1 0-1,0 0 0,1 1 0,0-1 0,1 1 0,0 0 0,1-1 0,1 1 0,0 0 0,0 0 0,3 12 0,-2-22 14,0 0-1,1-1 1,-1 1-1,0-1 0,1 1 1,0-1-1,-1 0 0,1 1 1,0-1-1,0 0 1,0 0-1,0 0 0,1-1 1,-1 1-1,0-1 0,1 1 1,-1-1-1,1 0 1,0 0-1,-1 0 0,1 0 1,0 0-1,0 0 0,0-1 1,-1 1-1,1-1 1,0 0-1,0 0 0,0 0 1,0 0-1,3-1 1,3 0-243,1 0 1,-1-1-1,0 0 1,0 0-1,1-1 1,-2 0-1,1-1 1,10-5-1,-2-2-1313,-2 0 0,1-1 0,-2 0 0,20-21-1,9-17-5599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205"/>
    </inkml:context>
    <inkml:brush xml:id="br0">
      <inkml:brushProperty name="width" value="0.025" units="cm"/>
      <inkml:brushProperty name="height" value="0.025" units="cm"/>
    </inkml:brush>
  </inkml:definitions>
  <inkml:trace contextRef="#ctx0" brushRef="#br0">232 0 4484,'0'0'13597,"-9"4"-13351,-4 4-229,1 0 1,0 1 0,0 0-1,1 1 1,0 0 0,1 1-1,0 0 1,0 0 0,2 1-1,-14 24 1,6-9 61,1 2-1,1 0 1,2 0-1,-12 42 1,21-61-72,1 0-1,0 0 1,0 0 0,1 0-1,0 1 1,1 11 0,0-20-47,0 0-1,1 0 1,-1 0 0,1 0-1,-1 0 1,1 0 0,0 0-1,0 0 1,0 0 0,0 0-1,0 0 1,0-1 0,0 1 0,1 0-1,-1-1 1,0 1 0,1-1-1,0 0 1,-1 1 0,1-1-1,0 0 1,-1 0 0,1 0 0,0 0-1,0 0 1,0 0 0,0-1-1,0 1 1,0-1 0,0 1-1,0-1 1,0 0 0,0 0 0,0 0-1,4 0 1,1 0-322,0-1 1,0 1-1,0-1 0,0 0 1,-1-1-1,1 0 0,0 0 0,-1 0 1,0-1-1,1 0 0,8-6 1,35-23-4577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501"/>
    </inkml:context>
    <inkml:brush xml:id="br0">
      <inkml:brushProperty name="width" value="0.025" units="cm"/>
      <inkml:brushProperty name="height" value="0.025" units="cm"/>
    </inkml:brush>
  </inkml:definitions>
  <inkml:trace contextRef="#ctx0" brushRef="#br0">133 1 12940,'0'0'6230,"-9"0"-4853,3 0-1315,0 1 0,0 0 0,0 1 0,0-1 0,0 1 0,0 0 0,1 0 0,-1 1 0,1 0 0,0 0 0,-1 0 0,1 1 0,1-1 0,-1 1 0,0 1 0,1-1 0,0 0 0,0 1 0,0 0 0,1 0 0,0 0 0,-4 8 0,6-13-62,1 1 1,-1-1-1,1 1 0,-1-1 1,1 1-1,-1 0 1,1-1-1,-1 1 1,1-1-1,0 1 0,-1 0 1,1-1-1,0 1 1,0 0-1,-1 0 1,1-1-1,0 1 0,0 0 1,0-1-1,0 1 1,0 0-1,0 0 0,0-1 1,0 1-1,0 0 1,1 0-1,-1-1 1,0 1-1,0 0 0,1-1 1,-1 1-1,0 0 1,1-1-1,-1 1 0,0-1 1,1 1-1,-1 0 1,1-1-1,-1 1 1,1-1-1,1 1 0,32 1-186,-17-3-88,10 0-138,-20-1 353,0 2 0,0-1 0,0 1 0,0 0-1,0 0 1,0 0 0,0 1 0,0 1 0,0-1 0,0 1 0,12 5 0,-18-6 146,0 0-1,0 0 1,0 0 0,0 0 0,0 0 0,-1 0 0,1 1 0,0-1 0,-1 0 0,1 0-1,-1 1 1,1-1 0,-1 0 0,0 1 0,0-1 0,0 0 0,1 1 0,-1-1 0,0 1 0,-1-1-1,1 0 1,0 1 0,0-1 0,-1 0 0,1 1 0,0-1 0,-1 0 0,1 1 0,-1-1-1,0 0 1,1 0 0,-1 0 0,0 1 0,0-1 0,-1 1 0,-35 35 3041,29-31-2652,-1 0 0,0-1-1,-1 0 1,-12 6 0,19-10-580,1 0 1,-1 0-1,1 0 1,-1 0-1,0 0 1,1-1-1,-1 1 1,0-1-1,0 0 1,1 0-1,-1 0 1,0 0-1,0 0 1,0-1-1,1 1 1,-1-1-1,0 0 1,1 1-1,-1-1 1,1 0-1,-5-3 1,6 3-536,-1-1 1,1 1 0,1 0 0,-1-1 0,0 1-1,0-1 1,0 1 0,1-1 0,-1 1 0,1-1-1,-1 0 1,1 1 0,0-1 0,-1 1 0,1-1-1,0 0 1,0 1 0,0-1 0,1-3 0,1-9-7343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6.857"/>
    </inkml:context>
    <inkml:brush xml:id="br0">
      <inkml:brushProperty name="width" value="0.025" units="cm"/>
      <inkml:brushProperty name="height" value="0.025" units="cm"/>
    </inkml:brush>
  </inkml:definitions>
  <inkml:trace contextRef="#ctx0" brushRef="#br0">90 96 5605,'-21'41'4184,"10"-22"-2730,2 0 0,-1 1 1,2 0-1,1 0 0,0 1 0,2 0 1,-6 40-1,11-59-1425,-1 0 0,1 0 1,0 0-1,0 0 0,1 0 0,-1 0 1,0 0-1,1 0 0,-1 0 0,1 0 1,-1 0-1,1 0 0,0 0 0,0 0 1,0 0-1,0-1 0,0 1 0,1 0 1,-1-1-1,0 1 0,1-1 0,-1 1 1,3 1-1,-1-2-8,0 1 0,1-1 0,-1 0 0,0 0 0,0-1 0,0 1 0,1 0 0,-1-1 0,0 0 0,0 0 0,1 0 0,-1 0 0,5-1 0,1-1 5,1 0 0,-1-1 0,0 0 0,-1 0 0,1 0 0,-1-1 0,1-1-1,-1 0 1,0 0 0,7-6 0,-1-3 14,-1-1-1,0 0 0,-2-1 1,1-1-1,-2 1 0,0-2 1,12-30-1,-9 13 45,-1-1 0,-2 0 0,6-43 0,-41 193 594,16-84-74,2 1 0,0 0 0,3 1 1,0-1-1,2 37 0,2-65-578,0-1 0,0 1 0,1 0 0,-1-1 0,1 1 0,0-1 0,0 1 0,0-1 0,0 0 0,0 1 0,0-1 0,1 0 0,-1 0 0,1 0-1,0 0 1,-1 0 0,1 0 0,0 0 0,0 0 0,0-1 0,0 1 0,0-1 0,3 2 0,0-1-374,-1-1 1,0 1-1,1-1 0,-1 0 1,1 0-1,-1 0 0,1-1 1,-1 0-1,1 0 0,-1 0 1,1 0-1,6-2 0,3-2-5956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8.069"/>
    </inkml:context>
    <inkml:brush xml:id="br0">
      <inkml:brushProperty name="width" value="0.025" units="cm"/>
      <inkml:brushProperty name="height" value="0.025" units="cm"/>
    </inkml:brush>
  </inkml:definitions>
  <inkml:trace contextRef="#ctx0" brushRef="#br0">85 1 6822,'0'0'17425,"-9"16"-17441,-2 2 59,1 2-1,0-1 1,2 1 0,0 1-1,1 0 1,1 0 0,-3 22 0,8-32 44,-2 7 51,2 0 1,0 35 0,1-50-120,0-1-1,0 1 1,0 0 0,1 0-1,-1-1 1,1 1 0,-1 0-1,1-1 1,0 1-1,0 0 1,0-1 0,0 0-1,1 1 1,-1-1-1,1 0 1,-1 1 0,1-1-1,0 0 1,0 0 0,0 0-1,0-1 1,0 1-1,0 0 1,1-1 0,-1 1-1,0-1 1,4 1 0,2 0 90,1-2 0,-1 1 0,1-1 1,0-1-1,-1 0 0,1 0 1,-1 0-1,0-1 0,0 0 1,1-1-1,-1 0 0,-1 0 0,1-1 1,0 0-1,-1 0 0,0-1 1,0 0-1,11-10 0,-1 2-13,-1-2 0,-1 0 0,-1-1 1,0-1-1,-1 0 0,15-26 0,-19 24 3,-11 16-284,-17 28-210,19-24 394,-32 74-78,29-69 77,1 1 1,1-1-1,-1 1 1,1 0-1,0-1 1,1 1-1,-1 0 0,1 0 1,2 11-1,-2-17 9,1 1-1,0-1 0,-1 0 1,1 0-1,0 0 0,0 1 1,-1-1-1,1 0 0,0 0 1,0 0-1,0-1 0,1 1 1,-1 0-1,0 0 1,0 0-1,0-1 0,0 1 1,1-1-1,-1 1 0,0-1 1,1 1-1,-1-1 0,0 0 1,1 0-1,-1 1 0,0-1 1,1 0-1,-1 0 0,1-1 1,-1 1-1,0 0 0,3-1 1,45-12 354,-40 8-295,0 0-1,0 0 1,-1-1-1,0 0 1,0 0-1,0-1 0,-1 0 1,10-12-1,0-4 33,22-41 0,-15 24-55,-26 90-828,-3-24 765,2-14 88,0 1 0,0 0 0,1 0 0,1 0 0,0 0 1,1 0-1,0 0 0,4 19 0,-4-31-54,1 1-1,0 0 1,0-1 0,-1 1 0,1-1 0,0 1 0,1-1-1,-1 0 1,0 1 0,0-1 0,0 0 0,1 0 0,-1 0 0,1 0-1,-1 0 1,1 0 0,-1 0 0,1 0 0,0-1 0,-1 1-1,1-1 1,0 1 0,-1-1 0,1 1 0,0-1 0,0 0-1,-1 0 1,1 0 0,0 0 0,0 0 0,0-1 0,-1 1-1,1 0 1,0-1 0,2 0 0,1-1 1,0 1-1,0-1 1,0 1-1,0-1 1,-1-1-1,1 1 1,-1-1-1,1 0 1,-1 0-1,0 0 1,4-4-1,-4 2-328,-1 0-1,0 0 0,0 0 0,0-1 0,0 1 0,-1-1 0,0 0 0,0 1 1,0-1-1,0-7 0,2-61-9861,-4 22-3336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8.444"/>
    </inkml:context>
    <inkml:brush xml:id="br0">
      <inkml:brushProperty name="width" value="0.025" units="cm"/>
      <inkml:brushProperty name="height" value="0.025" units="cm"/>
    </inkml:brush>
  </inkml:definitions>
  <inkml:trace contextRef="#ctx0" brushRef="#br0">1 1 4324,'0'0'14734,"72"46"-14702,-37-43-2466,1-3-3396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18.867"/>
    </inkml:context>
    <inkml:brush xml:id="br0">
      <inkml:brushProperty name="width" value="0.025" units="cm"/>
      <inkml:brushProperty name="height" value="0.025" units="cm"/>
    </inkml:brush>
  </inkml:definitions>
  <inkml:trace contextRef="#ctx0" brushRef="#br0">158 156 9449,'-2'8'4345,"-7"22"-1365,3 0 0,-5 41 0,9-47-2650,2 1 0,0 0 1,6 43-1,2-21-298,-3 0 0,-1 1 0,-6 94 0,1-140-24,1 1-1,0-1 1,-1 0 0,1 0-1,-1 0 1,0 1 0,1-1 0,-1 0-1,0 0 1,0 0 0,-1 0-1,1 0 1,0 0 0,-1-1 0,1 1-1,-1 0 1,1-1 0,-1 1-1,0-1 1,0 1 0,1-1 0,-1 0-1,0 0 1,0 0 0,0 0-1,-1 0 1,1 0 0,0-1 0,0 1-1,0-1 1,-1 1 0,1-1-1,0 0 1,0 0 0,-3 0 0,1 0-22,0-1 0,0 1 0,0-1 1,1 0-1,-1 0 0,0 0 0,1 0 1,-1-1-1,1 1 0,0-1 1,-1 0-1,1 0 0,0 0 0,0-1 1,0 1-1,0-1 0,1 1 0,-1-1 1,1 0-1,-3-4 0,1 0-19,1-1 1,0 1-1,1-1 0,-1 0 1,2 0-1,-1 0 0,1 0 0,0-1 1,1 1-1,-1 0 0,2 0 0,-1 0 1,1-1-1,1 1 0,-1 0 0,1 0 1,1 0-1,-1 1 0,1-1 0,1 0 1,0 1-1,6-10 0,10-15 70,2 1-1,1 1 1,40-41 0,-54 61-18,11-12 116,16-15 14,55-79 0,-82 103-75,-2 1-1,0-1 1,0 0 0,-1 0 0,-1-1 0,0 0-1,-1 0 1,0 0 0,-1 0 0,-1-1 0,1-20 0,-5 29 323,-4 14-429,-3 18-83,3 37 1018,2 0-1,5 80 0,0-131-885,0 0-1,0 0 1,1 0 0,0 0-1,1 0 1,1-1 0,8 20-1,-12-40-163,0 0 0,0 0-1,-1 0 1,-3-14 0,-7 0 79,-1 0 0,-24-34 0,24 40 82,0-1 0,1-1 0,1 0 0,-10-29 0,19 47-6,1 0 1,0 0-1,-1 0 0,1 0 0,0 0 0,0 0 0,0-1 0,0 1 1,0 0-1,0 0 0,0 0 0,0 0 0,0 0 0,0 0 0,1 0 0,-1 0 1,0 0-1,1 0 0,-1 0 0,1 0 0,-1 0 0,1 0 0,0 0 1,-1 1-1,1-1 0,0 0 0,0 0 0,-1 0 0,1 1 0,0-1 0,0 1 1,0-1-1,0 0 0,0 1 0,0 0 0,0-1 0,0 1 0,0-1 0,0 1 1,0 0-1,0 0 0,0 0 0,0 0 0,1 0 0,9-2-47,1 2 0,-1 0 0,19 2 0,-7-1-27,3-1-451,24 0-2763,1-6-5308,0-7-5879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2.025"/>
    </inkml:context>
    <inkml:brush xml:id="br0">
      <inkml:brushProperty name="width" value="0.025" units="cm"/>
      <inkml:brushProperty name="height" value="0.025" units="cm"/>
    </inkml:brush>
  </inkml:definitions>
  <inkml:trace contextRef="#ctx0" brushRef="#br0">98 304 3619,'3'-2'803,"0"0"-1,-1 0 0,1 0 1,0-1-1,-1 1 0,0 0 1,0-1-1,1 0 0,-1 0 1,-1 1-1,1-1 0,0 0 1,-1-1-1,0 1 0,1 0 1,0-6-1,0 1 83,0 1 1,0-1-1,-1 0 1,-1 1-1,1-1 0,-1-12 1,-1 20-848,1-1 0,0 1 0,-1-1 0,1 0 0,0 1 0,-1-1 0,1 1 0,-1-1 0,1 1 0,-1-1 0,1 1 0,-1-1 0,1 1 0,-1 0 1,1-1-1,-1 1 0,0 0 0,1-1 0,-1 1 0,1 0 0,-1 0 0,0-1 0,1 1 0,-1 0 0,0 0 0,1 0 0,-1 0 0,0 0 0,0 0 0,1 0 0,-1 0 0,0 0 0,1 1 0,-1-1 0,0 0 1,1 0-1,-1 0 0,1 1 0,-1-1 0,0 0 0,0 2 0,-29 13-61,22-8 9,0 0-1,1 1 1,0 0 0,0 0 0,1 0 0,0 1 0,1 0 0,0 1 0,0-1-1,1 1 1,0-1 0,0 1 0,1 1 0,1-1 0,0 0 0,-1 15-1,3-24 16,0-1-1,0 1 1,0 0-1,0 0 1,1 0 0,-1-1-1,0 1 1,0 0-1,1 0 1,-1-1-1,1 1 1,-1 0-1,0 0 1,1-1-1,0 1 1,-1 0-1,1-1 1,-1 1-1,1-1 1,0 1-1,-1-1 1,1 1-1,0-1 1,-1 1-1,1-1 1,0 0-1,0 0 1,0 1-1,-1-1 1,1 0-1,0 0 1,0 0-1,0 0 1,-1 1-1,1-1 1,0 0-1,0-1 1,0 1-1,0 0 1,-1 0-1,1 0 1,0 0-1,0-1 1,0 1-1,-1 0 1,1-1-1,0 1 1,0-1-1,0 0 1,42-22 256,-21 5-195,-1-1 0,-1-1 0,-1-1 0,0-1 0,22-35 0,-31 41-1,0 0 0,-1-1 0,-1 0 0,-1 0 0,0 0 0,-1-1 0,-1 0 1,-1 0-1,3-25 0,-25 73-435,-40 111 521,52-122 9,0 1-1,1 0 0,1 1 0,1-1 0,-1 27 0,4-46-160,-1 0-1,1 0 1,0 0-1,0-1 1,0 1-1,1 0 1,-1 0-1,0 0 1,0-1-1,0 1 1,1 0-1,-1 0 1,0 0-1,1-1 1,-1 1-1,0 0 1,1-1-1,-1 1 1,1 0-1,-1-1 1,1 1-1,-1 0 1,1-1-1,0 1 1,-1-1-1,1 1 1,0-1-1,0 0 1,0 1-1,1-1-35,0 1 0,0-1-1,0 0 1,-1 0 0,1 0-1,0 0 1,0-1 0,0 1-1,0 0 1,-1-1 0,1 1-1,2-2 1,4-1-461,0-1-1,-1 0 1,0 0 0,13-10 0,38-44-7960,-32 25 2344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2.354"/>
    </inkml:context>
    <inkml:brush xml:id="br0">
      <inkml:brushProperty name="width" value="0.025" units="cm"/>
      <inkml:brushProperty name="height" value="0.025" units="cm"/>
    </inkml:brush>
  </inkml:definitions>
  <inkml:trace contextRef="#ctx0" brushRef="#br0">97 55 5189,'-5'8'5771,"-22"28"-2322,16-24-2238,2 0 1,-1 1 0,2 0 0,0 0-1,-9 21 1,16-34-1207,1 0 0,0 0-1,0 1 1,0-1 0,0 0 0,0 1-1,-1-1 1,1 0 0,0 1 0,0-1-1,0 0 1,0 1 0,0-1-1,0 0 1,0 1 0,0-1 0,0 1-1,0-1 1,0 0 0,0 1 0,1-1-1,-1 0 1,0 1 0,0-1-1,0 0 1,0 0 0,1 1 0,-1-1-1,0 0 1,0 1 0,0-1 0,1 0-1,-1 0 1,0 1 0,0-1 0,1 0-1,-1 0 1,0 0 0,1 0-1,-1 1 1,0-1 0,1 0 0,-1 0-1,0 0 1,1 0 0,-1 0 0,24-5 123,22-18 87,-22 5-240,44-43 1,-60 53 18,0-1 1,-1 0 0,0 0 0,0-1 0,-1 0-1,0 0 1,-1-1 0,6-14 0,-32 57 354,7-15-276,-8 16 163,-39 62 632,55-83-585,0-1 0,1 1 0,0 0 0,1 0 0,0 1 0,-2 17 0,6-30-282,0 1 0,-1-1 0,1 1 0,0-1 0,0 1-1,0 0 1,0-1 0,0 1 0,0-1 0,0 1 0,0-1 0,0 1-1,0-1 1,0 1 0,0-1 0,1 1 0,-1 0 0,0-1 0,0 1-1,1-1 1,-1 0 0,0 1 0,0-1 0,1 1 0,-1-1 0,1 1-1,-1-1 1,0 0 0,1 1 0,-1-1 0,1 0 0,-1 1 0,1-1-1,-1 0 1,1 0 0,0 1 0,23-7-196,20-23-1313,-34 20-169,0-2-1,-1 1 1,14-23-1,0-6-4803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2.728"/>
    </inkml:context>
    <inkml:brush xml:id="br0">
      <inkml:brushProperty name="width" value="0.025" units="cm"/>
      <inkml:brushProperty name="height" value="0.025" units="cm"/>
    </inkml:brush>
  </inkml:definitions>
  <inkml:trace contextRef="#ctx0" brushRef="#br0">120 0 4773,'0'0'12011,"0"5"-11573,0 6-518,-1 8 178,2 0 1,0-1 0,6 28 0,-6-41-54,0 1 0,1-1 0,0 0 0,0 0 0,0 0 0,0 0 0,1 0 0,0-1 0,0 1 0,0-1 1,1 0-1,-1 0 0,1 0 0,0 0 0,0 0 0,1-1 0,4 3 0,3 0-6,-9-5-20,0 0 0,0 0 0,0 1-1,0-1 1,-1 1 0,1 0 0,0-1 0,-1 1 0,1 0 0,-1 1 0,1-1 0,-1 0 0,3 6 0,-7-7 284,-1 1-1,0 0 1,0-1-1,0 0 1,0 0 0,0 0-1,-1 0 1,1 0-1,0 0 1,0-1-1,-1 0 1,-5 1-1,4-1 31,-34 4 905,1-2 1,-57-5-1,95 3-1306,-1 0 1,1 0-1,-1 0 0,0 0 0,1 0 1,-1 0-1,1-1 0,-1 1 0,1 0 1,-1 0-1,1 0 0,-1-1 0,1 1 1,-1 0-1,1 0 0,-1-1 0,1 1 1,0-1-1,-1 1 0,1 0 0,0-1 0,-1 1 1,1-1-1,0 1 0,-1-1 0,1 1 1,0-1-1,0 1 0,-1-1 0,1 1 1,0-1-1,0 1 0,0-1 0,0 0 1,2-13-5991,5-3-7245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3.368"/>
    </inkml:context>
    <inkml:brush xml:id="br0">
      <inkml:brushProperty name="width" value="0.025" units="cm"/>
      <inkml:brushProperty name="height" value="0.025" units="cm"/>
    </inkml:brush>
  </inkml:definitions>
  <inkml:trace contextRef="#ctx0" brushRef="#br0">0 17 6022,'0'0'16324,"1"8"-15859,-1 11-40,1 44 328,0-59-731,-1 1 0,0-1 0,1 0 0,0 0 0,0 0 0,0 0 0,1 0-1,-1 0 1,1 0 0,0 0 0,4 5 0,-5-7 23,1-1 1,0 0-1,0 0 0,0 0 0,0 0 0,0 0 0,0 0 0,0 0 1,0-1-1,0 1 0,0-1 0,0 1 0,0-1 0,1 0 0,-1 0 1,0 0-1,0 0 0,0 0 0,1 0 0,-1-1 0,0 1 0,0-1 1,0 0-1,0 1 0,0-1 0,0 0 0,0 0 0,3-3 1,5-1 289,0-2 1,0 1 0,16-16 0,18-22-80,-28 27-225,0 1-1,34-25 0,-50 40-38,1 1-1,-1 0 0,1-1 0,-1 1 0,1 0 0,-1-1 0,1 1 0,-1 0 0,1-1 0,-1 1 0,1 0 0,-1 0 0,1 0 0,-1-1 0,1 1 0,-1 0 0,1 0 0,0 0 1,-1 0-1,1 0 0,-1 0 0,1 0 0,0 0 0,-1 0 0,1 1 0,-1-1 0,1 0 0,-1 0 0,1 0 0,-1 1 0,1-1 0,-1 0 0,1 1 0,-1-1 0,1 0 0,0 1 1,5 25-76,-11 33 178,-11-8-34,12-41-51,0 0 1,1 1-1,0-1 1,-1 15-1,4-25-10,0 0 0,0 1 0,1-1 0,-1 0-1,0 0 1,0 0 0,1 0 0,-1 1 0,0-1 0,0 0 0,1 0 0,-1 0 0,0 0 0,1 0-1,-1 0 1,0 0 0,0 0 0,1 1 0,-1-1 0,0 0 0,1 0 0,-1-1 0,0 1 0,1 0-1,-1 0 1,0 0 0,0 0 0,1 0 0,-1 0 0,0 0 0,1 0 0,-1 0 0,0-1 0,0 1 0,1 0-1,-1 0 1,0 0 0,0-1 0,0 1 0,1 0 0,-1-1 0,14-6-167,20-29-2484,-6-5-3312,-7 7-1931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4.071"/>
    </inkml:context>
    <inkml:brush xml:id="br0">
      <inkml:brushProperty name="width" value="0.025" units="cm"/>
      <inkml:brushProperty name="height" value="0.025" units="cm"/>
    </inkml:brush>
  </inkml:definitions>
  <inkml:trace contextRef="#ctx0" brushRef="#br0">87 32 4420,'0'0'9599,"-10"10"-5377,4-6-3692,-35 34 1806,38-36-2112,0 1 0,0 0 1,1 0-1,-1 1 0,1-1 0,0 0 1,0 1-1,0 0 0,0-1 1,1 1-1,-1 0 0,0 5 1,2-8-220,1-1 0,0 1 0,0 0 0,0 0-1,0-1 1,0 1 0,0 0 0,0-1 0,0 1 0,0-1 0,0 1 0,0-1 0,0 0 0,0 1 0,1-1 0,-1 0 0,0 0 0,0 0 0,0 0 0,0 0 0,1 0 0,-1 0 0,0 0 0,0 0 0,0-1 0,2 1-1,36-6 162,-28 1-146,1 0 0,-1-1 1,0 0-1,-1-1 1,12-9-1,39-23 2,-61 39-27,1 1 0,-1 0 0,1-1 0,-1 1 0,1-1-1,-1 1 1,1 0 0,-1 0 0,0-1 0,1 1 0,-1 0 0,0-1 0,0 1 0,1 0 0,-1 0 0,0 0 0,0-1 0,0 1 0,0 0 0,0 0 0,0 0 0,0-1 0,0 1 0,-1 0 0,1 0-1,0 0 1,-1 1 0,4 19 77,0-20-78,0-1-1,-1 1 1,1-1-1,0 1 1,0-1-1,1 0 1,-1 0-1,0 0 0,0-1 1,0 1-1,0-1 1,0 1-1,-1-1 1,6-2-1,44-22 122,-26 12-137,-15 8-10,-3 0 7,-1 1 0,1 1 0,0 0 0,1 0 0,-1 0 0,0 1 0,1 0 1,-1 1-1,1 0 0,0 0 0,10 1 0,-18 1 22,0-1-1,0 1 0,0 0 1,0-1-1,0 1 1,0 0-1,0 0 1,0 0-1,0 0 1,0 0-1,-1 0 1,1 0-1,0 0 1,-1 0-1,1 0 0,-1 0 1,1 0-1,-1 0 1,1 1-1,-1-1 1,0 0-1,0 0 1,1 1-1,-1-1 1,0 0-1,0 2 0,0 43 204,0-35-149,0 7-8,23-34 304,-4-6-315,26-25 51,-42 44-130,0 1 1,0-1-1,0 1 0,0 0 0,0 0 1,0 1-1,1-1 0,-1 1 0,1-1 1,-1 1-1,1 0 0,0 0 0,7 0 0,-11 1 39,1 1-1,0 0 0,-1 0 1,1-1-1,-1 1 1,1 0-1,-1 0 0,1 0 1,-1 0-1,1 0 0,-1-1 1,0 1-1,0 0 0,1 0 1,-1 0-1,0 0 0,0 0 1,0 0-1,0 0 1,0 0-1,0 0 0,0 1 1,-1 32 487,1-28 169,25-13-125,6-14-391,23-14-210,-50 33 52,0 0 1,0 1 0,0-1-1,0 1 1,0-1 0,0 1-1,0 1 1,1-1 0,-1 0-1,0 1 1,7 0 0,-10 4 28,-1 1 1,0-1-1,0 1 1,0-1-1,0 0 1,-1 1-1,1-1 1,-2 4 0,-3 9 149,0 4-934,3-16-3668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4.489"/>
    </inkml:context>
    <inkml:brush xml:id="br0">
      <inkml:brushProperty name="width" value="0.025" units="cm"/>
      <inkml:brushProperty name="height" value="0.025" units="cm"/>
    </inkml:brush>
  </inkml:definitions>
  <inkml:trace contextRef="#ctx0" brushRef="#br0">44 0 6598,'0'0'13933,"-4"8"-12192,-2 1-1565,1 1 1,0 0 0,0 1-1,1-1 1,1 0 0,0 1-1,0 0 1,1 0 0,1 0-1,-1 16 1,2-27-177,0 1-1,0-1 1,0 0 0,0 1 0,0-1-1,0 1 1,0-1 0,0 0 0,0 1-1,0-1 1,0 1 0,1-1 0,-1 0 0,0 1-1,0-1 1,0 0 0,1 1 0,-1-1-1,0 0 1,1 1 0,-1-1 0,0 0-1,1 0 1,-1 1 0,0-1 0,1 0-1,-1 0 1,0 1 0,1-1 0,-1 0-1,1 0 1,-1 0 0,1 0 0,19-2 89,17-15-175,7-13-767,-28 18 746,1 0 0,1 2-1,33-16 1,-51 26 113,0 0-1,1 0 1,-1-1-1,1 1 1,-1 0-1,1 0 1,-1 0-1,0 0 1,1 0-1,-1 0 1,1 0-1,-1 1 1,1-1-1,-1 0 1,0 0-1,1 0 1,-1 0-1,1 0 1,-1 1-1,0-1 1,1 0-1,-1 0 1,0 1-1,1-1 1,-1 0-1,0 1 1,1-1-1,-1 0 1,0 1-1,0-1 1,1 0-1,-1 1 1,0-1-1,0 0 1,0 1-1,0-1 1,1 1-1,-1-1 1,0 1-1,0-1 1,0 0-1,0 1 1,0-1-1,0 1 1,0-1-1,0 1 1,0 32 291,0-11-265,4-21 6,0 0 1,0 0-1,0-1 1,0 0-1,0 1 1,0-1-1,0-1 1,7 0 0,58-12-3317,-68 13 3270,-1 0 0,0 0 0,1 1 0,-1-1 0,0 0 0,0 0 0,1 1 0,-1-1 0,0 0 0,1 0 0,-1 1 0,0-1 0,0 0 0,0 1 1,1-1-1,-1 0 0,0 1 0,0-1 0,0 1 0,0-1 0,0 0 0,0 1 0,0-1 0,0 0 0,0 1 0,0-1 0,0 1 0,0-1 0,0 0 0,0 1 0,0-1 0,0 1 0,0-1 0,0 0 1,0 1-1,-1-1 0,1 0 0,0 1 0,0-1 0,0 0 0,-1 1 0,1-1 0,0 0 0,-1 1 0,-10 16-1204,2-14-3662,0-2-5648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842"/>
    </inkml:context>
    <inkml:brush xml:id="br0">
      <inkml:brushProperty name="width" value="0.025" units="cm"/>
      <inkml:brushProperty name="height" value="0.025" units="cm"/>
    </inkml:brush>
  </inkml:definitions>
  <inkml:trace contextRef="#ctx0" brushRef="#br0">22 1 9545,'0'0'14499,"-3"11"-13757,1-6-665,-2 7 161,1-1 1,0 1-1,1 0 0,-2 24 0,3-33-218,1-1-1,0 0 1,0 0 0,0 1 0,1-1-1,-1 0 1,0 1 0,1-1 0,0 0-1,-1 0 1,1 0 0,0 0 0,0 0-1,0 1 1,0-2 0,1 1-1,-1 0 1,0 0 0,1 0 0,-1-1-1,1 1 1,0 0 0,0-1 0,-1 0-1,1 1 1,0-1 0,0 0 0,0 0-1,0 0 1,1 0 0,-1 0 0,0-1-1,0 1 1,0-1 0,1 1 0,-1-1-1,4 0 1,7 0 21,0 0 0,0-1 0,1-1 0,-1 0 0,0-1 0,0 0 0,14-6 0,88-42-263,-82 34 169,58-21 0,-90 38 50,1-1 0,-1 1 0,0-1 0,1 0 0,-1 1 0,0 0 0,1-1 1,-1 1-1,0 0 0,1 0 0,-1 0 0,1 0 0,-1 0 0,1 0 0,-1 0 0,0 0 0,1 1 0,-1-1 0,0 0 0,1 1 0,-1-1 0,0 1 1,1 0-1,0 0 0,-1 1 21,0 0 1,0 0 0,-1-1-1,1 1 1,-1 0-1,0 0 1,0 0 0,1 0-1,-1 0 1,0 0 0,-1 0-1,1 3 1,2 30 538,-2-34-546,1 1 0,0-1 0,0 0 0,0 0 0,1-1 0,-1 1 0,0 0 0,0 0 0,0 0 0,1-1 0,-1 1 0,0-1 0,1 1 0,-1-1 0,1 1 0,-1-1 0,0 0 0,1 0 0,-1 0 0,1 0 0,-1 0 0,1 0 0,1 0 0,37-3 173,-3-4-313,64-19 0,-74 17 32,1 1 1,-1 2-1,1 0 0,51-2 0,-75 8 144,1 0-1,0 0 1,-1 0 0,1 1-1,0 0 1,-1 0-1,1 0 1,-1 0-1,1 1 1,-1-1-1,0 1 1,1 1-1,3 2 1,13 2-881,-5-6-2747,-1-1-2468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4.862"/>
    </inkml:context>
    <inkml:brush xml:id="br0">
      <inkml:brushProperty name="width" value="0.025" units="cm"/>
      <inkml:brushProperty name="height" value="0.025" units="cm"/>
    </inkml:brush>
  </inkml:definitions>
  <inkml:trace contextRef="#ctx0" brushRef="#br0">0 1 8200,'0'0'7719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5.359"/>
    </inkml:context>
    <inkml:brush xml:id="br0">
      <inkml:brushProperty name="width" value="0.025" units="cm"/>
      <inkml:brushProperty name="height" value="0.025" units="cm"/>
    </inkml:brush>
  </inkml:definitions>
  <inkml:trace contextRef="#ctx0" brushRef="#br0">70 293 128,'0'0'4543,"-8"8"2162,5-5-6180,-38 39 4409,39-40-4720,1 0 0,-1 0 1,1 0-1,-1 0 0,1 1 1,0-1-1,-1 0 0,1 1 1,0-1-1,1 1 0,-1-1 1,0 1-1,1-1 0,-1 1 1,1 0-1,0-1 0,0 1 1,0-1-1,0 1 1,1 0-1,-1-1 0,2 5 1,-1-5-166,0-1 0,0 0 0,1 0 1,-1 0-1,1 0 0,-1 0 1,1 0-1,-1 0 0,1 0 0,-1-1 1,1 1-1,0-1 0,-1 1 0,1-1 1,0 0-1,0 1 0,-1-1 1,1 0-1,0 0 0,0 0 0,-1 0 1,1-1-1,0 1 0,0 0 0,-1-1 1,1 1-1,2-2 0,3 0 47,-1 0 0,1 0 0,-1 0-1,0-1 1,0 0 0,6-4 0,0-3-112,0 0-1,-1-1 1,0 0 0,-1-1 0,0 0 0,-1-1 0,0 0 0,-1 0 0,0-1 0,-1 0 0,7-21 0,-20 44-601,-31 57 1395,34-59-602,1 1 0,0 0 0,0 0 1,1 0-1,0 0 0,0 0 1,1 0-1,0 0 0,1 11 1,0-17-134,-1 1-1,1-1 1,0 0 0,0 0 0,0 1 0,0-1 0,0 0-1,0 0 1,1 0 0,-1 0 0,1 0 0,-1-1-1,1 1 1,0 0 0,0-1 0,-1 1 0,1-1-1,0 0 1,1 1 0,-1-1 0,0 0 0,0 0 0,0-1-1,1 1 1,-1 0 0,0-1 0,1 1 0,-1-1-1,0 0 1,1 0 0,-1 0 0,1 0 0,4-1 0,1 0 74,0 0 0,1-1-1,-1 0 1,0-1 0,0 0 0,0 0 0,0-1 0,-1 1 0,1-2 0,-1 1 0,0-1 0,-1 0 0,8-7 0,9-9-93,-1-1-1,21-29 1,-15 16 4,37-61 0,-57 82-201,-1 1 0,0-1 0,-1 0 0,0-1 0,-1 0 0,-1 1 1,-1-1-1,3-18 0,-6 32 170,0 1 0,0 0 0,0-1 1,-1 1-1,1 0 0,0-1 0,0 1 0,0-1 1,0 1-1,0 0 0,0-1 0,-1 1 0,1 0 1,0-1-1,0 1 0,-1 0 0,1-1 0,0 1 1,0 0-1,-1 0 0,1-1 0,0 1 0,-1 0 1,1 0-1,0 0 0,-1-1 0,1 1 0,0 0 1,-1 0-1,1 0 0,-1 0 0,1 0 0,0 0 1,-1 0-1,1 0 0,0 0 0,-1 0 0,1 0 1,-1 0-1,1 0 0,0 0 0,-1 0 0,1 0 1,0 0-1,-1 0 0,1 1 0,-1-1 1,1 0-1,0 0 0,-1 0 0,1 1 0,-21 9-102,9 0 183,0 0 1,1 1 0,0 0-1,1 1 1,0 0 0,1 0-1,1 1 1,0 0-1,0 1 1,2 0 0,-1 0-1,2 1 1,0-1 0,1 1-1,0 0 1,1 0-1,1 1 1,0-1 0,1 0-1,1 1 1,2 17-1,-2-29-69,0 1-1,1 0 1,0 0-1,0-1 0,1 1 1,-1 0-1,1-1 1,0 0-1,0 1 0,1-1 1,-1 0-1,1 0 1,0 0-1,0 0 1,0-1-1,0 1 0,1-1 1,0 0-1,-1 0 1,1 0-1,0 0 0,1-1 1,-1 1-1,0-1 1,1 0-1,-1-1 0,1 1 1,4 0-1,-1 0 16,0-1 0,1 0 0,-1-1 0,0 0 0,0 0 0,0 0 0,0-1 0,0-1 0,0 1 0,0-1 0,0-1 0,-1 1 0,1-1 0,-1-1 0,0 1 0,9-7 0,14-10 54,46-41 0,-68 54-67,-1 1-1,-1-1 1,1-1-1,-1 1 1,0-1-1,-1 0 1,0-1 0,0 1-1,0-1 1,-1 0-1,4-14 1,-8 22-14,0 0 0,0 0-1,1 1 1,-1-1 0,0 0 0,0 0 0,0 0 0,0 0 0,0 0 0,0 0 0,0 0 0,-1 0-1,1 1 1,0-1 0,0 0 0,-1 0 0,1 0 0,-1 0 0,1 1 0,0-1 0,-1 0 0,0 0 0,1 1-1,-1-1 1,1 0 0,-1 1 0,0-1 0,1 1 0,-2-1 0,0 0-5,-1 0-1,1 0 1,-1 0-1,1 1 1,-1-1 0,1 1-1,0-1 1,-1 1 0,1 0-1,-5 1 1,-1-1-18,0 2-1,0-1 1,1 1 0,-1 0 0,1 0 0,-11 5-1,13-4 31,0 0 0,0 0-1,0 1 1,1-1 0,-1 1-1,1 0 1,0 0 0,0 0 0,1 1-1,-1-1 1,1 1 0,0 0-1,0 0 1,0 0 0,1 0-1,0 1 1,0-1 0,0 1-1,1-1 1,0 1 0,0 0-1,0-1 1,1 1 0,0 9 0,0-10-11,1 0 1,1 1-1,-1-1 1,1 0 0,0 0-1,0 0 1,0 0-1,1 0 1,-1-1 0,1 1-1,1-1 1,-1 1 0,0-1-1,1 0 1,0 0-1,0-1 1,0 1 0,1-1-1,-1 0 1,1 0 0,0 0-1,-1-1 1,1 0-1,0 0 1,1 0 0,6 1-1,-1 0-632,1 0-1,0-1 0,1-1 1,-1 0-1,24-1 1,28-12-6932,-1-16-9683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6.809"/>
    </inkml:context>
    <inkml:brush xml:id="br0">
      <inkml:brushProperty name="width" value="0.025" units="cm"/>
      <inkml:brushProperty name="height" value="0.025" units="cm"/>
    </inkml:brush>
  </inkml:definitions>
  <inkml:trace contextRef="#ctx0" brushRef="#br0">111 20 6662,'0'0'10880,"-8"9"-10410,-5 6-439,1 1 1,1 0 0,1 0 0,-17 36 0,22-40-22,0 1 1,0-1 0,1 1 0,1 0 0,0 0-1,1 1 1,1-1 0,0 1 0,0 15 0,2-26 4,-1-1 0,0 0 1,1 0-1,-1 0 0,1 0 1,0 0-1,0 1 0,0-1 1,0 0-1,0-1 0,0 1 1,0 0-1,0 0 1,1 0-1,-1-1 0,1 1 1,0-1-1,-1 1 0,1-1 1,0 0-1,0 1 0,0-1 1,0 0-1,0 0 0,0 0 1,0-1-1,0 1 0,0 0 1,0-1-1,0 1 1,1-1-1,-1 0 0,0 0 1,0 0-1,0 0 0,1 0 1,2-1-1,3 0 57,0 0 0,1 0 1,-1-1-1,0 0 0,0-1 0,0 0 0,-1 0 1,15-8-1,-4-1-17,0-2 1,0 0 0,-1-1 0,-1-1-1,23-28 1,-32 36 14,0-2 0,-1 1 0,1-1 0,-2 0 0,0 0 0,0 0 0,-1-1 0,0 0 0,-1 0 0,0 0 0,0 0 0,1-21 0,-4 32-68,0-1 0,0 1-1,0-1 1,0 1 0,0 0 0,0-1 0,0 1 0,0-1 0,0 1 0,0-1 0,0 1 0,0 0 0,0-1 0,0 1 0,0-1 0,0 1 0,0 0 0,0-1 0,-1 1 0,1-1 0,0 1 0,0 0-1,0-1 1,-1 1 0,1 0 0,0-1 0,-1 1 0,1 0 0,0 0 0,-1-1 0,1 1 0,0 0 0,-1 0 0,1-1 0,-1 1 0,-11 10-70,-9 22-9,15-15 85,0-1-1,1 1 1,1 0 0,1 0 0,0 1-1,1-1 1,1 0 0,2 22 0,-1-32 39,1 0 1,0-1 0,1 1-1,-1-1 1,1 0 0,0 1-1,1-1 1,0 0 0,0 0-1,6 9 1,-6-11 16,0-1 1,1 0-1,-1 0 0,0 0 0,1 0 1,0 0-1,-1-1 0,1 1 0,0-1 1,1 0-1,-1 0 0,0-1 1,0 1-1,1-1 0,-1 0 0,1 0 1,4 0-1,0 0 44,0-1 0,0 0 0,0 0 1,-1-1-1,1 0 0,0 0 0,-1-1 0,1 0 0,0 0 0,-1-1 1,0-1-1,0 1 0,0-1 0,0 0 0,-1-1 0,1 0 1,-1 0-1,0-1 0,-1 0 0,0 0 0,1 0 0,-2-1 1,9-11-1,-6 5-28,0 0 1,-1-1 0,-1 1 0,0-1-1,-1 0 1,-1-1 0,0 1 0,0-1-1,-2 0 1,0 0 0,0 0 0,-2 0-1,-1-17 1,2 30-87,-1-1 0,0 1 0,0 0 0,-1 0 0,1-1 0,0 1 0,-1 0 0,1 0 0,-1 0 0,0 0 0,0 0 0,0 0 1,0 0-1,0 0 0,0 0 0,0 0 0,-1 0 0,1 0 0,-1 1 0,1-1 0,-1 1 0,0-1 0,1 1 0,-1 0 0,0 0 0,0-1 0,0 1 0,0 0 0,0 1 0,0-1 0,0 0 0,-1 1 0,1-1 0,0 1 0,0-1 0,-3 1 0,2 1-97,1-1-1,0 1 1,-1-1-1,1 1 1,-1 0-1,1 0 1,0 0-1,0 1 1,-1-1-1,1 0 0,0 1 1,0 0-1,0-1 1,1 1-1,-1 0 1,0 0-1,1 0 1,-1 0-1,1 0 1,-1 0-1,1 0 0,0 1 1,0-1-1,0 0 1,0 1-1,1-1 1,-1 1-1,1-1 1,-1 1-1,1-1 1,0 5-1,1 23-6099,6-22 608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7.637"/>
    </inkml:context>
    <inkml:brush xml:id="br0">
      <inkml:brushProperty name="width" value="0.025" units="cm"/>
      <inkml:brushProperty name="height" value="0.025" units="cm"/>
    </inkml:brush>
  </inkml:definitions>
  <inkml:trace contextRef="#ctx0" brushRef="#br0">15 248 8872,'0'0'9295,"-2"9"-7609,-1 4-1235,0-2-89,1 0 0,0 0-1,0 0 1,1 0 0,1 15 0,0-23-341,0-1 1,0 0 0,1 0-1,-1 1 1,1-1 0,-1 0-1,1 0 1,0 0 0,0 0-1,0 1 1,0-1-1,0-1 1,0 1 0,1 0-1,-1 0 1,1 0 0,-1-1-1,1 1 1,0-1 0,-1 1-1,1-1 1,0 0 0,0 1-1,0-1 1,0 0 0,0 0-1,0 0 1,0-1-1,0 1 1,1-1 0,-1 1-1,0-1 1,0 0 0,1 1-1,2-1 1,1-1 1,-1 1 0,1-1 0,0 0 0,0 0-1,-1-1 1,1 1 0,-1-1 0,1-1 0,-1 1 0,0-1 0,0 0 0,0 0-1,0 0 1,0-1 0,-1 0 0,1 0 0,-1 0 0,0 0 0,0-1 0,-1 1-1,0-1 1,1 0 0,-1 0 0,-1 0 0,1-1 0,-1 1 0,3-11 0,-3 8-13,-13 47-162,9-34 216,0-1 0,1 1 0,-1 0-1,1 0 1,0 0 0,0 0 0,1 0 0,-1 0 0,1 1 0,0-1 0,1 0-1,0 5 1,0-9-50,0 0 0,-1 0 1,1 0-1,0 0 0,0-1 0,-1 1 0,1 0 0,0 0 0,0-1 0,0 1 0,0 0 0,0-1 0,0 1 1,0-1-1,0 0 0,0 1 0,0-1 0,1 0 0,-1 0 0,0 1 0,0-1 0,0 0 0,0 0 0,0 0 0,1 0 1,-1-1-1,0 1 0,2-1 0,32-10 335,-17-4-346,-15 13-154,-1-1 0,1 1 0,0-1 0,-1 1 0,1 0 0,0 0 0,0 0 0,1 1 0,-1-1 0,0 1 0,0-1 0,1 1 0,-1 0 0,1 1 0,4-2 0,-5 2 42,0-1 0,-1 0 0,1 0 0,0 0 0,0 0 0,-1 0-1,1-1 1,-1 1 0,1-1 0,-1 0 0,0 1 0,0-1 0,0 0 0,0 0-1,0-1 1,0 1 0,0 0 0,-1-1 0,1 1 0,1-4 0,26-56-1929,-20 34 916,-2-1 0,0-1 0,-2 1 1,-1-1-1,-1 0 0,-3-42 0,-3 61 2007,-3 18 490,-6 19 470,7 4-221,0 0-1,2 1 1,2 59 0,2-72-1441,1-1 1,0 0-1,1 0 1,1 0-1,1 0 1,0-1 0,1 1-1,12 22 1,-18-39-190,0 1 0,0 0 0,1-1 0,-1 1 0,0 0 0,0-1 0,1 1 0,-1-1 0,0 1 0,1-1 0,-1 1 0,1-1 0,-1 1 0,1-1 0,-1 1 0,1-1 0,-1 1 1,1-1-1,-1 0 0,1 1 0,0-1 0,-1 0 0,1 0 0,0 1 0,-1-1 0,2 0 0,3-15-107,-10-29-168,1 37 224,0 0 0,-1 1 0,0-1 0,0 1 0,0 1 0,0-1 0,-1 1 1,-8-6-1,7 5 87,0 1 1,1-1-1,0 0 0,0-1 1,0 1-1,-7-13 1,13 18 21,-1 0 0,1 0 0,-1 1 1,1-1-1,-1 0 0,1 0 0,0 0 1,0 0-1,-1 0 0,1 0 1,0 0-1,0 1 0,0-1 0,0 0 1,0 0-1,0 0 0,0 0 0,1 0 1,-1 0-1,0 0 0,0 0 0,1 0 1,-1 0-1,0 1 0,1-1 0,-1 0 1,1 0-1,-1 0 0,2 0 0,0-1 6,0 1 0,0-1 0,0 1-1,0-1 1,1 1 0,-1 0-1,1 0 1,-1 0 0,1 1 0,3-2-1,65-4-666,-69 6 526,9-2-3455,-8-7-4812,-3 0-2103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7.993"/>
    </inkml:context>
    <inkml:brush xml:id="br0">
      <inkml:brushProperty name="width" value="0.025" units="cm"/>
      <inkml:brushProperty name="height" value="0.025" units="cm"/>
    </inkml:brush>
  </inkml:definitions>
  <inkml:trace contextRef="#ctx0" brushRef="#br0">1 25 4869,'0'0'11691,"68"-24"-12556,-45 24-2755,4 0-3907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8.337"/>
    </inkml:context>
    <inkml:brush xml:id="br0">
      <inkml:brushProperty name="width" value="0.025" units="cm"/>
      <inkml:brushProperty name="height" value="0.025" units="cm"/>
    </inkml:brush>
  </inkml:definitions>
  <inkml:trace contextRef="#ctx0" brushRef="#br0">217 0 8840,'-8'3'3924,"-27"6"-1415,-56 17 423,83-23-2832,0 0 0,1 0 0,-1 0 0,1 1 1,-1 1-1,1-1 0,1 1 0,-9 7 0,14-11-120,0-1-1,1 1 1,-1-1-1,1 0 1,-1 1 0,1-1-1,-1 1 1,1-1-1,-1 1 1,1 0 0,0-1-1,-1 1 1,1-1-1,0 1 1,-1 0-1,1-1 1,0 1 0,0 0-1,-1-1 1,1 1-1,0 0 1,0 0 0,0-1-1,0 1 1,0 0-1,0-1 1,0 1 0,0 0-1,1-1 1,-1 1-1,0 0 1,0 0-1,0-1 1,1 1 0,-1-1-1,0 1 1,1 0-1,-1-1 1,1 1 0,-1-1-1,1 1 1,-1-1-1,1 1 1,-1-1-1,1 1 1,-1-1 0,1 1-1,-1-1 1,1 0-1,0 1 1,-1-1 0,1 0-1,0 0 1,-1 1-1,1-1 1,0 0 0,-1 0-1,1 0 1,0 0-1,0 0 1,-1 0-1,2 0 1,54 3 49,-48-4-101,108 2-1081,-115-1 1160,-1 0 1,1 0-1,0 0 1,0 1-1,0-1 1,0 0-1,0 0 1,-1 1 0,1-1-1,0 1 1,0-1-1,-1 1 1,1-1-1,0 1 1,0-1-1,-1 1 1,1-1-1,-1 1 1,1 0-1,-1 0 1,1-1-1,-1 1 1,1 0 0,-1 0-1,1-1 1,-1 1-1,0 0 1,0 0-1,1 0 1,-1 0-1,0-1 1,0 1-1,0 0 1,0 0-1,0 0 1,0 0 0,0 0-1,0 0 1,0-1-1,0 1 1,-1 0-1,1 0 1,0 0-1,-1 0 1,1-1-1,0 1 1,-1 0-1,1 0 1,-1-1-1,1 1 1,-1 0 0,-1 0-1,-1 6 427,-1-2 1,0 1-1,0 0 1,-1-1-1,-6 6 0,-1 0 193,7-6-488,1 0 0,-1 0 0,-1-1 0,1 0 0,-1 0 0,0 0 0,1-1 0,-2 0 0,1 0 0,0 0 0,-1-1 0,1 1 0,-12 1 0,17-6-700,1 0-1,-1 1 0,0-1 0,1 0 1,-1 1-1,1-1 0,-1 0 1,1 0-1,0 0 0,0 1 0,0-1 1,0 0-1,0 0 0,0 0 1,0 0-1,1 1 0,0-3 0,3-16-6404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9.536"/>
    </inkml:context>
    <inkml:brush xml:id="br0">
      <inkml:brushProperty name="width" value="0.025" units="cm"/>
      <inkml:brushProperty name="height" value="0.025" units="cm"/>
    </inkml:brush>
  </inkml:definitions>
  <inkml:trace contextRef="#ctx0" brushRef="#br0">233 298 2915,'0'0'13570,"-11"4"-12017,-12 7-1074,0 1 0,0 1 0,-26 20 0,39-26-143,0 1 1,0 0-1,1 0 1,0 1-1,1 0 0,0 1 1,0-1-1,1 2 1,0-1-1,-6 12 0,13-20-327,-1-1-1,1 0 0,-1 1 1,0-1-1,1 1 0,0-1 1,-1 0-1,1 1 0,0-1 1,0 1-1,0-1 0,0 1 1,0-1-1,0 1 0,0-1 1,1 1-1,-1-1 0,0 1 1,1-1-1,-1 0 0,1 1 1,0-1-1,-1 0 0,3 3 1,-2-3 2,1 1 1,0-1-1,0 0 1,0 0 0,0 0-1,0 0 1,0 0-1,0 0 1,0-1-1,0 1 1,0-1-1,1 1 1,-1-1 0,4 0-1,4 0 31,0 0 1,0-1-1,0 0 0,0-1 1,-1 0-1,18-6 0,-12 1-22,-1-1-1,0 0 1,0-1-1,-1 0 0,0-1 1,0-1-1,-1 0 0,-1-1 1,0 0-1,16-24 1,-9 9 8,-1 0 1,-1-1 0,-1 0 0,15-46 0,-24 60-38,-2 1-1,0-1 1,0 0-1,-1 0 1,-1 0-1,0-1 1,-1 1-1,-2-25 1,1 37-4,0-1 1,-1 1 0,0 0-1,1 0 1,-1 0 0,0 0-1,0 0 1,0 0 0,0 0-1,0 0 1,-1 0 0,1 0-1,0 1 1,-1-1-1,0 0 1,1 1 0,-1-1-1,0 1 1,0 0 0,0 0-1,0-1 1,0 1 0,0 0-1,0 1 1,0-1 0,0 0-1,0 1 1,0-1 0,-1 1-1,1 0 1,0-1 0,0 1-1,-1 0 1,1 0 0,0 1-1,0-1 1,-1 0 0,-1 2-1,-6-1-16,0 1 0,0 1 0,0 0-1,1 0 1,-1 1 0,1 0 0,-10 6-1,1 2 132,1 0-1,0 1 0,-16 16 1,27-24-27,1 0 0,0 1 0,0 0 0,0 0 1,1 1-1,0-1 0,0 1 0,1 0 0,0 0 1,0 0-1,-4 14 0,7-19-75,0 0 1,0 0-1,0 0 0,0 1 0,0-1 1,1 0-1,-1 0 0,1 0 0,-1 0 1,1 0-1,0 0 0,0 0 0,0 0 1,0 0-1,0-1 0,0 1 0,1 0 0,-1-1 1,0 1-1,1 0 0,-1-1 0,1 0 1,0 1-1,-1-1 0,1 0 0,0 0 1,0 0-1,0 0 0,0 0 0,0 0 1,3 0-1,9 4-207,0-1 0,0-1 1,22 3-1,-25-5-79,1 1 70,9 1-320,-1 0 0,1 2-1,34 11 1,-49-13 418,-1-1-1,1 1 1,-1 0 0,0 0 0,1 1-1,-2 0 1,1 0 0,0 0 0,-1 0-1,0 1 1,0 0 0,0-1 0,0 2-1,-1-1 1,0 0 0,0 1 0,3 6 0,-5-8-313,1-1 0,-1 1 0,1-1 0,0 1 0,1-1 0,-1 0 0,1 0 0,-1 0 0,1 0 0,0 0 0,0-1 0,0 1 0,0-1 0,0 0 1,1 0-1,6 3 0,-4-3 138,0 0-1,0 0 1,0-1 0,0 1 0,1-2 0,-1 1 0,1-1-1,-1 0 1,12-1 0,-8 0 318,-1-1 0,-1 0-1,1 0 1,0-1 0,0 0-1,-1 0 1,0-1 0,1 0 0,-1-1-1,-1 0 1,1 0 0,-1 0-1,0-1 1,13-13 0,-20 18 143,1 1 0,0-1 1,-1 0-1,1 1 0,0-1 1,-1 0-1,1 0 0,-1 1 1,1-1-1,-1 0 0,0 0 0,1 0 1,-1 1-1,0-1 0,1 0 1,-1 0-1,0 0 0,0 0 0,0 0 1,0 0-1,0 0 0,0 1 1,0-1-1,0 0 0,0 0 1,0 0-1,-1 0 0,1 0 0,0 0 1,-1 0-1,1 1 0,0-1 1,-1 0-1,1 0 0,-1 1 0,1-1 1,-1 0-1,0 0 0,1 1 1,-1-1-1,0 1 0,1-1 1,-1 1-1,0-1 0,0 1 0,1-1 1,-1 1-1,0-1 0,0 1 1,0 0-1,0 0 0,0-1 0,1 1 1,-1 0-1,-2 0 0,-53-5 3144,52 5-3364,-3 0 206,-1 1-1,1 0 1,0 1 0,-1 0 0,1 0 0,0 0 0,0 1-1,-11 6 1,16-8-101,0 0-1,0 0 1,0 0-1,0 0 1,0 0-1,0 1 1,0-1-1,1 0 1,-1 1-1,0 0 1,1 0-1,-1-1 1,1 1-1,0 0 1,0 0-1,-1 0 1,1 0-1,0 0 1,1 0-1,-1 1 1,0-1-1,1 0 1,-1 0-1,1 1 1,0-1-1,0 0 1,0 1-1,0-1 1,0 0-1,0 0 1,1 5-1,1-6-38,-1 1 0,0-1 0,0 0 0,1 0 0,-1 0 0,0 0 0,1 0 0,-1-1 0,1 1 0,0 0 0,-1-1 0,1 1 0,-1-1 0,1 1 0,0-1 0,-1 0 0,1 0 0,0 0 0,0 0 0,-1 0 0,4 0 0,38-5 212,-33 1-282,0-1 0,0 0-1,-1 0 1,1-1 0,-1 0 0,0-1 0,-1 0-1,0 0 1,0-1 0,0 0 0,-1-1 0,0 1 0,-1-1-1,0-1 1,0 1 0,-1-1 0,0 0 0,-1 0 0,0-1-1,3-13 1,-48 114-163,39-84 328,0 1-1,1-1 1,0 1 0,0-1-1,1 1 1,-1 0-1,2-1 1,-1 1-1,3 12 1,-3-18-91,0 0 0,1 1 0,0-1 0,-1 0 0,1 0 1,0 1-1,-1-1 0,1 0 0,0 0 0,0 0 0,0 0 0,0 0 0,0 0 0,0 0 0,0-1 1,0 1-1,0 0 0,1 0 0,-1-1 0,2 1 0,0 0 6,0-1 0,0 1 1,0-1-1,0 0 0,0 0 0,0 0 0,0-1 1,-1 1-1,1-1 0,0 1 0,0-1 0,0 0 0,3-2 1,3-1 1,0-1 1,0 0 0,0-1-1,-1 0 1,0 0 0,-1-1-1,1 0 1,-1 0 0,0-1-1,6-9 1,4-6-11,-1-1 0,17-37 0,-22 40-275,-1 0 0,-1-1 1,-1-1-1,-1 1 0,0-1 0,-2 0 0,4-46 0,-9 68 270,0 1-1,0-1 1,1 1 0,-1 0 0,0-1-1,0 1 1,0-1 0,0 1 0,0 0-1,0-1 1,0 1 0,0-1-1,0 1 1,0 0 0,0-1 0,-1 1-1,1-1 1,0 1 0,0 0 0,0-1-1,0 1 1,-1-1 0,1 1-1,0 0 1,0-1 0,-1 1 0,1 0-1,0 0 1,-1-1 0,1 1 0,0 0-1,-1 0 1,1-1 0,0 1-1,-1 0 1,1 0 0,-1 0 0,1 0-1,0-1 1,-1 1 0,1 0 0,-1 0-1,1 0 1,-1 0 0,-19 14 218,-16 30 340,29-29-383,0 0-1,1 0 1,0 1 0,2 0-1,0 1 1,0-1 0,-1 24-1,3 122 248,4-121-429,-1-1-1,-3 1 1,-8 51 0,4-60-11,-2 0 0,-1 0 1,-22 52-1,45-129-271,189-308-1794,-53 103-617,-145 241 2445,1-1-413,0-1 0,-1 0 0,0-1 0,7-22 0,-14 25 662,-8 14 144,-7 13 129,6 2 30,1 1 1,1 0-1,1 0 0,1 1 0,1 0 0,0 0 0,2 0 0,-2 32 0,2-2 601,2 78 0,-2-167-1298,-3 1-1,-1-1 1,-12-37-1,9 40 64,11 33 273,0 0 0,0 0 0,0 0 0,0 0 0,0 0 0,0 0 0,0 1 0,0-1 0,0 0 0,0 0 0,0 0 0,1 0 1,-1 0-1,0 0 0,1 1 0,-1-1 0,0 0 0,1 0 0,-1 1 0,1-1 0,-1 0 0,1 0 0,0 1 0,-1-1 0,1 1 0,0-1 0,-1 1 0,1-1 0,0 1 0,0-1 0,-1 1 1,1-1-1,0 1 0,0 0 0,0 0 0,0-1 0,0 1 0,-1 0 0,1 0 0,0 0 0,0 0 0,0 0 0,0 0 0,0 0 0,0 0 0,0 0 0,1 1 0,61 7-4970,-40-4 1105,14-2-1970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29.877"/>
    </inkml:context>
    <inkml:brush xml:id="br0">
      <inkml:brushProperty name="width" value="0.025" units="cm"/>
      <inkml:brushProperty name="height" value="0.025" units="cm"/>
    </inkml:brush>
  </inkml:definitions>
  <inkml:trace contextRef="#ctx0" brushRef="#br0">0 24 1698,'16'1'1185,"32"-1"2665,-46 0-3192,0-1 0,0 1 0,1 0 1,-1 0-1,0-1 0,0 1 0,0-1 0,0 0 0,0 0 0,0 0 0,0 0 0,0 0 1,0 0-1,-1 0 0,1 0 0,2-3 0,-4 4-538,0-1-1,0 1 1,0-1 0,-1 1-1,1-1 1,0 1 0,0-1 0,-1 1-1,1-1 1,0 1 0,0 0-1,-1-1 1,1 1 0,-1 0 0,1-1-1,0 1 1,-1 0 0,1-1-1,-1 1 1,1 0 0,0 0-1,-1 0 1,1-1 0,-1 1 0,1 0-1,-1 0 1,1 0 0,-1 0-1,1 0 1,-1 0 0,1 0-1,-1 0 1,1 0 0,-1 0 0,1 0-1,-1 0 1,1 0 0,-1 0-1,1 0 1,-1 1 0,-27 0-373,27-1 248,-1 0-1,0 0 1,1 1 0,-1-1-1,0 0 1,1 1-1,-1-1 1,1 1 0,-1 0-1,1 0 1,-1-1-1,1 1 1,0 0 0,-1 0-1,1 1 1,0-1 0,0 0-1,-1 0 1,1 0-1,0 1 1,0-1 0,0 1-1,1-1 1,-1 1 0,0-1-1,1 1 1,-1-1-1,0 1 1,1-1 0,0 1-1,-1 0 1,1-1-1,0 3 1,0-1-65,1-1 0,-1 0-1,1 0 1,0 1 0,-1-1 0,1 0 0,0 0-1,0 0 1,1 0 0,-1 0 0,0 0-1,1 0 1,-1 0 0,1-1 0,-1 1-1,1 0 1,0-1 0,0 0 0,0 1 0,0-1-1,0 0 1,0 0 0,3 2 0,5 0-188,0 0 1,0-1 0,0 0 0,0-1 0,14 1 0,-14-1 632,0 0 1,0 0-1,0 1 1,0 0-1,13 5 1,-22-7-336,-1 0 0,1 0 1,0 1-1,0-1 0,0 0 1,-1 1-1,1-1 0,0 1 0,0-1 1,-1 1-1,1 0 0,0-1 1,-1 1-1,1-1 0,-1 1 1,1 0-1,-1 0 0,1-1 1,-1 1-1,1 0 0,-1 0 1,0 0-1,1-1 0,-1 1 1,0 0-1,0 0 0,0 0 1,0 0-1,0 0 0,0 0 0,0-1 1,0 1-1,0 0 0,0 0 1,0 0-1,0 0 0,-1 0 1,1-1-1,0 1 0,-1 0 1,1 0-1,0 0 0,-1-1 1,1 1-1,-1 0 0,1 0 1,-1-1-1,0 1 0,1-1 1,-1 1-1,0 0 0,1-1 1,-1 1-1,0-1 0,-1 1 0,-43 30 858,36-26-1002,0-1 1,-1 0-1,0-1 1,0 0 0,-18 3-1,-6-4-7379,13-2-8441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0.610"/>
    </inkml:context>
    <inkml:brush xml:id="br0">
      <inkml:brushProperty name="width" value="0.025" units="cm"/>
      <inkml:brushProperty name="height" value="0.025" units="cm"/>
    </inkml:brush>
  </inkml:definitions>
  <inkml:trace contextRef="#ctx0" brushRef="#br0">22 154 6726,'0'0'14884,"-3"9"-14879,2-5 5,-14 60 95,14-62-95,1 0 0,-1 0-1,1 0 1,-1 0 0,1 0 0,0 0-1,0 0 1,0 0 0,0 0 0,1 0-1,-1 0 1,0 0 0,1 0 0,-1 0-1,1 0 1,0-1 0,0 1 0,0 0-1,0 0 1,0 0 0,0-1 0,0 1-1,0-1 1,1 1 0,-1-1 0,1 1-1,-1-1 1,1 0 0,-1 0 0,1 1-1,2 0 1,3-1 27,0-1 0,0 1 0,0-1-1,1-1 1,-1 1 0,0-1 0,0-1 0,-1 1 0,1-1-1,0 0 1,0-1 0,-1 1 0,1-1 0,-1-1 0,0 1-1,0-1 1,0 0 0,-1 0 0,1-1 0,5-6-1,1 0-105,-1 0 0,0-1 0,-1-1-1,0 1 1,-1-2 0,0 1-1,13-30 1,-18 24-1325,-12 24-50,-16 28 695,16-19 980,2-1 1,0 1-1,0 0 1,1 1-1,1 0 1,0 0-1,2 0 1,-1 0-1,2 0 1,0 29-1,1-42-160,0 0 0,0 0-1,1 0 1,-1 0 0,1 0 0,0 0-1,-1 0 1,1 0 0,0 0 0,0 0-1,0 0 1,0 0 0,1-1 0,-1 1 0,0-1-1,1 1 1,-1-1 0,1 1 0,-1-1-1,1 0 1,3 2 0,-2-1 51,1-1-1,-1 0 1,1 0 0,0 0-1,-1-1 1,1 1 0,0-1-1,0 0 1,-1 0 0,1 0-1,5-1 1,1-1 94,0 0 0,0 0 0,0-1-1,-1-1 1,1 0 0,-1 0 0,0-1 0,11-6-1,-9 2-170,-1-1-1,1 1 0,-2-1 0,1-1 1,-1 0-1,-1 0 0,0-1 0,-1 0 1,0 0-1,-1-1 0,0 0 0,-1 0 0,0 0 1,-1-1-1,-1 1 0,0-1 0,-1 0 1,0 0-1,-1 0 0,-2-28 0,1 41-60,0-1 0,0 0 0,0 1 0,0-1 0,0 0 0,-1 1 0,1-1-1,0 1 1,-1-1 0,1 0 0,-1 1 0,0-1 0,0 1 0,1-1 0,-1 1 0,0 0-1,0-1 1,0 1 0,0 0 0,0 0 0,-1 0 0,1-1 0,0 1 0,-1 0-1,1 1 1,0-1 0,-1 0 0,1 0 0,-1 1 0,0-1 0,1 1 0,-1-1 0,-1 0-1,1 1-2,0 1 0,0-1 0,-1 0 0,1 1 0,1 0 0,-1-1 0,0 1 0,0 0 0,0 0 0,0 0 0,0 0 0,1 0 0,-1 0 0,0 0 0,1 1 0,-1-1 0,1 1-1,0-1 1,-1 1 0,1 0 0,0-1 0,0 1 0,0 0 0,0 0 0,0 0 0,0 2 0,-1 0-75,0 1 0,1 0 0,-1 0 0,1-1 0,1 1 0,-1 0 0,1 0 0,-1 0 0,2 0 0,-1 0 0,0-1 0,1 1-1,0 0 1,0 0 0,0 0 0,1-1 0,2 7 0,-2-8-250,0 0-1,-1 0 0,2 0 1,-1 0-1,0-1 0,0 1 1,1-1-1,-1 1 0,1-1 1,4 3-1,-3-3-347,0 0 1,-1 0 0,1-1-1,0 0 1,0 1-1,-1-1 1,1-1 0,0 1-1,0 0 1,6-1-1,15 0-5730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0.953"/>
    </inkml:context>
    <inkml:brush xml:id="br0">
      <inkml:brushProperty name="width" value="0.025" units="cm"/>
      <inkml:brushProperty name="height" value="0.025" units="cm"/>
    </inkml:brush>
  </inkml:definitions>
  <inkml:trace contextRef="#ctx0" brushRef="#br0">112 0 7335,'0'0'5338,"-12"13"-2183,4-4-2914,-8 7 1031,1 0 0,-19 28 0,31-39-1052,0-1 0,0 0-1,0 1 1,1-1 0,0 1 0,0 0-1,0 0 1,0 0 0,1 0 0,0 0-1,0 0 1,0 0 0,1 0-1,-1 1 1,1-1 0,1 0 0,-1 0-1,2 8 1,-1-11-210,0-1 0,0 1 0,0-1 0,0 0-1,0 1 1,0-1 0,0 0 0,0 0 0,1 0 0,-1 0 0,0 0 0,1 0-1,-1 0 1,1 0 0,-1-1 0,1 1 0,0 0 0,-1-1 0,1 1 0,-1-1 0,1 0-1,0 1 1,0-1 0,-1 0 0,1 0 0,0 0 0,-1-1 0,1 1 0,0 0-1,-1 0 1,1-1 0,0 1 0,-1-1 0,3 0 0,2-1 26,1 0 0,-1-1 0,0 0 1,0 1-1,0-2 0,0 1 0,7-6 0,-2-2-667,0 0 0,0-1 0,17-25-1,-24 31 391,0-1 0,0 1 0,-1-1 0,0 1-1,0-1 1,0 0 0,-1 0 0,0 0 0,-1-1-1,2-10 1,-31 64 1122,23-36-641,0-1 0,0 1 1,1 0-1,1 0 0,-1 1 0,2-1 1,-1 1-1,1 0 0,1 0 0,0-1 0,1 1 1,1 16-1,0-25-237,0 0 0,0 0 1,0 0-1,0 0 0,0 0 0,1-1 0,-1 1 0,0-1 1,1 1-1,0-1 0,-1 1 0,1-1 0,0 0 1,0 0-1,-1 0 0,1 0 0,0 0 0,0 0 1,0 0-1,0-1 0,0 1 0,1-1 0,-1 1 1,0-1-1,0 0 0,0 0 0,0 0 0,0 0 1,1 0-1,2-1 0,6 0-201,0 0 0,0-1 0,0 0 0,19-6-1,-16 2-957,0 0 0,0-2 0,0 1-1,18-15 1,13-15-5090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467"/>
    </inkml:context>
    <inkml:brush xml:id="br0">
      <inkml:brushProperty name="width" value="0.025" units="cm"/>
      <inkml:brushProperty name="height" value="0.025" units="cm"/>
    </inkml:brush>
  </inkml:definitions>
  <inkml:trace contextRef="#ctx0" brushRef="#br0">0 99 6342,'0'0'15930,"12"-5"-15418,-2 0-471,0 1-1,0 1 0,1 0 1,-1 0-1,1 1 1,-1 0-1,1 0 1,0 2-1,0-1 0,0 1 1,-1 1-1,1 0 1,13 3-1,35 15 217,-39-12 97,1 0 1,0-1-1,1-1 1,42 5 0,-58-10-301,-1 0 1,1 0-1,-1-1 1,1 0 0,-1 0-1,1 0 1,-1 0 0,0-1-1,0 0 1,1 0 0,-1 0-1,-1-1 1,1 0-1,0 0 1,-1 0 0,1 0-1,-1-1 1,0 0 0,0 0-1,0 0 1,-1 0-1,1-1 1,-1 1 0,4-9-1,-6 11-54,0 1 0,0-1 0,0 0 0,0 0 0,0 0 0,-1 1 0,1-1 0,-1 0-1,1 0 1,-1 0 0,0 0 0,1 0 0,-1 0 0,0 0 0,-1 0 0,1 0 0,-1-3 0,-8-7-2674,-10 5-3566,6 4-1116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1.374"/>
    </inkml:context>
    <inkml:brush xml:id="br0">
      <inkml:brushProperty name="width" value="0.025" units="cm"/>
      <inkml:brushProperty name="height" value="0.025" units="cm"/>
    </inkml:brush>
  </inkml:definitions>
  <inkml:trace contextRef="#ctx0" brushRef="#br0">151 274 3619,'-9'9'5360,"-5"4"-3836,-9 10 2209,-32 40 0,49-56-3256,0 1 0,1 0 0,0 0 0,1 0 0,0 0-1,0 1 1,0 0 0,1 0 0,1 0 0,0 0 0,-2 11 0,4-19-459,0 1-1,0-1 1,0 0 0,0 1 0,0-1-1,0 1 1,0-1 0,1 0 0,-1 1 0,0-1-1,1 1 1,-1-1 0,1 0 0,0 0-1,-1 1 1,1-1 0,0 0 0,0 0 0,0 0-1,0 0 1,0 0 0,0 0 0,0 0-1,0 0 1,1 1 0,1-1 0,-1 0 1,1 0-1,0 0 1,0-1-1,-1 1 1,1-1-1,0 1 1,0-1-1,0 0 0,0 0 1,5-1-1,1 0 10,-1-1-1,1 0 0,-1 0 1,0-1-1,1 0 0,-1-1 1,12-7-1,-3-2 2,-1 0 0,-1-2 0,-1 0-1,0 0 1,0-1 0,-2-1 0,0 0 0,-1-1 0,-1 0 0,11-26 0,-10 18-133,-2-1 1,0 0 0,-1-1-1,-2 1 1,-1-1 0,3-57-1,-8 82 58,1 0 0,-1 1 0,0-1 0,-1 0 0,1 0 1,0 0-1,-1 0 0,0 1 0,1-1 0,-1 0 0,0 1 0,-1-1 0,1 0 0,0 1 0,-4-5 0,4 6 35,-1 1 0,1-1 0,-1 0 0,1 0 0,-1 1-1,0-1 1,1 1 0,-1 0 0,0-1 0,1 1 0,-1 0 0,0 0 0,0 0-1,1 0 1,-1 0 0,0 0 0,1 1 0,-1-1 0,0 1 0,1-1 0,-1 1 0,0-1-1,1 1 1,-1 0 0,1 0 0,-1 0 0,-1 1 0,-11 7 153,-1 2 1,1 0-1,0 0 0,1 1 1,1 1-1,0 0 0,0 1 1,2 0-1,-1 1 0,2 0 1,-9 18-1,16-29-140,0 0-1,1 0 1,-1 0-1,1 1 1,0-1 0,0 0-1,0 0 1,1 1-1,0-1 1,-1 1-1,1-1 1,2 8-1,-1-9-8,-1-1 0,1 1 0,0 0-1,1-1 1,-1 1 0,0-1-1,1 1 1,0-1 0,-1 0 0,1 0-1,0 0 1,0 0 0,0 0-1,1 0 1,2 2 0,8 3-47,0-1 0,1-1 1,0 0-1,0-1 0,0 0 1,20 3-1,-17-4 7,0 0 0,32 13-1,-46-14-25,0-1-1,1 1 0,-1 1 1,-1-1-1,1 0 0,0 1 1,0 0-1,-1-1 0,1 1 1,-1 0-1,0 0 0,0 0 1,0 1-1,-1-1 0,3 4 1,-3-4-141,-1-1 1,1 0-1,0 0 0,-1 0 1,0 0-1,1 0 1,-1 1-1,0-1 1,0 0-1,0 0 0,0 0 1,-1 1-1,1-1 1,-1 0-1,1 0 0,-1 0 1,0 0-1,1 0 1,-1 0-1,0 0 1,-1 0-1,1 0 0,0 0 1,0-1-1,-1 1 1,-2 2-1,-4 2-12304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1.980"/>
    </inkml:context>
    <inkml:brush xml:id="br0">
      <inkml:brushProperty name="width" value="0.025" units="cm"/>
      <inkml:brushProperty name="height" value="0.025" units="cm"/>
    </inkml:brush>
  </inkml:definitions>
  <inkml:trace contextRef="#ctx0" brushRef="#br0">137 9 8136,'0'0'11931,"-8"-3"-10895,2 1-965,-1 1 0,1 0 1,0 0-1,0 1 0,-1 0 0,1 0 1,0 0-1,-11 2 0,14-1-65,0-1 0,-1 1 0,1 0 0,0 0 0,-1 0 1,1 1-1,0-1 0,0 1 0,0 0 0,0 0 0,1 0 0,-1 0 0,0 0 0,1 0 0,-1 1 0,1-1 0,0 1 0,0 0 0,0 0 0,0 0 0,-1 3 0,3-5-19,0-1 1,-1 1-1,1 0 1,0-1 0,0 1-1,0 0 1,0-1-1,1 1 1,-1-1-1,0 1 1,0 0 0,0-1-1,0 1 1,1 0-1,-1-1 1,0 1-1,0-1 1,1 1 0,-1-1-1,1 1 1,-1-1-1,0 1 1,1-1-1,-1 1 1,1-1 0,-1 0-1,1 1 1,-1-1-1,1 1 1,-1-1-1,1 0 1,0 0 0,-1 1-1,1-1 1,-1 0-1,1 0 1,0 0-1,-1 0 1,1 0 0,0 0-1,-1 0 1,1 0-1,0 0 1,-1 0-1,1 0 1,-1 0 0,2 0-1,42-2-589,-37 2 482,62-8-991,-48 5 991,0 0 0,0 1 0,0 2 0,1 0 0,27 4 0,-48-4 120,0 0 1,0 0-1,0 0 0,0 0 0,-1 0 1,1 1-1,0-1 0,0 0 0,0 0 1,0 1-1,-1-1 0,1 1 0,0-1 1,0 1-1,-1-1 0,1 1 0,0-1 1,-1 1-1,1 0 0,0-1 0,-1 1 1,1 0-1,-1-1 0,1 1 0,-1 0 1,0 0-1,1 0 0,-1 1 1,0-1 65,0 1 0,0-1 0,0 0 0,-1 1 0,1-1 1,-1 1-1,1-1 0,-1 0 0,0 1 0,1-1 1,-1 0-1,0 1 0,0-1 0,0 0 0,-1 1 1,-43 35 1893,24-23-1725,0-1 1,-1-1 0,0-2-1,-1 0 1,0-1-1,-1-1 1,-45 9-1,69-17-303,-1 0 0,1 0-1,-1 0 1,1 0-1,0 0 1,-1 0-1,1 0 1,-1 0 0,1 0-1,-1 0 1,1 0-1,0 0 1,-1 0 0,1 0-1,-1 0 1,1-1-1,-1 1 1,1 0-1,0 0 1,-1 0 0,1-1-1,0 1 1,-1 0-1,1-1 1,0 1 0,-1 0-1,1-1 1,0 1-1,0 0 1,-1-1 0,1 1-1,0 0 1,0-1-1,0 1 1,-1-1-1,1 1 1,0 0 0,0-1-1,0 1 1,0-1-1,0 1 1,0-1 0,0 1-1,0-1 1,0 1-1,0-1 1,9-22-4094,16-8-2234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2.652"/>
    </inkml:context>
    <inkml:brush xml:id="br0">
      <inkml:brushProperty name="width" value="0.025" units="cm"/>
      <inkml:brushProperty name="height" value="0.025" units="cm"/>
    </inkml:brush>
  </inkml:definitions>
  <inkml:trace contextRef="#ctx0" brushRef="#br0">100 1 7207,'0'0'13714,"-4"8"-13191,-6 17 36,1-1 0,1 2-1,1-1 1,1 1 0,-2 28-1,-2 142 105,15-247-1061,-3 43 195,0-1-1,-1 0 1,0 1-1,0-1 1,-1 0-1,0 0 1,-1 0-1,0 0 1,0 1-1,-1-1 1,0 0-1,-4-9 1,6 17 187,0 0 1,-1 0-1,1 1 1,-1-1 0,1 0-1,-1 0 1,0 0-1,1 0 1,-1 0-1,0 1 1,1-1-1,-1 0 1,0 1-1,0-1 1,0 0-1,1 1 1,-1-1-1,0 1 1,0-1 0,0 1-1,0 0 1,0-1-1,0 1 1,-1 0-1,1 0 14,0 1 0,0-1 0,1 1 1,-1-1-1,0 1 0,0-1 0,1 1 0,-1 0 0,1 0 0,-1-1 0,0 1 0,1 0 0,0 0 0,-1 0 1,1-1-1,-1 1 0,1 0 0,0 0 0,0 0 0,-1 1 0,-1 6 65,1-1 0,0 1 0,0-1 1,0 1-1,2 9 0,-1-13-11,1 1 0,0-1 0,1 1 1,-1-1-1,1 1 0,0-1 0,0 0 0,0 0 1,0 0-1,1 0 0,0 0 0,0-1 0,0 1 0,0-1 1,0 0-1,1 0 0,-1 0 0,1 0 0,0 0 1,0-1-1,0 0 0,0 0 0,0 0 0,1 0 1,-1-1-1,0 1 0,1-1 0,4 0 0,-2 1 6,0-1-1,0 0 1,0-1-1,0 0 1,0 0-1,0 0 1,0-1-1,0 0 0,-1 0 1,1-1-1,0 0 1,0 0-1,-1 0 1,1-1-1,-1 0 1,0 0-1,0-1 1,6-4-1,-4 0-97,0 0 1,-1 0-1,0-1 1,0 0-1,-1 0 0,0-1 1,0 1-1,-1-1 1,-1 0-1,0-1 0,5-18 1,-22 71-141,8-31 357,1-1-1,1 1 1,0 0-1,1 1 1,0-1-1,0 0 1,1 1-1,1-1 1,0 16-1,1-26-149,-1 1-1,1-1 1,-1 0-1,1 1 0,-1-1 1,1 0-1,0 0 1,-1 0-1,1 0 0,0 1 1,0-1-1,0 0 1,0 0-1,0-1 0,0 1 1,0 0-1,0 0 1,1 0-1,-1-1 0,0 1 1,0-1-1,1 1 1,-1-1-1,0 1 0,1-1 1,-1 0-1,0 1 1,1-1-1,-1 0 0,1 0 1,-1 0-1,0 0 1,1 0-1,-1-1 0,0 1 1,1 0-1,1-1 1,3 0 110,0-1-1,-1 1 1,1-1 0,-1 0 0,1 0 0,-1-1 0,9-5-1,-2-1-129,-1 0 0,0-1 0,0-1 0,-1 0 0,-1 0 0,0 0-1,0-1 1,-1-1 0,-1 1 0,0-1 0,-1-1 0,0 1 0,4-18-1,-18 44-215,0 0-1,1 1 1,-7 15-1,12-21 156,0-1 1,0 1-1,1-1 0,0 1 0,1 0 0,-1-1 0,1 1 0,1 0 0,-1 0 1,3 9-1,-2-14-9,0-1 0,0 0 0,-1 0 1,2 0-1,-1 0 0,0 0 0,0 0 0,1 0 1,-1 0-1,1 0 0,-1-1 0,1 1 0,0 0 1,-1-1-1,1 0 0,0 1 0,0-1 0,0 0 1,1 0-1,-1 0 0,0 0 0,0 0 0,0-1 1,1 1-1,-1-1 0,0 1 0,1-1 0,-1 0 1,0 0-1,1 0 0,-1 0 0,0 0 0,1-1 1,-1 1-1,0-1 0,0 1 0,4-2 0,17-9-6092,2-9-7506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3.460"/>
    </inkml:context>
    <inkml:brush xml:id="br0">
      <inkml:brushProperty name="width" value="0.025" units="cm"/>
      <inkml:brushProperty name="height" value="0.025" units="cm"/>
    </inkml:brush>
  </inkml:definitions>
  <inkml:trace contextRef="#ctx0" brushRef="#br0">23 0 4452,'0'0'16010,"-3"9"-15017,-1 2-651,0 1 0,1-1 1,0 1-1,-1 16 0,3-26-277,1 1 0,0-1 1,0 1-1,-1 0 0,1-1 0,1 1 0,-1-1 0,0 1 0,1-1 1,-1 1-1,1-1 0,0 1 0,0-1 0,0 1 0,0-1 0,0 0 1,0 0-1,1 1 0,-1-1 0,1 0 0,0 0 0,-1 0 0,1-1 0,0 1 1,0 0-1,0-1 0,0 1 0,0-1 0,1 0 0,-1 1 0,4 0 1,4 0-23,-1 0-1,1-1 1,0 0 0,0-1 0,0 0 0,0 0 0,-1-1 0,1 0 0,0-1 0,-1 0 0,1-1 0,-1 0 0,13-6 0,14-7 179,-2-2 0,35-24 0,-31 19-166,-38 22-55,1 1-1,-1 0 0,0-1 0,1 1 1,-1 0-1,0 0 0,1-1 0,-1 1 1,0 0-1,1 0 0,-1 0 0,1-1 0,-1 1 1,0 0-1,1 0 0,-1 0 0,1 0 1,-1 0-1,0 0 0,1 0 0,-1 0 0,1 0 1,-1 0-1,1 0 0,-1 0 0,0 0 1,1 0-1,-1 1 0,0-1 0,1 0 1,-1 0-1,1 0 0,-1 1 0,0-1 0,1 0 1,-1 0-1,1 1 0,-1 18 24,-15 36 63,10-41-41,5-13-13,-1 0 1,1 0 0,-1 0-1,1 0 1,-1 0-1,1 0 1,0 1-1,0-1 1,0 0-1,0 0 1,0 0-1,0 0 1,0 0-1,0 1 1,0-1-1,0 0 1,0 0-1,1 0 1,-1 0-1,0 0 1,1 0-1,-1 0 1,1 0 0,0 0-1,-1 0 1,1 0-1,0 0 1,1 1-1,-1-1-2,1-1 0,0 0-1,0 1 1,-1-1 0,1 0 0,0 0-1,0 0 1,0 0 0,-1-1 0,1 1-1,0 0 1,0-1 0,-1 1 0,1-1-1,0 0 1,1 0 0,15-8 63,0-1-1,24-17 1,-33 21-82,-4 4-16,1-3-30,1 0-1,0 1 1,0-1-1,0 2 0,1-1 1,-1 1-1,1 0 1,0 1-1,0 0 1,14-3-1,-21 6 29,0-1 1,-1 0-1,1 1 0,-1-1 1,1 0-1,-1 1 1,1-1-1,-1 1 0,1-1 1,-1 0-1,1 1 0,-1-1 1,1 1-1,-1-1 0,0 1 1,1 0-1,-1-1 1,0 1-1,0-1 0,1 1 1,-1 0-1,0-1 0,0 1 1,0 0-1,0-1 1,0 1-1,0 0 0,0-1 1,0 1-1,0 0 0,0 28-143,0-21 131,-3 84 18,4-91-48,-1-1 0,1 1 1,-1-1-1,1 0 0,-1 1 0,1-1 0,-1 0 0,1 0 0,0 0 0,-1 1 0,1-1 0,-1 0 1,1 0-1,0 0 0,-1 0 0,1 0 0,-1 0 0,1 0 0,0 0 0,-1 0 0,1 0 0,0-1 0,-1 1 1,1 0-1,-1 0 0,1-1 0,-1 1 0,2-1 0,17-7-3447,-15-2-3072,-4-3-7061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4.267"/>
    </inkml:context>
    <inkml:brush xml:id="br0">
      <inkml:brushProperty name="width" value="0.025" units="cm"/>
      <inkml:brushProperty name="height" value="0.025" units="cm"/>
    </inkml:brush>
  </inkml:definitions>
  <inkml:trace contextRef="#ctx0" brushRef="#br0">0 163 3523,'0'0'17884,"12"-9"-16475,37-23-1038,2 1 0,0 3 0,79-31 0,-128 58-417,1 1 0,-1-1 0,1 0 0,-1 1 0,1 0 1,0-1-1,-1 1 0,1 0 0,-1 0 0,6 1 0,-7-1 17,0 1 0,0-1 1,-1 1-1,1-1 1,0 0-1,0 1 0,0-1 1,0 1-1,-1 0 0,1-1 1,0 1-1,0 0 1,-1-1-1,1 1 0,-1 0 1,1 0-1,-1 0 1,1-1-1,-1 1 0,1 2 1,0 2 1,0 0 1,0 0-1,-1 0 1,0 0-1,0 0 0,0 1 1,-1-1-1,0 0 1,-2 8-1,-10 34 58,9-38-393,1 0 0,0 0 1,1 0-1,0 0 0,1 1 1,-1-1-1,2 0 1,0 14-1,0-22 156,0-1 0,0 1 1,0 0-1,0-1 0,0 1 0,0-1 1,1 0-1,-1 1 0,0-1 0,0 1 0,1-1 1,-1 1-1,0-1 0,0 1 0,1-1 1,-1 0-1,1 1 0,-1-1 0,0 0 1,1 1-1,-1-1 0,1 0 0,-1 0 0,0 1 1,1-1-1,-1 0 0,1 0 0,-1 0 1,1 1-1,-1-1 0,1 0 0,-1 0 1,1 0-1,-1 0 0,1 0 0,-1 0 0,1 0 1,-1 0-1,1 0 0,-1 0 0,1-1 1,-1 1-1,2 0 0,15-3-9547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4.825"/>
    </inkml:context>
    <inkml:brush xml:id="br0">
      <inkml:brushProperty name="width" value="0.025" units="cm"/>
      <inkml:brushProperty name="height" value="0.025" units="cm"/>
    </inkml:brush>
  </inkml:definitions>
  <inkml:trace contextRef="#ctx0" brushRef="#br0">114 0 13741,'0'0'3876,"-8"9"-3076,-7 7-522,0 2 0,2 0 0,-16 25 0,24-35-86,1 1-1,-1-1 1,2 1 0,-1-1-1,1 1 1,0 0 0,1 0-1,0 1 1,1-1 0,0 0-1,0 1 1,1 11 0,0-19-174,1 0 0,-1-1 1,0 1-1,1-1 0,-1 1 0,1-1 0,0 1 1,-1-1-1,1 0 0,0 1 0,0-1 1,0 0-1,0 1 0,0-1 0,0 0 1,0 0-1,0 0 0,1 0 0,-1 0 1,0 0-1,1 0 0,1 0 0,1 1 16,0-1-1,0 0 0,0 0 1,0 0-1,0 0 0,0-1 1,0 1-1,7-2 0,-1 1 12,0-1-1,0-1 1,0 0-1,0 0 0,-1-1 1,17-7-1,-12 3-33,-1-1-1,0-1 1,-1 0 0,0-1 0,0 0-1,-1-1 1,0 0 0,-1-1-1,0 0 1,-1 0 0,0-1-1,-1 0 1,-1-1 0,0 0-1,-1 0 1,0 0 0,5-22-1,-12 37-12,1-1 1,0 0-1,0 0 0,0 0 0,0 0 0,-1 0 0,1 0 1,0 0-1,0 1 0,0-1 0,-1 0 0,1 0 0,0 0 1,0 0-1,-1 0 0,1 0 0,0 0 0,0 0 0,0 0 0,-1 0 1,1 0-1,0 0 0,0 0 0,-1 0 0,1-1 0,0 1 1,0 0-1,0 0 0,-1 0 0,1 0 0,0 0 0,0 0 1,0 0-1,-1-1 0,1 1 0,0 0 0,0 0 0,0 0 0,0-1 1,0 1-1,0 0 0,-1 0 0,1 0 0,0-1 0,0 1 1,0 0-1,0 0 0,0 0 0,0-1 0,0 1 0,0 0 1,0 0-1,0-1 0,0 1 0,0 0 0,0 0 0,0-1 1,-8 10 90,0 1 1,1-1 0,0 1-1,1 1 1,0-1 0,0 1-1,1 0 1,0 0 0,1 1-1,1 0 1,0-1 0,0 1-1,1 0 1,0 15 0,2-26-81,0-1 1,0 1-1,0 0 0,0-1 1,0 1-1,0 0 0,0-1 1,0 1-1,1-1 1,-1 1-1,0-1 0,1 1 1,-1 0-1,0-1 0,1 1 1,-1-1-1,0 1 1,1-1-1,-1 1 0,1-1 1,-1 0-1,1 1 0,-1-1 1,1 0-1,-1 1 0,1-1 1,0 0-1,-1 0 1,1 1-1,-1-1 0,2 0 1,25-2 354,-20 0-281,0 0-1,0-1 0,-1 0 1,1 0-1,9-7 0,0-5-134,-1-1-1,0-1 0,-1 0 0,-1-1 1,-1-1-1,-1 0 0,14-31 1,-43 85-502,-33 71 438,46-93 22,0 0 0,1 0-1,1 0 1,0 1 0,0-1 0,0 21-1,3-33-57,0 0-1,0-1 1,0 1-1,0 0 1,0 0-1,0-1 0,0 1 1,0 0-1,0 0 1,0-1-1,1 1 1,-1 0-1,0-1 1,0 1-1,1 0 1,-1 0-1,1-1 1,-1 1-1,0-1 0,1 1 1,-1 0-1,1-1 1,-1 1-1,1-1 1,0 1-1,-1-1 1,1 0-1,-1 1 1,1-1-1,0 0 1,-1 1-1,1-1 0,0 0 1,0 0-1,-1 1 1,1-1-1,0 0 1,0 0-1,-1 0 1,1 0-1,0 0 1,0 0-1,-1 0 1,1 0-1,0 0 0,-1-1 1,1 1-1,0 0 1,0 0-1,-1-1 1,1 1-1,0 0 1,0-1-1,16-11-5474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5.169"/>
    </inkml:context>
    <inkml:brush xml:id="br0">
      <inkml:brushProperty name="width" value="0.025" units="cm"/>
      <inkml:brushProperty name="height" value="0.025" units="cm"/>
    </inkml:brush>
  </inkml:definitions>
  <inkml:trace contextRef="#ctx0" brushRef="#br0">156 1 7143,'0'0'7911,"-9"13"-5610,-15 17-1328,-50 72 3070,69-95-3836,0 1 0,1-1 0,0 1 0,0 0 0,1 0 0,0 1 0,0-1 0,1 1 0,0-1 0,1 1 0,-1 14 1,3-21-220,-1-1 0,1 1 0,-1-1 0,1 0 1,0 1-1,0-1 0,-1 0 0,1 0 0,0 0 1,0 1-1,0-1 0,0 0 0,1 0 0,-1 0 1,0-1-1,0 1 0,1 0 0,-1 0 0,0-1 1,1 1-1,-1-1 0,1 1 0,-1-1 0,0 1 1,1-1-1,-1 0 0,1 0 0,-1 0 0,3 0 1,54 1-630,-43-1 461,-9 0 130,0 0 1,0 1-1,0 0 0,0 0 1,0 1-1,0-1 1,0 1-1,0 1 0,-1-1 1,1 1-1,5 3 0,-10-5 70,1 1 0,0-1 1,-1 0-1,1 0 0,-1 1 0,0-1 0,1 1 0,-1 0 0,0-1 0,0 1 0,0 0 0,0-1 0,0 1 0,-1 0 0,1 0 0,0 0 0,-1 0 1,1 0-1,-1 0 0,0 0 0,0 0 0,0 0 0,0 0 0,0 0 0,0 0 0,0 0 0,-1 0 0,1-1 0,-1 1 0,1 0 0,-1 0 0,0 0 1,0 0-1,0 0 0,0-1 0,0 1 0,0 0 0,-2 2 0,-5 4 218,1 0 0,-1-1 0,0 0 1,0 0-1,-1-1 0,1 0 0,-2-1 0,1 0 0,0 0 0,-1-1 1,0 0-1,0 0 0,0-1 0,-1-1 0,1 0 0,-1 0 0,-11 0 1,21-2-300,0 0 1,0-1 0,0 1 0,-1 0 0,1 0 0,0-1-1,0 1 1,0-1 0,0 1 0,0-1 0,0 1 0,0-1-1,0 0 1,0 1 0,0-1 0,0 0 0,0 0-1,1 0 1,-1 1 0,0-1 0,0 0 0,1 0 0,-1 0-1,1 0 1,-1-1 0,1 1 0,-1 0 0,1 0 0,0 0-1,-1 0 1,1 0 0,0-1 0,0 1 0,0 0-1,0-1 1,0-3-871,0 1 0,0-1 0,0 1 0,1 0 0,-1-1 0,1 1-1,1 0 1,-1 0 0,2-5 0,11-14-6617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5.638"/>
    </inkml:context>
    <inkml:brush xml:id="br0">
      <inkml:brushProperty name="width" value="0.025" units="cm"/>
      <inkml:brushProperty name="height" value="0.025" units="cm"/>
    </inkml:brush>
  </inkml:definitions>
  <inkml:trace contextRef="#ctx0" brushRef="#br0">68 183 4004,'0'0'14440,"10"-2"-11034,-3 1-2856,0-1 1,0 0-1,-1 0 1,1 0-1,-1-1 0,10-4 1,-14 5-445,0 1 1,1-1 0,-1 0-1,0 0 1,0 0-1,0 0 1,0 0 0,0 0-1,-1-1 1,1 1-1,0 0 1,-1-1 0,0 1-1,0-1 1,0 0-1,0 0 1,0 1 0,0-1-1,-1 0 1,1 0-1,-1 0 1,0-5 0,0 7-113,-1 0 0,0 0 0,1-1 0,-1 1 0,0 0 0,0 0 0,1 0 0,-1-1 0,0 1 0,0 0 0,0 0 0,-1 0 0,1 1 0,0-1 0,0 0 0,0 0 0,-1 1 0,1-1 0,0 1 0,-1-1 0,1 1 0,0-1 0,-1 1 0,1 0 0,-1 0 0,1-1 0,0 1 0,-1 0 0,1 0 0,-1 1 0,-1-1 0,-50 6-432,49-5 424,-1 1 1,1 0-1,0 0 1,0 0-1,0 0 1,0 1 0,0 0-1,1-1 1,-1 1-1,1 1 1,0-1-1,0 0 1,0 1-1,0 0 1,0-1 0,1 1-1,0 0 1,0 1-1,0-1 1,0 0-1,1 0 1,-1 1-1,1-1 1,0 1 0,0-1-1,1 7 1,0-9 11,1-1-1,-1 1 1,1 0 0,0-1 0,0 1 0,0 0 0,0-1 0,0 1 0,0-1-1,0 0 1,0 1 0,1-1 0,-1 0 0,1 0 0,-1 0 0,1 0 0,-1 0-1,1 0 1,-1 0 0,1 0 0,0-1 0,-1 1 0,1 0 0,0-1 0,0 0-1,0 1 1,3-1 0,59 4 78,-52-4-66,202 8 396,-214-8-182,-3-33 561,-3-10-1313,1 0-1,2-53 1,3 96 483,0-1 1,0 1 0,0-1-1,0 1 1,0-1 0,0 1 0,0 0-1,0-1 1,0 1 0,0-1 0,1 1-1,-1-1 1,0 1 0,0 0 0,0-1-1,1 1 1,-1 0 0,0-1-1,1 1 1,-1 0 0,0-1 0,1 1-1,-1 0 1,0 0 0,1-1 0,-1 1-1,0 0 1,1 0 0,-1 0 0,1-1-1,-1 1 1,1 0 0,-1 0-1,0 0 1,2 0 0,20 3-1545,19 15-5425,-33-15 1857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6.012"/>
    </inkml:context>
    <inkml:brush xml:id="br0">
      <inkml:brushProperty name="width" value="0.025" units="cm"/>
      <inkml:brushProperty name="height" value="0.025" units="cm"/>
    </inkml:brush>
  </inkml:definitions>
  <inkml:trace contextRef="#ctx0" brushRef="#br0">1 22 13293,'0'0'6854,"70"-13"-4259,-31 8-1603,4 2-863,1 3-129,-4 0-865,-2 4-1345,-7 6-3556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6.341"/>
    </inkml:context>
    <inkml:brush xml:id="br0">
      <inkml:brushProperty name="width" value="0.025" units="cm"/>
      <inkml:brushProperty name="height" value="0.025" units="cm"/>
    </inkml:brush>
  </inkml:definitions>
  <inkml:trace contextRef="#ctx0" brushRef="#br0">0 79 5285,'0'0'9380,"11"4"-7523,12 1-934,-1 0 0,0-1 0,1-1-1,0-1 1,0 0 0,32-4 0,154-22 1901,-93 8-2013,923-32-1163,-1050 51-2478,-9 1-1627,5-9-1463,0-10-5921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839"/>
    </inkml:context>
    <inkml:brush xml:id="br0">
      <inkml:brushProperty name="width" value="0.025" units="cm"/>
      <inkml:brushProperty name="height" value="0.025" units="cm"/>
    </inkml:brush>
  </inkml:definitions>
  <inkml:trace contextRef="#ctx0" brushRef="#br0">125 0 6758,'0'0'14163,"-2"13"-13367,-8 27-85,2-14-285,2 0-1,1 0 0,-2 31 0,7-56-418,1 1-1,-1-1 0,0 0 0,1 0 0,-1 0 0,1 0 0,-1 0 0,1 0 0,0 0 0,-1-1 0,1 1 0,0 0 0,0 0 0,0 0 0,-1-1 0,1 1 1,0 0-1,0-1 0,0 1 0,0-1 0,0 1 0,0-1 0,0 1 0,1-1 0,-1 0 0,0 0 0,0 1 0,1-1 0,43 6 265,-28-5-221,-11 0-62,-1 1 1,1-1-1,0 1 0,-1 0 1,1 0-1,-1 0 0,0 1 1,0 0-1,0 0 0,0 0 1,0 1-1,-1-1 0,1 1 1,-1 0-1,4 5 0,-7-6 17,1-1 1,0 1-1,-1 0 0,0-1 0,0 1 0,0 0 0,0 0 1,0 0-1,0 0 0,-1 0 0,1 0 0,-1 0 0,0 0 1,0 0-1,0 0 0,0 0 0,-1 0 0,1 0 0,-1 0 0,0 0 1,0 0-1,0 0 0,0-1 0,0 1 0,-1 0 0,1-1 1,-1 1-1,0-1 0,0 1 0,-3 3 0,-6 7 262,-1 0 0,0-1 0,-1 0 0,0-1 0,-17 10 0,24-17-373,0 0 0,-1 0-1,1-1 1,-1 0 0,0 0 0,0 0 0,0-1 0,0 0 0,0-1 0,0 0 0,-1 0 0,1 0 0,0-1 0,-13-1 0,-3-9-4149,3-14-3256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6.762"/>
    </inkml:context>
    <inkml:brush xml:id="br0">
      <inkml:brushProperty name="width" value="0.025" units="cm"/>
      <inkml:brushProperty name="height" value="0.025" units="cm"/>
    </inkml:brush>
  </inkml:definitions>
  <inkml:trace contextRef="#ctx0" brushRef="#br0">1 42 8808,'0'0'8205,"8"0"-7377,312 6 4006,169-22-2905,-4-1-1555,80 18-380,118-3-84,-626-1-1304,-57 3 1289,0 0 0,0 0-1,0 0 1,0 0 0,0-1 0,0 1 0,0 0 0,0 0 0,0 0 0,0 0 0,0 0 0,0 0 0,0 0 0,0 0 0,0 0 0,0-1 0,0 1 0,0 0 0,0 0-1,0 0 1,0 0 0,0 0 0,0 0 0,0 0 0,0 0 0,0 0 0,0 0 0,0 0 0,0-1 0,0 1 0,1 0 0,-1 0 0,0 0 0,0 0 0,0 0 0,0 0-1,-31-3-4632,-3-1-1828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7.962"/>
    </inkml:context>
    <inkml:brush xml:id="br0">
      <inkml:brushProperty name="width" value="0.025" units="cm"/>
      <inkml:brushProperty name="height" value="0.025" units="cm"/>
    </inkml:brush>
  </inkml:definitions>
  <inkml:trace contextRef="#ctx0" brushRef="#br0">274 270 8680,'0'0'5552,"2"-10"-3294,-2 6-2109,1 2-73,0-1 0,0 1-1,-1 0 1,0-1 0,1 1 0,-1-1-1,0 1 1,0 0 0,0-1-1,0 1 1,0-1 0,-1 1-1,1-1 1,-1 1 0,0 0-1,0 0 1,0-1 0,0 1-1,0 0 1,0 0 0,0 0 0,-1 0-1,1 0 1,-1 0 0,1 0-1,-1 0 1,0 1 0,0-1-1,0 1 1,0-1 0,0 1-1,0 0 1,-3-2 0,-3 2-53,0-1 0,-1 2 0,1-1 0,0 1 0,0 0 1,-1 1-1,1 0 0,0 0 0,0 1 0,0 0 0,0 0 0,0 1 0,0 0 1,1 1-1,-1-1 0,1 1 0,0 1 0,0 0 0,1-1 0,-7 8 0,6-7-23,1 0 0,0 1 0,0 0 0,0 1 0,1-1 0,0 1 0,0 0 0,1 0 0,0 0 1,0 1-1,1 0 0,-1-1 0,2 1 0,-1 0 0,1 1 0,1-1 0,-1 0 0,1 0 0,1 15 0,0-22 3,0 1 1,1-1-1,-1 0 1,1 0-1,-1 0 1,1 0-1,-1 0 1,1 0-1,0 0 1,-1 0-1,1 0 1,0 0-1,0 0 1,0 0-1,0 0 1,0-1-1,0 1 1,0 0-1,0-1 1,0 1 0,0-1-1,0 1 1,0-1-1,0 1 1,1-1-1,-1 0 1,0 0-1,0 1 1,1-1-1,-1 0 1,0 0-1,2-1 1,43-5 131,-28-1-100,0-1 1,-1 0 0,0-2 0,0 0 0,-1-1 0,0 0 0,20-20-1,-4 1 0,-2-2-1,34-43 0,-52 58 38,0 0 0,13-25 0,-22 36 65,0 0-1,-1 0 0,0 0 1,0 0-1,0 0 0,-1 0 1,0 0-1,0 0 1,0-1-1,-1 1 0,0-11 1,0 17-129,0-1 0,0 1 0,-1-1 0,1 0-1,0 1 1,0-1 0,0 1 0,-1-1 0,1 1 0,0-1 0,-1 1 0,1-1 0,0 1 0,-1-1 0,1 1 0,-1-1 0,1 1 0,-1-1 0,1 1 0,-1 0 0,1-1 0,-1 1 0,1 0 0,-1 0 0,1-1 0,-1 1 0,0 0 0,1 0 0,-1 0 0,1 0 0,-1 0 0,0 0 0,1 0-1,-1 0 1,1 0 0,-1 0 0,0 0 0,1 0 0,-1 0 0,1 0 0,-1 0 0,0 1 0,1-1 0,-1 0 0,1 1 0,-1-1 0,0 1 0,-26 17 5,19-7 2,0 0 0,1 1 0,0 0 0,1 0 0,0 1 0,1-1 0,0 1 0,1 0 0,0 1 0,-1 14 0,1-4-5,1 1-1,1 0 1,1 0 0,5 43-1,-4-64 0,1 0 0,0 0 0,0 0 0,0-1 0,1 1 0,-1 0 0,1-1 0,0 1-1,0-1 1,0 0 0,1 0 0,-1 0 0,1 0 0,-1 0 0,1 0 0,0 0 0,0-1 0,0 0 0,5 3 0,-6-4-147,0 0 0,0 0 0,1 0 0,-1 0 0,1 0 0,-1-1 0,1 1 1,-1-1-1,1 0 0,-1 1 0,1-1 0,-1-1 0,4 1 0,-4-1-319,1 1 0,-1-1-1,1 0 1,-1 0 0,1 0 0,-1 0-1,1-1 1,-1 1 0,0-1 0,0 1-1,0-1 1,0 0 0,0 0 0,2-2-1,15-24-10304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8.630"/>
    </inkml:context>
    <inkml:brush xml:id="br0">
      <inkml:brushProperty name="width" value="0.025" units="cm"/>
      <inkml:brushProperty name="height" value="0.025" units="cm"/>
    </inkml:brush>
  </inkml:definitions>
  <inkml:trace contextRef="#ctx0" brushRef="#br0">0 86 9769,'0'0'3903,"2"10"-1517,7 29-384,-8-37-1921,0 0 0,0-1 0,-1 0 0,2 1 0,-1-1 0,0 1-1,0-1 1,0 0 0,1 0 0,-1 0 0,0 1 0,1-1 0,-1-1 0,1 1 0,0 0 0,-1 0 0,1-1 0,0 1 0,-1 0 0,1-1 0,0 0 0,-1 1 0,1-1 0,0 0 0,0 0 0,-1 0 0,3 0 0,3-1 19,-1 1 0,0-1 0,1 0 0,-1-1-1,10-3 1,-9 2-63,0 0 0,0-1 0,-1 0 0,1 0 0,-1-1 0,0 0 0,-1 0 0,10-10 0,-13 12-24,0 1-1,0-1 1,0 1 0,0-1-1,0 0 1,0 0-1,-1 0 1,0 0 0,1 0-1,-1 0 1,0 0-1,0 0 1,-1 0 0,1-1-1,-1 1 1,1 0 0,-1-1-1,0 1 1,0 0-1,-1-1 1,1 1 0,-1 0-1,-1-4 1,1 5-10,0 1 0,0-1 1,0 0-1,0 1 0,-1-1 1,1 1-1,-1 0 0,1-1 0,-1 1 1,1 0-1,-1 0 0,0 0 1,1 0-1,-1 0 0,0 0 1,0 1-1,0-1 0,0 1 0,0-1 1,0 1-1,0 0 0,0-1 1,0 1-1,0 0 0,0 0 1,-2 1-1,0-1-12,1 0 1,-1 1 0,1-1-1,-1 1 1,1 0-1,0 0 1,-1 0-1,1 0 1,0 1 0,0-1-1,0 1 1,0 0-1,0 0 1,-4 3-1,0 4 4,1 0 0,0 1 0,0 0 0,1 0 0,0 0 0,0 0 0,2 1 0,-1 0 0,1 0 0,1 0 0,0 0 0,0 0 0,1 0 0,0 1 0,2 14 0,0-25 9,-1 1-1,1 0 0,0 0 1,0-1-1,0 1 0,0-1 1,0 1-1,0-1 0,0 1 0,1-1 1,-1 0-1,0 0 0,1 1 1,-1-1-1,1 0 0,0 0 1,-1-1-1,1 1 0,0 0 1,-1 0-1,1-1 0,0 1 1,0-1-1,0 1 0,-1-1 1,1 0-1,0 0 0,0 0 1,0 0-1,0 0 0,0 0 0,-1-1 1,5 0-1,3 0 27,0 0 0,0-1 0,-1 0 1,1 0-1,15-7 0,48-36 38,-60 36-95,-1 0 0,2 1 0,-1 1-1,1 0 1,0 1 0,0 0 0,1 1 0,15-4 0,-27 9 16,-1 0 0,0 0 0,1 0 0,-1 0 1,0 0-1,1 0 0,-1 1 0,0-1 0,1 0 0,-1 1 0,0-1 1,0 1-1,1-1 0,-1 1 0,0 0 0,0-1 0,0 1 0,0 0 1,0 0-1,0 0 0,0 0 0,0 0 0,0 0 0,0 0 1,-1 0-1,1 0 0,0 0 0,-1 0 0,1 1 0,0-1 0,-1 0 1,0 0-1,1 1 0,-1-1 0,0 0 0,0 1 0,0-1 1,0 2-1,2 9 30,-1 0 1,-1 0-1,-2 18 0,1-10-4,1-7-7,-1-6 1,1 1-1,0-1 0,1 0 1,-1 1-1,3 7 0,-3-14 1,0 0-1,0-1 1,1 1-1,-1 0 0,0 0 1,1-1-1,-1 1 1,1 0-1,-1-1 1,1 1-1,-1 0 1,1-1-1,-1 1 0,1-1 1,0 1-1,-1-1 1,1 1-1,0-1 1,-1 1-1,1-1 1,1 1-1,-1-1 14,0 0 1,1 0-1,-1 0 0,0 0 1,1 0-1,-1 0 0,0-1 1,1 1-1,-1 0 0,0-1 0,1 1 1,-1-1-1,0 0 0,0 1 1,0-1-1,0 0 0,2-1 1,28-26 233,-28 24-262,0 1-1,1-1 1,-1 1 0,1-1-1,0 1 1,-1 0 0,1 0-1,1 1 1,-1-1 0,0 1-1,1 0 1,-1 0 0,1 1-1,-1-1 1,10-1 0,-13 4 27,0 0 1,0 0 0,0 0 0,-1 0 0,1 0 0,0 0 0,0 0 0,-1 0-1,1 1 1,0-1 0,-1 0 0,1 0 0,-1 1 0,0-1 0,1 0 0,-1 1 0,0 1-1,1-1 22,-1 1 0,1-1 0,0 1 0,-1-1-1,1 1 1,1-1 0,-1 0 0,0 1 0,0-1-1,1 0 1,-1 0 0,4 4 0,-1-5 33,0 1 0,0-1-1,0 0 1,0-1 0,0 1 0,-1-1 0,1 1 0,0-1 0,0 0 0,0-1 0,0 1 0,0-1 0,0 1-1,0-1 1,0-1 0,0 1 0,5-3 0,10-4 287,-1-2 0,22-13 0,-5 2-400,-29 18 28,-1 0 0,0 1 0,1-1 0,-1 1 0,1 1 1,0-1-1,0 1 0,0 0 0,7 0 0,-12 1 3,0 0 0,0 0 0,0 0 1,0 0-1,0 1 0,1-1 0,-1 0 0,0 1 1,0-1-1,0 1 0,-1-1 0,1 1 1,0-1-1,0 1 0,0 0 0,0-1 0,0 1 1,-1 0-1,1 0 0,1 1 0,-1 0 19,0 0 0,-1 1 0,1-1-1,0 0 1,-1 0 0,0 1 0,1-1-1,-1 0 1,0 0 0,0 1 0,0-1-1,0 0 1,-1 4 0,-11 28 472,1-9-1213,8-9-2819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39.439"/>
    </inkml:context>
    <inkml:brush xml:id="br0">
      <inkml:brushProperty name="width" value="0.025" units="cm"/>
      <inkml:brushProperty name="height" value="0.025" units="cm"/>
    </inkml:brush>
  </inkml:definitions>
  <inkml:trace contextRef="#ctx0" brushRef="#br0">1 8 16047,'0'0'4410,"4"8"-3065,0 2-1012,0 0 0,-1 0 0,0 1 0,-1-1 1,0 1-1,0 14 0,1 78 1207,-3-102-1547,-1 25 110,0-17-82,0-1 0,1 0 0,1 0 0,1 16 0,2-20 131,1-13 7,0-10 0,-4-18-182,-2-1 0,-9-69 0,10 105-186,1 16-314,1-9 519,1 0 1,-1 0-1,1 0 0,0-1 0,0 1 0,1-1 1,-1 0-1,1 0 0,0-1 0,0 1 0,0-1 1,0 1-1,1-1 0,-1 0 0,1-1 0,0 1 1,0-1-1,0 0 0,0 0 0,0-1 0,0 0 1,1 0-1,-1 0 0,0 0 0,1-1 0,9 0 1,-2 0 19,0 0 1,0-1 0,0-1-1,0 0 1,0-1-1,0 0 1,-1-1-1,1 0 1,-1-1 0,11-6-1,-12 4-7,0 0 0,-1 0 0,0-1 1,13-12-1,-20 16 0,0 1 0,0-1 1,0 1-1,0-1 1,0 0-1,-1-1 1,0 1-1,0 0 0,0 0 1,-1-1-1,1 1 1,-1-1-1,0 0 1,1-8-1,-2 13-8,0-1-1,0 0 1,0 1 0,0-1-1,0 0 1,0 1 0,-1-1-1,1 0 1,0 0 0,0 1-1,-1-1 1,1 1 0,0-1-1,-1 0 1,1 1 0,0-1-1,-1 1 1,1-1 0,-1 1-1,1-1 1,-1 1 0,1-1-1,-1 1 1,1-1-1,-1 1 1,0 0 0,1-1-1,-1 1 1,0 0 0,1-1-1,-1 1 1,0 0 0,1 0-1,-1 0 1,0 0 0,1 0-1,-1 0 1,0 0 0,0 0-1,1 0 1,-1 0 0,0 0-1,1 0 1,-1 0 0,0 1-1,1-1 1,-1 0 0,-1 1-1,-32 16-85,21-5 191,0 1-1,2 1 1,-19 25 0,26-33-3,-1 1 1,1 0-1,1 0 0,0 0 0,0 0 0,0 1 1,1-1-1,0 1 0,0 0 0,-1 15 1,3-22-111,0 0 1,0 0 0,0 0-1,1-1 1,-1 1 0,0 0 0,0 0-1,1 0 1,-1 0 0,0 0 0,1 0-1,-1 0 1,1 0 0,-1-1-1,1 1 1,-1 0 0,1 0 0,0-1-1,-1 1 1,1 0 0,0-1 0,-1 1-1,1-1 1,0 1 0,0-1-1,1 2 1,31 1-1670,-26-4 477,0 0 0,1-1 0,-1 0 0,0 0 0,0 0 0,12-6-1,9-11-7357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0.424"/>
    </inkml:context>
    <inkml:brush xml:id="br0">
      <inkml:brushProperty name="width" value="0.025" units="cm"/>
      <inkml:brushProperty name="height" value="0.025" units="cm"/>
    </inkml:brush>
  </inkml:definitions>
  <inkml:trace contextRef="#ctx0" brushRef="#br0">143 312 9897,'0'0'6460,"-11"4"-3615,-2 1-2159,0 0-1,0 1 0,1 0 1,-15 11-1,23-15-520,0 1-1,0 0 1,0 0-1,1 0 0,-1 0 1,1 1-1,0 0 1,0-1-1,0 1 1,0 0-1,1 0 0,0 0 1,0 1-1,0-1 1,0 1-1,0-1 1,1 1-1,0-1 0,-1 7 1,2-10-161,0 0 1,0 0 0,0 0-1,0 0 1,1 0 0,-1 0-1,0 0 1,0 0-1,1 0 1,-1 0 0,0 0-1,1 0 1,-1 0-1,1 0 1,-1-1 0,1 1-1,0 0 1,-1 0-1,1 0 1,0-1 0,0 1-1,-1 0 1,1-1-1,0 1 1,0-1 0,0 1-1,0-1 1,1 1 0,1 0 3,1 0 1,-1 0 0,0 0 0,1-1-1,-1 0 1,1 0 0,-1 0 0,1 0 0,3-1-1,0 1 9,0-2-1,1 1 0,-1-1 1,0 0-1,0-1 0,-1 1 1,1-1-1,8-6 0,-4-1-272,0 0 1,-1-1-1,0 0 0,-1-1 0,-1 0 0,0 0 1,0-1-1,-1 0 0,-1-1 0,0 1 0,4-15 1,-9 20-167,-22 52 352,20-42 73,-20 58 516,20-56-438,0 1-1,0 0 0,0-1 0,0 1 0,1 0 0,0-1 1,0 1-1,0 0 0,1 0 0,-1-1 0,2 6 1,-1-9-70,0 0 1,0 0 0,0-1 0,0 1 0,0 0 0,0 0 0,0 0 0,0-1-1,0 1 1,0-1 0,0 1 0,0-1 0,0 1 0,1-1 0,-1 1 0,0-1 0,0 0-1,0 0 1,1 0 0,-1 0 0,0 0 0,0 0 0,1 0 0,-1 0 0,0 0-1,0 0 1,1-1 0,0 0 0,38-11 188,-22 1-159,0-1 0,0 0 0,-1-1 0,30-31 0,53-70 16,-87 99-41,60-83 37,-67 90-37,-1 0-1,-1-1 1,0 1-1,0-1 1,0 0-1,-1 1 1,-1-2-1,1 1 1,-1 0-1,0-12 1,-2 20-12,0 1 1,0-1-1,0 1 1,0-1-1,-1 1 0,1-1 1,0 1-1,0 0 1,0-1-1,-1 1 0,1-1 1,0 1-1,-1 0 1,1-1-1,0 1 0,-1 0 1,1-1-1,-1 1 1,1 0-1,0 0 1,-1 0-1,1-1 0,-1 1 1,1 0-1,-1 0 1,1 0-1,0 0 0,-1 0 1,1 0-1,-1-1 1,1 1-1,-1 0 0,1 1 1,-1-1-1,1 0 1,-1 0-1,1 0 0,-1 0 1,1 0-1,-1 0 1,1 0-1,0 1 1,-1-1-1,0 0 0,-23 10-26,5 2 71,0 1 0,2 0 0,-1 1 0,2 1-1,0 1 1,1 0 0,0 1 0,1 0 0,2 1 0,-1 1 0,2 0-1,-15 34 1,23-44-47,0 0 0,1 1 0,0-1 1,1 0-1,0 1 0,0 17 0,1-25-3,0 1 1,0-1-1,1 0 0,-1 0 1,0 0-1,1 1 1,0-1-1,-1 0 0,1 0 1,0 0-1,0 0 1,0 0-1,0 0 1,1-1-1,-1 1 0,0 0 1,1 0-1,-1-1 1,1 1-1,0-1 1,-1 0-1,1 1 0,0-1 1,0 0-1,0 0 1,0 0-1,0 0 0,0 0 1,0-1-1,0 1 1,0-1-1,1 1 1,3-1-1,8 1-171,-1-1 1,1-1-1,-1 0 1,0-1-1,1-1 1,-1 0-1,0 0 1,0-1-1,-1-1 1,13-6-1,-15 6 162,-1 0 1,0 0-1,0-1 0,-1 0 0,0 0 1,0-1-1,0 0 0,-1-1 0,0 1 1,0-2-1,-1 1 0,0-1 0,8-14 1,-14 21 76,1 1 0,0-1 0,0 0 1,0 0-1,-1 0 0,1 0 0,-1 1 0,1-1 1,-1 0-1,0 0 0,0 0 0,0 0 1,0 0-1,0 0 0,0 0 0,-1 0 0,0-2 1,1 3-21,-1 0 1,1 0 0,-1 1 0,0-1 0,1 0 0,-1 0-1,0 1 1,0-1 0,1 1 0,-1-1 0,0 1 0,0-1-1,0 1 1,0-1 0,0 1 0,0 0 0,0-1 0,1 1-1,-1 0 1,0 0 0,0 0 0,0 0 0,-2 0-1,-1 0-10,-1 1-1,1-1 0,0 1 0,0 0 0,0 0 0,0 0 0,0 1 0,1 0 0,-1 0 0,0 0 0,1 0 0,-1 0 0,1 0 0,-5 5 0,2-2 20,0 1-1,0 1 1,1-1-1,0 1 0,0 0 1,0 0-1,1 0 1,0 0-1,0 1 0,1 0 1,0 0-1,0 0 0,1 0 1,0 0-1,-1 17 1,3-23-51,0-1 0,0 0 0,0 0-1,0 1 1,0-1 0,1 0 0,-1 0 0,1 0 0,-1 1 0,1-1 0,-1 0 0,1 0 0,0 0 0,-1 0 0,1 0 0,0 0 0,0 0 0,0 0 0,0 0 0,0 0 0,0-1 0,0 1 0,1 0-1,2 1 10,-1 0-1,1-1 0,-1 0 1,1 0-1,-1 0 1,1 0-1,0-1 0,4 1 1,3 0 27,0-2 1,0 1 0,0-1 0,21-5 0,11-10 18,-36 12-66,1 1 0,-1 0 0,1 0-1,0 1 1,0 0 0,0 0 0,11-1 0,-19 4 15,1 0 0,-1-1 0,1 1 0,0 0 0,-1 0 0,0 0 0,1-1 0,-1 1 0,1 0 0,-1 0 0,0 0 0,0 0 0,1 0 0,-1 0 0,0-1 0,0 1 0,0 0 0,0 0 0,0 0 0,0 0 0,0 0 0,-1 1 0,1 0 10,0 0 0,0 0 0,0-1 1,0 1-1,0 0 0,0 0 0,0 0 1,1 0-1,-1-1 0,1 1 0,-1 0 0,1 0 1,0-1-1,0 1 0,0-1 0,2 4 1,0-4 2,1 1 1,-1-1-1,1 0 1,0 0 0,-1 0-1,1-1 1,0 1 0,0-1-1,-1 0 1,1 0 0,0 0-1,0 0 1,0-1-1,-1 0 1,1 0 0,5-1-1,62-29 464,-45 19-417,-15 6-78,34-13-85,-43 18 87,0 0 0,1 0-1,-1 1 1,0-1 0,0 1 0,1-1-1,-1 1 1,0 0 0,1 0 0,-1 0 0,0 0-1,1 0 1,-1 1 0,0-1 0,4 2-1,-5-1 4,0 0-1,0 0 0,-1 0 1,1 1-1,-1-1 0,1 0 1,-1 1-1,0-1 0,1 0 1,-1 1-1,0-1 0,0 0 1,0 1-1,0-1 0,0 1 1,0-1-1,0 0 1,-1 1-1,0 1 0,-6 28 77,-6 5 111,12-31-4305,7-21-19661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1.264"/>
    </inkml:context>
    <inkml:brush xml:id="br0">
      <inkml:brushProperty name="width" value="0.025" units="cm"/>
      <inkml:brushProperty name="height" value="0.025" units="cm"/>
    </inkml:brush>
  </inkml:definitions>
  <inkml:trace contextRef="#ctx0" brushRef="#br0">81 85 15951,'0'0'77,"0"-1"0,0 1 0,0 0 0,0 0 0,0 0 0,0-1 0,0 1 0,0 0 0,0 0 0,0 0 0,0 0 0,0-1 0,0 1-1,0 0 1,0 0 0,0 0 0,0 0 0,0 0 0,0-1 0,-1 1 0,1 0 0,0 0 0,0 0 0,0 0 0,0 0 0,0 0 0,0-1 0,-1 1 0,1 0 0,0 0 0,0 0 0,0 0 0,0 0 0,-1 0 0,1 0 0,0 0-1,0 0 1,0 0 0,0 0 0,-1 0 0,1 0 0,0 0 0,0 0 0,0 0 0,0 0 0,-1 0 0,1 0 0,0 0 0,0 0 0,-13 7 1188,-7 13-602,13-8-468,1 1 0,0-1 0,1 1 0,1 0-1,0 0 1,1 0 0,0 0 0,1 1 0,0-1 0,1 1 0,1 0-1,0-1 1,4 26 0,-3-36-183,0-1 0,0 1 0,0-1 0,0 0 0,0 1 0,0-1 0,1 0 1,-1 0-1,1 0 0,-1 0 0,1 0 0,0 0 0,0-1 0,0 1 0,0-1 0,0 1 0,0-1 0,0 1 0,4 0 0,-1 0 19,0-1-1,0 1 0,0-1 1,0 0-1,0-1 1,0 0-1,0 1 0,0-2 1,7 0-1,1-1 52,0 0-1,0-1 1,0-1-1,0 0 1,-1-1-1,23-12 1,-15 5-37,0-2 0,0 0 0,-2-2 0,19-18 0,-28 25-22,-1 0 0,0 0 0,-1-1 0,0 0-1,-1-1 1,0 1 0,0-1 0,-1 0 0,7-23 0,-43 120-691,27-71 682,0 0 0,2 0 0,0 1 0,0-1 0,2 1 0,1 20-1,-1-32 10,1-1-1,-1 1 0,1-1 0,0 0 0,0 1 0,0-1 0,1 0 0,-1 0 0,1 0 0,-1 0 0,1 0 1,0 0-1,0-1 0,1 1 0,-1 0 0,1-1 0,-1 0 0,1 0 0,-1 0 0,1 0 0,0 0 0,0 0 0,0-1 1,0 1-1,1-1 0,-1 0 0,0 0 0,1 0 0,-1 0 0,0-1 0,1 1 0,-1-1 0,1 0 0,3 0 0,0 0 59,0-1-1,0 1 0,0-1 0,0-1 0,-1 1 1,1-1-1,0 0 0,-1-1 0,0 1 0,1-1 0,-1-1 1,7-4-1,-3 0 12,0 0 0,0 0 0,-1-1 0,-1 0 0,1 0 0,9-16 0,-7 9 24,-1 0 0,-1-1-1,-1 0 1,-1-1 0,0 1 0,-1-1 0,-1-1 0,0 1 0,1-20 0,-6 36-113,1-59 144,-9 33-185,7 28 29,1-1 1,-1 0-1,1 1 0,-1-1 0,1 1 0,-1-1 0,0 1 0,1 0 0,-1-1 0,0 1 0,1 0 0,-1-1 1,0 1-1,1 0 0,-1 0 0,0-1 0,0 1 0,1 0 0,-1 0 0,0 0 0,0 0 0,1 0 0,-1 0 0,0 0 1,0 0-1,1 0 0,-1 1 0,0-1 0,-1 1 0,0 0-70,-1 1 1,1 0-1,-1 0 1,1 0-1,0 0 1,0 0-1,0 1 1,0-1-1,0 1 0,0-1 1,1 1-1,-1 0 1,1-1-1,0 1 1,0 0-1,0 0 1,0 0-1,1 0 0,-2 6 1,-5 61-4965,7-53 1237,0-4-2553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2.231"/>
    </inkml:context>
    <inkml:brush xml:id="br0">
      <inkml:brushProperty name="width" value="0.025" units="cm"/>
      <inkml:brushProperty name="height" value="0.025" units="cm"/>
    </inkml:brush>
  </inkml:definitions>
  <inkml:trace contextRef="#ctx0" brushRef="#br0">103 270 4644,'0'0'10522,"-10"7"-6427,1-2-3679,-43 33 2762,49-36-2952,1 1 1,-1-1 0,0 1 0,1 0 0,0 0 0,-1 0 0,1 1 0,1-1 0,-1 1 0,0-1 0,1 1 0,0-1 0,-1 1 0,2 0 0,-1-1 0,-1 8 0,2-11-217,1 1 0,-1 0 0,0 0 0,0-1 1,0 1-1,0 0 0,1 0 0,-1-1 0,0 1 0,1 0 0,-1-1 0,1 1 0,-1 0 0,0-1 0,1 1 0,0-1 0,-1 1 0,1 0 0,-1-1 0,1 0 0,0 1 0,-1-1 0,1 1 1,0-1-1,-1 0 0,2 1 0,28 4 123,28-10 28,-42 0-133,0 0 0,-1-1 0,1-1 0,18-10 1,-24 10-85,1 1 1,0 1-1,1 0 1,-1 0 0,1 1-1,0 1 1,0 0 0,24-3-1,-18 16-763,-17-9 707,0 0-1,1 0 1,-1 0 0,0 0 0,1 0-1,-1 0 1,0 0 0,1 0-1,-1-1 1,1 1 0,-1-1-1,1 1 1,1 0 0,8-1-48,0-1 0,0 0 1,-1 0-1,1-1 0,-1-1 1,1 1-1,-1-2 0,0 1 1,0-2-1,-1 1 0,1-1 1,-1-1-1,0 1 0,0-2 1,0 1-1,-1-1 0,0 0 0,12-16 1,-8 10 113,-2 0 0,0-1-1,0 0 1,-1 0 0,-1-1 0,0 0 0,-1-1 0,-1 1 0,0-1 0,-1-1 0,3-20-1,-7-1 157,-1 37-105,0 1 1,0 0-1,0 0 0,0-1 0,0 1 1,-1 0-1,1 0 0,0 0 1,0-1-1,0 1 0,0 0 0,0 0 1,0 0-1,0-1 0,0 1 0,-1 0 1,1 0-1,0 0 0,0-1 1,0 1-1,0 0 0,-1 0 0,1 0 1,0 0-1,0 0 0,0-1 1,-1 1-1,1 0 0,0 0 0,0 0 1,0 0-1,-1 0 0,1 0 0,0 0 1,0 0-1,-1 0 0,1 0 1,0 0-1,0 0 0,-1 0 0,1 0 1,-14 16 159,0 7 164,1-1 0,2 2 0,0-1 0,2 2 0,0-1 0,2 1-1,0 0 1,2 1 0,1 0 0,1-1 0,1 1 0,2 30 0,0-54-314,1 0 0,-1 1 0,1-1 0,0 0 0,-1 0 0,1 1 0,1-1 0,-1 0 0,0 0 1,0 0-1,1 0 0,-1-1 0,1 1 0,-1 0 0,1-1 0,0 1 0,2 1 0,-3-2-11,-1-1 0,1 0 1,0 1-1,-1-1 0,1 0 0,-1 0 1,1 1-1,0-1 0,-1 0 0,1 0 1,0 0-1,-1 0 0,1 0 1,0 0-1,-1 0 0,1 0 0,0 0 1,-1 0-1,1 0 0,0 0 0,-1 0 1,1-1-1,0 1 0,-1 0 0,1 0 1,-1-1-1,1 1 0,-1-1 0,1 1 1,0 0-1,-1-1 0,1 1 0,-1-1 1,0 1-1,1-1 0,-1 1 0,1-1 1,-1 0-1,0 1 0,1-1 0,-1 1 1,0-1-1,0 0 0,0 1 1,1-1-1,-1 0 0,0 1 0,0-1 1,0 0-1,0 1 0,0-1 0,0 0 1,0 1-1,0-1 0,0 0 0,-1 1 1,1-2-1,0-9-48,-1 0 0,0-1 0,0 1 1,-1 0-1,-1 0 0,0 0 0,0 0 1,-1 1-1,-1-1 0,0 1 0,0 0 1,-1 0-1,0 1 0,0-1 0,-1 2 0,-1-1 1,1 1-1,-1 0 0,-12-9 0,11 12-107,8 8-322,14 11 152,36 9 236,-33-19-991,1 0-1,-1-1 1,21 2 0,5-4-3495,59-4 0,-47-5-953,-27-3 5017,-26 11 872,0-1 0,0 1 0,0-1 0,0 1 0,0-1 0,-1 0 1,1 1-1,0-1 0,0 0 0,-1 0 0,1 1 0,0-1 0,-1 0 0,1 0 0,-1 0 0,0 0 0,1 0 0,-1 0 0,1-1 0,-9 0 6097,-16 2-5415,21 0-425,-6 0-255,0 1 1,0 0-1,0 1 1,-1 0 0,2 1-1,-16 6 1,19-8-207,0 2 1,0-1-1,1 1 0,-1-1 1,0 1-1,1 1 0,0-1 1,0 0-1,0 1 1,0 0-1,0 0 0,-5 9 1,9-12-152,-1-1 1,1 1-1,0 0 1,-1-1 0,1 1-1,0 0 1,0 0-1,-1-1 1,1 1 0,0 0-1,0 0 1,0 0-1,0-1 1,0 1 0,0 0-1,0 0 1,0-1-1,1 1 1,-1 0 0,0 0-1,0-1 1,1 1-1,-1 0 1,0 0 0,1-1-1,-1 1 1,1 0-1,-1-1 1,1 1 0,-1-1-1,1 1 1,-1-1-1,1 1 1,0-1 0,-1 1-1,1-1 1,0 1-1,-1-1 1,1 0 0,0 1-1,-1-1 1,1 0-1,0 0 1,0 0-1,0 1 1,-1-1 0,1 0-1,0 0 1,0 0-1,1-1 1,51 3 144,-40-3-167,137 1-549,-149 0 558,0 0-1,0 0 0,-1-1 0,1 1 1,0 0-1,0 0 0,0 0 0,0 0 0,0 0 1,-1 0-1,1 1 0,0-1 0,0 0 1,0 0-1,0 1 0,-1-1 0,1 0 0,0 1 1,0-1-1,-1 0 0,1 1 0,0-1 1,-1 1-1,1 0 0,0-1 0,-1 1 1,1-1-1,-1 1 0,1 0 0,-1 0 0,1-1 1,-1 1-1,0 0 0,1 0 0,-1-1 1,0 1-1,1 0 0,-1 0 0,0 0 0,0 0 1,0-1-1,0 1 0,0 1 0,0 0 7,-1 0-1,0 0 0,0 0 0,0 0 1,0 0-1,0 0 0,-1-1 0,1 1 0,0 0 1,-1-1-1,1 1 0,-1-1 0,0 1 1,1-1-1,-1 0 0,-3 2 0,-9 5-31,-2-1 0,1 0 0,-1-1-1,0-1 1,-24 6 0,-14-7-7318,35-4-4183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3.495"/>
    </inkml:context>
    <inkml:brush xml:id="br0">
      <inkml:brushProperty name="width" value="0.025" units="cm"/>
      <inkml:brushProperty name="height" value="0.025" units="cm"/>
    </inkml:brush>
  </inkml:definitions>
  <inkml:trace contextRef="#ctx0" brushRef="#br0">127 426 10858,'1'0'298,"0"-1"-1,-1 1 1,1-1 0,-1 1-1,1-1 1,-1 1-1,1-1 1,-1 0 0,1 1-1,-1-1 1,1 0-1,-1 1 1,0-1-1,1 0 1,-1 1 0,0-1-1,0 0 1,1 0-1,-1 1 1,0-1 0,0 0-1,0 0 1,0 1-1,0-1 1,0 0-1,0 0 1,0 0 0,-1 1-1,1-1 1,0 0-1,0 1 1,-1-2 0,0 1-154,-1 1 1,1-1 0,0 0 0,-1 1 0,1 0 0,-1-1 0,1 1 0,-1 0 0,1 0-1,-1 0 1,1 0 0,0 0 0,-1 0 0,1 0 0,-2 1 0,-5 0-161,1 0 0,-1 1 0,1 0 0,0 0 0,0 1 1,-9 4-1,12-4 13,0 0 1,1 0-1,-1 0 1,1 1 0,-1 0-1,1-1 1,0 1-1,0 0 1,1 1 0,-1-1-1,1 0 1,0 1-1,0-1 1,0 1 0,1 0-1,-1-1 1,1 1-1,0 0 1,0 7 0,1-11 1,0 0 0,0 0 0,0-1 1,0 1-1,1 0 0,-1 0 0,0 0 0,0-1 1,0 1-1,1 0 0,-1 0 0,0-1 1,1 1-1,-1 0 0,1-1 0,-1 1 1,1 0-1,-1-1 0,1 1 0,-1 0 1,1-1-1,0 1 0,-1-1 0,1 1 1,0-1-1,-1 0 0,1 1 0,0-1 0,0 0 1,1 1-1,31-2 44,-23-1-17,1-1 0,-1 0 0,0-1 0,12-6 0,-3-2-19,0 0 1,0-1-1,-2 0 1,1-2-1,-2 0 0,0-1 1,-1 0-1,-1-2 1,0 1-1,-1-2 0,-1 0 1,10-20-1,-17 18-137,-5 21 121,0 0 0,0 0 0,0-1 0,0 1 0,-1 0 0,1 0 0,0 0 0,0 0 0,0 0 0,0 0 0,-1-1 0,1 1 0,0 0 0,0 0 0,0 0 0,-1 0 0,1 0 0,0 0 0,0 0 0,0 0 0,-1 0 0,1 0 0,0 0 0,0 0 0,0 0 0,0 0-1,-1 0 1,1 0 0,0 0 0,0 0 0,0 0 0,-1 1 0,1-1 0,0 0 0,0 0 0,0 0 0,0 0 0,-1 0 0,1 0 0,0 0 0,0 1 0,0-1 0,0 0 0,0 0 0,-1 1 0,-26 29-343,27-30 353,-54 94-111,49-84 241,0 1 1,1-1 0,1 1 0,-1 0 0,2 0 0,0 0-1,-2 18 1,4-28-105,0-1 0,0 1 1,0 0-1,0 0 0,0 0 0,0 0 0,0 0 0,0-1 0,1 1 0,-1 0 0,0 0 1,0 0-1,1-1 0,-1 1 0,0 0 0,1 0 0,-1-1 0,1 1 0,-1 0 1,1-1-1,-1 1 0,1 0 0,0-1 0,-1 1 0,1-1 0,0 1 0,-1-1 0,1 1 1,0-1-1,1 1 0,0-1 29,1 1-1,-1-1 1,0 0 0,0 0 0,1 0-1,-1-1 1,0 1 0,1 0 0,-1-1-1,0 0 1,3-1 0,5-2 112,0 0 0,0-1-1,-1 0 1,10-8 0,5-6-69,0-1-1,-2-1 1,0-2-1,-2 0 1,-1-1 0,23-35-1,-31 40-54,0 0 1,-1-1-1,-1 0 0,-1-1 0,-1 0 0,-1 0 0,-1 0 1,-1-1-1,3-37 0,-4 45-70,0-12-46,-8 23-14,-8 14-56,0 5 137,2 0 0,0 2 0,1-1 0,1 1 0,0 1 0,-7 25 0,-6 7 307,-35 111 429,17-43-357,36-108-277,-6 20 847,10-30-709,4-4-191,-1 0-1,1-1 1,-1 1 0,0 0-1,0-1 1,0 0 0,0 0-1,-1 0 1,0 0 0,3-5-1,14-20 139,-9 19-2822,12-15-11531,-15 17 4973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4.772"/>
    </inkml:context>
    <inkml:brush xml:id="br0">
      <inkml:brushProperty name="width" value="0.025" units="cm"/>
      <inkml:brushProperty name="height" value="0.025" units="cm"/>
    </inkml:brush>
  </inkml:definitions>
  <inkml:trace contextRef="#ctx0" brushRef="#br0">24 85 3011,'-18'2'11388,"12"-5"-4599,20-10-2743,26-9-5871,-29 17 3490,73-29-1117,-77 32-551,0 0 0,0 0 0,0 1-1,0-1 1,0 2 0,0-1 0,1 1 0,-1 0-1,0 1 1,10 1 0,-17-1-1,1-1 0,0 1 1,0-1-1,-1 1 0,1-1 0,0 1 1,-1 0-1,1-1 0,-1 1 0,1 0 1,-1 0-1,1-1 0,-1 1 0,1 0 1,-1 0-1,0 0 0,1 0 1,-1 0-1,0-1 0,0 1 0,0 0 1,0 0-1,1 0 0,-1 0 0,-1 0 1,1 0-1,0 0 0,0 0 0,0 0 1,0-1-1,-1 1 0,1 0 0,0 0 1,-1 1-1,-13 30 76,-51 58-72,64-90-806,3-1 272,-1 1 0,1-1 1,-1 0-1,1 0 0,-1 0 0,0 0 1,1 0-1,-1 0 0,0 0 0,0 0 0,0 0 1,0-1-1,0 1 0,1-2 0,-1 2-123,9-14-6881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5.864"/>
    </inkml:context>
    <inkml:brush xml:id="br0">
      <inkml:brushProperty name="width" value="0.025" units="cm"/>
      <inkml:brushProperty name="height" value="0.025" units="cm"/>
    </inkml:brush>
  </inkml:definitions>
  <inkml:trace contextRef="#ctx0" brushRef="#br0">121 364 4228,'0'0'18086,"-10"-5"-17530,6 3-522,2 1-9,0-1 0,0 1-1,0 0 1,1 0-1,-1 0 1,0 1 0,0-1-1,-1 0 1,1 1 0,0-1-1,0 1 1,0 0-1,0-1 1,0 1 0,0 0-1,-1 0 1,1 1 0,0-1-1,0 0 1,0 1-1,0-1 1,0 1 0,0 0-1,0 0 1,0 0 0,0 0-1,0 0 1,0 0-1,0 0 1,1 0 0,-1 1-1,0-1 1,1 1 0,-1-1-1,1 1 1,0 0-1,0 0 1,-1-1 0,0 3-1,-21 37 437,22-39-435,0 1 0,0-1 0,0 1 0,0-1 0,1 1 0,-1-1-1,1 1 1,-1 0 0,1-1 0,0 1 0,0 0 0,0-1 0,0 1 0,0-1 0,2 5 0,0-6 9,1-1 0,-1 1 0,0-1 0,1 1 1,-1-1-1,1 0 0,-1 0 0,0 0 0,1 0 0,-1-1 1,1 1-1,-1 0 0,1-1 0,-1 0 0,0 0 0,5-2 1,2-1-6,-1-1 0,1 0 0,-1 0 0,1-1 0,-2-1 0,1 1 0,-1-1 0,10-12 1,46-69 69,-42 55-34,-22 34-63,1 0-1,-1 1 1,1-1 0,-1 0-1,1 0 1,0 0-1,-1 0 1,1 1-1,0-1 1,0 0-1,0 0 1,0 0-1,0 1 1,0-1-1,0 0 1,1 0-1,-1 0 1,0 0-1,1 1 1,-1-1 0,1 0-1,-1 0 1,1 0-1,-1 0 1,1 0-1,0 0 1,-1 0-1,1 0 1,0 0-1,0 0 1,0-1-1,0 1 1,0 0-1,0-1 1,0 1-1,0 0 1,1 0 0,4-2 47,0 0 0,-1-1 1,1 1-1,-1-1 1,1 0-1,-1-1 1,0 1-1,0-1 0,0 0 1,0 0-1,0-1 1,-1 1-1,0-1 1,1 0-1,3-6 0,11-11 81,27-39-1,-41 53-102,6-8 142,0-1 1,-1 1 0,-1-2-1,-1 1 1,9-24 0,-27 64-266,0-1-1,-1 0 1,-26 38 0,6-11 6,-2 7 102,-56 104 96,79-140-93,1 1 0,1 0 0,1 0 1,1 1-1,-6 37 0,12-57-14,-1-1-1,1 0 1,0 1 0,0-1 0,0 1-1,0-1 1,0 0 0,0 1 0,0-1-1,1 0 1,0 1 0,-1-1 0,1 0-1,0 0 1,0 0 0,0 1 0,0-1-1,0 0 1,1 0 0,1 2 0,-1-3 4,0 0 1,0 0 0,0-1-1,0 1 1,0-1 0,0 0-1,0 1 1,0-1 0,0 0-1,0 0 1,0 0-1,0-1 1,0 1 0,0 0-1,0-1 1,0 1 0,0-1-1,0 0 1,0 1 0,0-1-1,0 0 1,-1 0 0,1-1-1,2-1 1,10-6 30,-1 0-1,0-2 1,-1 1 0,-1-2-1,1 1 1,12-19 0,57-86 17,-78 111-50,37-57 29,-2-2 0,-3-1 0,-4-1 0,44-132 0,-120 262-321,16-11 282,3 2 0,1 0-1,3 2 1,3 0 0,-18 88 0,43-246-162,-4 50 117,-1 33-41,-1 14 113,0 1 0,0-1 0,0 0 1,0 0-1,1 0 0,0 0 0,0 0 1,0 1-1,3-7 0,-3 8-75,1 1-1,-1 0 1,1-1-1,-1 1 1,1 0-1,0 0 1,0 0 0,-1 0-1,1 0 1,0 1-1,0-1 1,0 0-1,0 1 1,0-1 0,0 1-1,0 0 1,0 0-1,0 0 1,0 0-1,0 0 1,0 0-1,3 1 1,55 10-10436,-31-10 3529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198"/>
    </inkml:context>
    <inkml:brush xml:id="br0">
      <inkml:brushProperty name="width" value="0.025" units="cm"/>
      <inkml:brushProperty name="height" value="0.025" units="cm"/>
    </inkml:brush>
  </inkml:definitions>
  <inkml:trace contextRef="#ctx0" brushRef="#br0">0 28 20724,'0'0'4164,"54"-11"-3556,-18 8-416,7 1-96,5-1-128,11 3-1761,1-2-2179,-1 0-3811,-6-3-994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6.209"/>
    </inkml:context>
    <inkml:brush xml:id="br0">
      <inkml:brushProperty name="width" value="0.025" units="cm"/>
      <inkml:brushProperty name="height" value="0.025" units="cm"/>
    </inkml:brush>
  </inkml:definitions>
  <inkml:trace contextRef="#ctx0" brushRef="#br0">156 1 3427,'0'0'19400,"-10"1"-17297,-2 1-1596,0 1 0,0 0 0,1 0 0,-21 10 0,27-11-409,1 0 0,-1 0 0,1 1 0,0-1-1,0 1 1,0 0 0,0 0 0,1 0 0,-1 1 0,1-1 0,0 1 0,0 0 0,0 0 0,0 0 0,1 0 0,-1 0 0,-2 9 0,5-12-100,0 0 0,0 0 0,0-1 1,1 1-1,-1 0 0,0 0 0,1 0 1,-1 0-1,0 0 0,1-1 0,-1 1 1,1 0-1,-1 0 0,1-1 1,0 1-1,-1 0 0,1-1 0,0 1 1,-1 0-1,1-1 0,0 1 0,0-1 1,0 1-1,-1-1 0,1 0 0,0 1 1,0-1-1,0 0 0,0 0 0,0 1 1,0-1-1,0 0 0,0 0 0,0 0 1,-1 0-1,1 0 0,0 0 0,1-1 1,50 2-861,-41-2 478,-3 1 281,48 4-55,-55-4 154,1 0 0,-1 1 0,1-1 0,-1 0-1,0 1 1,1-1 0,-1 1 0,1 0 0,-1-1 0,0 1 0,1 0-1,-1 0 1,0 0 0,0 0 0,0 0 0,0 0 0,0 0 0,0 0-1,0 0 1,0 0 0,0 1 0,0-1 0,-1 0 0,1 1 0,0-1-1,-1 1 1,1-1 0,-1 1 0,0-1 0,1 3 0,-2-2 4,1-1 0,0 0 0,-1 1 0,0-1 0,1 0 1,-1 1-1,0-1 0,1 0 0,-1 0 0,0 0 0,0 0 0,0 0 1,0 0-1,0 0 0,0 0 0,-1 0 0,1-1 0,0 1 0,0 0 0,0-1 1,-2 2-1,-35 13 2,31-13-29,-45 12-965,16-10-2505,12-4-1868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7.125"/>
    </inkml:context>
    <inkml:brush xml:id="br0">
      <inkml:brushProperty name="width" value="0.025" units="cm"/>
      <inkml:brushProperty name="height" value="0.025" units="cm"/>
    </inkml:brush>
  </inkml:definitions>
  <inkml:trace contextRef="#ctx0" brushRef="#br0">64 136 4260,'0'0'-859,"8"-9"1702,-1 2 113,2-3 371,0 0-1,0 0 1,7-14-1,-14 21-647,0-1-1,0 0 1,0 0-1,0 1 0,-1-1 1,0 0-1,0 0 1,0-1-1,0 1 1,0-4-1,-1 7-608,0 1 1,0 0-1,-1-1 0,1 1 0,0 0 1,0 0-1,0-1 0,0 1 0,-1 0 1,1 0-1,0-1 0,0 1 0,0 0 1,-1 0-1,1 0 0,0-1 0,0 1 1,-1 0-1,1 0 0,0 0 0,-1 0 1,1 0-1,0 0 0,0-1 0,-1 1 1,1 0-1,0 0 0,-1 0 0,1 0 1,0 0-1,-1 0 0,1 0 0,0 0 1,-1 0-1,1 0 0,0 1 0,0-1 1,-1 0-1,1 0 0,0 0 0,-1 0 1,1 0-1,0 1 0,-16 5 122,6 2-161,1 1-1,-1 0 0,2 1 1,-1 0-1,2 0 1,-1 0-1,1 1 1,1 0-1,0 1 1,0-1-1,1 1 1,1 0-1,0 1 1,0-1-1,2 1 0,-3 19 1,5-30-2,-1-1-1,1 0 1,0 1-1,0-1 1,0 0-1,0 1 1,0-1 0,1 0-1,-1 1 1,0-1-1,1 0 1,-1 1 0,1-1-1,-1 0 1,1 0-1,-1 1 1,1-1-1,0 0 1,0 0 0,-1 0-1,1 0 1,0 0-1,0 0 1,0 0 0,0 0-1,2 1 1,-1-2 40,1 1 1,-1-1-1,0 1 1,1-1-1,-1 0 1,0 0-1,0 0 1,1 0-1,-1 0 1,0-1-1,1 1 0,-1-1 1,0 1-1,3-2 1,5-2 200,0-1-1,1 0 1,-2-1 0,1 1 0,12-12 0,-5 3-32,-1-1 0,-1-1 0,26-34 0,-35 42-193,-1 0 0,0 0 0,-1 0-1,0 0 1,0-1 0,-1 0-1,0 0 1,0 0 0,-1 0 0,0 0-1,0-17 1,-17 62-435,-9 56 328,22-83 63,0 0 0,1 0 0,0 0 0,1 1 0,0-1 0,1 0 0,0 0 0,2 12 0,-2-19 25,0 0-1,0-1 1,-1 1 0,1-1-1,0 1 1,1-1 0,-1 1-1,0-1 1,0 0 0,0 0-1,1 0 1,-1 0 0,1 0-1,-1 0 1,1 0 0,-1 0-1,1 0 1,0-1 0,-1 1-1,1 0 1,0-1 0,-1 0-1,1 1 1,0-1 0,0 0-1,0 0 1,-1 0 0,1 0-1,0 0 1,3-1 0,1 0 106,-1 1 0,1-1 0,0-1 1,-1 1-1,1-1 0,-1 0 0,0 0 1,8-5-1,0-2-53,-1-1-1,0 0 1,-1 0 0,0-1 0,19-24-1,-25 28-70,0 0-1,-1 0 0,1 0 0,-1-1 0,-1 0 0,1 0 1,-2 0-1,1 0 0,-1 0 0,0 0 0,0-1 0,-1-10 1,-1 19-16,0 0 0,0 0 0,0-1 0,0 1 0,0 0 0,0 0 0,0-1 0,-1 1 0,1 0 0,0 0 0,0 0 0,0-1 1,-1 1-1,1 0 0,0 0 0,0 0 0,0 0 0,-1-1 0,1 1 0,0 0 0,0 0 0,-1 0 0,1 0 0,0 0 0,0 0 1,-1 0-1,1 0 0,0 0 0,-1 0 0,1 0 0,0 0 0,0 0 0,-1 0 0,1 0 0,0 0 0,0 0 0,-1 0 0,1 0 0,0 0 1,-1 0-1,1 0 0,0 1 0,0-1 0,0 0 0,-1 0 0,1 0 0,0 0 0,0 1 0,0-1 0,-1 0 0,1 0 0,0 1 1,0-1-1,0 0 0,-1 1 0,-13 10-120,10-5 132,1 0-1,-1 0 1,1 0-1,0 1 1,0-1-1,1 1 1,0 0-1,0-1 0,0 1 1,1 0-1,0 0 1,1 0-1,-1 0 1,1 0-1,1 0 1,1 12-1,-2-18 23,1 0 0,-1 0 0,1 0 0,0 0 0,-1-1 1,1 1-1,0 0 0,0 0 0,-1 0 0,1-1 0,0 1 0,0 0 0,0-1 0,0 1 0,0-1 0,0 1 0,0-1 1,0 0-1,0 1 0,0-1 0,0 0 0,0 0 0,0 1 0,0-1 0,0 0 0,0 0 0,0 0 0,0 0 0,0 0 0,1-1 1,-1 1-1,0 0 0,0-1 0,0 1 0,0 0 0,0-1 0,0 1 0,0-1 0,1 0 0,2-2 52,0 1 0,0 0 0,0-1 0,0 0 1,-1 0-1,1 0 0,-1 0 0,4-5 0,-2 1 13,-1 0-1,1 0 1,-1-1 0,-1 0 0,1 0 0,3-16-1,-1-7-2222,-4 7-3178,-2 0-4608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7.561"/>
    </inkml:context>
    <inkml:brush xml:id="br0">
      <inkml:brushProperty name="width" value="0.025" units="cm"/>
      <inkml:brushProperty name="height" value="0.025" units="cm"/>
    </inkml:brush>
  </inkml:definitions>
  <inkml:trace contextRef="#ctx0" brushRef="#br0">171 42 3908,'0'0'17718,"-9"-5"-17275,3 2-369,4 1-53,0 1 1,0-1 0,0 1-1,0 0 1,0 0-1,0-1 1,0 2-1,-1-1 1,1 0 0,0 0-1,-1 1 1,1-1-1,0 1 1,-1 0-1,1 0 1,-1 0 0,1 0-1,0 0 1,-1 0-1,1 1 1,-1-1-1,1 1 1,0-1 0,-1 1-1,1 0 1,0 0-1,-2 2 1,-51 43 1262,51-42-1181,0 0 0,1-1 1,0 1-1,0 0 0,0 1 0,1-1 1,-1 0-1,1 1 0,0 0 1,0-1-1,0 1 0,0 6 0,2-11-93,1 1 0,-1-1 0,1 1 0,-1-1 1,1 1-1,-1-1 0,1 1 0,-1-1 0,1 1 0,0-1 0,-1 0 0,1 1 0,0-1 0,-1 0 0,1 0 0,0 0 0,-1 1 0,1-1 0,0 0 0,-1 0 0,1 0 0,0 0 0,0 0 0,-1 0 0,1 0 0,0 0 0,1-1 0,24-2 195,-16-2-213,0-1 0,0 0 1,0 0-1,-1-1 0,0 0 0,-1-1 0,0 0 0,0 0 1,0-1-1,-1 0 0,0 0 0,-1 0 0,0-1 1,9-21-1,-18 30-300,-7 10 215,-10 13 40,13-11 122,0 0 0,0 0 0,1 0 0,1 1 0,0 0 0,1 0 0,0 0 0,0 0 0,1 1 0,1 0 0,0 0 0,1 17 0,1-29-95,0 1 1,1 0 0,-1-1 0,1 1-1,-1 0 1,1-1 0,0 1-1,0-1 1,0 1 0,-1-1 0,2 0-1,-1 1 1,0-1 0,0 0-1,0 1 1,0-1 0,1 0 0,-1 0-1,1 0 1,-1 0 0,1-1-1,-1 1 1,1 0 0,-1-1 0,1 1-1,0-1 1,-1 1 0,1-1-1,0 0 1,-1 1 0,1-1 0,0 0-1,0 0 1,-1 0 0,1-1-1,2 1 1,3-1-668,0 1 0,-1-1-1,1 0 1,-1-1 0,1 0 0,-1 0-1,1 0 1,7-5 0,15-12-5729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7.969"/>
    </inkml:context>
    <inkml:brush xml:id="br0">
      <inkml:brushProperty name="width" value="0.025" units="cm"/>
      <inkml:brushProperty name="height" value="0.025" units="cm"/>
    </inkml:brush>
  </inkml:definitions>
  <inkml:trace contextRef="#ctx0" brushRef="#br0">136 218 3748,'0'0'13869,"-10"4"-13234,-1 1-325,0 0 0,1 0-1,-1 2 1,1-1 0,-11 11 0,16-13-135,0 0 0,1 0 0,0 1 0,0-1 0,0 1 0,1 0 0,-1 0 0,1 0 0,0 0 0,1 1 0,-1-1 0,1 1 0,0 0 0,-2 10 0,5-15-167,-1 0 1,0 0-1,0 0 0,0 0 0,0 0 0,1 0 1,-1 0-1,0 0 0,1-1 0,-1 1 0,1 0 0,-1 0 1,1 0-1,-1 0 0,1-1 0,0 1 0,-1 0 1,1-1-1,0 1 0,-1 0 0,1-1 0,0 1 1,0-1-1,0 1 0,0-1 0,-1 0 0,1 1 1,0-1-1,0 0 0,0 1 0,0-1 0,0 0 1,0 0-1,0 0 0,0 0 0,0 0 0,0 0 1,0 0-1,0 0 0,0-1 0,0 1 0,0 0 0,1-1 1,4 0 26,1 0 0,-1 0 0,0-1 0,0 0 0,11-4 0,1-5 24,-1-2 0,0 1 0,-1-2-1,0 0 1,-1-1 0,-1-1-1,0 0 1,-1-1 0,-1 0 0,0-1-1,-2 0 1,0-1 0,-1 0 0,-1 0-1,7-25 1,-14 40-76,0-1-1,0 1 1,0-1 0,0 0 0,-1 1-1,0-1 1,0 0 0,0 0-1,-1 1 1,0-6 0,0 9-2,0-1 1,1 1 0,-1 0-1,0 0 1,0-1-1,0 1 1,0 0-1,0 0 1,0 0-1,0 0 1,0 0 0,0 1-1,-1-1 1,1 0-1,0 0 1,0 1-1,-1-1 1,1 1-1,-1-1 1,1 1-1,0 0 1,-1-1 0,1 1-1,-1 0 1,1 0-1,-1 0 1,1 0-1,-1 0 1,1 0-1,0 0 1,-1 1 0,1-1-1,-1 1 1,1-1-1,-2 2 1,-6 0 3,1 2 1,0-1-1,0 1 1,0 1-1,1-1 1,-1 1-1,1 1 1,0-1-1,0 1 1,-5 7-1,-60 70 719,69-79-608,-26 39 672,27-40-751,1-1 1,0 1 0,0-1 0,0 1-1,0 0 1,0 0 0,0-1 0,1 1 0,-1 0-1,1 0 1,0 0 0,0-1 0,0 1 0,0 0-1,1 4 1,0-6-29,0 1-1,0-1 1,1 0 0,-1 0 0,0 0-1,0 0 1,1 0 0,-1 0-1,0 0 1,1 0 0,-1 0-1,1-1 1,-1 1 0,1-1-1,0 1 1,-1-1 0,1 1 0,0-1-1,-1 0 1,3 0 0,44 4-1224,-33-3 502,2 2-1343,1 1 1,-1 0-1,20 9 0,-15-6-3186,-4-2-1170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8.344"/>
    </inkml:context>
    <inkml:brush xml:id="br0">
      <inkml:brushProperty name="width" value="0.025" units="cm"/>
      <inkml:brushProperty name="height" value="0.025" units="cm"/>
    </inkml:brush>
  </inkml:definitions>
  <inkml:trace contextRef="#ctx0" brushRef="#br0">96 1 3844,'0'0'6048,"-9"0"-1815,5 0-3901,-3-1 294,0 2 1,1-1-1,-1 1 1,0 0-1,-10 2 1,15-2-560,0 0 0,1-1 1,-1 1-1,0 0 0,1 0 0,-1 0 0,1 0 1,-1 0-1,1 0 0,-1 0 0,1 1 1,0-1-1,-1 0 0,1 1 0,0-1 0,0 1 1,0 0-1,0-1 0,0 1 0,1 0 1,-1-1-1,0 1 0,1 0 0,0 0 0,-1 0 1,1-1-1,0 1 0,0 0 0,0 2 0,2-1-95,1 0-1,-1 0 0,1 0 0,0-1 0,0 1 0,0-1 0,1 0 0,-1 0 0,0 0 0,1 0 0,-1-1 0,1 1 0,4 0 1,4 3-539,0 1-15,43 26-2217,-54-31 2787,1 0 1,-1 0-1,1 0 1,-1 0-1,1 0 1,-1 0-1,0 1 1,0-1-1,0 0 1,0 1-1,0-1 0,0 1 1,0-1-1,0 1 1,0-1-1,-1 1 1,1-1-1,-1 1 1,1 0-1,-1 0 1,1-1-1,-1 1 1,0 0-1,0-1 1,0 1-1,0 0 0,0 0 1,-1 3-1,-1-3 221,0 0-1,1 1 1,-1-1 0,0 0-1,-1 0 1,1 0-1,0-1 1,0 1-1,-1-1 1,1 1-1,-1-1 1,0 1 0,1-1-1,-1 0 1,-4 1-1,-45 10 1086,51-12-1259,-2 1 3,-33 1 830,35-2-925,0-1 0,1 1 0,-1 0 0,0-1 1,0 1-1,0-1 0,1 1 0,-1-1 0,0 1 0,1-1 0,-1 0 1,1 1-1,-1-1 0,0 0 0,1 1 0,0-1 0,-1 0 1,1 0-1,-1 1 0,1-1 0,0 0 0,0 0 0,-1 0 0,1 0 1,0 0-1,0 1 0,0-1 0,0 0 0,0 0 0,0 0 1,0 0-1,0 0 0,0 0 0,1 1 0,-1-1 0,0 0 0,1-1 1,19-52-6719,-3 20 2569</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8.823"/>
    </inkml:context>
    <inkml:brush xml:id="br0">
      <inkml:brushProperty name="width" value="0.025" units="cm"/>
      <inkml:brushProperty name="height" value="0.025" units="cm"/>
    </inkml:brush>
  </inkml:definitions>
  <inkml:trace contextRef="#ctx0" brushRef="#br0">54 0 2883,'0'0'13330,"-1"8"-11937,-2 20-96,-2-1 1,-12 40-1,10-44-728,1 0-1,1 1 1,1-1-1,2 1 0,-1 40 1,3-63-562,0 1 1,0-1-1,0 1 1,1-1-1,-1 1 1,0 0-1,1-1 0,-1 1 1,1-1-1,-1 0 1,1 1-1,0-1 1,0 1-1,0-1 0,0 0 1,0 0-1,0 1 1,0-1-1,0 0 1,0 0-1,0 0 0,1 0 1,-1-1-1,2 2 1,0-1 10,0 0 0,0 0 0,0-1 0,0 1 0,0-1 0,0 0 0,-1 0 0,1 0 0,0 0 0,0-1 0,0 1 0,4-2 0,2-1-13,1 0 0,-1 0-1,0-1 1,0-1 0,0 1 0,14-11 0,36-47-91,-58 61 97,-1 6 26,0 0 0,0 0-1,0-1 1,1 1 0,0 0 0,0 0 0,0 0 0,0-1-1,1 1 1,0-1 0,0 1 0,0-1 0,0 1-1,1-1 1,0 0 0,0 0 0,0-1 0,0 1 0,0 0-1,8 5 1,-4-5 41,0 0-1,1-1 1,-1 0-1,1 0 1,-1 0-1,1-1 1,0 0-1,0-1 0,0 0 1,0 0-1,15-1 1,114-4 135,-146 9 42,6-4-165,0 0 0,0 1-1,0-1 1,0 1-1,0 0 1,0 0-1,1 0 1,-1 0 0,1 0-1,-1 1 1,1-1-1,0 1 1,0-1-1,0 1 1,0 0 0,-3 5-1,10-7-31,-1 0 0,0 0 0,1-1 0,-1 0 0,0 0 0,9-1 0,33-9-1181,-19-4-4182,-17 3-423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0:49.557"/>
    </inkml:context>
    <inkml:brush xml:id="br0">
      <inkml:brushProperty name="width" value="0.025" units="cm"/>
      <inkml:brushProperty name="height" value="0.025" units="cm"/>
    </inkml:brush>
  </inkml:definitions>
  <inkml:trace contextRef="#ctx0" brushRef="#br0">0 180 3011,'0'0'16405,"9"2"-15492,15 3-116,1 0 1,0-2 0,42-1 0,89-6 562,-155 4-1352,575-61 649,-378 35-599,565-77 6,-759 102-48,42-1-257,-45 2 229,-1 0 1,0 0 0,1 0 0,-1 0 0,0 0-1,1 0 1,-1 0 0,0 0 0,1 0 0,-1 1 0,0-1-1,1 0 1,-1 0 0,0 0 0,1 0 0,-1 1-1,0-1 1,1 0 0,-1 0 0,0 1 0,0-1 0,1 0-1,-1 0 1,0 1 0,0-1 0,0 0 0,1 1-1,-1-1 1,0 0 0,0 1 0,0-1 0,0 1 0,-14 17-489,2-10-121,0 0 1,0 0 0,-1-1-1,-14 6 1,-29 8-4670,5-7-3172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1:10.997"/>
    </inkml:context>
    <inkml:brush xml:id="br0">
      <inkml:brushProperty name="width" value="0.025" units="cm"/>
      <inkml:brushProperty name="height" value="0.025" units="cm"/>
    </inkml:brush>
  </inkml:definitions>
  <inkml:trace contextRef="#ctx0" brushRef="#br0">403 631 7591,'-12'9'908,"-14"9"-752,0 2 1,2 1-1,-30 30 1,45-41-108,1 1-1,-1 0 1,1 0 0,1 0 0,0 1-1,1 0 1,0 1 0,1 0 0,1-1-1,0 1 1,0 1 0,-1 13 0,2 17 182,1 0 1,3 0 0,1 0 0,3 0 0,1-1 0,18 64 0,9 7 59,57 127-1,-57-164-271,3-1 0,3-2 0,4-2 0,3-2 0,2-1 0,4-3 0,2-2 0,3-3 0,3-2 0,79 60 0,-14-26 23,263 144 1,-290-187-24,2-5-1,1-4 1,166 42 0,-189-66-9,2-3 1,0-4 0,0-4-1,0-2 1,0-5 0,81-10-1,-125 7 17,1-2 0,-1-1 0,-1-2-1,1-1 1,-1-2 0,44-22-1,-64 27 93,-1-1 0,-1-1 0,0 0-1,0-1 1,0-1 0,-1 0-1,-1 0 1,0-1 0,-1 0-1,0-1 1,-1 0 0,0-1-1,-1 0 1,0 0 0,-2-1-1,10-28 1,-6 6 378,-3 0-1,0-1 0,1-68 1,-12-118 690,3 194-1087,-12-147 169,-7 1 1,-8 1-1,-89-301 1,83 368-239,-5 2 0,-4 1-1,-5 3 1,-100-157 0,115 210-25,-2 1 0,-2 1 0,-2 3 0,-1 1 0,-3 1-1,-2 3 1,-1 2 0,-2 1 0,-1 3 0,-84-42 0,95 59 9,0 2 1,-1 1 0,0 2-1,-1 2 1,0 2 0,0 1-1,-1 2 1,1 2-1,-1 2 1,-75 9 0,41 3 7,1 3 0,1 4 1,1 3-1,-134 59 0,-363 210-159,60-28-972,498-257 775,10-5 149,-1 0-1,1 0 1,-1 0-1,0 0 1,1 0-1,-1 0 0,0-1 1,0 1-1,0-1 1,0 1-1,1-1 1,-1 0-1,0 0 1,0 1-1,0-1 1,-2-1-1,4-3-4091,5-8-758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14.527"/>
    </inkml:context>
    <inkml:brush xml:id="br0">
      <inkml:brushProperty name="width" value="0.025" units="cm"/>
      <inkml:brushProperty name="height" value="0.025" units="cm"/>
    </inkml:brush>
  </inkml:definitions>
  <inkml:trace contextRef="#ctx0" brushRef="#br0">1076 194 8904,'-13'-3'3769,"-81"-21"-3472,-111-46-1,195 66-273,0 0 1,0 1-1,0 0 1,0 0-1,0 1 1,-1 0-1,1 1 0,0 0 1,-12 1-1,14 0 34,0 2-1,0-1 0,1 1 1,-1 0-1,1 1 0,-1 0 0,1 0 1,0 0-1,0 1 0,0 0 1,1 0-1,-12 10 0,-30 29 197,2 3 0,-68 86 0,-60 119 301,149-210-176,1 1-1,2 1 1,2 1-1,2 1 1,-22 86-1,36-113-321,0 0 1,2 0-1,0 0 1,1 0-1,1 0 0,0 1 1,2-1-1,0 0 1,1 0-1,1 0 1,0 0-1,1-1 0,2 0 1,-1 0-1,2 0 1,0-1-1,1 0 0,15 21 1,-7-17-42,1 0 0,1-1 0,1-2 1,0 1-1,1-2 0,0-1 0,2-1 0,0 0 0,0-2 1,1-1-1,1-1 0,33 10 0,-14-8-41,1-3 0,-1-1 0,1-3 1,1-1-1,-1-2 0,65-6 0,-79 1-47,-1-2-1,0-1 1,0-1 0,0-2-1,-1 0 1,0-2 0,-1-2 0,39-22-1,-33 14 139,-2-2-1,0-1 1,-2-1-1,-1-2 1,0-1-1,28-38 0,-29 31 66,-2-2 0,-2 0 0,-1-2 0,-2-1-1,-2 0 1,-1-2 0,-3 0 0,-1 0 0,-2-2-1,-2 1 1,-2-2 0,3-65 0,-11 87-104,-1-1 0,-1 1 0,-1 0 0,-1-1 1,-1 1-1,-1 1 0,-1-1 0,-1 1 0,-1 0 1,-1 1-1,-1 0 0,0 0 0,-2 1 0,0 1 1,-2 0-1,0 1 0,-1 1 0,0 0 0,-27-19 1,15 14-166,-2 1 0,-1 1 0,0 2 0,-1 1 0,-1 2 0,0 1 0,-2 1 1,1 2-1,-1 2 0,-1 1 0,-69-6 0,-37 10-3629,49 13-3253,38 3-335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48.558"/>
    </inkml:context>
    <inkml:brush xml:id="br0">
      <inkml:brushProperty name="width" value="0.025" units="cm"/>
      <inkml:brushProperty name="height" value="0.025" units="cm"/>
    </inkml:brush>
  </inkml:definitions>
  <inkml:trace contextRef="#ctx0" brushRef="#br0">468 173 3876,'-17'11'-118,"-37"28"511,21-12 2099,1 1 0,-53 61 0,55-49-1414,1 2-1,1 1 1,3 1-1,2 1 1,-30 83-1,39-87-658,2 1-1,2 0 0,1 1 1,3 0-1,1 0 0,3 0 1,2 45-1,2-69-407,1 0 0,1 0 1,1 0-1,0-1 0,2 1 0,0-2 0,1 1 1,0-1-1,2 0 0,0-1 0,0 0 0,2 0 0,0-1 1,1-1-1,0 0 0,1-1 0,1 0 0,0-1 1,1-1-1,0 0 0,0-2 0,1 1 0,0-2 1,1 0-1,0-2 0,0 1 0,1-2 0,0-1 1,-1 0-1,26 1 0,-37-5 6,0-1 1,0 0-1,-1 0 1,1-1-1,0 1 1,-1-2-1,0 1 1,1-1-1,-1 0 0,0 0 1,0 0-1,0-1 1,-1 0-1,1 0 1,-1-1-1,0 1 1,0-1-1,-1 0 1,1 0-1,-1-1 0,0 0 1,-1 1-1,4-9 1,9-16 368,-1 0-1,-2-1 1,12-44 0,-24 74-373,31-118 533,-4 0-1,-6-2 1,-5-1-1,2-175 1,-17 247-502,-3 0 0,-12-79 0,11 115-25,0 1 0,-1 0 1,-1 0-1,0 0 0,-1 0 1,0 1-1,-1-1 0,0 1 1,-1 1-1,-1-1 0,0 1 1,0 0-1,-1 1 0,-15-14 1,18 20-15,0 0 1,-1 0-1,1 0 1,-1 1-1,0 0 1,0 1 0,-1-1-1,1 1 1,0 1-1,-1-1 1,1 1-1,-1 1 1,1-1-1,-1 1 1,1 1-1,-1-1 1,1 1-1,-1 0 1,1 1 0,-1 0-1,1 0 1,0 1-1,0 0 1,-11 6-1,-7 4-158,1 2 0,0 0 0,1 2 0,0 1 0,-22 22 0,-58 69-2232,58-59-248,30-37-1904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526"/>
    </inkml:context>
    <inkml:brush xml:id="br0">
      <inkml:brushProperty name="width" value="0.025" units="cm"/>
      <inkml:brushProperty name="height" value="0.025" units="cm"/>
    </inkml:brush>
  </inkml:definitions>
  <inkml:trace contextRef="#ctx0" brushRef="#br0">226 0 13741,'-8'1'2691,"-3"1"-2230,0 0 0,0 1 1,1 1-1,-1-1 0,1 2 1,0-1-1,0 2 0,0-1 1,1 1-1,0 1 0,0 0 1,0 0-1,-14 16 1,17-17-295,0 1 0,0 0 0,0 0 0,1 0 1,0 1-1,1 0 0,-1 0 0,1 0 0,1 0 1,0 1-1,0 0 0,1-1 0,0 1 0,0 0 1,1 0-1,0 0 0,1 0 0,0 15 0,1-22-136,-1 1 0,0-1 1,1 1-1,0-1 0,0 1 0,0-1 0,0 1 0,0-1 0,0 0 0,0 1 0,1-1 0,-1 0 0,1 0 0,0 0 0,-1 0 0,1 0 0,0-1 0,0 1 0,0 0 1,1-1-1,-1 0 0,0 1 0,0-1 0,1 0 0,-1 0 0,1 0 0,-1 0 0,1-1 0,-1 1 0,1-1 0,-1 0 0,1 1 0,0-1 0,-1 0 0,1 0 1,5-2-1,-1 1 88,1 0 0,0-1 0,0 0 1,-1-1-1,1 1 0,-1-1 0,0-1 1,0 0-1,0 0 0,12-9 0,-10 5-76,0 0-1,-1-1 0,1 0 1,10-18-1,-16 23-25,0 0-1,-1 0 1,0 0-1,0 0 1,0-1-1,-1 1 1,1-1-1,-1 0 1,0 1-1,-1-1 1,1 0-1,-1 1 0,0-1 1,-1-9-1,0 12-24,0 1-1,0-1 0,0 1 1,0-1-1,0 1 1,-1-1-1,1 1 0,-1 0 1,1 0-1,-1 0 0,1-1 1,-1 2-1,0-1 0,1 0 1,-4-1-1,-15-10 147,19 10-178,-41-36 337,41 36-374,-1 1 0,1 0-1,-1-1 1,0 1 0,1 0-1,-1 0 1,0 0 0,0 0-1,0 1 1,1-1 0,-1 0-1,0 1 1,0-1 0,0 1-1,0 0 1,0 0 0,0 0-1,0 0 1,0 0 0,0 0 0,0 0-1,0 1 1,0-1 0,-3 2-1,4-1-353,0-1 0,1 1-1,-1 0 1,1 0 0,0 0-1,-1 0 1,1 0 0,0 0-1,-1 0 1,1 0 0,0 1 0,0-1-1,0 0 1,0 0 0,0 0-1,0 0 1,1 2 0,-1 1-3732,0 5-6834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19.333"/>
    </inkml:context>
    <inkml:brush xml:id="br0">
      <inkml:brushProperty name="width" value="0.025" units="cm"/>
      <inkml:brushProperty name="height" value="0.025" units="cm"/>
    </inkml:brush>
  </inkml:definitions>
  <inkml:trace contextRef="#ctx0" brushRef="#br0">517 46 8648,'0'0'1954,"-12"0"-854,-3 0-721,1 0 0,-1 1 0,0 1 0,1 0 0,-1 1 0,1 1 0,0 0 0,0 1 0,-25 13 0,22-6-192,1 0 0,0 1 0,1 1 0,1 1-1,0 0 1,1 1 0,0 0 0,2 1 0,0 0 0,0 1 0,-11 29 0,-6 23 42,-34 127 0,39-103-191,4 1-1,5 1 0,3 1 1,5-1-1,9 144 0,-1-215-49,0-1 0,2 1 0,1-1 0,1 0 0,12 31-1,-15-47 3,1 0 0,0-1 0,0 1 0,1-1 0,0 0 0,0 0-1,1 0 1,7 7 0,-9-11 13,0 0 0,0 0 0,1 0 0,-1-1 0,1 1 0,-1-1 0,1 0 0,0 0 0,-1-1-1,1 0 1,0 1 0,0-2 0,0 1 0,0 0 0,6-1 0,-3-1 58,0-1 0,0 1 1,0-2-1,-1 1 0,1-1 0,-1 0 0,0 0 0,0-1 1,0 0-1,0 0 0,-1-1 0,1 0 0,-1 0 0,0 0 1,-1-1-1,0 0 0,6-8 0,13-16 240,-2-2-1,22-39 1,-38 60-249,32-57 251,-4-3-1,-2 0 1,-4-2-1,-3-1 0,19-94 1,-23 54 124,-4 1 0,1-223 1,-18 319-397,-1 0 0,-1-1 1,0 2-1,-2-1 1,0 0-1,0 1 1,-2-1-1,-13-28 0,17 40-37,-1 0 0,1 1 0,-1-1 0,0 1 1,0 0-1,-1 0 0,1 0 0,-1 0 0,0 0 0,0 1 0,0 0 0,-1 0 0,1 0 0,-1 0 0,0 1 0,1-1 0,-1 1 0,0 1 0,0-1 0,-1 1 0,1-1 0,0 1 0,0 1 0,-1-1 0,1 1 0,0 0 0,-1 0 0,1 1 0,0-1 0,0 1 0,-1 0 0,-7 3 0,-1 3-425,1 0 0,0 0-1,0 2 1,0-1 0,1 2 0,0-1 0,0 2 0,-16 19-1,-6 4-2878,2-5-2242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2.906"/>
    </inkml:context>
    <inkml:brush xml:id="br0">
      <inkml:brushProperty name="width" value="0.025" units="cm"/>
      <inkml:brushProperty name="height" value="0.025" units="cm"/>
    </inkml:brush>
  </inkml:definitions>
  <inkml:trace contextRef="#ctx0" brushRef="#br0">9 2178 4036,'0'0'12428,"-3"-11"-11008,1-10-993,0 0 1,1-1 0,0 1 0,2 0 0,1 0 0,4-21-1,87-424 2068,50-287-1637,-109 538 186,12-348-1,-46 562-1080,2 13-999,1 41-4320,-6-17-1048,-5-8-739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3.260"/>
    </inkml:context>
    <inkml:brush xml:id="br0">
      <inkml:brushProperty name="width" value="0.025" units="cm"/>
      <inkml:brushProperty name="height" value="0.025" units="cm"/>
    </inkml:brush>
  </inkml:definitions>
  <inkml:trace contextRef="#ctx0" brushRef="#br0">9 0 6951,'-2'13'4777,"-2"40"-3625,2 1-1,2 0 0,3 0 1,2-1-1,2 1 0,3-1 1,2-1-1,22 61 0,-30-101-1024,0-2 0,1 1 0,0 0 1,1-1-1,0 0 0,0 0 0,9 9 0,-13-17-76,0 0 1,0 0 0,-1 0-1,2-1 1,-1 1-1,0 0 1,0-1 0,0 0-1,1 1 1,-1-1-1,1 0 1,-1 0-1,1 0 1,-1-1 0,1 1-1,0-1 1,-1 1-1,1-1 1,0 0 0,-1 0-1,1 0 1,0 0-1,-1-1 1,1 1 0,0-1-1,-1 1 1,1-1-1,-1 0 1,1 0 0,-1 0-1,1-1 1,-1 1-1,0 0 1,0-1-1,1 1 1,2-4 0,14-11 288,-1-2 1,-1 0 0,0 0 0,14-23 0,56-90-154,-56 81-253,66-114-4941,-60 88-1709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5.227"/>
    </inkml:context>
    <inkml:brush xml:id="br0">
      <inkml:brushProperty name="width" value="0.025" units="cm"/>
      <inkml:brushProperty name="height" value="0.025" units="cm"/>
    </inkml:brush>
  </inkml:definitions>
  <inkml:trace contextRef="#ctx0" brushRef="#br0">5 122 11691,'0'-9'2226,"0"6"-2519,-3-58 6270,2 46-2188,0 46-2420,1-3-1141,7 141 435,-6-153-634,2 0 0,0 0 0,1 0 1,1-1-1,0 1 0,1-1 0,1 0 0,9 17 1,-15-30-5,1-1 1,-1 1-1,0 0 1,0 0 0,1-1-1,-1 1 1,1 0 0,0-1-1,-1 0 1,1 1 0,0-1-1,0 0 1,0 0 0,0 0-1,0 0 1,0 0 0,0 0-1,3 0 1,-4-1 10,0 0 0,0-1 1,0 1-1,0 0 0,1-1 0,-1 1 0,0-1 1,0 1-1,0-1 0,0 1 0,0-1 1,0 0-1,0 1 0,0-1 0,-1 0 0,1 0 1,0 0-1,0 0 0,-1 0 0,1 0 1,0 0-1,-1 0 0,1 0 0,-1 0 0,1 0 1,-1 0-1,0 0 0,1 0 0,-1-1 1,0 1-1,0 0 0,0 0 0,0-2 0,3-23 40,-1 0-1,-1 0 0,-1-1 1,-1 1-1,-2 0 0,0 0 0,-2 0 1,-1 0-1,-10-29 0,9 45-424,6 27 192,9 32 81,-7-45 76,1-1 0,0 0-1,-1 0 1,1 0 0,0-1 0,0 1-1,0 0 1,1-1 0,-1 1-1,1-1 1,-1 0 0,1 0-1,0 0 1,0 0 0,0-1 0,0 1-1,0-1 1,0 1 0,1-1-1,-1 0 1,0 0 0,1-1-1,-1 1 1,0-1 0,1 1 0,-1-1-1,1 0 1,-1-1 0,0 1-1,1 0 1,-1-1 0,4-1-1,2 0 16,-1-1-1,1 0 0,-1-1 0,0 0 0,0 0 0,-1-1 1,1 0-1,-1 0 0,0-1 0,-1 0 0,9-9 0,-6 5 11,-1 0 0,0-1 0,-1 1-1,8-18 1,-13 24-1,0-1-1,0 1 1,0-1 0,-1 1-1,1-1 1,-1 0 0,-1 0-1,1 1 1,-1-1-1,1 0 1,-1 0 0,-1 0-1,1 0 1,-1 0 0,-1-5-1,2 9-21,0 0-1,-1 0 0,1 0 0,0 1 1,-1-1-1,1 0 0,0 0 1,-1 1-1,1-1 0,-1 0 0,1 1 1,-1-1-1,0 1 0,1-1 1,-1 1-1,0-1 0,1 1 0,-1-1 1,0 1-1,1-1 0,-1 1 1,0 0-1,0-1 0,0 1 0,1 0 1,-1 0-1,0 0 0,0 0 1,0 0-1,0 0 0,1 0 1,-1 0-1,0 0 0,0 0 0,0 0 1,0 0-1,-1 1 0,0 0-19,1-1-1,-1 1 1,0 0 0,0 0-1,1 0 1,-1 0-1,1 0 1,-1 0 0,1 1-1,-1-1 1,1 0-1,0 1 1,-1-1 0,1 1-1,-2 3 1,-3 14 35,1 1 1,1 0 0,0 0-1,2 0 1,0 0-1,1 1 1,1-1 0,1 0-1,4 22 1,-5-40-51,0 1 1,0-1-1,1 1 0,-1 0 1,1-1-1,-1 1 0,1-1 1,0 1-1,0-1 1,0 1-1,0-1 0,1 0 1,-1 0-1,1 1 1,-1-1-1,1 0 0,0 0 1,-1 0-1,1-1 0,0 1 1,0 0-1,0-1 1,1 1-1,-1-1 0,0 0 1,1 0-1,-1 0 0,1 0 1,-1 0-1,1 0 1,-1 0-1,1-1 0,-1 0 1,5 1-1,-2-1-427,-1-1 1,0 1-1,1-1 0,-1 0 1,0 0-1,0 0 0,0-1 0,8-3 1,-7 2-630,0 0 1,-1 0-1,1 0 1,-1-1 0,1 1-1,-1-1 1,3-5-1,14-18-7650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5.570"/>
    </inkml:context>
    <inkml:brush xml:id="br0">
      <inkml:brushProperty name="width" value="0.025" units="cm"/>
      <inkml:brushProperty name="height" value="0.025" units="cm"/>
    </inkml:brush>
  </inkml:definitions>
  <inkml:trace contextRef="#ctx0" brushRef="#br0">118 58 10570,'0'0'10746,"-9"1"-9683,5-1-1034,0 1 0,0-1 0,0 1 0,1 0 0,-1 0 0,0 0 1,1 0-1,-1 1 0,1-1 0,-1 1 0,1 0 0,0 0 1,0 0-1,-1 0 0,1 1 0,1-1 0,-1 1 0,0 0 0,1 0 1,-1 0-1,1 0 0,0 0 0,0 1 0,0-1 0,-1 6 1,-3 3 93,1 1 1,1 0 0,-4 20 0,6-28-116,1 1 1,0-1-1,1 1 1,-1-1-1,1 1 1,0 0 0,1-1-1,-1 1 1,1-1-1,0 1 1,3 6-1,-4-11-6,1 1 0,0-1-1,0 0 1,0 1-1,0-1 1,1 0-1,-1 0 1,0 0 0,0 0-1,1 0 1,-1 0-1,0 0 1,1-1-1,-1 1 1,1 0 0,-1-1-1,1 1 1,0-1-1,-1 1 1,1-1-1,-1 0 1,1 0 0,0 0-1,-1 0 1,1 0-1,0 0 1,-1 0-1,1 0 1,-1-1 0,1 1-1,0-1 1,-1 1-1,1-1 1,-1 0-1,3-1 1,3-1 31,-1 0 0,0 0 0,0-1 0,0 0 1,0 0-1,10-10 0,-7 3 102,0-1 0,0 0 0,-1 0 0,-1-1 0,0 0 1,-1-1-1,0 1 0,-1-1 0,0 0 0,-2 0 0,1-1 0,-2 1 0,0-1 1,-1 0-1,0-23 0,-2 49-74,0-1 0,-1 1 1,-5 19-1,-4 24-61,10-46-32,1 0-1,0 0 0,0 0 1,0 0-1,1 0 0,4 15 0,-4-21-160,-1-1-1,1 1 1,0 0-1,0 0 1,0-1-1,0 1 0,1-1 1,-1 1-1,0-1 1,0 1-1,1-1 1,-1 0-1,4 3 1,-3-3-406,1 0 1,-1 0 0,1 0 0,-1-1 0,1 1 0,-1 0 0,1-1 0,-1 0 0,1 1-1,0-1 1,-1 0 0,6-1 0,0-1-4548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5.945"/>
    </inkml:context>
    <inkml:brush xml:id="br0">
      <inkml:brushProperty name="width" value="0.025" units="cm"/>
      <inkml:brushProperty name="height" value="0.025" units="cm"/>
    </inkml:brush>
  </inkml:definitions>
  <inkml:trace contextRef="#ctx0" brushRef="#br0">29 0 17777,'0'0'3475,"-4"9"-2231,-2 7-907,2 0 1,-1 0-1,2 0 0,0 0 1,1 1-1,1-1 1,1 1-1,0 0 0,1-1 1,4 25-1,2-7-428,0 0 0,2-1 0,2 0 0,20 43 0,-13-51-2382,-18-24 2228,0-1 0,1 1 0,0 0-1,-1-1 1,1 1 0,-1-1 0,1 1-1,0-1 1,-1 0 0,1 1 0,0-1-1,-1 0 1,1 1 0,0-1 0,0 0 0,0 0-1,-1 1 1,1-1 0,0 0 0,0 0-1,-1 0 1,1 0 0,0 0 0,0 0-1,0-1 1,-1 1 0,1 0 0,0 0-1,0 0 1,-1-1 0,1 1 0,0 0-1,-1-1 1,1 1 0,0-1 0,0 0-1,8-14-5087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6.288"/>
    </inkml:context>
    <inkml:brush xml:id="br0">
      <inkml:brushProperty name="width" value="0.025" units="cm"/>
      <inkml:brushProperty name="height" value="0.025" units="cm"/>
    </inkml:brush>
  </inkml:definitions>
  <inkml:trace contextRef="#ctx0" brushRef="#br0">49 45 12011,'0'0'12412,"-7"10"-11963,-22 31-263,28-39-170,-1 0 0,1 1 0,-1-1 0,1 1-1,0 0 1,0-1 0,0 1 0,0 0 0,1 0 0,-1 0-1,1-1 1,-1 1 0,1 5 0,1-7-21,-1 0 1,0 1-1,1-1 1,-1 0-1,1 0 0,-1 1 1,1-1-1,0 0 1,-1 0-1,1 0 0,0 0 1,0 0-1,0 0 1,0 0-1,0 0 0,0 0 1,0 0-1,0 0 1,0-1-1,2 2 0,5 1-34,0-1 0,0 1 0,0-1 0,1-1 0,-1 1 0,17-1 0,-2 1 182,32 4-50,-25-3 319,-1 1 0,41 11 0,-70-15-366,1 0-1,-1 0 0,0 0 1,0 0-1,1 0 0,-1 0 1,0 0-1,0 0 0,0 0 1,1 0-1,-1 0 0,0 0 1,0 0-1,0 0 1,1 0-1,-1 0 0,0 0 1,0-1-1,0 1 0,1 0 1,-1 0-1,0 0 0,0 0 1,0 0-1,0-1 0,0 1 1,1 0-1,-1 0 0,0 0 1,0 0-1,0-1 0,0 1 1,0 0-1,0 0 0,0 0 1,0-1-1,0 1 1,0 0-1,0 0 0,0 0 1,0-1-1,0 1 0,0 0 1,0 0-1,0 0 0,0-1 1,-2-17 705,-8-15-404,-59-70-588,57 86-554,35 3-7623,-21 13 6891,22-11-7111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6.678"/>
    </inkml:context>
    <inkml:brush xml:id="br0">
      <inkml:brushProperty name="width" value="0.025" units="cm"/>
      <inkml:brushProperty name="height" value="0.025" units="cm"/>
    </inkml:brush>
  </inkml:definitions>
  <inkml:trace contextRef="#ctx0" brushRef="#br0">0 63 4324,'0'0'10122,"26"-49"-6663,-19 35-512,-2 14-257,-4 5-1825,4 24-641,-5 15 289,3 10-289,0 2-224,2 2-545,0-8 33,3-6-673,2-11-545,0-10-800,-5-8-417,-1-12-897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7.082"/>
    </inkml:context>
    <inkml:brush xml:id="br0">
      <inkml:brushProperty name="width" value="0.025" units="cm"/>
      <inkml:brushProperty name="height" value="0.025" units="cm"/>
    </inkml:brush>
  </inkml:definitions>
  <inkml:trace contextRef="#ctx0" brushRef="#br0">83 308 3075,'-9'-15'1724,"1"2"-1605,-4-4 1302,1-2 0,0 0 0,-9-26 0,18 42-1110,0-1 0,1 0 0,-1 0 0,1 0 0,0 0 0,0 0 0,1 0 0,-1 0 0,1 0 1,0-1-1,0 1 0,0 0 0,1 0 0,-1 0 0,1 0 0,0 0 0,0 0 0,0 0 0,1 0 0,-1 0 0,1 0 0,0 1 0,0-1 1,1 1-1,4-7 0,2 3-68,0-1 1,0 1-1,1 1 1,0-1 0,0 2-1,1-1 1,-1 2-1,1-1 1,0 1-1,1 1 1,-1 0-1,1 1 1,-1 0 0,1 1-1,19-1 1,-30 3-234,1-1 1,-1 1 0,0 0 0,0-1 0,0 1-1,0 0 1,1 0 0,-1-1 0,0 1 0,-1 0-1,1 0 1,0 0 0,0 0 0,0 0 0,0 0-1,-1 1 1,1-1 0,-1 0 0,1 0-1,-1 1 1,1-1 0,-1 0 0,0 0 0,1 1-1,-1-1 1,0 0 0,0 1 0,0 1-1,0 47 907,-1-37-555,-5 31-80,30-50-783,-19 4 415,0 1 0,1-1 0,-1 1 0,0 0 0,1 1 0,0-1 0,-1 1 0,1 0 0,-1 0 0,1 1 1,-1-1-1,1 1 0,-1 1 0,9 2 0,-11-3 84,0 1 0,0-1 0,0 1 0,0 0 0,-1 0 0,1 0 0,-1 0 0,1 0 0,-1 1 0,0-1 0,1 1 0,-1 0 0,-1-1 0,1 1 0,0 0 0,-1 0 0,1 0 0,-1 0 1,0 1-1,0-1 0,0 0 0,-1 0 0,1 1 0,-1-1 0,1 6 0,-2 1 409,0 0 0,0 0 0,-1 0-1,0-1 1,0 1 0,-1 0 0,-1-1 0,0 1 0,0-1 0,0 0 0,-1-1 0,-10 14 0,4-8 65,1-1 0,-2 0 0,0-1 0,0 0 0,-1-1 0,-26 18 1,37-28-469,0 1 0,0-1 1,-1 0-1,1 0 1,0 1-1,-1-1 0,1-1 1,-1 1-1,1 0 0,-1-1 1,0 1-1,1-1 1,-1 0-1,0 0 0,1 0 1,-1 0-1,-4-1 1,6 0-120,0 1 1,0-1-1,0 0 1,-1 0 0,1 0-1,0 0 1,0 0-1,0-1 1,0 1 0,1 0-1,-1 0 1,0-1-1,0 1 1,1 0-1,-1-1 1,1 1 0,-1-1-1,1 1 1,0 0-1,-1-1 1,1 1 0,0-1-1,0 1 1,0-1-1,0 1 1,0-1 0,1 1-1,-1-1 1,0 1-1,1-1 1,0-1-1,1-5-795,1 1-1,0 0 0,0 1 0,1-1 1,0 1-1,0-1 0,0 1 0,1 0 1,10-10-1,-9 8-487,22-21-5062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7.426"/>
    </inkml:context>
    <inkml:brush xml:id="br0">
      <inkml:brushProperty name="width" value="0.025" units="cm"/>
      <inkml:brushProperty name="height" value="0.025" units="cm"/>
    </inkml:brush>
  </inkml:definitions>
  <inkml:trace contextRef="#ctx0" brushRef="#br0">1 1 15182,'0'0'8969,"6"69"-7976,-6-33-353,0 1-351,3-5-225,7-1-64,6-9-96,2-4-737,2-9-737,2-4-768,-3-5-993,-4-5-1954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870"/>
    </inkml:context>
    <inkml:brush xml:id="br0">
      <inkml:brushProperty name="width" value="0.025" units="cm"/>
      <inkml:brushProperty name="height" value="0.025" units="cm"/>
    </inkml:brush>
  </inkml:definitions>
  <inkml:trace contextRef="#ctx0" brushRef="#br0">118 1 16720,'0'0'10602,"-18"52"-10442,4-21-160,-3 2 32,-1 2-224,3-5 32,2-3-225,2-4-479,4-9-546,3-5-31,8-30-9514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7.772"/>
    </inkml:context>
    <inkml:brush xml:id="br0">
      <inkml:brushProperty name="width" value="0.025" units="cm"/>
      <inkml:brushProperty name="height" value="0.025" units="cm"/>
    </inkml:brush>
  </inkml:definitions>
  <inkml:trace contextRef="#ctx0" brushRef="#br0">228 45 16143,'-5'12'1949,"-3"10"-760,0 1 1,2 0 0,-4 26-1,8-39-1054,1 1-1,0-1 0,0 0 0,1 1 0,1-1 0,-1 1 1,2-1-1,0 1 0,0-1 0,0 0 0,6 13 0,0-7-164,17 43-1435,-24-55 988,0 0 0,-1 0 0,1 0 0,-1 1 0,0-1 0,0 0 0,-1 8 0,0-11 279,1-1 0,0 1 0,-1-1 1,1 1-1,-1-1 0,1 1 0,-1-1 0,1 1 0,-1-1 1,1 1-1,-1-1 0,1 0 0,-1 1 0,1-1 1,-1 0-1,0 0 0,1 1 0,-1-1 0,0 0 0,1 0 1,-1 0-1,1 0 0,-1 0 0,0 0 0,1 0 1,-1 0-1,0 0 0,1 0 0,-1 0 0,0 0 1,1 0-1,-1-1 0,0 1 0,1 0 0,-1 0 0,1-1 1,-1 1-1,1 0 0,-1-1 0,1 1 0,-1-1 1,1 1-1,-1-1 0,1 1 0,-1-2 0,-27-19-3605,-48-77 2114,53 64 3357,2-1 0,-27-59 0,46 89-1089,-1-1 0,1 0 0,0 0 0,0 0-1,1 0 1,0-1 0,0 1 0,0 0 0,1 0 0,0-10 0,1 13-395,-1 0 1,1 0-1,0 1 0,0-1 1,1 1-1,-1-1 1,0 1-1,1-1 1,0 1-1,-1 0 0,1 0 1,0-1-1,0 1 1,0 1-1,1-1 0,-1 0 1,0 0-1,1 1 1,-1 0-1,1-1 1,-1 1-1,1 0 0,0 0 1,-1 0-1,4 0 1,20-5 189,0 1 1,0 1-1,0 2 0,0 1 1,0 0-1,49 7 1,-71-6-360,1 1 0,0 0 0,-1 0 0,1 0-1,-1 1 1,1 0 0,-1 0 0,0 0 0,1 0 0,-1 0 0,0 1 0,-1 0 0,1 0 0,0 0 0,3 4 0,-6-5 73,0 0 1,0 0-1,0 0 0,0 0 1,0 0-1,0 0 1,-1 0-1,1 0 1,-1 0-1,1 0 1,-1 1-1,0-1 0,0 0 1,0 0-1,0 1 1,0-1-1,-1 0 1,1 0-1,-1 0 0,1 0 1,-1 1-1,0-1 1,0 0-1,1 0 1,-2 0-1,1 0 0,0-1 1,0 1-1,-1 0 1,1 0-1,-1-1 1,1 1-1,-4 2 1,-3 4 333,-1 0 1,0 0 0,0-1 0,-1 0 0,0 0 0,-16 8 0,19-13-617,1 1 0,0-1 0,-1 0 1,1 0-1,-1-1 0,0 0 0,-12 1 0,18-14-7851,1-2-1949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8.726"/>
    </inkml:context>
    <inkml:brush xml:id="br0">
      <inkml:brushProperty name="width" value="0.025" units="cm"/>
      <inkml:brushProperty name="height" value="0.025" units="cm"/>
    </inkml:brush>
  </inkml:definitions>
  <inkml:trace contextRef="#ctx0" brushRef="#br0">1 174 4612,'0'0'13405,"2"-10"-11654,2-3-1124,0 0 0,1 0 0,10-18 1,-14 28-511,1 0 0,-1-1-1,1 1 1,0 0 0,0 0 0,0 0 0,1 1 0,-1-1 0,1 0 0,0 1 0,-1-1 0,1 1 0,0 0 0,0 0 0,0 0 0,1 1 0,-1-1 0,0 1 0,1-1 0,-1 1 0,6-1 0,-8 3-113,0 1 0,0-1 0,0 0 0,0 1 0,-1-1 0,1 1 0,0-1 0,-1 1-1,1-1 1,-1 1 0,1-1 0,-1 1 0,0 0 0,0-1 0,0 1 0,0-1 0,0 1 0,0 0 0,0-1 0,0 1 0,-1 2-1,1 1 34,-2 19 121,-8 49 0,3-26-79,6-46-78,1 1-1,0-1 1,0 0 0,-1 0-1,1 1 1,0-1 0,0 0-1,0 1 1,0-1 0,0 0-1,1 0 1,-1 1 0,0-1-1,1 0 1,-1 0 0,1 1-1,-1-1 1,1 0 0,-1 0-1,1 0 1,0 0 0,0 1-1,0-2 2,0 1 0,0-1 0,0 0 0,0 0 0,0 0 0,0 1 0,0-1 0,0 0 0,0 0 0,0-1 0,0 1 0,0 0 0,0 0 0,0 0 0,0-1 0,0 1 0,-1 0 0,1-1 0,0 1 0,0-1 0,1 0 0,7-5 36,0-1 1,0 0 0,12-13 0,0 1 30,-2-1 0,0 0 1,-1-2-1,-2 0 1,0-1-1,-1-1 0,18-39 1,-41 83-119,-29 91 50,34-98 163,0-1 0,0 1 0,2 0-1,-1 0 1,2 0 0,0 21 0,1-33-156,-1 0-1,0 0 0,1 0 0,-1 0 0,1 0 0,-1 0 0,1-1 0,0 1 0,-1 0 0,1 0 0,0 0 0,0-1 0,-1 1 0,1 0 0,0-1 1,0 1-1,0-1 0,0 1 0,0-1 0,0 1 0,0-1 0,0 1 0,0-1 0,0 0 0,0 0 0,0 0 0,0 0 0,0 0 0,0 0 0,0 0 1,1 0-1,-1 0 0,0 0 0,0 0 0,0 0 0,0-1 0,1 0 0,3 0 51,0 0 0,0 0 0,-1-1-1,1 0 1,-1 0 0,1 0 0,6-4 0,-3-2 75,-1 1-1,0-1 1,0 0 0,0-1 0,-1 0 0,0 0 0,-1 0-1,0-1 1,0 1 0,4-17 0,-4 11-95,0 1-1,-2-1 1,0 0 0,2-29-1,-7 82-134,1-17 95,0-1 0,3 35 0,-1-51 6,-1-1-1,0 1 1,1-1-1,0 1 1,0-1-1,0 0 1,0 1-1,1-1 0,-1 0 1,1 0-1,0 1 1,-1-1-1,2-1 1,-1 1-1,0 0 1,0 0-1,1-1 1,0 0-1,-1 1 1,1-1-1,5 3 1,-5-4 23,1 0 0,0 0 1,0 0-1,0 0 0,0 0 0,1-1 1,-1 0-1,0 0 0,0 0 0,0 0 1,0-1-1,0 1 0,0-1 1,0 0-1,0-1 0,0 1 0,0 0 1,-1-1-1,1 0 0,-1 0 1,1 0-1,-1-1 0,1 1 0,-1-1 1,0 1-1,0-1 0,-1 0 1,1 0-1,0-1 0,2-4 0,0 1 17,0 1 0,-1-1-1,0 0 1,0-1-1,-1 1 1,0-1 0,0 1-1,-1-1 1,0 0 0,0 0-1,-1 0 1,0 0-1,0 0 1,-1-14 0,-2 19-125,1-1 0,-1 1 0,1 0 0,-1-1 0,0 1 0,-1 0 0,1 0 0,0 0 0,-1 0 1,0 1-1,0-1 0,1 1 0,-1 0 0,-1-1 0,1 1 0,0 1 0,0-1 0,-5-1 0,8 3-115,0 0-1,0 1 1,0-1 0,-1 0-1,1 1 1,0-1-1,0 1 1,0-1 0,0 0-1,0 1 1,0-1-1,-1 0 1,1 1-1,0-1 1,0 1 0,0-1-1,0 0 1,1 1-1,-1-1 1,0 1 0,0-1-1,0 0 1,0 1-1,0-1 1,0 0-1,1 1 1,-1-1 0,0 0-1,0 1 1,0-1-1,1 0 1,-1 1 0,0-1-1,0 0 1,1 1-1,7 12-5667,2-6-2746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9.142"/>
    </inkml:context>
    <inkml:brush xml:id="br0">
      <inkml:brushProperty name="width" value="0.025" units="cm"/>
      <inkml:brushProperty name="height" value="0.025" units="cm"/>
    </inkml:brush>
  </inkml:definitions>
  <inkml:trace contextRef="#ctx0" brushRef="#br0">87 105 15246,'0'0'3764,"2"-11"-1025,6-77 624,-8 88-3359,0 0-1,0-1 1,0 1 0,-1 0 0,1-1-1,0 1 1,0 0 0,0 0 0,0-1-1,0 1 1,0 0 0,-1 0 0,1 0-1,0-1 1,0 1 0,0 0 0,-1 0-1,1 0 1,0 0 0,0-1 0,-1 1-1,1 0 1,0 0 0,0 0 0,-1 0-1,1 0 1,0 0 0,0 0 0,-1 0-1,1 0 1,0 0 0,-1 0 0,1 0-1,0 0 1,0 0 0,-1 0 0,1 0-1,0 0 1,0 0 0,-1 0 0,1 0-1,0 0 1,0 0 0,-1 0 0,1 1-1,0-1 1,0 0 0,-1 0 0,1 0-1,0 0 1,0 1 0,0-1 0,-1 0-1,1 0 1,0 1 0,0-1 0,0 0-1,0 0 1,0 0 0,-1 1 0,1-1-1,0 0 1,0 1 0,0-1-1,-15 17-236,6-3 396,0 2-1,0-1 0,2 1 1,0 0-1,1 0 0,0 1 0,2 0 1,0 0-1,-3 33 0,7-49-155,0 0 1,0 0-1,0 0 0,0 0 0,1 0 0,-1 0 1,0 0-1,1-1 0,-1 1 0,0 0 0,1 0 1,-1 0-1,1 0 0,0 0 0,-1-1 0,1 1 1,0 0-1,-1-1 0,1 1 0,0 0 0,0-1 1,-1 1-1,1-1 0,0 1 0,0-1 0,0 1 0,0-1 1,0 0-1,0 0 0,0 1 0,0-1 0,0 0 1,0 0-1,0 0 0,0 0 0,0 0 0,0 0 1,0 0-1,0 0 0,0 0 0,0-1 0,1 0 1,4 0 35,0 0 1,0-1-1,0 1 1,0-2-1,0 1 1,6-4-1,8-6 99,-2-1-1,1-1 1,-2 0-1,0-2 1,0 0-1,-2 0 0,0-2 1,-1 0-1,22-36 1,-27 32-54,-14 26-393,-17 35-55,20-34 237,0 1-1,0 0 0,0-1 1,0 1-1,1 0 0,0 0 1,0 0-1,1 0 0,0 0 1,0 0-1,1 8 0,-1-14-63,1 1-1,-1 0 0,1 0 0,0 0 1,-1-1-1,1 1 0,0 0 0,0-1 1,-1 1-1,1-1 0,0 1 0,0 0 1,0-1-1,0 0 0,0 1 1,0-1-1,0 0 0,0 1 0,0-1 1,0 0-1,0 0 0,0 0 0,0 0 1,0 0-1,0 0 0,0 0 0,0 0 1,0 0-1,0-1 0,-1 1 1,1 0-1,0 0 0,0-1 0,1 0 1,32-16-7101,-16 0 2569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9.502"/>
    </inkml:context>
    <inkml:brush xml:id="br0">
      <inkml:brushProperty name="width" value="0.025" units="cm"/>
      <inkml:brushProperty name="height" value="0.025" units="cm"/>
    </inkml:brush>
  </inkml:definitions>
  <inkml:trace contextRef="#ctx0" brushRef="#br0">14 235 224,'0'0'20377,"-2"11"-19176,-2 1-754,3-8-303,-1 0 0,1 1 0,0-1-1,0 0 1,1 0 0,-1 1 0,1-1 0,0 1-1,0-1 1,0 0 0,1 5 0,0-8-128,-1 0 0,1 0 0,-1 0 0,1 0 0,-1 0 0,1 0 0,0 0 1,-1 0-1,1-1 0,0 1 0,0 0 0,0-1 0,0 1 0,0 0 0,0-1 0,-1 1 0,1-1 1,0 0-1,1 1 0,-1-1 0,0 0 0,0 1 0,0-1 0,0 0 0,0 0 0,0 0 1,0 0-1,0 0 0,0 0 0,2-1 0,36-7 179,-30 3-165,0-1 0,0 1 0,0-2-1,-1 1 1,0-1 0,-1 0 0,1-1 0,-1 0 0,-1 0 0,0 0 0,0-1 0,0 0 0,5-12 0,-5 8-32,-1-1 0,0 1 0,-1-1 0,0 0 0,-1 0 1,-1 0-1,0 0 0,-1-1 0,0-16 0,-1 29-32,0 0-1,0-1 1,-1 1-1,1 0 1,-1-1-1,1 1 1,-1 0-1,0 0 1,0-1-1,0 1 1,0 0 0,0 0-1,0 0 1,0 0-1,-1 0 1,1 0-1,-1 1 1,1-1-1,-1 0 1,0 1-1,0 0 1,-3-3 0,4 4 26,-1-1 0,0 0 1,0 1-1,0 0 0,0-1 1,0 1-1,1 0 0,-1 0 1,0 0-1,0 0 0,0 0 1,0 1-1,0-1 0,0 1 1,1-1-1,-1 1 1,0-1-1,0 1 0,1 0 1,-1 0-1,0 0 0,1 0 1,-1 0-1,1 0 0,-1 1 1,1-1-1,0 0 0,-2 3 1,-10 10 209,2 0 0,0 2 0,0-1-1,-12 26 1,19-32-67,0 0 0,0-1 0,1 1 0,0 1 0,0-1 0,1 0-1,0 1 1,1-1 0,0 1 0,1 16 0,0-23-140,1-1 1,0 0-1,-1 0 0,1 0 1,0 0-1,0 0 0,1 0 1,-1 0-1,0 0 0,1-1 1,-1 1-1,1 0 1,-1-1-1,1 1 0,0-1 1,0 0-1,0 1 0,0-1 1,0 0-1,0 0 0,0 0 1,0 0-1,0-1 1,0 1-1,5 0 0,7 2-922,1 0 0,29 0-1,-15-1-2047,57 17-11326,-80-19 10334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2:59.970"/>
    </inkml:context>
    <inkml:brush xml:id="br0">
      <inkml:brushProperty name="width" value="0.025" units="cm"/>
      <inkml:brushProperty name="height" value="0.025" units="cm"/>
    </inkml:brush>
  </inkml:definitions>
  <inkml:trace contextRef="#ctx0" brushRef="#br0">100 12 8040,'0'0'17269,"-10"-2"-17109,-33-7-101,41 9-56,0 0 0,0 1-1,0-1 1,0 1 0,0-1 0,0 1-1,0 0 1,0 0 0,0 0-1,0 0 1,0 0 0,1 0 0,-1 1-1,1-1 1,-1 0 0,1 1 0,-3 3-1,3-5-19,0 1 0,0 0 0,0 0 0,0 0 0,1-1 0,-1 1 0,0 0 0,1 0 0,-1 0 0,1 0 0,-1 0 0,1 0 0,-1 1 0,1-1 0,0 0 0,-1 0 0,1 0 0,0 0-1,0 0 1,0 0 0,0 1 0,0-1 0,0 0 0,0 0 0,0 0 0,1 2 0,6-2-160,-1 0 0,1-1 1,-1 0-1,1 0 0,-1 0 0,1-1 0,10-2 0,19-4-256,-20 3 401,-1 1 0,0 0 0,1 1 0,0 1 1,-1 0-1,19 2 0,-33-1 40,0 0 0,0 1 0,-1-1 0,1 0 1,0 1-1,0-1 0,0 0 0,0 1 0,-1-1 0,1 1 0,0 0 1,0-1-1,-1 1 0,1-1 0,0 1 0,-1 0 0,1 0 0,-1-1 1,1 1-1,-1 0 0,1 0 0,-1 0 0,0-1 0,1 1 0,-1 0 1,0 0-1,0 0 0,0 0 0,1 0 0,-1 0 0,0 0 0,0 0 1,0-1-1,-1 1 0,1 0 0,0 0 0,0 0 0,0 0 0,-1 1 1,0 3 127,-1-1 1,1 1 0,-1-1 0,1 0-1,-2 0 1,1 1 0,-3 3 0,-8 9 162,-1 0 1,-1 0-1,-1-1 1,0-1 0,-1-1-1,0 0 1,-2-1-1,-34 18 1,35-25-1649,7-9-2913,2-8-4285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0.842"/>
    </inkml:context>
    <inkml:brush xml:id="br0">
      <inkml:brushProperty name="width" value="0.025" units="cm"/>
      <inkml:brushProperty name="height" value="0.025" units="cm"/>
    </inkml:brush>
  </inkml:definitions>
  <inkml:trace contextRef="#ctx0" brushRef="#br0">1 166 13581,'0'0'2680,"9"-11"-1041,1-2-1391,1 1 1,1 1-1,0 0 1,0 1-1,1 0 1,0 0-1,1 2 1,16-9-1,-1 6-234,0 1 0,0 2-1,0 1 1,1 1 0,1 1-1,-1 2 1,0 1 0,42 2-1,-67 0-26,-1 1 0,0-1 0,1 1 0,-1-1 0,0 1 0,1 0 0,-1 1 0,0-1 0,0 1 0,0 0 0,0 0 0,0 0 0,-1 1 0,7 4 0,-8-5 55,-1 0 0,1 0 0,-1 0 0,0 0 0,0 0 0,1 0 0,-1 1 0,-1-1 0,1 0 0,0 1 0,-1-1 0,1 1 1,-1-1-1,1 1 0,-1-1 0,0 1 0,0-1 0,0 1 0,-1-1 0,1 1 0,-1-1 0,1 0 0,-1 1 0,0-1 0,0 1 0,0-1 0,-2 4 0,-11 17 649,-1-1 0,0 0 0,-2-2 0,-1 0 0,-30 27-1,0 3 397,22-24-799,18-19-345,0 0 1,1 0 0,0 1 0,0 0-1,1 1 1,0 0 0,0 0-1,-4 11 1,11-17-5115,12-8 1854,1-12-4456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1.311"/>
    </inkml:context>
    <inkml:brush xml:id="br0">
      <inkml:brushProperty name="width" value="0.025" units="cm"/>
      <inkml:brushProperty name="height" value="0.025" units="cm"/>
    </inkml:brush>
  </inkml:definitions>
  <inkml:trace contextRef="#ctx0" brushRef="#br0">1 1 5701,'0'0'-3587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1.981"/>
    </inkml:context>
    <inkml:brush xml:id="br0">
      <inkml:brushProperty name="width" value="0.025" units="cm"/>
      <inkml:brushProperty name="height" value="0.025" units="cm"/>
    </inkml:brush>
  </inkml:definitions>
  <inkml:trace contextRef="#ctx0" brushRef="#br0">1 1 15214,'0'0'4677,"0"9"-3695,2 40-151,2 0 0,2 0 0,2-1 0,2 0 0,22 59 0,-32-107-806,0 0 0,0 0 0,0 0 0,0 0 1,0 0-1,0 0 0,0 0 0,0 0 0,0-1 0,0 1 0,0 0 0,1 0 0,-1 0 0,0 0 0,0 0 1,0 0-1,0 0 0,0 0 0,0 0 0,0 0 0,1 0 0,-1 0 0,0 0 0,0 0 0,0 0 1,0 0-1,0 0 0,0 0 0,0 0 0,1 0 0,-1 0 0,0 0 0,0 0 0,0 0 0,0 0 0,0 0 1,0 0-1,0 0 0,0 0 0,1 0 0,-1 0 0,0 1 0,1-26 791,-5-33-58,-1 34-751,1 1 1,2-1-1,0 0 0,1 0 0,2 1 0,1-1 0,0 0 0,10-38 0,-12 62-17,0 1-1,0-1 0,0 1 0,0-1 1,0 0-1,0 1 0,0-1 0,0 1 1,0-1-1,0 0 0,1 1 0,-1-1 1,0 0-1,0 1 0,0-1 0,1 0 0,-1 1 1,0-1-1,0 0 0,1 1 0,-1-1 1,0 0-1,1 0 0,-1 1 0,0-1 1,1 0-1,-1 0 0,0 0 0,1 1 1,-1-1-1,0 0 0,1 0 0,-1 0 1,1 0-1,0 0 0,26 5-864,34-3-307,-56-2 1256,-3 0-76,6 0-5,1 0-1,-1 0 0,1 0 1,-1 1-1,1 1 0,-1 0 0,11 3 1,-17-4 13,1 1 0,0 0 0,-1 0 0,1 0 0,-1 0-1,0 0 1,1 0 0,-1 1 0,0-1 0,0 1 0,-1-1 0,1 1 0,0 0 0,-1 0 0,0 0 0,0 0 0,0 0 0,0 0 0,0 0 0,0 0 0,-1 0 0,0 0 0,1 4 0,1 17 173,-1 0 0,-1 1 0,-2-1 0,0 0-1,-1 0 1,-2 0 0,-11 38 0,109-315 348,-80 222-520,-13 30-60,0 0 1,0 0 0,1-1-1,-1 1 1,0 0 0,1 0 0,-1 0-1,1 0 1,0 0 0,-1 0-1,1 0 1,0 0 0,0 0-1,-1 0 1,1 0 0,0 0 0,0 1-1,0-1 1,0 0 0,2 0-1,-2 1 4,-1 1 0,1-1-1,0 1 1,-1-1 0,1 1 0,0-1-1,-1 1 1,1-1 0,-1 1-1,1 0 1,-1 0 0,0-1 0,1 1-1,-1 0 1,0 0 0,1-1-1,-1 1 1,0 0 0,0 0 0,0 0-1,1 1 1,6 60-1705,-7-57 1564,5 28-544,0-9-1953,-4-10-4467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2.711"/>
    </inkml:context>
    <inkml:brush xml:id="br0">
      <inkml:brushProperty name="width" value="0.025" units="cm"/>
      <inkml:brushProperty name="height" value="0.025" units="cm"/>
    </inkml:brush>
  </inkml:definitions>
  <inkml:trace contextRef="#ctx0" brushRef="#br0">103 173 10442,'0'0'4602,"1"-9"-2238,2-2-1705,-1 7-456,-1 1-1,0-1 1,0 0 0,-1 0-1,1 1 1,-1-1 0,0 0-1,0 0 1,-1-8 0,1 12-105,0-1 1,0 0 0,0 0-1,-1 0 1,1 1 0,0-1 0,-1 0-1,1 0 1,-1 1 0,1-1-1,-1 0 1,1 1 0,-1-1-1,1 1 1,-1-1 0,0 1-1,1-1 1,-1 1 0,0-1 0,1 1-1,-1-1 1,0 1 0,1 0-1,-1 0 1,0-1 0,0 1-1,0 0 1,1 0 0,-1 0-1,0 0 1,0 0 0,0 0 0,0 0-1,1 0 1,-1 0 0,0 0-1,0 0 1,0 1 0,-2-1-43,1 1 0,-1-1 0,1 1 1,0 0-1,0 0 0,-1 0 0,1 0 1,0 0-1,0 0 0,0 1 0,0-1 1,-2 3-1,-3 5 14,0 1 0,1 0 1,0 0-1,1 0 0,1 1 0,-1 0 0,2 0 0,-1 0 0,1 0 1,1 0-1,0 1 0,1-1 0,0 14 0,1-25-65,0 1 0,0 0 0,0-1 1,0 1-1,0-1 0,0 1 0,0-1 0,0 1 0,0-1 0,0 1 0,0 0 0,0-1 0,0 1 0,1-1 0,-1 1 0,0-1 1,0 1-1,1-1 0,-1 1 0,0-1 0,1 0 0,-1 1 0,0-1 0,1 1 0,-1-1 0,1 0 0,-1 1 0,1-1 0,-1 0 0,1 1 1,-1-1-1,1 0 0,-1 0 0,1 0 0,-1 1 0,2-1 0,23-8 185,21-26 94,-23 8-206,31-28 5,-50 51-91,-1 0 0,1 0 0,0 1 0,0-1 0,0 1 0,0 0 0,0 0 0,0 1 0,1-1-1,-1 1 1,0 0 0,1 0 0,6 0 0,-10 1 13,1 0-1,0 1 0,-1-1 1,1 1-1,-1-1 0,1 1 1,-1 0-1,1-1 0,-1 1 1,0 0-1,1 0 0,-1 0 1,0 0-1,0 0 0,0 1 1,0-1-1,0 0 0,0 0 1,0 1-1,0-1 0,0 1 1,0-1-1,-1 1 0,2 2 1,13 47 615,-9-27-495,-5-23-115,-1 0-1,0 0 1,1 1-1,-1-1 0,0 0 1,1 0-1,-1 0 0,1 0 1,0 1-1,-1-1 1,1 0-1,0 0 0,0 0 1,0 0-1,0-1 1,0 1-1,-1 0 0,2 0 1,-1 0-1,0-1 0,0 1 1,0-1-1,2 2 1,-2-3 9,0 1 1,0 0 0,0-1 0,0 1-1,1 0 1,-1-1 0,0 0-1,0 1 1,0-1 0,0 1 0,-1-1-1,1 0 1,0 0 0,0 0 0,0 1-1,0-1 1,-1 0 0,1 0-1,1-2 1,5-10 111,-1 1-1,0-1 1,4-15-1,-6 19-177,-1 0 35,19-42 120,-22 50-119,1 0 0,-1 0 1,1 0-1,-1-1 0,1 1 0,-1 0 0,1 0 0,0 0 1,0 0-1,0 0 0,-1 0 0,1 1 0,0-1 0,0 0 1,0 0-1,0 1 0,0-1 0,1 0 0,-1 1 0,0-1 1,0 1-1,0-1 0,0 1 0,1 0 0,-1 0 0,0-1 1,0 1-1,1 0 0,-1 0 0,0 0 0,0 0 0,1 1 1,-1-1-1,2 1 0,0 2-8,1 0 1,-1 1-1,0 0 0,0 0 1,-1 0-1,1 0 0,-1 0 1,0 1-1,0-1 0,2 8 1,11 20 31,-14-30-4,0 0 0,1 0 1,-1 0-1,1 0 1,0 0-1,0 0 0,-1-1 1,1 1-1,0-1 1,0 1-1,1-1 0,-1 0 1,0 0-1,0 0 1,1 0-1,-1 0 0,0 0 1,1-1-1,-1 1 1,4 0-1,-2-2 11,0 1 0,0 0 0,0-1 0,0 0 0,-1 0 0,1 0 0,0 0 0,-1-1 1,1 0-1,-1 1 0,7-5 0,3-4 31,0-1 0,0 0 0,-1-1 0,19-24 1,-8 4-32,-17 23-42,0 0 1,0 0-1,1 1 0,0 0 0,0 0 0,1 0 0,15-10 0,-23 18 15,1 0 0,-1 0 0,0 0 0,0 0 0,1-1 0,-1 1 1,0 0-1,0 0 0,1 0 0,-1 0 0,0 1 0,0-1 0,0 0 0,1 0 0,-1 0 0,0 0 0,0 0 1,1 0-1,-1 0 0,0 0 0,0 0 0,0 1 0,1-1 0,-1 0 0,0 0 0,0 0 0,0 0 1,1 1-1,-1-1 0,0 0 0,0 0 0,0 0 0,0 1 0,0-1 0,0 0 0,0 0 0,1 0 0,-1 1 1,0-1-1,0 0 0,0 0 0,0 1 0,0-1 0,0 0 0,0 0 0,0 1 0,0-1 0,0 0 1,0 1-1,0 15-56,0-13 60,-1 25 124,0 40 281,2-65-354,-1 1 1,0 0 0,1-1 0,0 1 0,0-1-1,0 1 1,0-1 0,1 0 0,-1 0-1,1 1 1,0-1 0,0 0 0,0 0 0,4 4-1,-5-5-51,0-1 0,0 0 1,0 0-1,1 0 0,-1 0 0,0 0 0,0 0 0,1 0 0,-1-1 0,1 1 0,-1 0 0,1-1 0,-1 1 0,1-1 1,-1 0-1,1 1 0,-1-1 0,1 0 0,-1 0 0,1 0 0,-1 0 0,1 0 0,0 0 0,-1 0 0,1-1 0,-1 1 0,1-1 1,-1 1-1,1-1 0,-1 1 0,0-1 0,1 0 0,-1 0 0,0 1 0,1-1 0,-1 0 0,0 0 0,0-1 0,0 1 1,0 0-1,0 0 0,0 0 0,0-1 0,0 1 0,0 0 0,-1-1 0,1 1 0,-1-1 0,1 1 0,0-3 0,2-5-1161,1 0-1,-2 0 1,1-1-1,-1 1 0,-1-1 1,1-17-1,-3-3-5438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3.054"/>
    </inkml:context>
    <inkml:brush xml:id="br0">
      <inkml:brushProperty name="width" value="0.025" units="cm"/>
      <inkml:brushProperty name="height" value="0.025" units="cm"/>
    </inkml:brush>
  </inkml:definitions>
  <inkml:trace contextRef="#ctx0" brushRef="#br0">0 26 17008,'0'0'7431,"64"-24"-13741,-41 22 192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212"/>
    </inkml:context>
    <inkml:brush xml:id="br0">
      <inkml:brushProperty name="width" value="0.025" units="cm"/>
      <inkml:brushProperty name="height" value="0.025" units="cm"/>
    </inkml:brush>
  </inkml:definitions>
  <inkml:trace contextRef="#ctx0" brushRef="#br0">192 38 17360,'-12'1'1346,"6"0"-1244,-60 11 1804,61-11-1679,0 1 0,1-1 0,-1 1 0,1 0 1,-1 0-1,1 0 0,0 1 0,0 0 1,0-1-1,0 1 0,0 1 0,1-1 0,-5 6 1,7-8-227,1-1 1,-1 0-1,1 1 1,-1-1 0,1 0-1,0 1 1,-1-1 0,1 0-1,0 1 1,0-1-1,-1 1 1,1-1 0,0 1-1,0-1 1,-1 1-1,1-1 1,0 0 0,0 1-1,0-1 1,0 1 0,0-1-1,0 1 1,0-1-1,0 1 1,0 0 0,0-1-1,0 1 1,0-1 0,0 1-1,0-1 1,0 0-1,1 1 1,-1-1 0,0 1-1,0-1 1,1 1-1,-1-1 1,0 1 0,0-1-1,1 0 1,-1 1 0,1-1-1,-1 0 1,0 1-1,1-1 1,-1 0 0,1 1-1,-1-1 1,0 0 0,1 0-1,-1 0 1,1 1-1,-1-1 1,1 0 0,-1 0-1,1 0 1,-1 0-1,1 0 1,-1 0 0,1 0-1,-1 0 1,1 0 0,-1 0-1,1 0 1,-1 0-1,1 0 1,-1-1 0,1 1-1,0 0 1,35-12 408,-29 8-290,-1-1 0,0 1-1,0-2 1,0 1 0,0-1 0,-1 1 0,0-1 0,0-1 0,-1 1 0,0-1 0,0 0 0,6-13 0,-10 19-107,0 1 0,0-1 0,0 1 0,-1 0 0,1-1 0,0 1 1,0-1-1,0 1 0,0-1 0,0 1 0,-1-1 0,1 1 1,0 0-1,0-1 0,-1 1 0,1 0 0,0-1 0,-1 1 0,1 0 1,0-1-1,-1 1 0,1 0 0,-1-1 0,1 1 0,0 0 0,-1 0 1,1 0-1,-1-1 0,1 1 0,-1 0 0,1 0 0,-1 0 1,1 0-1,-1 0 0,1 0 0,-1 0 0,1 0 0,0 0 0,-1 0 1,1 0-1,-1 0 0,1 0 0,-1 0 0,1 1 0,-1-1 0,-24 6-137,15-1 163,1 0 0,0 0 1,0 1-1,1 0 0,-1 0 0,1 1 1,1 0-1,-1 1 0,1-1 0,1 2 1,-10 14-1,13-19-121,1 0-1,-1 1 1,2-1 0,-1 0 0,0 1 0,1 0-1,0-1 1,0 1 0,0 0 0,0 0 0,1-1 0,0 1-1,0 0 1,1 9 0,0-10-245,0 0 0,1 0 0,-1 0 0,1-1 0,0 1 0,0-1 0,0 1 0,0-1 0,1 1 0,-1-1 0,1 0 0,4 4 0,20 14-5155,4-3-3497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3.414"/>
    </inkml:context>
    <inkml:brush xml:id="br0">
      <inkml:brushProperty name="width" value="0.025" units="cm"/>
      <inkml:brushProperty name="height" value="0.025" units="cm"/>
    </inkml:brush>
  </inkml:definitions>
  <inkml:trace contextRef="#ctx0" brushRef="#br0">0 44 13613,'0'0'10111,"1"11"-8366,1 52 396,-2-63-2130,0 0-1,0 1 0,0-1 1,0 0-1,0 1 0,0-1 1,0 1-1,0-1 1,0 0-1,1 1 0,-1-1 1,0 0-1,0 1 1,0-1-1,0 0 0,1 1 1,-1-1-1,0 0 1,0 1-1,1-1 0,-1 0 1,0 0-1,0 1 1,1-1-1,-1 0 0,0 0 1,1 0-1,-1 1 0,0-1 1,1 0-1,-1 0 1,1 0-1,-1 0 0,0 0 1,1 0-1,-1 0 1,0 0-1,1 0 0,20-5 115,16-15-153,-7-8-336,33-25 137,-60 50 226,1 1 1,-1 0-1,1 0 0,0 0 0,-1 0 0,1 1 1,0-1-1,0 1 0,0 0 0,0 0 1,0 0-1,0 1 0,0-1 0,0 1 0,7 1 1,-11-1-3,1 0 0,0 0 0,0 1-1,0-1 1,0 0 0,0 1 0,0-1 0,-1 1 0,1-1 0,0 1 0,0 0 0,-1-1 0,1 1 0,0 0 0,-1-1 0,1 1 0,-1 0 0,1 0 0,-1 0-1,1-1 1,-1 1 0,1 0 0,-1 0 0,0 0 0,1 1 0,3 30 382,0 2-640,-4-33 180,0 0 0,1 0-1,-1 0 1,1 0 0,-1 0 0,0 0 0,1 0 0,0-1 0,-1 1 0,1 0-1,0 0 1,-1 0 0,1-1 0,0 1 0,0 0 0,-1-1 0,1 1-1,0-1 1,0 1 0,0-1 0,0 1 0,0-1 0,0 1 0,0-1 0,1 0-1,0 0-354,0 0 0,0 0-1,0-1 1,0 1 0,0-1-1,0 0 1,-1 1 0,1-1-1,0 0 1,0 0 0,-1 0-1,1 0 1,0 0 0,-1-1-1,1 1 1,-1 0 0,0-1-1,1 1 1,-1-1 0,0 1-1,0-1 1,0 0 0,2-2-1,-3 3 126,17-24-7360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3.757"/>
    </inkml:context>
    <inkml:brush xml:id="br0">
      <inkml:brushProperty name="width" value="0.025" units="cm"/>
      <inkml:brushProperty name="height" value="0.025" units="cm"/>
    </inkml:brush>
  </inkml:definitions>
  <inkml:trace contextRef="#ctx0" brushRef="#br0">97 320 6758,'0'0'14291,"-8"13"-12572,-1-1-1435,-39 67 1443,43-70-1340,0 1 0,1 0 0,0 0 1,1 0-1,0 0 0,0 0 1,-1 16-1,4-25-379,0 0 0,0 0 0,0-1 1,0 1-1,0 0 0,0 0 0,0-1 0,0 1 0,0 0 0,0 0 0,1-1 0,-1 1 1,0 0-1,0-1 0,1 1 0,-1 0 0,1-1 0,-1 1 0,0 0 0,1-1 1,-1 1-1,1-1 0,-1 1 0,1-1 0,0 1 0,-1-1 0,1 1 0,0-1 0,-1 0 1,1 1-1,0-1 0,27-2 144,-20 0-132,0-1 1,-1 0-1,1-1 0,-1 0 1,9-6-1,-2-4-138,0 0 1,0 0 0,-2-2-1,0 0 1,-1 0-1,0-1 1,15-35-1,-25 51-95,-4 37-236,2-30 512,0 1 0,0-1 0,0 1-1,1-1 1,0 1 0,1-1-1,-1 1 1,3 10 0,-2-16-39,-1 0 0,1 0-1,-1 1 1,1-1 0,0 0 0,-1 0 0,1 0 0,0 0-1,0 0 1,0 0 0,0 0 0,0 0 0,0 0 0,0-1-1,0 1 1,0 0 0,0-1 0,0 1 0,2 0-1,0 0-3,0-1 0,-1 1 0,1-1 0,0 0 0,0 0-1,-1 0 1,1-1 0,0 1 0,-1-1 0,1 1-1,0-1 1,-1 0 0,4-1 0,1-1 32,0-1 1,-1 0-1,1-1 1,-1 1-1,0-1 1,0 0-1,0-1 1,0 0-1,-1 1 1,0-2-1,7-11 1,1-3 29,0-1 0,13-34-1,-15 26-34,-2 0 0,-1-1 0,-1 0-1,-1-1 1,-2 1 0,-1-1-1,-2-46 1,-1 78-49,0 0 0,0 1 1,-1-1-1,1 0 0,0 0 0,0 1 0,-1-1 0,1 0 0,0 0 0,0 1 1,-1-1-1,1 0 0,0 0 0,0 0 0,-1 1 0,1-1 0,0 0 0,-1 0 1,1 0-1,0 0 0,-1 0 0,1 0 0,0 0 0,-1 0 0,1 0 0,0 0 1,-1 0-1,1 0 0,0 0 0,-1 0 0,1 0 0,0 0 0,-1 0 0,1 0 1,0 0-1,-1 0 0,1-1 0,0 1 0,0 0 0,-1 0 0,1 0 0,0-1 1,-1 1-1,1 0 0,0 0 0,0-1 0,0 1 0,-1 0 0,1 0 0,0-1 1,0 1-1,0 0 0,0-1 0,-1 1 0,1 0 0,0-1 0,0 1 0,0 0 1,0-1-1,0 1 0,0 0 0,0-1 0,0 1 0,-18 24 15,7-4 105,1 1 0,1-1 0,0 1 0,2 1 0,0 0 0,1 0 0,2 0 0,0 1 0,1-1 0,1 33 0,2-51-96,1 1 1,0-1 0,0 0 0,0 1-1,1-1 1,0 0 0,0 0 0,0 1-1,0-2 1,0 1 0,1 0 0,0 0-1,0-1 1,0 1 0,0-1 0,0 0-1,1 0 1,-1 0 0,1-1 0,0 1-1,5 2 1,-4-3-251,1 1-1,-1-1 1,1 0-1,0 0 1,0-1 0,11 2-1,-12-2-508,0-1-1,1 0 1,-1 0-1,0-1 1,1 1 0,-1-1-1,0 0 1,5-2-1,14-12-8962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4.350"/>
    </inkml:context>
    <inkml:brush xml:id="br0">
      <inkml:brushProperty name="width" value="0.025" units="cm"/>
      <inkml:brushProperty name="height" value="0.025" units="cm"/>
    </inkml:brush>
  </inkml:definitions>
  <inkml:trace contextRef="#ctx0" brushRef="#br0">1 423 14862,'0'0'3032,"9"0"-912,-1 0-1914,0-1 0,-1 0 0,1-1 0,0 0 0,-1 0 0,0-1 0,1 0 1,-1 0-1,0 0 0,0-1 0,-1 0 0,1-1 0,-1 1 0,0-1 0,0-1 1,-1 1-1,6-7 0,25-24 289,-1-2 1,-1-2-1,-3-1 0,48-81 1,-61 81-350,-17 40-136,0-1 0,0 0 0,0 0 0,-1 1 0,1-1 0,-1 0 0,1 0 0,-1 0 0,0 0 0,0 0 0,0 0 0,0 0 0,0 0 1,0 1-1,0-1 0,-1 0 0,1 0 0,-1 0 0,0-2 0,0 4-17,0 0 0,0 0 0,0-1-1,0 1 1,-1 0 0,1 0 0,0 0 0,0 0 0,0 0 0,0 0 0,0 1 0,0-1 0,0 0 0,0 1 0,0-1 0,0 0-1,0 1 1,0-1 0,0 1 0,0 0 0,0-1 0,0 1 0,0 0 0,0-1 0,1 1 0,-1 0 0,0 0 0,0 0-1,1 0 1,-1 1 0,-24 28-77,14-14 204,2 1 1,0 0 0,0 1 0,2-1 0,0 2 0,1-1-1,1 1 1,1-1 0,1 1 0,-2 39 0,4-58-111,1 1 0,0 0 1,0 0-1,0 0 1,0 0-1,0 0 0,0 0 1,0 0-1,1 0 0,-1 0 1,0 0-1,0 0 1,1-1-1,-1 1 0,1 0 1,-1 0-1,1 0 0,-1 0 1,1-1-1,-1 1 0,1 0 1,0-1-1,-1 1 1,1 0-1,0-1 0,0 1 1,1 0-1,-1-1 1,1 1-1,-1-1 1,1 0 0,-1 0-1,1 0 1,0 0 0,-1-1-1,1 1 1,-1 0-1,1-1 1,-1 1 0,1-1-1,-1 1 1,3-2 0,4-3 73,0 0 0,0 0 0,0-1 0,10-10 0,32-37 194,-31 31-251,1 1-1,1 1 1,41-30-1,-59 47-39,0 1-1,0 1 1,0-1-1,1 0 0,-1 1 1,1 0-1,-1-1 1,7 0-1,-9 2 13,0 0-1,0 0 1,0 0-1,0 0 0,0 0 1,0 0-1,0 0 1,0 1-1,-1-1 1,1 0-1,0 1 1,0-1-1,0 0 1,0 1-1,0-1 1,-1 1-1,1-1 1,0 1-1,0 0 1,-1-1-1,1 1 1,0 0-1,2 4 10,-1 0-1,0 0 1,-1 0 0,1 0-1,-1 0 1,0 1 0,0-1-1,0 0 1,-1 7-1,0-7 0,0 1 0,1-1 0,-1 0 0,1 1 0,0-1 0,1 0-1,-1 0 1,1 0 0,0 0 0,5 9 0,-5-13 0,-1 0 0,0 0 1,1 0-1,-1 0 0,1 0 0,-1 0 1,1-1-1,-1 1 0,1 0 0,-1-1 1,1 1-1,0-1 0,-1 0 0,1 0 1,0 0-1,-1 1 0,1-1 0,0-1 1,-1 1-1,1 0 0,0 0 0,-1-1 1,1 1-1,0-1 0,-1 1 0,1-1 1,-1 0-1,1 1 0,-1-1 0,1 0 1,-1 0-1,2-2 0,22-17-1352,-9 0-4008,-11 9-1796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4.689"/>
    </inkml:context>
    <inkml:brush xml:id="br0">
      <inkml:brushProperty name="width" value="0.025" units="cm"/>
      <inkml:brushProperty name="height" value="0.025" units="cm"/>
    </inkml:brush>
  </inkml:definitions>
  <inkml:trace contextRef="#ctx0" brushRef="#br0">1 1 4004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5.045"/>
    </inkml:context>
    <inkml:brush xml:id="br0">
      <inkml:brushProperty name="width" value="0.025" units="cm"/>
      <inkml:brushProperty name="height" value="0.025" units="cm"/>
    </inkml:brush>
  </inkml:definitions>
  <inkml:trace contextRef="#ctx0" brushRef="#br0">1 27 18353,'28'-26'2114,"-21"54"-832,-4 9 479,2 2-1472,0 3-193,0-3-225,-2-7-511,0-6-289,0-11-865,1-11-416,1-4-993,-5-4-288,0-14-3684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5.389"/>
    </inkml:context>
    <inkml:brush xml:id="br0">
      <inkml:brushProperty name="width" value="0.025" units="cm"/>
      <inkml:brushProperty name="height" value="0.025" units="cm"/>
    </inkml:brush>
  </inkml:definitions>
  <inkml:trace contextRef="#ctx0" brushRef="#br0">1 144 12492,'0'0'3507,"6"-9"-1372,3-4-1377,0 1-1,1 0 1,0 1-1,23-20 0,-26 25-538,1 0 0,0 0-1,0 1 1,0 0 0,1 1-1,0 0 1,0 0 0,0 0 0,0 2-1,15-4 1,-21 5-195,0 0 1,0 1-1,0-1 1,1 1-1,-1 0 1,0 0-1,0 0 1,0 0-1,0 1 0,0-1 1,0 1-1,0 0 1,0 0-1,0 0 1,0 0-1,0 0 0,-1 1 1,1-1-1,0 1 1,-1 0-1,1-1 1,-1 1-1,0 1 1,4 2-1,-4 0 30,0 0 1,0 0-1,0 0 0,0 1 1,-1-1-1,0 0 0,0 1 1,-1-1-1,1 1 1,-1-1-1,0 1 0,-1-1 1,0 7-1,-12 28 254,3-16-968,39-23-1476,5-5 1995,-24 2 91,0 1 0,0 0-1,0 1 1,0 0 0,1 0 0,12 3 0,-20-2 56,-1 0 0,1 0-1,-1 0 1,0 0 0,1 0 0,-1 0 0,0 1 0,0-1 0,0 1 0,0 0 0,0-1 0,0 1 0,-1 0 0,1 0 0,0 0-1,-1 0 1,0 1 0,1-1 0,-1 0 0,0 1 0,0-1 0,0 0 0,-1 1 0,1-1 0,-1 1 0,1-1 0,-1 1-1,0 0 1,0 4 0,0 3 283,0-1-1,-1 1 1,0-1 0,-1 1-1,0-1 1,-1 0-1,1 1 1,-2-1-1,1-1 1,-1 1 0,-1 0-1,0-1 1,0 0-1,-11 13 1,11-14-145,-1-1 0,1-1 0,-1 1 1,0-1-1,0 0 0,-1 0 0,0-1 0,0 1 1,0-2-1,0 1 0,0-1 0,-1 0 0,0 0 0,1-1 1,-1 0-1,0-1 0,-16 2 0,22-3-214,1 0 0,-1 0 0,1 0 0,-1-1 0,1 1 0,-1 0 0,1-1 0,-1 1 0,1-1 0,0 1 0,-1-1 0,1 0 0,-1 1 0,1-1 0,0 0 0,0 0 0,0 0 0,-1 0 0,1 0 0,0 0 0,0 0 0,0-1 0,0 1 0,-1-2 0,1-1-206,0 1-1,0-1 0,0 1 0,0-1 0,0 0 1,1 1-1,-1-1 0,1 0 0,0 1 1,1-6-1,-1 1-911,2-1 0,-1 1 0,1-1 0,0 1 0,1 0 0,0 0 0,0 0 0,8-14 0,8-3-4850</inkml:trace>
  <inkml:trace contextRef="#ctx0" brushRef="#br0" timeOffset="1">487 46 15983,'0'0'8360,"0"63"-8328,-1-28 32,0 0-32,1 0 0,0-6-480,9-4-994,10-13-992,4-9-1249,3-3-2659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5.744"/>
    </inkml:context>
    <inkml:brush xml:id="br0">
      <inkml:brushProperty name="width" value="0.025" units="cm"/>
      <inkml:brushProperty name="height" value="0.025" units="cm"/>
    </inkml:brush>
  </inkml:definitions>
  <inkml:trace contextRef="#ctx0" brushRef="#br0">26 0 12684,'0'0'2498,"-20"72"-63,15-33-321,5 1-1025,0-3-64,5-3-449,8-5-448,2-4-96,0-4-128,-2-5-448,-5-2-257,-6-5-544,-2-4-225,-5-5-2081,-15 0-1890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6.075"/>
    </inkml:context>
    <inkml:brush xml:id="br0">
      <inkml:brushProperty name="width" value="0.025" units="cm"/>
      <inkml:brushProperty name="height" value="0.025" units="cm"/>
    </inkml:brush>
  </inkml:definitions>
  <inkml:trace contextRef="#ctx0" brushRef="#br0">3 144 6342,'0'-11'4265,"-3"-35"-853,3 43-3187,1 0 1,-1 0 0,0 0 0,1 0-1,0 1 1,0-1 0,0 0 0,0 0-1,0 1 1,0-1 0,1 1 0,-1-1-1,1 1 1,0-1 0,-1 1 0,1 0-1,0 0 1,0 0 0,1 0 0,-1 0-1,0 0 1,1 1 0,-1-1 0,1 1-1,-1 0 1,1 0 0,0 0 0,0 0-1,3-1 1,8-2 13,0 1 0,1 0-1,0 1 1,15 0 0,-27 2-123,29-3 389,-1 0-301,-1 2 1,1 0-1,-1 2 0,38 6 1,-66-7-183,0 0 1,0 1 0,0-1-1,0 0 1,0 1 0,-1-1-1,1 1 1,0 0-1,0 0 1,-1 0 0,1 0-1,0 0 1,-1 0 0,1 0-1,-1 0 1,1 0 0,-1 1-1,0-1 1,0 1-1,1-1 1,-1 1 0,0-1-1,0 1 1,-1 0 0,1-1-1,0 1 1,0 0 0,-1 0-1,1 0 1,-1-1-1,0 1 1,1 0 0,-1 0-1,0 0 1,0 0 0,0 0-1,0 0 1,-1 0 0,1 0-1,0-1 1,-1 1-1,1 0 1,-2 3 0,-2 3 172,1-1-1,-1 1 1,-1 0 0,0-1 0,0 0 0,0 0-1,-1-1 1,-6 7 0,-60 47 526,65-55-1184,-1 0-1,1-1 1,-1 0-1,-15 6 1,22-10-293,-2 1 135,8-18-14135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6.431"/>
    </inkml:context>
    <inkml:brush xml:id="br0">
      <inkml:brushProperty name="width" value="0.025" units="cm"/>
      <inkml:brushProperty name="height" value="0.025" units="cm"/>
    </inkml:brush>
  </inkml:definitions>
  <inkml:trace contextRef="#ctx0" brushRef="#br0">1 84 1890,'0'0'21012,"48"-10"-20916,-17-13-897,2-1-2018,-1-3-3298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6.885"/>
    </inkml:context>
    <inkml:brush xml:id="br0">
      <inkml:brushProperty name="width" value="0.025" units="cm"/>
      <inkml:brushProperty name="height" value="0.025" units="cm"/>
    </inkml:brush>
  </inkml:definitions>
  <inkml:trace contextRef="#ctx0" brushRef="#br0">1 61 10218,'0'0'6443,"11"-7"-5236,39-24-150,-48 30-982,0-1 0,0 1 1,1 0-1,-1 0 0,0 0 1,0 0-1,1 0 0,-1 0 1,0 1-1,1-1 0,-1 1 1,1-1-1,-1 1 0,1 0 1,-1 0-1,0 0 0,1 0 1,-1 1-1,1-1 0,4 2 1,-6-1-10,1 1 0,-1-1 1,1 1-1,-1-1 1,0 1-1,1-1 1,-1 1-1,0 0 1,0-1-1,0 1 0,0 0 1,-1 0-1,1 0 1,0 0-1,-1 0 1,1 0-1,-1 0 1,0 0-1,0 2 0,1 10 172,-1 0-1,-1 0 0,-1 0 1,0-1-1,-5 18 0,5-21-209,-4 12-15,1-1 0,1 1 0,-2 39 0,6-60-19,-1 0-1,1 0 0,0-1 0,0 1 0,0 0 0,0 0 0,0 0 0,1 0 1,-1 0-1,0 0 0,0 0 0,1 0 0,-1 0 0,0-1 0,1 1 1,-1 0-1,1 0 0,-1 0 0,1-1 0,-1 1 0,1 0 0,0 0 0,-1-1 1,1 1-1,0-1 0,0 1 0,1 0 0,0-1 12,-1 1 0,1-1 1,-1 0-1,1 0 0,0 0 0,-1 0 0,1 0 1,-1-1-1,1 1 0,0-1 0,-1 1 0,1-1 0,-1 1 1,3-2-1,4-2 66,0-1 0,-1 0 0,0 0 0,13-12 0,-6 4-12,0-2 1,-1 0-1,-1 0 1,-1-1 0,0-1-1,-1 0 1,0 0 0,-2-1-1,0 0 1,-1-1-1,5-21 1,-21 77-466,4-21 474,0 1 0,2-1 0,-4 28 1,7-40-8,0-1 0,0 1 0,0 0 0,1-1 1,-1 1-1,1-1 0,0 0 0,0 1 0,0-1 1,2 5-1,-2-7-27,0 0 0,0 0 0,0 0 0,-1-1 0,1 1 0,0 0 0,0 0 0,0-1 0,1 1 0,-1-1 0,0 1 0,0-1 0,0 1 0,0-1 0,0 0 0,1 0 0,-1 1 0,0-1 0,0 0 0,0 0 0,1 0 0,-1 0 0,0 0 0,0-1 0,1 1 0,-1 0 0,0 0 0,0-1 0,0 1 0,0-1 0,0 1 0,0-1 0,0 1 0,2-2 0,3-2 101,0 0 1,0 0 0,-1-1 0,1 0 0,-1 0 0,0 0 0,-1 0-1,1-1 1,-1 0 0,0 1 0,0-2 0,-1 1 0,5-13 0,-2 5-45,0-1 0,-2 0 1,0 0-1,0-1 1,1-20-1,-5 5 8,-5 44-259,-8 49-25,9-42 304,2 0-1,0 0 1,1 1-1,2 22 1,0-42-158,-1 0 1,1 0-1,-1 0 0,1 0 1,-1 1-1,1-1 0,0 0 1,0 0-1,0 0 0,0-1 1,0 1-1,0 0 0,0 0 1,0 0-1,0-1 0,0 1 1,0 0-1,0-1 0,0 1 1,1-1-1,-1 1 0,0-1 1,0 0-1,1 0 0,-1 1 1,0-1-1,0 0 0,1 0 1,-1 0-1,0 0 0,0-1 1,1 1-1,-1 0 0,0 0 1,3-2-1,2 1-1142,-1 0-1,1 0 1,0-1-1,-1 1 1,1-1-1,9-6 0,-1-1-5613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541"/>
    </inkml:context>
    <inkml:brush xml:id="br0">
      <inkml:brushProperty name="width" value="0.025" units="cm"/>
      <inkml:brushProperty name="height" value="0.025" units="cm"/>
    </inkml:brush>
  </inkml:definitions>
  <inkml:trace contextRef="#ctx0" brushRef="#br0">99 1 14606,'0'0'2621,"-9"3"-336,3-1-1923,-1 0-1,1 1 1,-1 0 0,1 1 0,0-1 0,0 1 0,1 0 0,-1 1-1,-4 4 1,7-6-201,1-1 0,0 1 0,0 0 0,0 0 0,0 0 1,0 0-1,1 0 0,-1 0 0,1 0 0,0 0 0,0 1 0,0-1 0,0 0 0,1 1 0,-1-1 0,1 1 0,0-1 0,0 0 0,0 1 0,1-1 0,-1 1 0,1-1 0,-1 0 0,3 5 0,-2-5-90,1-1 0,0 1 0,0-1 0,0 0 0,0 0 0,0 0 0,0 0 0,0 0 0,1 0 0,-1-1 0,0 1 0,1-1 0,0 1 0,-1-1 0,1 0 0,0 0 0,0 0 0,-1-1-1,1 1 1,0-1 0,0 1 0,0-1 0,3 0 0,8 1 107,0-1-1,0 0 1,21-4-1,-23 2-133,-1-1-1,0 0 0,0-1 0,0 0 1,13-7-1,-20 9-83,1-1 1,-1 1 0,0-1-1,0 1 1,0-1 0,0-1-1,0 1 1,-1 0 0,1-1-1,-1 0 1,0 0-1,0 0 1,0 0 0,3-8-1,-6 10-190,1 0 0,-1 1-1,0-1 1,0 0 0,0 0-1,0 1 1,0-1-1,0 0 1,0 0 0,-1 1-1,1-1 1,-1 0 0,1 1-1,-1-1 1,0 1 0,0-1-1,1 1 1,-1-1 0,0 1-1,0-1 1,-1 1-1,1 0 1,0-1 0,0 1-1,-1 0 1,1 0 0,0 0-1,-1 0 1,1 0 0,-1 0-1,1 1 1,-4-2-1,-21-12-7632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7.479"/>
    </inkml:context>
    <inkml:brush xml:id="br0">
      <inkml:brushProperty name="width" value="0.025" units="cm"/>
      <inkml:brushProperty name="height" value="0.025" units="cm"/>
    </inkml:brush>
  </inkml:definitions>
  <inkml:trace contextRef="#ctx0" brushRef="#br0">41 83 13132,'0'0'11537,"-6"11"-11233,4-7-284,-23 50 452,23-51-434,1 1 1,0-1-1,0 1 0,0-1 0,1 1 0,-1-1 1,1 1-1,0 0 0,0-1 0,0 1 0,0 0 1,1-1-1,-1 1 0,1-1 0,0 1 0,0-1 1,3 6-1,-3-7-29,0-1 0,0 0-1,0 1 1,1-1 0,-1 0 0,0 0 0,1 0 0,-1 0 0,1 0 0,-1 0 0,1-1-1,-1 1 1,1 0 0,0-1 0,-1 1 0,1-1 0,0 0 0,0 0 0,-1 1 0,1-1-1,0 0 1,0 0 0,-1-1 0,1 1 0,0 0 0,-1 0 0,1-1 0,0 1 0,-1-1-1,1 0 1,2-1 0,2 0 44,-1-1-1,1 0 1,-1 0-1,1 0 1,-1-1-1,0 0 1,6-7-1,0-4-171,-1-1 0,0 0-1,-2-1 1,0 0-1,0-1 1,-2 0-1,6-23 1,-13 66 129,0-13-55,0 0 0,1 0-1,1 0 1,0 1 0,1-1-1,3 14 1,-4-23 70,0 0 0,1 0 0,-1-1 0,0 1 0,1 0 0,0 0 0,0-1 0,0 1 0,0-1 0,0 0 0,0 0 0,1 0 0,-1 0 0,1 0 0,0 0 0,-1-1 0,1 1 0,0-1 0,0 1 0,0-1 0,0 0 0,0 0 0,0-1 0,0 1 0,0-1 0,0 1 0,0-1 0,1 0 0,4-1 0,-4 1 16,0-1 0,0 0 0,0 0-1,0-1 1,0 1 0,0-1 0,0 0 0,-1 0 0,1 0-1,0 0 1,-1-1 0,0 1 0,0-1 0,1 0 0,-1 0 0,-1 0-1,1-1 1,-1 1 0,1 0 0,2-6 0,-1 3-17,-1 0 1,1-1-1,-1 0 1,0 0-1,0 0 0,-1 0 1,0 0-1,-1-1 1,1 1-1,0-14 0,-2 20-20,-1 0-1,1-1 1,0 1-1,-1 0 1,1 0-1,-1 0 1,1 0-1,-1 0 1,0 0-1,1 0 1,-1 0-1,0 0 1,0 0-1,0 0 1,1 1-1,-1-1 1,0 0-1,0 1 1,0-1-1,0 0 1,0 1-1,0-1 1,-1 1-1,1 0 1,0-1-1,0 1 1,-2-1-1,-37-4 256,29 4-1152,17-2-1416,52-22-7161,-37 10 2610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8.242"/>
    </inkml:context>
    <inkml:brush xml:id="br0">
      <inkml:brushProperty name="width" value="0.025" units="cm"/>
      <inkml:brushProperty name="height" value="0.025" units="cm"/>
    </inkml:brush>
  </inkml:definitions>
  <inkml:trace contextRef="#ctx0" brushRef="#br0">110 202 11339,'0'0'6763,"-9"5"-4777,0 1-1624,-2 0 42,0 0 0,1 1-1,0 1 1,-9 8 0,16-13-279,0 0 1,0 0-1,1 0 0,-1 0 1,1 1-1,0-1 0,0 1 1,0 0-1,1-1 0,-1 1 1,1 0-1,0 0 0,0 0 1,0 0-1,0 0 0,1 0 1,0 0-1,0 5 0,0-8-118,0 0 0,0 0 0,0-1 0,0 1 0,0 0 0,1 0 0,-1-1 0,0 1 0,1 0 0,-1 0 0,0-1 0,1 1 0,-1 0 0,1-1-1,-1 1 1,1-1 0,-1 1 0,1-1 0,0 1 0,-1-1 0,1 1 0,-1-1 0,1 1 0,0-1 0,0 0 0,-1 1 0,1-1 0,1 0 0,27 0 162,-23-1-144,0-1 0,0 1 0,0-1 0,-1-1 0,1 1 0,0-1 0,5-4 0,-3 0-29,-1-1-1,0 0 1,0-1-1,-1 1 1,0-1-1,0 0 1,4-11-1,22-33-124,-49 108-432,14-47 563,1-1-1,0 1 1,0 0-1,0 0 1,1 0-1,0 1 1,1 10-1,0-18-21,1 1 0,-1 0-1,0 0 1,1-1 0,0 1 0,-1-1 0,1 1 0,0 0-1,0-1 1,-1 0 0,1 1 0,0-1 0,1 1 0,-1-1-1,0 0 1,0 0 0,1 0 0,-1 0 0,0 0-1,1 0 1,-1 0 0,1 0 0,-1 0 0,1-1 0,0 1-1,-1 0 1,1-1 0,0 0 0,-1 1 0,1-1 0,0 0-1,-1 0 1,1 0 0,0 0 0,0 0 0,-1 0-1,1-1 1,0 1 0,2-1 0,3-1-186,0 0-1,0 0 1,0-1 0,-1 0 0,1 0-1,-1 0 1,0-1 0,0 0 0,0 0-1,0-1 1,-1 0 0,1 0-1,-1 0 1,7-9 0,4-7-644,0 0 1,20-38-1,-29 46 1041,0 1-1,-1-1 0,-1 0 0,0-1 0,0 1 1,-2-1-1,0 0 0,0 0 0,-1 0 1,0-19-1,-2 32-96,0 0 1,0 0-1,0 0 0,0 0 1,0 0-1,0 0 1,-1 0-1,1 0 0,0 0 1,-1 0-1,1 0 1,0 0-1,-1 0 0,1 0 1,-1 0-1,1 1 1,-1-1-1,0 0 0,1 0 1,-1 1-1,0-1 0,0 0 1,0 1-1,1-1 1,-1 1-1,0-1 0,0 1 1,-2-1-1,1 0-2,-1 1-1,1 0 0,-1 0 0,1 0 1,-1 0-1,1 0 0,-1 0 1,1 1-1,0-1 0,-1 1 1,-3 1-1,-1 1 169,0 0-1,0 0 1,1 1-1,-1 0 1,1 0-1,0 1 1,-6 5 0,2 6-268,18-7-964,10 8 932,-4 4-42,-1 0 1,21 44-1,-32-59 117,1 0-1,-1 0 1,0 1 0,0-1-1,-1 1 1,0 0 0,0-1-1,0 1 1,-1 0 0,0 0-1,-1-1 1,1 1 0,-1 0-1,-1-1 1,-3 14 0,18-50-3028,12-13-8530,-12 26 3500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08.619"/>
    </inkml:context>
    <inkml:brush xml:id="br0">
      <inkml:brushProperty name="width" value="0.025" units="cm"/>
      <inkml:brushProperty name="height" value="0.025" units="cm"/>
    </inkml:brush>
  </inkml:definitions>
  <inkml:trace contextRef="#ctx0" brushRef="#br0">136 9 13036,'0'0'14110,"-10"-3"-14185,6 2 76,0 0 0,0 0 0,-1 0 0,1 0 1,0 1-1,-1-1 0,1 1 0,-1 0 0,1 0 0,0 1 0,-1 0 0,1-1 0,0 1 1,0 1-1,-1-1 0,1 1 0,0-1 0,0 1 0,1 0 0,-1 1 0,0-1 0,1 1 1,-7 5-1,6-5 1,-12 10 33,15-8-4,12-3 7,24-4 50,0-1 0,38-9 0,-38 5-252,1 2-1,39-1 1,-69 6 123,0 0-106,-1-1 1,1 2-1,-1-1 0,1 1 1,-1-1-1,1 2 1,5 1-1,-9-2 147,-1-1 1,0 1-1,0 0 0,0 0 1,0 0-1,0 0 1,0 0-1,0 0 0,0 0 1,0 0-1,0 0 0,0 1 1,-1-1-1,1 0 1,0 0-1,-1 1 0,1-1 1,-1 1-1,0-1 0,1 0 1,-1 1-1,0-1 1,0 1-1,0-1 0,0 0 1,0 1-1,0-1 0,-1 1 1,1-1-1,0 0 1,-1 1-1,1-1 0,-1 3 1,-2 1 191,1 1 1,-1 0 0,0-1-1,0 0 1,-1 0 0,0 0-1,0 0 1,0 0-1,0-1 1,-1 1 0,1-1-1,-1 0 1,0-1 0,-9 6-1,0-1 213,-1 0-1,1-1 0,-1-1 1,-24 8-1,-14-6-386,28-14-2329,24 6 1953,0-1-1,0 0 1,0 1 0,0-1-1,0 0 1,0 0 0,1 0-1,-1 0 1,0 1-1,0-1 1,1 0 0,-1 0-1,0-1 1,1 1 0,-1 0-1,1 0 1,-1 0-1,1-2 1,-2-15-7740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3.164"/>
    </inkml:context>
    <inkml:brush xml:id="br0">
      <inkml:brushProperty name="width" value="0.025" units="cm"/>
      <inkml:brushProperty name="height" value="0.025" units="cm"/>
    </inkml:brush>
  </inkml:definitions>
  <inkml:trace contextRef="#ctx0" brushRef="#br0">2 354 8840,'0'0'7773,"-1"-10"-5622,1 5-1978,-1 0 0,1 0-1,0 0 1,0-1 0,1 1 0,-1 0-1,1 0 1,0 0 0,1 0-1,-1 0 1,1 0 0,0 0-1,0 1 1,1-1 0,-1 1-1,1-1 1,0 1 0,0 0-1,0 0 1,1 0 0,0 1 0,5-5-1,34-20 308,-19 22-459,-24 6-26,1 1 1,0-1 0,-1 0-1,1 0 1,-1 1 0,1-1 0,0 0-1,-1 1 1,1-1 0,-1 0-1,1 1 1,-1-1 0,1 1-1,-1-1 1,1 1 0,-1-1 0,0 1-1,1-1 1,-1 1 0,0-1-1,1 1 1,-1 0 0,0-1 0,0 1-1,0 0 1,1-1 0,-1 1-1,0-1 1,0 1 0,0 0-1,0 0 1,0 13 50,-1-1 1,-1 0-1,0 0 0,0 0 0,-1 0 0,-1 0 0,0 0 1,-9 16-1,8-17 54,0 0 1,1 0-1,0 0 1,1 0-1,0 0 0,1 1 1,0-1-1,1 1 1,0 14-1,1-26-94,1-1 0,-1 1 0,0-1 0,0 1 0,1-1 0,-1 1 0,0-1 0,1 0 0,-1 1 0,1-1 0,-1 1 0,0-1 0,1 0 0,-1 1 0,1-1 0,-1 0 0,1 1 0,-1-1 0,1 0 0,-1 0 0,1 0 0,-1 1 0,1-1 0,0 0 0,-1 0 0,1 0 0,-1 0 0,1 0 0,-1 0 0,1 0 0,0 0 0,-1 0 0,1 0 0,-1-1 0,1 1 0,-1 0 0,1 0 0,-1 0 0,1-1 0,-1 1 0,2-1 0,23-11 281,-11 2-193,-1-1 0,0-1-1,-1 0 1,0 0 0,0-1-1,-2-1 1,11-16 0,3-10 41,28-59 0,-53 150-258,-1-41 161,1 1 0,0-1 0,1 1 0,0 0 0,1-1 0,2 13 0,-3-21-25,1 0 1,-1 0-1,1 0 0,0-1 0,0 1 0,0 0 0,0 0 0,0-1 0,0 1 0,0 0 0,0-1 1,1 1-1,-1-1 0,1 0 0,-1 1 0,1-1 0,0 0 0,-1 0 0,1 0 0,0 0 0,0 0 1,-1 0-1,1-1 0,0 1 0,0-1 0,0 1 0,0-1 0,0 0 0,0 1 0,0-1 0,0 0 0,0-1 1,0 1-1,0 0 0,0 0 0,0-1 0,0 1 0,0-1 0,2-1 0,3-1 18,0 0 0,0 0 0,-1-1 0,0 0 0,0 0 0,0-1 0,0 1 0,-1-1 0,1-1 0,-1 1 0,0-1 0,-1 0 0,0 0 0,0 0 0,0 0 0,0-1 0,3-9 0,2-5 156,-1 1-1,9-35 1,-17 53-173,-2 16 17,0-1-1,1 1 1,0 20 0,1-33-24,0-1-1,1 1 1,-1 0 0,0-1 0,0 1-1,0 0 1,1-1 0,-1 1 0,0-1-1,1 1 1,-1 0 0,0-1 0,1 1-1,-1-1 1,1 1 0,-1-1 0,1 1-1,-1-1 1,1 0 0,-1 1 0,1-1 0,0 0-1,-1 1 1,1-1 0,0 0 0,-1 1-1,1-1 1,1 0 0,26 0 240,23-14 100,-40 10-334,0 0-1,1 1 1,-1 0 0,1 1-1,-1 0 1,1 1 0,13 0-1,-24-2 84,1 0 0,-1-1 0,0 1 0,0 0 0,-1-1 0,1 0-1,-1 1 1,0-1 0,0 1 0,0-1 0,0 1 0,-1-5 0,1 2-56,-10-34 174,2 12-225,8 27-85,53 18-454,-42-16 556,-1 0 1,1-1-1,0-1 0,0 0 1,0 0-1,-1-1 1,1 0-1,-1-1 0,1 0 1,13-7-1,-20 8 8,0-1 0,1 1 0,-1-1 0,-1 0 0,1-1 0,0 1 1,-1-1-1,1 1 0,-1-1 0,0 0 0,-1 0 0,1-1 0,-1 1 0,1-1 0,-1 1 0,0-1 0,-1 1 0,1-1 0,-1 0 0,0 0 0,0 0 0,-1 0 0,0 0 0,0-8 1,-2 7-132,-3 12-60,-4 14 22,8-13 187,-1 1-1,1-1 1,1 0-1,-1 1 1,1-1 0,1 1-1,1 12 1,-2-19-24,0 0 1,1 1-1,-1-1 0,0 0 1,1 1-1,-1-1 1,1 0-1,-1 0 1,1 1-1,-1-1 1,1 0-1,0 0 1,0 0-1,0 0 0,0 0 1,-1 0-1,1 0 1,1 0-1,-1 0 1,0 0-1,0-1 1,0 1-1,0 0 0,0-1 1,1 1-1,-1-1 1,0 1-1,1-1 1,-1 0-1,0 1 1,1-1-1,-1 0 0,0 0 1,1 0-1,-1 0 1,1 0-1,-1 0 1,0-1-1,1 1 1,-1 0-1,0-1 0,0 1 1,1-1-1,-1 1 1,0-1-1,0 1 1,1-1-1,-1 0 1,0 0-1,1-1 0,3-1 18,-1 0-1,1-1 0,-1 0 1,0 1-1,0-2 0,-1 1 1,1 0-1,-1-1 0,5-7 1,23-51-52,-22 44-111,-7 19-450,0 10 368,1 22 219,-2-18-203,0-12-8,-1 0 0,1 1-1,-1-1 1,1 0 0,0 0-1,-1 0 1,1 0 0,0 0-1,1 0 1,-1 0 0,0-1 0,0 1-1,1 0 1,-1-1 0,1 1-1,0-1 1,-1 1 0,1-1-1,0 0 1,0 0 0,0 1 0,0-1-1,2 0 1,0 1-820,1-1 0,-1 0 1,1 0-1,0 0 0,-1 0 0,1-1 0,0 0 0,0 0 1,-1 0-1,7-1 0,21-7-10911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3.634"/>
    </inkml:context>
    <inkml:brush xml:id="br0">
      <inkml:brushProperty name="width" value="0.025" units="cm"/>
      <inkml:brushProperty name="height" value="0.025" units="cm"/>
    </inkml:brush>
  </inkml:definitions>
  <inkml:trace contextRef="#ctx0" brushRef="#br0">122 201 14990,'0'0'3604,"-12"3"-1400,4-1-1818,0 0-1,0 1 0,0 0 1,1 0-1,-1 1 1,1 0-1,-12 9 0,16-11-297,0 1 0,0-1 1,1 1-1,-1-1 0,1 1 0,0 0 0,0 0 0,0 0 0,0 0 0,0 0 0,1 1 0,-1-1 0,1 1 0,0-1 1,0 1-1,0-1 0,0 1 0,1-1 0,0 1 0,-1 0 0,1-1 0,0 1 0,1 0 0,0 5 0,0-7-88,0 0 0,0 0 0,0 0 0,-1 0 0,2-1 0,-1 1 0,0-1-1,0 1 1,0 0 0,1-1 0,-1 0 0,1 1 0,-1-1 0,1 0 0,0 0-1,-1 0 1,1 0 0,0 0 0,0 0 0,-1 0 0,1-1 0,0 1 0,0-1 0,0 1-1,0-1 1,0 0 0,0 0 0,0 0 0,0 0 0,0 0 0,0 0 0,0 0-1,3-2 1,0 2 2,0-1-1,-1 0 1,1 0-1,0 0 1,-1-1 0,1 1-1,-1-1 1,1 0-1,-1-1 1,0 1-1,0-1 1,7-6-1,-4 1 12,-1-1-1,0 0 0,-1-1 0,0 1 0,-1-1 0,1 0 0,-2 0 1,0-1-1,0 1 0,1-12 0,-1 5 1,-1-1 1,-1 1-1,-1 0 0,-1 0 1,-3-27-1,3 39-31,-1-1 0,1 1 0,-1 0 1,0 0-1,0 0 0,0 0 0,-1 0 0,0 0 1,0 1-1,-7-8 0,9 10-7,0 1 0,0 0 0,-1-1 0,1 1-1,0 0 1,-1 0 0,0 0 0,1 0 0,-1 0 0,1 1 0,-1-1 0,0 0 0,1 1 0,-1-1-1,0 1 1,0 0 0,0-1 0,1 1 0,-1 0 0,0 0 0,0 0 0,0 0 0,1 1-1,-1-1 1,0 0 0,0 1 0,0-1 0,1 1 0,-1 0 0,0-1 0,1 1 0,-1 0-1,1 0 1,-1 0 0,-2 2 0,-4 4-20,1 1 1,-1-1-1,1 1 0,1 0 1,-1 1-1,2-1 0,-1 1 1,1 0-1,0 1 0,1-1 0,0 1 1,-3 13-1,5-18-18,1 0 0,0 0 0,0 0-1,0 0 1,1 0 0,0 0 0,0 0 0,0 0 0,0-1 0,1 1 0,0 0-1,0 0 1,0 0 0,1 0 0,0-1 0,0 1 0,0 0 0,0-1-1,0 0 1,1 1 0,0-1 0,0 0 0,0-1 0,1 1 0,-1 0 0,1-1-1,6 4 1,8 5 18,1-2-1,1-1 0,-1 0 1,2-2-1,40 11 0,10-4 3294,-67-14-2573,2 1-1870,-14-6-3656,-11-5-2708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3.975"/>
    </inkml:context>
    <inkml:brush xml:id="br0">
      <inkml:brushProperty name="width" value="0.025" units="cm"/>
      <inkml:brushProperty name="height" value="0.025" units="cm"/>
    </inkml:brush>
  </inkml:definitions>
  <inkml:trace contextRef="#ctx0" brushRef="#br0">1 1 17585,'0'0'3747,"75"10"-3362,-33-10-289,-2 0-1826,-2 0-6854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4.636"/>
    </inkml:context>
    <inkml:brush xml:id="br0">
      <inkml:brushProperty name="width" value="0.025" units="cm"/>
      <inkml:brushProperty name="height" value="0.025" units="cm"/>
    </inkml:brush>
  </inkml:definitions>
  <inkml:trace contextRef="#ctx0" brushRef="#br0">0 92 15086,'0'0'7661,"10"-2"-6449,22-4-192,-17 3-733,1-1 0,0 2 0,0 0 0,23 1 0,-38 1-288,0 0-1,-1 1 0,1-1 0,0 1 1,0-1-1,0 1 0,-1-1 0,1 1 1,0-1-1,0 1 0,-1 0 0,1-1 1,0 1-1,-1 0 0,1 0 0,-1-1 1,1 1-1,-1 0 0,0 0 0,1 0 1,-1 0-1,0 0 0,1 0 0,-1-1 1,0 1-1,0 0 0,0 0 0,0 2 1,1 32 104,-1-27-86,-1 8 15,1-10-29,0 0 1,0 0 0,0 0 0,0 0-1,1 1 1,3 9 0,-4-15-6,1 0 0,-1 0 1,1 1-1,0-1 0,0 0 1,-1 0-1,1 0 0,0 0 0,0 0 1,0 0-1,0-1 0,0 1 1,1 0-1,-1 0 0,0-1 0,0 1 1,0-1-1,1 1 0,-1-1 1,0 1-1,0-1 0,1 0 0,-1 0 1,0 1-1,1-1 0,-1 0 1,0 0-1,1 0 0,-1-1 0,0 1 1,1 0-1,-1 0 0,0-1 1,1 1-1,-1-1 0,2 0 0,6-3 25,1 0-1,-1 0 0,0-1 1,-1-1-1,1 1 0,-1-1 1,0-1-1,-1 1 0,14-17 1,-6 7 6,-1-1 1,-1-1-1,17-30 1,-20 25 97,-10 23-127,0 0 0,0 0 1,0 0-1,0 0 0,-1 0 0,1 0 0,0 0 0,0 1 1,0-1-1,0 0 0,0 0 0,0 0 0,0 0 0,0 0 1,0 0-1,0 0 0,-1 0 0,1 0 0,0 0 0,0 0 1,0 0-1,0 0 0,0 0 0,0 0 0,0 0 0,0 0 1,-1 0-1,1 0 0,0 0 0,0 0 0,0 0 0,0 0 1,0 0-1,0 0 0,0 0 0,0 0 0,-1 0 0,1 0 1,0 0-1,0 0 0,0 0 0,0 0 0,0-1 0,0 1 1,0 0-1,0 0 0,0 0 0,0 0 0,0 0 0,-1 0 1,1 0-1,0 0 0,0 0 0,0 0 0,0-1 0,0 1 0,0 0 1,0 0-1,0 0 0,0 0 0,0 0 0,0 0 0,0 0 1,0-1-1,0 1 0,-3 3-21,0 1 1,0-1-1,0 0 1,1 1-1,-1 0 1,1 0-1,-3 6 0,0 1 16,1 0 0,0 0-1,1 0 1,0 0 0,1 0-1,0 1 1,1 0 0,0 14-1,1-25 8,0 0-1,0 0 0,0 0 0,0 0 1,0 0-1,0 0 0,1 0 0,-1 0 1,0 0-1,1 0 0,-1 0 0,0-1 1,1 1-1,-1 0 0,1 0 0,0 0 1,-1-1-1,1 1 0,-1 0 0,1 0 1,0-1-1,0 1 0,-1-1 0,1 1 1,0-1-1,0 1 0,2 0 0,-1-1 12,0 1-1,1-1 1,-1 0-1,0 0 1,1 0-1,-1 0 1,0 0-1,1 0 1,-1-1-1,0 1 1,4-2-1,2-1 88,0 0 0,0-1 0,-1 1 0,1-2 0,12-9 0,-6 1 136,-1 0 1,-1-1-1,0-1 0,11-18 1,-18 26-109,0-1 1,0 1-1,-1-1 1,0-1-1,-1 1 1,1 0 0,2-15-1,-6 34-169,0-1 33,0 0 1,0-1-1,1 1 1,0-1-1,5 16 0,-6-22-1,1 0 0,1-1 0,-1 1 0,0-1 0,1 0 0,-1 1-1,1-1 1,0 0 0,0 0 0,0 0 0,0 0 0,0 0 0,0 0 0,0-1-1,1 1 1,-1-1 0,0 1 0,1-1 0,0 0 0,-1 0 0,1 0 0,-1 0-1,1-1 1,5 1 0,-8-1 9,40 4-2792,-14-11-3881,-8-8-2685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5.737"/>
    </inkml:context>
    <inkml:brush xml:id="br0">
      <inkml:brushProperty name="width" value="0.025" units="cm"/>
      <inkml:brushProperty name="height" value="0.025" units="cm"/>
    </inkml:brush>
  </inkml:definitions>
  <inkml:trace contextRef="#ctx0" brushRef="#br0">58 47 2883,'0'0'8440,"-4"-8"-4602,-14-24-1446,18 32-2351,0-1 1,0 1 0,-1-1 0,1 1 0,0 0-1,0-1 1,-1 1 0,1 0 0,-1-1-1,1 1 1,0 0 0,-1-1 0,1 1 0,-1 0-1,1 0 1,-1-1 0,1 1 0,-1 0 0,1 0-1,-1 0 1,1 0 0,-1 0 0,1 0 0,-1 0-1,1 0 1,-1 0 0,1 0 0,-1 0-1,1 0 1,-1 0 0,1 0 0,-1 0 0,1 0-1,0 1 1,-1-1 0,1 0 0,-1 0 0,1 0-1,-1 1 1,1-1 0,0 0 0,-1 1-1,1-1 1,-1 0 0,1 1 0,0-1 0,0 1-1,-1-1 1,1 1 0,0-1 0,0 0 0,-1 1-1,1-1 1,0 1 0,0-1 0,0 1 0,0-1-1,0 1 1,0-1 0,0 1 0,0 0-1,-9 30 278,5 8 276,3 1-1,0-1 1,3 1 0,1 0 0,2-1-1,2 0 1,1 0 0,3-1-1,25 66 1,-36-103-590,1 0 0,-1 1-1,1-1 1,-1 1 0,1-1 0,-1 0-1,1 0 1,0 1 0,0-1 0,-1 0-1,1 0 1,0 0 0,0 0 0,0 0 0,0 0-1,1 0 1,1 2 0,-2-4 7,-1 1 1,1-1 0,-1 1-1,1-1 1,-1 1-1,1-1 1,-1 1-1,1-1 1,-1 1-1,1-1 1,-1 1 0,0-1-1,1 0 1,-1 1-1,0-1 1,0 0-1,1 1 1,-1-1-1,0 0 1,0 0 0,0 1-1,0-1 1,0-1-1,2-57 327,-4 40-304,-2 0-1,0 0 1,-1 0 0,-1 0 0,0 1-1,-2 0 1,-17-31 0,30 64-615,13 16 583,-16-27 3,1 0 1,0-1-1,1 1 0,-1-1 1,0 0-1,1 0 0,0 0 1,-1-1-1,1 1 0,0-1 1,1 0-1,-1 0 0,0 0 1,1 0-1,-1-1 0,1 0 1,-1 0-1,1 0 0,-1-1 1,1 1-1,0-1 0,-1 0 1,1 0-1,7-2 0,-4 0 44,0-1 0,0 0-1,-1 0 1,0-1 0,1 0 0,-1 0-1,0 0 1,-1-1 0,1 0-1,-1-1 1,0 1 0,-1-1 0,7-8-1,52-89 597,-72 236-539,8-132-97,-1 0 0,1 0 0,0 0 1,0 0-1,0-1 0,1 1 0,-1 0 0,0 0 0,0 0 0,0 0 1,0-1-1,1 1 0,-1 0 0,1 0 0,-1-1 0,0 1 1,1 0-1,-1 0 0,1-1 0,-1 1 0,1 0 0,0-1 1,-1 1-1,1-1 0,0 1 0,-1-1 0,1 1 0,0-1 0,-1 0 1,1 1-1,0-1 0,0 0 0,0 1 0,-1-1 0,1 0 1,0 0-1,0 0 0,0 0 0,0 0 0,-1 0 0,1 0 1,0 0-1,0 0 0,0 0 0,0 0 0,-1-1 0,1 1 0,0 0 1,0 0-1,0-1 0,-1 1 0,1-1 0,0 1 0,0-1 1,4-1 68,0-1 1,0 0-1,0 1 1,-1-2 0,1 1-1,-1 0 1,5-5 0,3-9 42,-1 0 0,0 0 0,-1-1 0,-1-1 1,-1 0-1,0 0 0,-1 0 0,6-32 0,-14 61-225,2 0 0,-1 1 0,1-1-1,4 14 1,-5-21 20,1 1 0,-1-1 0,1 0 0,0 0 0,-1 0 1,1 0-1,1 0 0,-1 0 0,0 0 0,1 0 0,0-1 0,-1 1 0,1-1 0,0 1 0,0-1 0,1 1 0,-1-1 0,0 0 0,1 0 1,-1 0-1,1 0 0,3 1 0,-4-2-153,0-1 0,0 0 0,0 0 0,-1 0 0,1 0 0,0 0 0,0 0 0,-1 0 0,1-1 0,0 1 1,0-1-1,-1 1 0,1-1 0,0 0 0,-1 1 0,1-1 0,0 0 0,-1 0 0,1 0 0,0-2 0,1 0-544,0 0 0,-1 0 0,1-1 0,-1 1 0,0-1 0,0 0 0,2-6 0,7-19-5386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6.424"/>
    </inkml:context>
    <inkml:brush xml:id="br0">
      <inkml:brushProperty name="width" value="0.025" units="cm"/>
      <inkml:brushProperty name="height" value="0.025" units="cm"/>
    </inkml:brush>
  </inkml:definitions>
  <inkml:trace contextRef="#ctx0" brushRef="#br0">28 0 14574,'0'0'7692,"-3"8"-6539,-2 2-870,1 1-1,1-1 1,0 1-1,0-1 1,1 1-1,0 0 1,1 0-1,0 0 1,1 0-1,0 0 1,2 17-1,-1-27-278,0 0-1,0 0 0,0 1 0,-1-1 1,1 0-1,0 0 0,0-1 0,0 1 1,1 0-1,-1 0 0,0 0 1,0-1-1,0 1 0,1 0 0,-1-1 1,0 1-1,1-1 0,-1 0 0,0 1 1,1-1-1,-1 0 0,0 0 0,1 0 1,-1 0-1,1 0 0,-1 0 0,0 0 1,1-1-1,-1 1 0,2-1 1,48-13 130,-42 11-124,-6 2-12,0 0 0,0 0 0,1 0 0,-1 0 0,1 1 0,-1-1 0,0 1 0,1 0 0,-1 0 0,1 0 0,-1 0 0,1 1 0,4 1 0,-6-1 4,0 0 0,0 0 0,-1 0 0,1 1 0,0-1 0,-1 1 0,0-1 0,1 1 0,-1 0 0,0-1 0,1 1 0,-1 0 0,0 0 0,-1 0 0,1 0 0,0 0 0,0 0 0,-1 0 0,1 0 0,-1 0 0,0 3 0,1-2 15,-1-1 0,0 1 0,1-1 0,-1 0 0,1 1-1,-1-1 1,1 0 0,0 0 0,0 0 0,0 0 0,1 1 0,-1-1 0,0-1 0,1 1 0,-1 0 0,1 0 0,0 0-1,-1-1 1,1 1 0,4 1 0,-6-2-10,1-1 1,0 0-1,-1 0 0,1 0 1,0 0-1,0 0 0,-1 0 0,1 0 1,0-1-1,-1 1 0,1 0 1,0 0-1,-1 0 0,1-1 0,0 1 1,-1 0-1,1-1 0,0 1 1,-1-1-1,1 1 0,-1 0 0,1-1 1,-1 1-1,1-2 0,14-29 155,-2-47-498,-10 81 246,1 0 1,0-1-1,-1 0 0,1 1 1,0-1-1,0-1 0,0 1 0,0-1 1,6 2-1,-3-3 142,1 1 0,0-1-1,-1-1 1,1 0 0,-1 0 0,1 0 0,-1-1-1,1 0 1,-1 0 0,0-1 0,0 0-1,0 0 1,0-1 0,-1 0 0,1 0 0,-1 0-1,0-1 1,0 0 0,-1 0 0,1 0 0,-1-1-1,0 0 1,-1 0 0,1 0 0,-1-1-1,-1 0 1,1 1 0,-1-1 0,3-9 0,-14 36-139,6-16 94,0 0 1,0 0-1,0 1 0,0-1 0,1 1 1,-1-1-1,1 1 0,0 0 1,1-1-1,-1 1 0,1 0 1,0 0-1,0-1 0,0 1 0,1 0 1,1 5-1,-1-9 3,0 0 0,0 0 1,0 0-1,0-1 0,1 1 1,-1 0-1,0 0 0,1-1 0,-1 1 1,0-1-1,1 1 0,-1-1 0,1 0 1,-1 0-1,1 1 0,-1-1 0,1 0 1,-1 0-1,0 0 0,1 0 1,-1-1-1,3 1 0,33-10 336,22-23 132,-40 21-342,1 1-1,31-13 0,-42 21-1231,1 0 0,-1 1 1,1 0-1,-1 0 0,13 0 0,-28-1-5688,0 0 3890,-12-2-7821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6.765"/>
    </inkml:context>
    <inkml:brush xml:id="br0">
      <inkml:brushProperty name="width" value="0.025" units="cm"/>
      <inkml:brushProperty name="height" value="0.025" units="cm"/>
    </inkml:brush>
  </inkml:definitions>
  <inkml:trace contextRef="#ctx0" brushRef="#br0">0 153 14926,'0'0'1730,"59"-48"416,-18 20-1089,1-2-1153,-3 6-3812,0 1-8456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960"/>
    </inkml:context>
    <inkml:brush xml:id="br0">
      <inkml:brushProperty name="width" value="0.025" units="cm"/>
      <inkml:brushProperty name="height" value="0.025" units="cm"/>
    </inkml:brush>
  </inkml:definitions>
  <inkml:trace contextRef="#ctx0" brushRef="#br0">5 91 4228,'-1'3'7879,"-2"-2"-3490,7-1-3140,14 0-352,11 0 96,14 0-33,8-8-95,11-2-384,8-1 159,3-1-159,3 3-289,-5 0-160,2 1-224,-10-1-1602,-8 0-1985,-9 0-3108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8.057"/>
    </inkml:context>
    <inkml:brush xml:id="br0">
      <inkml:brushProperty name="width" value="0.025" units="cm"/>
      <inkml:brushProperty name="height" value="0.025" units="cm"/>
    </inkml:brush>
  </inkml:definitions>
  <inkml:trace contextRef="#ctx0" brushRef="#br0">178 262 6182,'0'0'8200,"1"-9"-4656,4-29-565,-5 37-2860,0 0-1,-1-1 1,1 1-1,-1 0 1,1 0-1,-1 0 1,1 0-1,-1 0 1,1 0 0,-1 0-1,0 0 1,0 0-1,1 0 1,-1 0-1,0 1 1,0-1-1,0 0 1,0 1-1,0-1 1,0 0 0,0 1-1,0-1 1,0 1-1,0-1 1,-1 1-1,1 0 1,0 0-1,0-1 1,-2 1-1,-37-2 606,35 2-642,1 0-96,-1 0 1,1 1 0,0-1 0,0 1 0,0 0-1,0 0 1,0 1 0,0 0 0,0-1 0,0 1-1,0 0 1,1 1 0,-1-1 0,1 1 0,0-1 0,-1 1-1,1 0 1,0 0 0,1 0 0,-1 1 0,1-1-1,-1 1 1,1-1 0,0 1 0,0 0 0,1 0-1,-3 5 1,0 5-42,0 0 1,0 0-1,2 1 0,0-1 0,0 1 1,1 24-1,1-38 53,0 1 1,0-1-1,0 1 0,0-1 1,0 1-1,1 0 1,-1-1-1,0 0 0,1 1 1,-1-1-1,1 1 0,-1-1 1,1 1-1,0-1 1,0 0-1,0 0 0,-1 1 1,1-1-1,0 0 0,0 0 1,1 0-1,-1 0 1,0 0-1,2 1 0,-1-1 5,0-1-1,0 1 1,1 0-1,-1-1 1,0 0-1,1 0 0,-1 1 1,1-1-1,-1-1 1,0 1-1,1 0 1,-1-1-1,0 1 1,3-1-1,4-2 28,0-1 1,0 0-1,-1 0 0,1 0 0,-1-1 1,15-11-1,-4-1 1,-1-1 0,-1 0 1,0-2-1,-1 0 0,-2 0 0,17-30 1,-23 36 109,-2 1 0,0-1 0,0 0 0,-1-1 0,-1 0 0,0 1 0,-1-1 0,-1 0 0,0-1 0,-1 1 0,-2-28 0,1 43-136,0-1-1,0 1 1,0-1-1,0 1 1,0 0-1,0-1 1,0 1-1,0-1 0,0 1 1,0-1-1,-1 1 1,1 0-1,0-1 1,0 1-1,0 0 1,0-1-1,-1 1 1,1-1-1,0 1 1,0 0-1,-1-1 1,1 1-1,0 0 1,0 0-1,-1-1 1,1 1-1,0 0 1,-1 0-1,1-1 1,-1 1-1,1 0 0,0 0 1,-1 0-1,1 0 1,0 0-1,-1-1 1,1 1-1,-1 0 1,1 0-1,-1 0 1,1 0-1,0 0 1,-1 0-1,1 0 1,-1 0-1,1 1 1,0-1-1,-1 0 1,-16 15-49,9 4 94,1 0-1,0 0 1,1 1-1,1 0 1,1 0-1,1 0 1,1 0-1,1 1 1,0-1-1,4 32 1,-3-49-39,1-1 0,-1 1 0,1-1 0,0 1 0,-1-1 0,1 1 0,0-1 0,1 1 0,-1-1 0,0 0 0,1 0 0,-1 0 0,1 0 0,0 0 0,0 0 0,0 0 0,0 0 0,0-1 0,0 1 0,0-1 0,0 0 0,0 1 0,1-1 0,-1 0 1,1 0-1,-1 0 0,1-1 0,2 1 0,-2 0 8,1-1 1,0 1-1,-1-1 1,1 0 0,-1 0-1,1-1 1,-1 1-1,1-1 1,-1 0 0,1 0-1,-1 0 1,0 0-1,1 0 1,-1-1 0,0 0-1,0 1 1,0-1-1,0 0 1,0-1 0,3-2-1,4-8 29,0 1 0,-1-1 0,0-1 0,-1 0 0,-1 0 1,0-1-1,-1 1 0,0-1 0,3-19 0,-8 33-123,-2 12-58,0 1 0,-1-1-1,0 1 1,-5 13 0,3-14 148,1 0-1,1 0 1,0 1 0,0 13-1,2-24-10,0 0 0,0-1 0,0 1 0,0 0 0,0 0 0,0-1 0,1 1 0,-1 0 0,0 0 0,1-1 0,-1 1 0,0 0 0,1-1 0,-1 1-1,1 0 1,-1-1 0,1 1 0,-1-1 0,1 1 0,0-1 0,-1 1 0,1-1 0,0 1 0,-1-1 0,1 0 0,0 1 0,-1-1 0,1 0 0,0 1 0,0-1 0,0 0-1,-1 0 1,1 0 0,0 0 0,0 0 0,-1 0 0,1 0 0,0 0 0,0 0 0,0 0 0,-1 0 0,1-1 0,0 1 0,0 0 0,-1 0 0,1-1 0,0 1-1,-1-1 1,1 1 0,0 0 0,0-2 0,4 0 30,0 0-1,0 0 0,-1-1 0,1 0 1,-1 0-1,8-7 0,-3-1 3,0 0-1,-1-1 1,9-19 0,-11 19-13,1 0 0,1 0 0,12-14 0,-7 57-320,-4-7 151,-8-22 168,0 0 0,1 0 1,-1 0-1,1 0 0,0 0 0,-1-1 1,1 1-1,0-1 0,0 1 0,0-1 1,0 0-1,0 1 0,1-1 0,-1 0 0,0-1 1,0 1-1,1 0 0,-1-1 0,1 1 1,-1-1-1,0 0 0,1 1 0,-1-1 1,1 0-1,-1-1 0,1 1 0,-1 0 0,0-1 1,1 1-1,-1-1 0,0 0 0,1 0 1,-1 0-1,0 0 0,0 0 0,4-3 1,4-2 92,-1 0 0,0 0 0,0-1 0,0 0 0,-1 0 0,12-16 0,-15 18-228,-1-1-1,-1 0 1,1 0 0,-1 0-1,-1 0 1,1 0-1,-1-1 1,0 1 0,0-1-1,0 0 1,-1 1-1,0-12 1,4-13-5411,4 21-1883,17 1 900,-17 7 4325,13-5-4480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8.461"/>
    </inkml:context>
    <inkml:brush xml:id="br0">
      <inkml:brushProperty name="width" value="0.025" units="cm"/>
      <inkml:brushProperty name="height" value="0.025" units="cm"/>
    </inkml:brush>
  </inkml:definitions>
  <inkml:trace contextRef="#ctx0" brushRef="#br0">62 358 6278,'0'0'12775,"-9"7"-12268,2-1-302,0 1-1,1-1 1,0 1 0,-7 11 0,11-16-139,1 0 0,0 0 0,-1 0 0,1 0 1,0 0-1,0 0 0,0 0 0,1 0 0,-1 0 1,0 0-1,1 0 0,-1 0 0,1 1 0,0-1 1,0 0-1,0 0 0,0 1 0,0-1 0,0 0 1,1 0-1,-1 0 0,1 1 0,0-1 0,-1 0 1,1 0-1,0 0 0,0 0 0,0 0 0,0 0 1,1 0-1,-1-1 0,2 3 0,0-2-29,0 0 1,0 0-1,0-1 0,1 1 1,-1-1-1,0 0 0,0 0 0,1 0 1,-1 0-1,1-1 0,-1 1 1,1-1-1,-1 0 0,1 0 0,-1 0 1,1 0-1,-1-1 0,6-1 0,0 1 118,1-2-1,-1 0 0,0 0 0,0 0 1,15-9-1,-8 2-10,0-1 1,-1-1 0,-1 0-1,0-1 1,0-1-1,-2 0 1,1-1 0,-2 0-1,0 0 1,-1-2-1,0 1 1,-2-1 0,0 0-1,-1-1 1,0 0-1,-2 0 1,0-1 0,-1 1-1,0-1 1,-2 0-1,-1 0 1,0-31 0,-1 48-147,0-1 0,0 0 0,0 0 0,0 0 1,-1 1-1,1-1 0,-1 0 0,0 1 0,0-1 1,0 0-1,0 1 0,0-1 0,0 1 0,0-1 1,-1 1-1,0 0 0,1-1 0,-1 1 0,0 0 1,0 0-1,0 0 0,0 1 0,0-1 0,-1 0 1,1 1-1,-1-1 0,1 1 0,-1 0 0,1 0 1,-1 0-1,1 0 0,-6-1 0,2 2-16,0 0-1,1 1 0,-1-1 1,1 1-1,-1 0 0,1 1 1,-1-1-1,1 1 0,0 0 1,0 0-1,0 1 0,0 0 1,0 0-1,0 0 1,-6 5-1,-17 16-6,0 2 0,-30 35 0,48-49 21,0 1-1,1-1 0,0 2 0,1-1 1,0 1-1,2 0 0,-1 1 0,-4 16 0,10-29 4,1 0-1,-1 0 0,0 0 0,1 0 1,-1 0-1,1 0 0,0 0 0,0 0 1,0 0-1,0 1 0,0-1 0,0 0 1,0 0-1,1 0 0,-1 0 1,1 0-1,0 0 0,-1 0 0,1 0 1,0 0-1,0 0 0,0 0 0,0 0 1,1-1-1,-1 1 0,0 0 0,1-1 1,-1 1-1,1-1 0,0 0 0,-1 1 1,1-1-1,0 0 0,0 0 0,0 0 1,0 0-1,0-1 0,2 2 0,8 0-7,0 0-1,0-1 1,-1 0 0,1 0-1,21-3 1,-7 1-48,194-17-109,-218 18 128,-1 0 0,1 0-1,0 0 1,0 0-1,0 0 1,-1 0-1,1 1 1,0-1-1,0 1 1,-1-1-1,1 1 1,0 0-1,-1-1 1,1 1 0,-1 0-1,1 0 1,-1 0-1,1 0 1,-1 1-1,1-1 1,-1 0-1,0 0 1,0 1-1,0-1 1,0 1 0,2 2-1,-2 1-432,0 0 1,0 0-1,0-1 0,0 1 1,-1 0-1,0 0 0,0 0 1,-1 9-1,-1 4-5049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9.171"/>
    </inkml:context>
    <inkml:brush xml:id="br0">
      <inkml:brushProperty name="width" value="0.025" units="cm"/>
      <inkml:brushProperty name="height" value="0.025" units="cm"/>
    </inkml:brush>
  </inkml:definitions>
  <inkml:trace contextRef="#ctx0" brushRef="#br0">1 196 3908,'0'0'16415,"0"9"-16201,3 32-143,11 66-1,-10-87-52,1 1-1,1-1 0,1 0 1,1 0-1,13 26 0,-19-44-14,-1 1 0,1 0 0,-1-1-1,1 1 1,0-1 0,0 1 0,0-1-1,0 0 1,0 0 0,1 0-1,-1 0 1,1 0 0,-1-1 0,1 1-1,-1-1 1,1 0 0,0 1 0,0-1-1,3 0 1,-4-1 30,1 0 0,0 0 0,-1 0 0,1 0 0,0-1 0,-1 1 0,1-1 0,-1 0 0,1 0-1,-1 0 1,1 0 0,-1 0 0,0-1 0,0 1 0,1-1 0,-1 1 0,2-4 0,6-4 209,-1-2 0,-1 1 1,0-1-1,0-1 0,-1 1 1,11-24-1,1-14 165,-2 0 0,-2-1 1,-2-1-1,-3 0 0,-2 0 0,2-56 1,-7 93-939,2 15-2607,2 23-7746,-7-10 1158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29.669"/>
    </inkml:context>
    <inkml:brush xml:id="br0">
      <inkml:brushProperty name="width" value="0.025" units="cm"/>
      <inkml:brushProperty name="height" value="0.025" units="cm"/>
    </inkml:brush>
  </inkml:definitions>
  <inkml:trace contextRef="#ctx0" brushRef="#br0">1 259 7175,'0'0'14152,"9"0"-13485,-6 0-631,0 0 0,-1 0 0,1 0 0,-1 0 0,1-1 0,0 1 0,-1-1 0,1 0 0,-1 1 0,1-1 0,-1 0 0,0-1 0,1 1 0,-1 0 0,0-1 0,0 1 0,0-1 0,0 1 0,0-1 0,0 0 0,0 0 0,-1 0 0,1 0 0,-1 0 0,1-1 0,-1 1 0,0 0 0,0-1 0,0 1 0,0-1 0,0 1 0,0-1 0,-1 1 0,1-1 0,-1 1 0,0-1 0,0 0 0,0-3 0,1-2 32,-1 1-1,0-1 0,0 1 1,-1-1-1,-2-13 1,3 20-65,-1 0 0,1 0 0,0 0 0,0-1 0,-1 1 0,1 0 0,0 0 0,-1 0 0,1 0 0,-1 0 0,0 0 0,1 0 0,-1 0 0,0 1 0,0-1 0,1 0 0,-1 0 0,0 1 0,0-1 0,0 0 0,0 1 0,0-1 0,0 0 0,0 1 0,0 0 0,0-1 0,0 1 0,0 0 0,0-1 0,0 1 0,-1 0 0,1 0 0,0 0 0,0 0 0,0 0 0,0 0 0,0 0 0,0 0 0,-1 1 0,1-1 0,0 0 0,0 1 0,0-1 0,0 1 0,0-1 0,0 1 0,0-1 0,0 1 0,-1 1 0,0 0-15,0-1 1,0 1-1,0 0 0,0 0 0,1 0 0,-1 0 0,1 0 0,-1 0 0,1 0 0,0 0 0,0 1 1,0-1-1,0 1 0,0-1 0,1 0 0,-1 1 0,0 4 0,-2 49-35,3-45 47,0-10-3,0 1 1,0-1 0,0 0-1,0 1 1,1-1 0,-1 0-1,0 1 1,0-1 0,1 0-1,-1 0 1,1 1 0,-1-1-1,1 0 1,-1 0 0,1 0-1,0 0 1,0 0 0,0 0-1,-1 0 1,1 0 0,0 0-1,0 0 1,0 0 0,0 0-1,1 0 1,-1-1 0,1 1-1,1 0 13,0 0 0,0 0-1,1-1 1,-1 1-1,0-1 1,0 0 0,0 0-1,0 0 1,1-1-1,-1 1 1,3-2-1,7-1 54,-1-1 0,0 0-1,0-1 1,20-11 0,28-15 305,-41 22 320,-1-1-1,0 0 0,22-17 0,-38 24-566,1 0-1,-1-1 0,0 1 1,0-1-1,0 0 1,-1 0-1,1 0 0,-1 0 1,0 0-1,0 0 0,0 0 1,0 0-1,-1 0 0,0 0 1,0 0-1,0 0 0,0-1 1,-1 1-1,1 0 0,-1 0 1,0 0-1,0 0 1,-1 0-1,1 0 0,-1 0 1,0 1-1,0-1 0,0 1 1,-1-1-1,1 1 0,-1 0 1,-5-6-1,-10 1 1146,11 9-4894,7 0 3008,1 0-1,0 0 0,-1 0 0,1 0 0,0 0 0,-1 0 0,1 0 1,0-1-1,0 1 0,0 0 0,0 0 0,0-1 0,0 1 0,0 0 1,0-1-1,0 1 0,0-1 0,0 1 0,0-1 0,0 0 1,2 1-1,11 4-6431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0.047"/>
    </inkml:context>
    <inkml:brush xml:id="br0">
      <inkml:brushProperty name="width" value="0.025" units="cm"/>
      <inkml:brushProperty name="height" value="0.025" units="cm"/>
    </inkml:brush>
  </inkml:definitions>
  <inkml:trace contextRef="#ctx0" brushRef="#br0">0 77 14446,'0'0'3598,"13"-10"-2130,0-1-1144,1 1 0,0 1-1,1 0 1,22-9 0,-33 16-233,0 0 0,0 1-1,0 0 1,0 0 0,1 0-1,-1 0 1,0 1 0,1-1-1,-1 1 1,0 0 0,1 1-1,4 0 1,-7 0-53,1 0 0,-1 0 0,0 0 0,0 0 0,0 0 0,0 1 0,0-1 0,0 1 0,0-1 0,0 1 0,0 0 0,-1 0 0,1 0 0,-1-1 0,1 2 0,-1-1 0,0 0-1,0 0 1,0 0 0,0 1 0,0-1 0,-1 0 0,1 1 0,0 2 0,1 7 33,-1 0-1,0 0 0,0 0 1,-2 0-1,1 0 1,-2 0-1,1 0 0,-2 0 1,1 0-1,-2 0 1,-6 15-1,-6 28 4,16-54-72,0-1 1,-1 1 0,1-1 0,0 1 0,0-1 0,0 1 0,-1-1 0,1 1 0,0-1 0,0 1 0,0-1-1,0 1 1,0-1 0,0 1 0,0-1 0,0 1 0,0-1 0,0 1 0,0-1 0,1 1 0,-1-1 0,0 1-1,0-1 1,0 1 0,1-1 0,-1 0 0,0 1 0,0-1 0,1 1 0,-1-1 0,0 0 0,1 1 0,-1-1-1,1 0 1,-1 1 0,1-1 0,19-6 303,22-23 220,-20 10-894,-1-1-1,-1 0 1,0-1 0,23-35-1,-34 38-2083,-7 4-2580,-2-2-4033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0.375"/>
    </inkml:context>
    <inkml:brush xml:id="br0">
      <inkml:brushProperty name="width" value="0.025" units="cm"/>
      <inkml:brushProperty name="height" value="0.025" units="cm"/>
    </inkml:brush>
  </inkml:definitions>
  <inkml:trace contextRef="#ctx0" brushRef="#br0">1 184 6598,'0'0'14350,"53"-17"-13069,-20-4-608,5-4-449,0 1-192,-1-1-288,-5 2-2755,-7-1-3491,-4-1-1826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1.886"/>
    </inkml:context>
    <inkml:brush xml:id="br0">
      <inkml:brushProperty name="width" value="0.025" units="cm"/>
      <inkml:brushProperty name="height" value="0.025" units="cm"/>
    </inkml:brush>
  </inkml:definitions>
  <inkml:trace contextRef="#ctx0" brushRef="#br0">52 666 8232,'0'0'8242,"7"-9"-6758,-2 3-1459,0 0 363,0-1-1,0 1 1,-1-1 0,0 0-1,0 0 1,0 0 0,-1-1-1,0 1 1,-1-1-1,0 0 1,3-15 0,-5 22-376,0 1 0,-1-1 0,1 0 1,0 0-1,0 1 0,-1-1 0,1 0 0,-1 1 1,1-1-1,0 0 0,-1 1 0,1-1 1,-1 0-1,0 1 0,1-1 0,-1 1 0,1-1 1,-1 1-1,0 0 0,1-1 0,-1 1 0,0-1 1,0 1-1,1 0 0,-1 0 0,0-1 0,0 1 1,1 0-1,-1 0 0,0 0 0,0 0 1,1 0-1,-1 0 0,0 0 0,0 0 0,0 0 1,1 1-1,-1-1 0,0 0 0,0 0 0,-1 1 1,-1 0-28,-1 0 1,1 0 0,-1 0 0,1 0-1,-1 1 1,1-1 0,0 1-1,-4 3 1,2-1 23,0 1 0,1 1 0,0-1 0,0 1 0,0-1-1,1 1 1,0 0 0,0 0 0,0 1 0,1-1 0,0 0 0,0 1 0,1 0 0,0-1 0,0 1-1,0 0 1,1 7 0,0-13-5,1-1-1,-1 1 1,0 0-1,1-1 0,-1 1 1,1-1-1,0 1 1,-1-1-1,1 1 0,-1-1 1,1 1-1,0-1 1,-1 1-1,1-1 1,0 0-1,0 1 0,-1-1 1,1 0-1,0 0 1,-1 0-1,1 0 1,0 0-1,0 1 0,0-1 1,-1-1-1,1 1 1,0 0-1,0 0 0,-1 0 1,1 0-1,0 0 1,0-1-1,-1 1 1,1 0-1,0-1 0,-1 1 1,1 0-1,1-1 1,29-13 193,-3-4-83,47-26 55,-70 42-169,1-1 1,0 1-1,0 1 1,0-1-1,0 1 1,0 0-1,0 0 1,0 1-1,0-1 1,0 1-1,11 2 1,-15-1 1,0-1 1,1 1-1,-1 0 1,0 1-1,0-1 1,0 0 0,0 1-1,0-1 1,0 1-1,-1-1 1,1 1 0,0 0-1,-1 0 1,1 0-1,-1 0 1,0 0-1,0 0 1,1 0 0,-1 0-1,-1 0 1,1 0-1,0 1 1,0-1-1,-1 0 1,0 1 0,1 2-1,1 10 116,0 0 0,-2 30-1,0-33 53,3-20 58,0-1-1,0 1 1,0 0-1,1 0 1,0 1 0,1-1-1,10-13 1,-13 19-154,12-18 52,1 1-1,1 1 1,1 0-1,0 1 0,30-22 1,-47 87 66,-1-38-191,-4 23 131,5-33-127,0 0-1,0 0 1,0 0-1,0 0 1,0 0-1,0 0 1,0 0-1,0 0 0,0 0 1,0 0-1,0 0 1,0 0-1,0-1 1,1 1-1,-1 0 1,0 0-1,0 0 1,0 0-1,0 0 1,0 0-1,0 0 1,0 0-1,0 0 1,0 0-1,0 0 1,0 0-1,0 0 1,0 0-1,1 0 1,-1 0-1,0 0 1,0 0-1,0 0 1,0 0-1,0 0 1,0 0-1,0 0 1,0 0-1,0 0 1,0 1-1,0-1 1,0 0-1,0 0 1,0 0-1,0 0 1,1 0-1,8-22 357,-1 0-262,-1-1-1,-1 0 1,-1 0 0,-1 0 0,1-46-1,-5 68-172,0 46-439,0-44 511,0 0 0,0 1 0,0-1 1,0 0-1,1 0 0,-1 0 0,0 0 0,0 1 0,1-1 0,-1 0 0,1 0 0,-1 0 0,1 0 1,-1 0-1,1 0 0,0 0 0,-1 0 0,1 0 0,0 0 0,0 0 0,0 0 0,0 0 1,0-1-1,0 1 0,0 0 0,1 0 0,1 0 9,-1-1 0,1 1 0,-1 0 0,1-1-1,0 0 1,0 0 0,-1 0 0,1 0 0,0 0 0,-1 0 0,5-1-1,1-1 45,-1 0 0,0 0 0,1-1 0,-1 0-1,0 0 1,-1-1 0,13-8 0,-4-1 39,-1-2 0,-1 0 0,-1-1 0,0 0 0,0-1 0,9-20 0,-13 28-604,-3 14 232,-2 32 172,-3-32 115,0-1 0,0 1-1,0 0 1,1-1 0,-1 1-1,1-1 1,0 1 0,1-1-1,-1 0 1,4 7 0,-4-10 8,1 0 0,0 0 1,0-1-1,0 1 0,0-1 1,0 1-1,0-1 0,0 0 1,0 0-1,0 0 0,1 0 1,-1 0-1,0 0 0,0-1 1,0 1-1,0-1 0,0 1 1,0-1-1,0 0 0,-1 1 1,1-1-1,0 0 0,3-2 1,40-34 196,-36 29-201,28-27 21,-27 24-37,0 0-1,1 1 1,1 0-1,-1 1 1,2 0-1,-1 1 0,1 0 1,21-9-1,-34 17-1,1 0-1,0 0 0,-1 0 1,1-1-1,0 1 0,-1 0 1,1 0-1,-1 0 0,1 0 1,0 0-1,-1 0 0,1 0 1,0 0-1,-1 1 0,1-1 1,0 0-1,-1 0 0,1 0 1,-1 1-1,1-1 0,0 0 1,-1 1-1,1-1 0,-1 0 1,1 1-1,-1-1 0,1 1 1,-1-1-1,0 1 0,1-1 1,-1 1-1,1-1 0,-1 2 1,8 26-70,-8-26 80,0 1-1,0-1 1,0 0-1,0 0 1,1 1 0,-1-1-1,1 0 1,0 0-1,0 1 1,0-1 0,0 0-1,0 0 1,0 0-1,0 0 1,1 0-1,-1-1 1,1 1 0,-1 0-1,1-1 1,3 4-1,-2-5 16,0 1 0,1 0 0,-1-1 0,0 1 0,0-1-1,1 0 1,-1 0 0,0 0 0,0-1 0,1 1 0,-1-1 0,0 0-1,0 0 1,0 0 0,0 0 0,0 0 0,0-1 0,5-2-1,5-5 17,0 0 0,21-20 0,9-6-66,-41 33-13,1 0-1,0 1 0,-1-1 1,1 1-1,0-1 0,0 1 0,0 0 1,1 0-1,-1 1 0,0-1 0,0 0 1,0 1-1,1 0 0,4 0 1,-6 1 28,-1-1 0,1 1 1,0 0-1,-1 0 1,1 0-1,-1 0 1,1 0-1,-1 0 0,1 0 1,-1 0-1,0 1 1,1-1-1,-1 0 1,0 1-1,0-1 0,0 1 1,0 0-1,0-1 1,-1 1-1,1 0 1,0-1-1,-1 1 1,1 0-1,-1 0 0,0-1 1,1 4-1,10 76-14,-10-63 66,1-1-1,1 0 1,0 0 0,1 0 0,1 0 0,0-1 0,11 21 0,-13-30-20,1 1 0,-1-1 0,0 1 0,0 0 1,-1 0-1,0 0 0,1 14 0,-3-20-5,0-1 1,0 1-1,0-1 1,0 1-1,0-1 1,0 1-1,-1-1 1,1 0-1,-1 1 1,1-1-1,-1 1 0,1-1 1,-1 0-1,0 1 1,0-1-1,1 0 1,-1 0-1,0 0 1,-2 2-1,1-2 3,0 0 0,0 0 0,0 0 1,0-1-1,0 1 0,0-1 0,0 1 0,0-1 0,0 0 0,0 0 1,0 0-1,0 0 0,0 0 0,0-1 0,0 1 0,0 0 0,0-1 1,-3-1-1,2 1-4,0-1 1,0 1-1,0-1 1,0 0-1,0 0 1,0 0-1,1 0 1,-1-1 0,1 1-1,0-1 1,0 1-1,0-1 1,0 0-1,0 0 1,0 0-1,1 0 1,0 0 0,-1 0-1,0-6 1,-2-3-92,1 0 0,1 0 1,0 0-1,-1-15 1,3 13 42,0 0 0,1 0 0,0 0-1,1 0 1,0 0 0,2 0 0,9-26 0,-3 17 70,1 1 0,1 0-1,26-34 1,-21 33-10,32-51 67,-46 69-83,0 0 1,-1-1-1,0 1 1,0 0-1,0-1 1,-1 1-1,0-1 0,0 1 1,0-1-1,-1 0 1,0 1-1,-1-11 1,1 15-13,0 0 1,-1 0 0,1 1-1,0-1 1,-1 0 0,1 0-1,-1 0 1,0 1 0,1-1-1,-1 0 1,1 1 0,-1-1 0,0 1-1,1-1 1,-1 1 0,0-1-1,0 1 1,0-1 0,1 1-1,-1-1 1,0 1 0,0 0-1,0 0 1,0-1 0,0 1-1,0 0 1,1 0 0,-1 0 0,0 0-1,0 0 1,0 0 0,0 0-1,0 0 1,0 1 0,0-1-1,0 0 1,1 1 0,-1-1-1,0 0 1,0 1 0,0-1-1,1 1 1,-2 0 0,-2 0-14,0 1 1,0 0-1,1 0 0,-1 0 1,0 1-1,1-1 0,-1 1 1,-2 3-1,2-1 4,1 0-1,0 1 1,0-1 0,0 1 0,1 0-1,-3 8 1,5-13 16,-1 0 0,1 0 0,0 0 0,-1 0 0,1 0 0,0 0 0,-1 0 0,1 0 0,0 0 0,0 1 0,0-1 0,0 0-1,0 0 1,0 0 0,1 0 0,-1 0 0,0 0 0,0 0 0,1 0 0,-1 0 0,1 0 0,-1 0 0,1 0 0,-1 0 0,1 0 0,-1 0 0,1 0 0,0-1 0,0 1 0,-1 0 0,1 0 0,0-1 0,0 1 0,0 0 0,0-1 0,0 1 0,0-1 0,0 0 0,0 1 0,0-1 0,2 1 0,7-1 18,0 0 1,-1-1-1,1 0 1,0-1 0,-1 0-1,1 0 1,-1-1-1,1 0 1,-1-1-1,0 0 1,0 0 0,13-10-1,-15 9-2,1 0 0,0 0-1,1 1 1,-1 1 0,1-1 0,0 1-1,0 0 1,0 1 0,0 0 0,0 1-1,0 0 1,1 0 0,-1 1 0,11 1-1,-18-1-4,-1 1 1,0-1-1,1 1 0,-1 0 0,1-1 0,-1 1 0,0 0 0,0 0 0,0 0 0,1 0 1,-1 0-1,0 0 0,0 0 0,0 1 0,-1-1 0,1 0 0,0 0 0,0 1 1,0 1-1,0-2 3,-1 1 0,1-1 1,0 0-1,-1 0 0,1 1 0,0-1 1,0 0-1,0 0 0,0 0 1,0 0-1,0 0 0,0 0 0,0 0 1,1 0-1,-1 0 0,0-1 1,0 1-1,1 0 0,-1-1 0,1 1 1,-1-1-1,0 1 0,1-1 1,-1 0-1,3 0 0,2 0 85,-1-1 0,0 0 0,0 0 0,1-1 0,-1 0 0,0 0 0,0 0 0,0 0-1,-1-1 1,1 0 0,-1 0 0,7-6 0,23-12-2024,-31 19 804,0 1 0,1 0 0,-1-1 0,1 1 1,-1 0-1,1 1 0,-1-1 0,8 0 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3.442"/>
    </inkml:context>
    <inkml:brush xml:id="br0">
      <inkml:brushProperty name="width" value="0.025" units="cm"/>
      <inkml:brushProperty name="height" value="0.025" units="cm"/>
    </inkml:brush>
  </inkml:definitions>
  <inkml:trace contextRef="#ctx0" brushRef="#br0">1 578 4420,'0'0'8755,"1"8"-6822,6 25 74,-7-32-1921,0-1 1,1 1-1,-1 0 1,1 0-1,-1-1 0,1 1 1,-1 0-1,1-1 1,-1 1-1,1-1 0,-1 1 1,1-1-1,0 1 1,-1-1-1,1 1 0,0-1 1,0 1-1,-1-1 1,1 0-1,0 1 1,0-1-1,0 0 0,-1 0 1,1 0-1,0 0 1,0 0-1,0 0 0,0 0 1,-1 0-1,1 0 1,0 0-1,0 0 1,0 0-1,1-1 0,25-11 1278,-16 3-1111,0-1 0,0 0 0,-1 0 0,-1-1 0,1 0 0,8-15 0,45-81 239,-61 102-465,15-24 34,-3-1 0,0-1 0,-2 0 0,-1 0-1,-1-1 1,-2-1 0,-1 1 0,-2-1 0,2-41 0,-7 70 41,0 0 1,-1 0-1,1 0 1,-1 0-1,0 0 1,0 0 0,0 0-1,0 0 1,-1 0-1,0 1 1,-2-6-1,3 8-78,0 0 0,0 0 0,0 0 0,0 0 0,0 1 0,0-1 0,0 0 0,0 1 0,0-1 0,0 1 0,0-1 0,0 1 1,0-1-1,-1 1 0,1 0 0,0 0 0,0-1 0,0 1 0,-1 0 0,1 0 0,0 0 0,0 0 0,-1 0 0,1 1 0,0-1 0,0 0 0,0 1 0,-1-1 0,1 0 0,0 1 0,0 0 0,0-1 0,0 1 0,0 0 0,0-1 0,0 1 0,0 0 0,0 0 0,1 0 0,-1 0 0,0 0 0,-1 1 0,-5 6-35,0 1 0,0-1 0,1 1-1,0 1 1,1-1 0,0 1 0,0 0-1,1 0 1,1 0 0,-6 21 0,3 0-17,0 1-1,-1 48 1,6-66 12,2 0 0,-1-1-1,2 1 1,-1 0 0,2-1 0,0 1 0,0-1 0,11 23-1,-13-32 19,1-1 0,-1 0-1,1 0 1,0 0-1,0 0 1,1 0-1,-1 0 1,0 0-1,1-1 1,0 1-1,0-1 1,-1 0-1,1 0 1,1 0 0,-1 0-1,0 0 1,0-1-1,1 0 1,-1 1-1,0-1 1,1 0-1,0-1 1,-1 1-1,1-1 1,-1 1 0,1-1-1,0 0 1,-1 0-1,1-1 1,0 1-1,-1-1 1,1 0-1,-1 0 1,1 0-1,-1 0 1,0 0 0,1-1-1,3-2 1,3-2 94,-2 1 1,1-2 0,-1 1 0,0-1 0,0 0 0,-1 0-1,0-1 1,0 0 0,-1-1 0,0 1 0,6-13 0,2-3 118,-2-1 0,-1-1 1,9-28-1,-14 40-150,-2 0 0,0 0 1,0 0-1,-2-1 0,0 1 0,0-1 1,-1 0-1,-2-20 0,1 35-67,-1 0 0,1 0 0,0-1 0,-1 1 0,1 0 0,-1 0 0,1 0 0,0-1 0,-1 1 0,1 0 0,-1 0 0,1 0 0,0 0 0,-1 0 0,1 0 0,-1 0 0,1 0 0,-1 0 0,1 0 0,0 0 0,-1 0 0,1 0 0,-1 0 0,1 1 0,-1-1 0,1 0 0,0 0 0,-1 0 0,1 1 0,0-1 0,-1 0 0,1 0 0,0 1-1,-1-1 1,1 0 0,0 1 0,-1-1 0,1 0 0,0 1 0,0-1 0,0 1 0,-1-1 0,1 0 0,0 1 0,-5 8-29,0 0 0,1 0 0,0 0 0,1 0 0,0 1 0,0-1 0,1 1 0,-1 12-1,0 3 12,1 1-1,1 27 1,1-50 19,0-1 1,0 0 0,0 0-1,0 1 1,0-1-1,1 0 1,-1 0 0,0 1-1,1-1 1,0 0 0,0 0-1,0 0 1,0 0-1,0 0 1,0 0 0,0 0-1,0 0 1,1 0 0,-1 0-1,1-1 1,0 1-1,-1-1 1,1 1 0,0-1-1,0 0 1,0 1 0,0-1-1,0 0 1,0 0-1,0 0 1,0-1 0,0 1-1,1-1 1,-1 1 0,0-1-1,0 1 1,1-1-1,-1 0 1,0 0 0,0 0-1,1-1 1,-1 1 0,0 0-1,0-1 1,1 0-1,-1 1 1,0-1 0,0 0-1,0 0 1,0 0 0,0 0-1,0-1 1,0 1-1,0 0 1,-1-1 0,4-2-1,4-6 23,-1 1 1,1-1-1,-2 0 0,1-1 0,-2 0 0,1 0 0,-2 0 0,1-1 0,-1 0 1,5-20-1,-4 7-52,0 0 1,-2 0-1,0 0 1,-1-37-1,-4 77-366,-1-1 0,-7 29 0,-1 13 383,7-33-14,0-10 44,2 1 0,-1-1 0,2 0-1,0 0 1,0 0 0,5 21 0,-5-33-14,0 0 1,0 0-1,1-1 0,-1 1 0,0 0 1,1 0-1,-1-1 0,1 1 0,-1-1 1,1 1-1,-1 0 0,1-1 0,-1 1 1,1-1-1,0 1 0,-1-1 0,1 1 1,0-1-1,-1 0 0,1 1 0,0-1 1,0 0-1,-1 1 0,1-1 0,0 0 1,0 0-1,0 0 0,-1 0 0,1 0 1,0 0-1,0 0 0,0 0 0,-1 0 1,1 0-1,0 0 0,0-1 0,-1 1 1,1 0-1,0 0 0,0-1 0,-1 1 1,1-1-1,0 1 0,-1 0 0,1-1 1,0 1-1,-1-1 0,1 0 0,-1 1 1,1-2-1,29-28 237,-18 9-172,-1 0-1,-2-1 1,13-40 0,15-32-51,-37 94-23,0-1 0,0 1-1,1-1 1,-1 1 0,0-1 0,0 1-1,0-1 1,1 1 0,-1-1 0,0 1 0,1-1-1,-1 1 1,0 0 0,1-1 0,-1 1-1,1-1 1,-1 1 0,1 0 0,-1-1 0,0 1-1,1 0 1,-1 0 0,1-1 0,-1 1-1,1 0 1,0 0 0,-1 0 0,1 0 0,-1 0-1,1 0 1,8 13-178,0 28 108,-9-40 91,4 34-3,-4-25 45,1 0 0,0 0 0,0 0 0,1-1 0,1 1 0,-1-1 0,2 1 0,-1-1 0,8 13 0,-9-20-9,0 0 0,1 0 0,-1-1-1,0 1 1,1-1 0,-1 1 0,1-1 0,0 0-1,-1 0 1,1 0 0,0-1 0,0 1 0,0-1-1,-1 1 1,1-1 0,0 0 0,4 0 0,21-7-1340,-27 7 948,0-1 0,-1 1 0,1-1 0,0 0 1,0 1-1,0-1 0,0 0 0,-1 1 0,1-1 0,0 0 0,-1 0 0,1 0 0,0 0 0,-1 0 1,0 0-1,1 0 0,-1 0 0,1 0 0,-1 0 0,0 0 0,1-1 0,-1-8-6462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3.790"/>
    </inkml:context>
    <inkml:brush xml:id="br0">
      <inkml:brushProperty name="width" value="0.025" units="cm"/>
      <inkml:brushProperty name="height" value="0.025" units="cm"/>
    </inkml:brush>
  </inkml:definitions>
  <inkml:trace contextRef="#ctx0" brushRef="#br0">0 0 19923,'0'0'2146</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4.334"/>
    </inkml:context>
    <inkml:brush xml:id="br0">
      <inkml:brushProperty name="width" value="0.025" units="cm"/>
      <inkml:brushProperty name="height" value="0.025" units="cm"/>
    </inkml:brush>
  </inkml:definitions>
  <inkml:trace contextRef="#ctx0" brushRef="#br0">128 268 11659,'0'0'6267,"-10"-7"-4500,-30-20-838,38 26-908,1 1 0,-1-1 0,1 1 0,0-1-1,-1 1 1,1 0 0,-1 0 0,1 0 0,-1 0 0,1 0-1,-1 0 1,1 0 0,-1 0 0,1 1 0,-1-1 0,1 1-1,-1-1 1,1 1 0,0-1 0,-1 1 0,1 0 0,0 0-1,0-1 1,-1 1 0,1 0 0,0 0 0,0 0 0,0 1-1,0-1 1,0 0 0,0 0 0,1 0 0,-1 1 0,0-1-1,1 0 1,-2 3 0,-19 53 455,20-54-399,-1 4 32,0 0-1,0 0 0,1 1 1,0-1-1,1 0 1,0 1-1,0 8 0,0-15-96,0 0-1,1 1 0,-1-1 1,0 0-1,1 1 0,-1-1 1,1 0-1,0 1 0,-1-1 1,1 0-1,0 0 0,-1 0 1,1 0-1,0 0 0,0 0 1,0 0-1,0 0 0,0 0 0,0 0 1,0 0-1,1-1 0,-1 1 1,0 0-1,0-1 0,1 1 1,-1-1-1,0 1 0,1-1 1,-1 0-1,0 0 0,1 1 1,-1-1-1,0 0 0,1 0 1,-1 0-1,1-1 0,-1 1 1,0 0-1,1 0 0,-1-1 0,0 1 1,0-1-1,1 1 0,-1-1 1,2 0-1,2-2 102,0 1 1,0-1-1,0 0 1,0-1-1,0 1 1,-1-1-1,0 0 0,1 0 1,-1 0-1,-1-1 1,1 0-1,5-8 0,35-67 450,-44 78-561,17-33 89,-2 0 0,-1-2 0,-2 0-1,-1 0 1,7-49 0,-62 204-1159,34-85 1146,2-1 0,0 1 0,3 0-1,1 1 1,1-1 0,3 50 0,0-81-59,0 0 0,0 0 0,0 0 0,1-1 0,-1 1 0,1 0 0,0 0 1,-1 0-1,1 0 0,0 0 0,0 0 0,0-1 0,0 1 0,0 0 0,1-1 1,-1 1-1,0-1 0,1 0 0,-1 1 0,1-1 0,0 0 0,-1 0 0,1 0 0,0 0 1,0 0-1,-1 0 0,1 0 0,0-1 0,0 1 0,0-1 0,0 1 0,0-1 0,0 0 1,0 0-1,0 0 0,4 0 0,-1-1 59,0 1 0,1-2 1,-1 1-1,0 0 0,0-1 0,0 0 1,0 0-1,0 0 0,0-1 0,-1 0 1,1 0-1,7-6 0,2-5-2,0-1 1,-1-1-1,-1 1 0,0-2 0,-1 0 1,13-28-1,-18 32-58,0-1-1,-1 0 1,0 0-1,-1-1 1,-1 1 0,0-1-1,-1 0 1,0 0-1,-2-22 1,0 37-22,0-1-1,1 1 1,-1-1-1,0 0 1,0 1 0,0-1-1,-1 1 1,1-1-1,0 0 1,0 1 0,0-1-1,0 1 1,0-1 0,-1 0-1,1 1 1,0-1-1,-1 1 1,1-1 0,0 1-1,-1-1 1,1 1-1,0-1 1,-1 1 0,1 0-1,-1-1 1,1 1-1,-1-1 1,1 1 0,-1 0-1,1 0 1,-1-1 0,0 1-1,1 0 1,-1 0-1,1 0 1,-1-1 0,0 1-1,1 0 1,-1 0-1,1 0 1,-1 0 0,0 0-1,1 0 1,-1 0-1,1 0 1,-1 1 0,0-1-1,1 0 1,-1 0-1,1 0 1,-1 1 0,0-1-1,1 0 1,-1 1 0,1-1-1,-1 0 1,1 1-1,0-1 1,-1 1 0,0 0-1,-28 28-154,21-16 214,1 0 0,0 1 0,1 0 0,1 0 0,0 1 0,1-1 0,1 1 0,0 0 0,-2 26 0,5-40-50,0 0 1,0 0 0,0 0-1,0 0 1,0 0-1,0 0 1,0 0 0,0 0-1,0-1 1,1 1-1,-1 0 1,0 0 0,1 0-1,-1 0 1,0 0 0,1-1-1,-1 1 1,1 0-1,-1 0 1,1-1 0,0 1-1,-1 0 1,1-1-1,0 1 1,-1 0 0,1-1-1,0 1 1,0-1-1,-1 1 1,1-1 0,2 1-1,-1-1 28,1 0 0,-1 0-1,1 0 1,-1 0 0,1-1-1,-1 1 1,1-1 0,-1 1-1,0-1 1,1 0 0,3-2 0,5-2 96,-1-1 0,1-1 0,18-15 1,-11 5-84,-14 12-58,0 0 1,0 0-1,1 1 0,-1 0 1,1 0-1,0 0 1,0 0-1,1 1 0,-1 0 1,1 0-1,-1 1 1,1-1-1,0 1 0,11-2 1,-16 4 7,0 0-1,0 1 1,0-1 0,0 1 0,0-1 0,0 1-1,0-1 1,-1 1 0,1 0 0,0-1 0,0 1 0,-1 0-1,1 0 1,0-1 0,-1 1 0,1 0 0,-1 0-1,1 0 1,-1 0 0,0 0 0,1 0 0,-1 0 0,0 0-1,1 0 1,-1 0 0,0 0 0,0 0 0,0 1 0,4 41 236,-3-27-183,-1-15-42,0 0 1,0 0-1,0 0 0,0 0 1,0 0-1,0 0 1,0-1-1,0 1 1,0 0-1,1 0 0,-1 0 1,0 0-1,1 0 1,-1 0-1,0 0 0,1 0 1,-1 0-1,1-1 1,0 1-1,-1 0 0,1 0 1,0-1-1,-1 1 1,1 0-1,0-1 0,0 1 1,0-1-1,-1 1 1,1-1-1,0 1 1,0-1-1,0 0 0,0 1 1,0-1-1,0 0 1,0 0-1,0 0 0,0 0 1,0 1-1,0-1 1,0-1-1,0 1 0,0 0 1,0 0-1,0 0 1,0 0-1,-1-1 1,1 1-1,0 0 0,0-1 1,0 1-1,0-1 1,0 1-1,0-1 0,-1 1 1,1-1-1,0 0 1,0 1-1,0-2 0,7-5 120,0 0 0,0 0 0,-1 0-1,8-11 1,1-2-66,-3 1-69,1 1 0,1 1 0,1 0 1,0 1-1,1 1 0,22-16 0,-38 30-7,0 0 1,0 0-1,0 1 1,1-1-1,-1 0 1,0 0 0,0 1-1,0-1 1,1 1-1,-1-1 1,0 1 0,1-1-1,-1 1 1,0 0-1,1 0 1,-1 0 0,0 0-1,1 0 1,-1 0-1,0 0 1,1 0-1,-1 0 1,1 0 0,-1 1-1,0-1 1,0 1-1,1-1 1,-1 1 0,0-1-1,0 1 1,0 0-1,1 0 1,-1 0 0,0-1-1,0 1 1,0 0-1,0 0 1,0 0-1,-1 0 1,1 1 0,0-1-1,0 0 1,-1 0-1,1 0 1,-1 1 0,1-1-1,-1 0 1,1 2-1,0 2-287,0 0-1,0 0 0,-1 0 0,1 0 1,-1 0-1,0 0 0,-1 5 0,-5 18-5633,0-20-3593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764"/>
    </inkml:context>
    <inkml:brush xml:id="br0">
      <inkml:brushProperty name="width" value="0.025" units="cm"/>
      <inkml:brushProperty name="height" value="0.025" units="cm"/>
    </inkml:brush>
  </inkml:definitions>
  <inkml:trace contextRef="#ctx0" brushRef="#br0">170 0 17649,'0'0'363,"-10"13"213,-1 2-395,-72 102 1169,71-99-1275,1 1 0,1-1 0,1 2 0,-14 40 0,23-60-74,0 0-1,0 0 1,0 1 0,0-1-1,0 0 1,0 0-1,0 1 1,0-1 0,0 0-1,0 0 1,0 1-1,0-1 1,0 0 0,0 0-1,0 1 1,0-1 0,0 0-1,1 0 1,-1 1-1,0-1 1,0 0 0,0 0-1,0 0 1,1 1-1,-1-1 1,0 0 0,0 0-1,1 0 1,-1 0 0,0 0-1,0 1 1,1-1-1,-1 0 1,0 0 0,0 0-1,1 0 1,-1 0-1,0 0 1,0 0 0,1 0-1,-1 0 1,0 0 0,0 0-1,1 0 1,-1 0-1,0 0 1,0 0 0,1 0-1,-1 0 1,0-1-1,0 1 1,1 0 0,-1 0-1,0 0 1,0 0 0,1 0-1,-1-1 1,0 1-1,0 0 1,0 0 0,0 0-1,1-1 1,-1 1-1,0 0 1,19-11 103,12-14-713,-1-1 0,-2-1-1,0-2 1,-2-1 0,-1-1-1,39-64 1,-88 132 2345,-1 2-847,-21 45-1,40-70-744,-1 1-1,2 0 0,0 0 1,1 1-1,0-1 0,1 1 1,-1 25-1,5-4 106,0-30 36,-1-24-226,1 6-72,-1 1 0,0 0 0,-1 0 0,0-1 0,-1 1 0,0 0 0,0 0 1,-1 0-1,-1 1 0,1-1 0,-8-12 0,10 21 515,22 4-283,-5 1-220,0-2 0,0 1 0,0-2 0,0 0 1,18-2-1,4-5-2615,-5-7-3412,-15 2 108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441"/>
    </inkml:context>
    <inkml:brush xml:id="br0">
      <inkml:brushProperty name="width" value="0.025" units="cm"/>
      <inkml:brushProperty name="height" value="0.025" units="cm"/>
    </inkml:brush>
  </inkml:definitions>
  <inkml:trace contextRef="#ctx0" brushRef="#br0">288 1 11050,'0'0'7843,"-9"-1"-6018,7 1-1750,-91 3 2753,86-3-2752,0 1 0,0 0 0,0 0 0,0 1 0,1 0 0,-1 0 0,0 1 0,1-1 0,0 1 0,0 1 0,0-1 0,0 1 0,-5 5 0,10-9-86,1 0 1,0 1-1,-1-1 1,1 0-1,0 1 1,0-1-1,-1 1 1,1-1-1,0 0 1,0 1-1,0-1 1,0 1-1,-1-1 1,1 1-1,0-1 1,0 1-1,0-1 1,0 1-1,0-1 1,0 1-1,0-1 1,0 1-1,0-1 1,1 1-1,-1-1 1,0 1-1,0-1 1,0 0-1,0 1 1,1-1-1,-1 1 1,0-1-1,0 0 1,1 1-1,-1-1 1,0 1-1,1-1 1,-1 0-1,1 0 1,-1 1-1,0-1 1,1 0-1,-1 1 1,1-1-1,-1 0 1,1 0-1,-1 0 1,0 0-1,1 1 1,-1-1-1,1 0 1,-1 0-1,1 0 1,-1 0-1,1 0 1,-1 0-1,1 0 1,0-1-1,39 6-187,-34-5 149,3 1 29,-1 0 1,0 0 0,0 1 0,0 0 0,1 0 0,-2 1 0,1 0 0,0 1 0,-1-1 0,1 1 0,8 7-1,-13-8 16,0-1 0,-1 1 0,0 0-1,1 0 1,-1 0 0,0 0 0,0 0-1,-1 0 1,1 0 0,-1 1 0,1-1-1,-1 0 1,0 1 0,-1-1 0,1 1-1,0 0 1,-1-1 0,0 1-1,0-1 1,0 1 0,0 0 0,-1-1-1,1 1 1,-1-1 0,0 1 0,0-1-1,0 1 1,0-1 0,-3 4 0,-1 3 147,-1 1 0,-1-2 0,0 1 0,0-1 0,0 0 0,-1 0 1,-1-1-1,0 0 0,0-1 0,0 0 0,-1 0 0,0-1 0,0 0 1,0-1-1,-1 0 0,0 0 0,0-2 0,0 1 0,-1-1 0,1-1 0,-23 2 1,32-3-200,1-1 0,-1 0 0,1 0 0,-1-1 0,1 1 0,-1 0 0,1 0 0,-1-1 0,1 1 0,-1-1 0,1 1 0,-1-1 0,1 0 0,0 1 0,-1-1 0,1 0 0,0 0 0,0 0 0,0 0 0,-1 0 0,1 0 0,0-1 0,0 1 0,1 0 0,-1 0 0,0-1 0,0 1 0,0-3 0,-1-2-750,1 0-1,0 0 0,0 1 1,1-1-1,0 0 1,0-10-1,4-24-5563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5.502"/>
    </inkml:context>
    <inkml:brush xml:id="br0">
      <inkml:brushProperty name="width" value="0.025" units="cm"/>
      <inkml:brushProperty name="height" value="0.025" units="cm"/>
    </inkml:brush>
  </inkml:definitions>
  <inkml:trace contextRef="#ctx0" brushRef="#br0">29 64 8680,'9'-19'3023,"-6"13"-1883,-1 0 1,1 0-1,1 0 1,-1 1-1,8-10 1,-10 23 1708,0 30-1700,-8 10-395,-18 64 1,16-76-795,0 0 1,3 0-1,-4 60 1,13-95-928,2-8 709,5-13 169,5-28-156,-3 0 0,10-74-1,4-21 208,-26 143 35,0-1-1,0 0 0,0 0 1,0 1-1,0-1 0,0 0 1,0 1-1,0-1 0,1 0 1,-1 0-1,0 1 0,0-1 1,1 0-1,-1 1 0,0-1 1,1 0-1,-1 1 0,0-1 1,1 1-1,-1-1 0,1 1 1,-1-1-1,1 1 0,-1-1 1,1 1-1,0-1 0,-1 1 1,1 0-1,1-1 0,6 20-278,1 39 87,-5 211 1287,-5-159 1051,1-148-1661,2 27-462,-2-1 0,0 1-1,0 0 1,-1 0 0,0 0 0,-1 0-1,0 0 1,-1 0 0,0 0 0,-5-11-1,3 11-68,3 7 22,0 0 0,0 0 0,0-1 0,0 1 0,-1 1 0,1-1 0,-1 0 0,0 1 0,0-1 0,0 1 0,-5-4 0,7 34-443,1-24 474,0 0 0,0 0 0,1 0 0,-1 0 0,1 0 1,-1 0-1,1 0 0,0 0 0,0-1 0,0 1 0,1 0 0,-1-1 0,1 1 0,-1-1 0,1 1 0,0-1 1,0 0-1,0 0 0,0 0 0,0 0 0,0 0 0,1 0 0,-1 0 0,1-1 0,-1 1 0,1-1 1,0 0-1,-1 0 0,7 2 0,-5-3 31,1 0 0,-1 1 0,1-2 1,-1 1-1,0 0 0,1-1 0,-1 0 1,1 0-1,-1 0 0,0-1 0,0 1 1,0-1-1,0 0 0,0 0 0,0-1 1,0 1-1,-1-1 0,1 0 0,4-5 0,6-7 44,0-1-1,-2-1 0,0 0 0,15-29 0,-21 36-85,0-1 1,-1 0-1,-1 0 0,0-1 0,0 1 0,-1-1 1,2-16-1,-7 83-226,0-35 330,1 0 1,1-1-1,1 1 0,0-1 1,1 1-1,8 29 0,-10-47-61,1 0-1,0-1 0,-1 1 0,1 0 1,0 0-1,0 0 0,0 0 1,0-1-1,1 1 0,-1 0 1,0-1-1,1 1 0,-1-1 1,1 0-1,-1 1 0,1-1 1,0 0-1,-1 0 0,1 0 1,2 1-1,-2-2 18,0 0 0,0 0 0,-1 0 0,1 0 0,0 0 0,0 0 1,0 0-1,-1-1 0,1 1 0,0-1 0,0 1 0,-1-1 0,1 0 0,0 0 0,-1 0 0,1 0 0,2-2 1,3-2 107,-1-1 1,1-1-1,-1 1 1,-1-1-1,1 0 1,-1 0-1,6-12 1,-1 0-111,-1-1 0,-1 0 1,-1-1-1,0 0 1,-2 0-1,-1 0 0,3-33 1,-6 321-2145,-1-266 1900,0 1 1,0-1-1,0 0 0,0 0 0,0 1 1,0-1-1,0 0 0,0 0 0,1 1 1,-1-1-1,1 0 0,-1 0 0,1 0 1,-1 0-1,1 0 0,-1 0 1,1 0-1,0 0 0,0 0 0,0 0 1,0 0-1,1 1 0,-1-2-128,0 0-1,0 0 1,0 0 0,-1 0 0,1-1-1,0 1 1,0 0 0,0-1-1,0 1 1,0 0 0,0-1-1,0 1 1,-1-1 0,1 1 0,0-1-1,0 0 1,-1 1 0,1-1-1,0 0 1,-1 1 0,1-1 0,-1 0-1,1 0 1,-1 0 0,1 1-1,-1-1 1,1 0 0,-1 0-1,1-1 1,13-29-10212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6.061"/>
    </inkml:context>
    <inkml:brush xml:id="br0">
      <inkml:brushProperty name="width" value="0.025" units="cm"/>
      <inkml:brushProperty name="height" value="0.025" units="cm"/>
    </inkml:brush>
  </inkml:definitions>
  <inkml:trace contextRef="#ctx0" brushRef="#br0">44 320 13389,'-10'48'1724,"-19"117"4060,26-143-5165,2 1 0,0-1-1,2 1 1,0-1 0,6 29 0,-4-39-556,1 0 0,0 0 0,1-1 1,0 1-1,8 11 0,-13-69 1811,-6-62-1736,9-132 0,0 202-179,2 0 1,1 0-1,2 1 1,1 0-1,3 1 1,0 0-1,20-38 1,-30 70 36,0 0 1,1 0-1,0 0 0,0 0 1,0 0-1,0 1 1,0-1-1,1 1 1,-1 0-1,1 0 0,6-4 1,-9 6-2,0 1 0,-1 0 1,1 0-1,0-1 0,0 1 0,-1 0 1,1 0-1,0 0 0,0-1 0,0 1 1,-1 0-1,1 0 0,0 0 0,0 0 1,-1 1-1,1-1 0,0 0 1,0 0-1,-1 0 0,1 1 0,0-1 1,0 0-1,-1 1 0,1-1 0,0 1 1,0 0-1,0 0 3,1 1 0,-1 0-1,0 0 1,0 0 0,0 0 0,0 0 0,-1 0 0,1 0 0,0 0 0,-1 1-1,0-1 1,1 0 0,-1 0 0,0 3 0,0 21 112,-1 0 0,-1-1-1,-2 1 1,0-1 0,-10 32 0,5-20 74,7-14-202,9-14-221,-4-9 189,0 0 0,-1 0 0,1-1 0,0 1-1,0-1 1,-1 1 0,1-1 0,0 0-1,4-2 1,14-5 121,-11 5-194,0 1 0,0 0 0,1 0 0,-1 1 0,19 0 0,-27 1 98,0 0 0,0 0-1,0 0 1,0 1 0,0-1 0,0 1 0,0-1-1,-1 1 1,1 0 0,0 0 0,0 0-1,-1 0 1,1 0 0,0 0 0,-1 0 0,1 0-1,-1 1 1,0-1 0,1 1 0,-1-1-1,0 1 1,0-1 0,0 1 0,0 0-1,0-1 1,0 1 0,0 0 0,-1 0 0,1 0-1,-1-1 1,1 1 0,-1 0 0,0 0-1,0 0 1,0 0 0,0 4 0,-1 1 94,0 0 0,0 1 0,-1-1 0,0 0 0,-1 0 0,1 0 0,-1 0 1,-1 0-1,1-1 0,-1 0 0,0 1 0,0-1 0,-1-1 0,-8 9 0,8-8-13,0-1 0,-1 0 0,1-1 0,-1 1 0,0-1 0,0 0 0,0 0 0,0-1 0,-1 0 0,1 0 0,-1-1 0,0 0 0,0 0 0,0 0 0,-7 0 0,13-2-161,0 0 0,-1 0-1,1 0 1,0 0 0,0 0 0,0-1-1,0 1 1,0-1 0,0 1 0,0 0-1,0-1 1,0 0 0,0 1-1,0-1 1,0 0 0,0 1 0,0-1-1,0 0 1,1 0 0,-1 0 0,0 0-1,1 1 1,-1-1 0,0 0-1,1 0 1,-1 0 0,1-1 0,0 1-1,-1 0 1,1 0 0,0 0 0,-1-2-1,-1-42-7651,3 37 5471,0-26-7830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6.545"/>
    </inkml:context>
    <inkml:brush xml:id="br0">
      <inkml:brushProperty name="width" value="0.025" units="cm"/>
      <inkml:brushProperty name="height" value="0.025" units="cm"/>
    </inkml:brush>
  </inkml:definitions>
  <inkml:trace contextRef="#ctx0" brushRef="#br0">0 215 3203,'0'0'18775,"10"1"-17424,-2-1-1283,-5 1 12,0 0 0,0-1 0,-1 0 0,1 1 0,0-1 0,0 0 1,0-1-1,0 1 0,0 0 0,0-1 0,-1 0 0,1 1 0,0-1 0,0 0 1,-1 0-1,1-1 0,0 1 0,-1-1 0,0 1 0,1-1 0,-1 0 1,0 0-1,0 0 0,0 0 0,0 0 0,3-4 0,0-4 0,0 0-1,-1 0 1,0 0-1,-1-1 1,0 1-1,0-1 1,-1 0-1,1-20 1,-16 68 32,9-20-108,1 1 1,2 0-1,-1 0 0,2 0 1,3 33-1,-3-49-3,0-1 0,1 0 0,-1 0 0,0 0-1,1 0 1,-1 0 0,0 0 0,1 0 0,-1 0 0,1 0-1,-1 0 1,1 0 0,0 0 0,-1 0 0,1 0-1,0-1 1,0 1 0,0 0 0,-1-1 0,1 1 0,0 0-1,0-1 1,0 1 0,0-1 0,0 1 0,0-1-1,0 1 1,0-1 0,1 0 0,-1 0 0,0 0 0,0 1-1,0-1 1,0 0 0,0 0 0,0 0 0,0-1-1,1 1 1,-1 0 0,0 0 0,0-1 0,1 0 0,3 0 21,-1-1 0,0 0 0,0 0 0,0 0 0,0-1 0,0 1 0,0-1 0,0 0 0,2-3 1,40-51 95,-37 45-120,0-1 0,0 2 0,1-1-1,1 1 1,0 1 0,0 0 0,14-8 0,-25 17 5,0 1-1,1 0 1,0-1-1,-1 1 1,1 0 0,-1 0-1,1 0 1,-1-1 0,1 1-1,-1 0 1,1 0-1,-1 0 1,1 0 0,0 0-1,-1 0 1,1 0 0,-1 0-1,1 0 1,-1 1-1,1-1 1,0 0 0,-1 0-1,1 0 1,-1 1 0,1-1-1,-1 0 1,1 0-1,-1 1 1,1-1 0,-1 0-1,0 1 1,1-1-1,-1 1 1,1-1 0,-1 1-1,0-1 1,1 1 0,-1 0-1,12 29 78,-11-26-53,0 0 0,0 0 0,0-1 0,1 1 0,-1-1 0,1 1 0,0-1 1,0 0-1,3 5 0,-4-8-16,-1 1 1,1-1 0,-1 0 0,1 1 0,0-1-1,-1 0 1,1 1 0,0-1 0,-1 0 0,1 0-1,-1 0 1,1 0 0,0 0 0,-1 0 0,1 0-1,0 0 1,-1 0 0,1 0 0,0 0 0,-1 0-1,1 0 1,0 0 0,0-1 0,23-18 416,21-44 30,-37 50-454,1 0-1,0 1 1,0 0 0,2 0 0,11-10-1,-22 21-9,1 1 1,-1 0-1,1-1 0,-1 1 0,0 0 0,1 0 1,-1-1-1,1 1 0,-1 0 0,1 0 0,-1-1 1,1 1-1,-1 0 0,1 0 0,-1 0 0,0 0 1,1 0-1,-1 0 0,1 0 0,-1 0 0,1 0 1,-1 0-1,1 0 0,-1 0 0,1 0 0,-1 1 1,1-1-1,-1 0 0,1 0 0,-1 0 0,1 1 1,-1-1-1,0 0 0,1 0 0,-1 1 0,1-1 1,-1 0-1,0 1 0,1-1 0,-1 1 0,0-1 1,0 0-1,1 1 0,-1-1 0,0 1 0,0-1 1,0 1-1,1-1 0,-1 1 0,0-1 0,0 1 0,0-1 1,0 1-1,0-1 0,0 1 0,0-1 0,0 1 1,0-1-1,0 1 0,0-1 0,0 1 0,-1 0 1,1 43-992,-1-36-59,0 10-3199,-4-5-3138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7.196"/>
    </inkml:context>
    <inkml:brush xml:id="br0">
      <inkml:brushProperty name="width" value="0.025" units="cm"/>
      <inkml:brushProperty name="height" value="0.025" units="cm"/>
    </inkml:brush>
  </inkml:definitions>
  <inkml:trace contextRef="#ctx0" brushRef="#br0">8 0 2018,'0'0'22197,"-2"12"-21925,-1 36 278,1 1 0,3 0 0,1-1 0,3 1-1,19 81 1,-24-128-531,0 0-1,1 1 1,0-1-1,-1 0 1,1 1 0,0-1-1,0 0 1,1 0-1,-1 0 1,0 0-1,4 4 1,-5-6-8,1 1 1,-1-1-1,1 0 1,-1 1 0,1-1-1,-1 0 1,1 0-1,-1 1 1,1-1-1,0 0 1,-1 0-1,1 0 1,-1 0 0,1 0-1,0 0 1,-1 0-1,1 0 1,-1 0-1,1 0 1,0 0 0,-1 0-1,1 0 1,-1-1-1,1 1 1,0 0-1,-1 0 1,1-1-1,-1 1 1,1-1 0,3-2 66,-1 0 1,0-1 0,1 1 0,-2-1 0,1 0-1,0 0 1,-1 0 0,1 0 0,-1 0 0,2-6-1,29-84 321,-21 57-267,24-52-1,-36 88-133,0 0-1,0 0 0,1 0 1,-1 0-1,0 0 1,1 0-1,-1 0 0,1 1 1,-1-1-1,1 0 1,0 0-1,-1 1 0,1-1 1,0 0-1,-1 1 0,1-1 1,0 0-1,0 1 1,0-1-1,0 1 0,-1 0 1,1-1-1,0 1 1,2-1-1,-2 2-5,-1-1 1,1 1-1,0-1 1,0 1-1,0-1 0,-1 1 1,1 0-1,0 0 0,-1-1 1,1 1-1,-1 0 1,1 0-1,-1-1 0,1 1 1,-1 0-1,0 0 1,1 0-1,-1 0 0,1 1 1,10 56-296,-11-54 284,4 42-369,-4-32-340,1 1 1,1-1 0,1 1-1,6 24 1,-8-38 533,-1 0 1,0 0-1,0 0 0,1 0 0,-1 0 1,1 0-1,-1 0 0,1-1 0,-1 1 1,1 0-1,-1 0 0,1-1 1,0 1-1,0 0 0,-1-1 0,1 1 1,0 0-1,0-1 0,0 1 0,-1-1 1,1 1-1,0-1 0,0 0 1,0 1-1,0-1 0,0 0 0,0 0 1,0 0-1,0 0 0,0 0 0,0 0 1,0 0-1,0 0 0,0 0 1,0 0-1,0 0 0,0 0 0,0-1 1,0 1-1,-1 0 0,1-1 1,0 1-1,0-1 0,1 0 0,14-20-5390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7.556"/>
    </inkml:context>
    <inkml:brush xml:id="br0">
      <inkml:brushProperty name="width" value="0.025" units="cm"/>
      <inkml:brushProperty name="height" value="0.025" units="cm"/>
    </inkml:brush>
  </inkml:definitions>
  <inkml:trace contextRef="#ctx0" brushRef="#br0">110 32 14862,'0'0'7581,"-7"9"-7005,-10 15-462,1 0 0,-15 32 0,25-43 3,0-1-1,1 1 1,0 0 0,1 0 0,0 1-1,1-1 1,-2 26 0,5-39-116,0 1 0,0-1 0,0 0 0,0 0 0,0 1 0,0-1 0,0 0 0,0 0 0,0 1 0,0-1 0,0 0 0,0 0 0,0 0 0,0 1 0,0-1 0,0 0 0,0 0 0,0 0 0,1 1 0,-1-1 0,0 0 0,0 0 0,0 0 0,0 1 0,0-1 0,1 0 0,-1 0 0,0 0 0,0 0 0,0 0 0,1 0 0,-1 1 0,0-1 0,0 0 0,0 0 0,1 0 0,-1 0 0,0 0 0,0 0 0,1 0 0,-1 0 0,0 0 0,0 0 0,0 0 0,1 0 0,-1 0 0,14-7 195,10-14 303,-3-10-133,-1-1 0,20-42 0,2-4-274,-32 67-199,-5 19-21,-3 28 22,-2-26 191,0 13-22,0-15-27,-1-1 0,2 1 0,-1 0 0,1 0-1,0-1 1,0 1 0,1 0 0,0-1 0,4 8 0,-5-14-24,-1 0-1,1 0 1,0 0-1,0 0 1,-1 0 0,1 0-1,0-1 1,0 1-1,0 0 1,0-1 0,0 1-1,0 0 1,0-1-1,0 1 1,1-1 0,-1 0-1,0 1 1,0-1-1,0 0 1,0 0-1,1 0 1,-1 0 0,0 0-1,0 0 1,0 0-1,1 0 1,-1 0 0,0 0-1,0-1 1,0 1-1,0-1 1,0 1 0,1-1-1,-1 1 1,0-1-1,0 1 1,0-1 0,0 0-1,0 0 1,-1 1-1,1-1 1,0 0 0,1-1-1,35-39 408,-6-8-733,-4 6-2022,4 3-4404,-16 23-462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8.142"/>
    </inkml:context>
    <inkml:brush xml:id="br0">
      <inkml:brushProperty name="width" value="0.025" units="cm"/>
      <inkml:brushProperty name="height" value="0.025" units="cm"/>
    </inkml:brush>
  </inkml:definitions>
  <inkml:trace contextRef="#ctx0" brushRef="#br0">84 254 9225,'0'0'11584,"-9"-3"-11381,7 2-206,0 0-1,0 0 1,0 1 0,0-1-1,0 1 1,0-1 0,0 1 0,0 0-1,0 0 1,0 0 0,0 0-1,-1 0 1,1 0 0,0 0-1,0 1 1,-3 0 0,3 1-1,0 0 0,0 0 0,0 0 0,0 0 0,1 0 0,-1 1 0,0-1 0,1 0 0,0 1 0,0-1 0,0 1 0,0-1 0,0 1 0,0 0 0,0 0 0,1-1 0,-1 4 0,-3 11 214,1 0 1,1 0-1,0 0 1,1 0-1,1 0 1,2 19-1,-2-35-190,0 1 0,0-1-1,0 0 1,0 0 0,1 0-1,-1 0 1,0 0 0,1 1 0,-1-1-1,1 0 1,-1 0 0,1 0-1,0 0 1,-1 0 0,1 0 0,0 0-1,0-1 1,-1 1 0,1 0-1,0 0 1,0-1 0,0 1 0,0 0-1,0-1 1,0 1 0,2 0-1,-1-1 18,0 0 0,0 0 0,-1 0 0,1 0 0,0 0-1,0-1 1,0 1 0,0-1 0,0 1 0,0-1 0,-1 1 0,1-1-1,0 0 1,2-2 0,4-2 129,-1 0 0,0 0 1,0-1-1,0 0 0,9-12 0,-2-2-4,-1-1-1,-1 0 1,-1 0-1,-1-1 1,-1-1 0,0 1-1,-2-2 1,-1 1-1,-1-1 1,-1 0-1,-1 0 1,-1 0 0,-1 0-1,-4-46 1,3 69-169,0 0 0,0 1 1,0-1-1,0 0 0,0 0 0,0 1 1,0-1-1,0 0 0,0 1 0,0-1 1,-1 0-1,1 1 0,0-1 1,0 0-1,-1 1 0,1-1 0,-1 1 1,1-1-1,0 0 0,-1 1 0,1-1 1,-1 1-1,1-1 0,-1 1 1,0 0-1,0-1 0,-11 11-128,-7 28 73,11-12 149,1 1 0,2-1 0,1 1-1,1 0 1,1 1 0,2 35 0,0-59-64,0 0 0,1-1-1,0 1 1,-1-1-1,1 1 1,0-1 0,1 0-1,-1 1 1,1-1-1,-1 0 1,1 0 0,0 0-1,0 0 1,0 0-1,1 0 1,-1 0 0,1-1-1,-1 1 1,1-1-1,0 0 1,0 0 0,0 0-1,0 0 1,0-1-1,1 1 1,-1-1 0,5 2-1,-2-2-6,-1 0-1,0 0 1,0-1 0,0 1-1,1-1 1,-1 0-1,0-1 1,0 1-1,1-1 1,-1 0 0,0-1-1,0 1 1,0-1-1,0 0 1,0 0-1,-1 0 1,1-1 0,5-4-1,3-3 18,-1 0-1,0-1 1,-1-1 0,0 0-1,-1 0 1,0-1 0,-1 0-1,-1-1 1,0 0 0,0 0-1,-2-1 1,0 0 0,0 0-1,-2-1 1,0 1 0,3-19-1,-7 33-13,0 0 0,0 0 0,1-1 0,-1 1 0,0 0 0,0 0 0,0 0 0,0 0 0,0 0-1,-1 0 1,1 0 0,0 0 0,0 0 0,-1 0 0,1 0 0,0 0 0,-1 0 0,1 0 0,-1 0-1,0 0 1,1 0 0,-2-1 0,1 2-17,0 0-1,0 0 0,0 0 1,0 0-1,1 0 0,-1 0 1,0 1-1,0-1 0,0 0 1,1 1-1,-1-1 0,0 0 1,0 1-1,1-1 0,-1 1 1,0-1-1,1 1 1,-1 0-1,0-1 0,1 1 1,-1 0-1,-32 45-140,25-31 172,1 0-1,0 1 1,1-1 0,1 2-1,0-1 1,2 0-1,-1 1 1,0 32 0,3-48-31,1 1 0,0-1 0,0 1 0,1-1 0,-1 1 0,0-1 0,1 1 0,-1-1 0,0 1 0,1-1 0,0 0 0,-1 1 0,1-1 0,0 1 0,0-1 0,0 0 0,-1 0 0,1 0 0,1 1 0,-1-1 0,0 0 0,0 0 0,0-1 0,0 1 0,2 1 0,1-1-48,-1 0 0,0 0 0,0 0 0,1 0 0,-1-1 1,0 1-1,1-1 0,-1 0 0,0 0 0,1-1 0,3 0 0,2 0-633,-1-1-1,1 0 1,-1-1-1,0 0 1,0 0-1,0 0 0,0-1 1,12-8-1,7-16-4493,-2-4-2466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8.678"/>
    </inkml:context>
    <inkml:brush xml:id="br0">
      <inkml:brushProperty name="width" value="0.025" units="cm"/>
      <inkml:brushProperty name="height" value="0.025" units="cm"/>
    </inkml:brush>
  </inkml:definitions>
  <inkml:trace contextRef="#ctx0" brushRef="#br0">82 91 11691,'0'0'9203,"-9"6"-9155,6-3 16,-2 0 3,0 0 0,1 1-1,-1 0 1,1 0 0,0 0 0,0 0-1,1 1 1,-1-1 0,1 1 0,0 0 0,-5 10-1,3-7 7676,6-18-5759,-1 8-2160,1 0-1,0 0 1,-1-1 0,1 1 0,0 0 0,0 0 0,0 0-1,0 0 1,1 0 0,-1 0 0,0 0 0,1 0 0,2-2-1,-3 2-308,0 0-1,1-1 0,-1 1 1,0 0-1,0-1 0,-1 0 1,1 1-1,0-1 0,-1 1 1,0-1-1,0 0 0,1 1 1,-1-1-1,-1 0 0,1-2 1,-7-43-18,2 36 617,-7-11 4157,9 51-2343,-4 94-119,3-80-1071,2 1 1,6 68-1,-5-110-745,1 0 0,0 0-1,0 0 1,0 0 0,0 0 0,1 0 0,-1 0 0,0 0 0,0 0 0,0 0-1,1 0 1,-1 0 0,1 0 0,-1 0 0,1 0 0,-1 0 0,1 0 0,-1 0 0,1 0-1,0-1 1,-1 1 0,1 0 0,0 0 0,0-1 0,0 1 0,0-1 0,0 1-1,-1-1 1,1 1 0,0-1 0,0 1 0,0-1 0,0 0 0,0 0 0,0 1 0,0-1-1,1 0 1,-1 0 0,0 0 0,0 0 0,0 0 0,0 0 0,0 0 0,0-1-1,0 1 1,1-1 0,2 0-334,-1-1 0,1 0-1,-1 1 1,0-1 0,0-1-1,0 1 1,0 0 0,0-1-1,0 0 1,0 0 0,2-4-1,19-40-10072,-14 24 283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9.021"/>
    </inkml:context>
    <inkml:brush xml:id="br0">
      <inkml:brushProperty name="width" value="0.025" units="cm"/>
      <inkml:brushProperty name="height" value="0.025" units="cm"/>
    </inkml:brush>
  </inkml:definitions>
  <inkml:trace contextRef="#ctx0" brushRef="#br0">140 0 12684,'0'0'14478,"-10"4"-14275,2 0-196,-1 0 1,1 1-1,-1 0 1,1 0 0,1 1-1,-1 0 1,1 0 0,0 1-1,0 0 1,1 0-1,0 0 1,0 1 0,-5 11-1,8-15-6,0 1-18,0-1 1,0 1 0,1 0-1,0 0 1,-1 1 0,0 6-1,2-11 14,1-1 0,0 1 0,0-1 0,0 1 1,0 0-1,0-1 0,0 1 0,0-1 0,1 1 0,-1 0 0,0-1 0,0 1 0,0-1 0,1 1 0,-1 0 0,0-1 0,0 1 0,1-1 0,-1 1 0,1-1 1,-1 1-1,0-1 0,1 0 0,0 1 0,0 0 1,1 0-1,-1-1 1,1 1 0,0-1 0,-1 1-1,1-1 1,0 0 0,-1 1 0,1-1-1,0 0 1,-1 0 0,1 0 0,2-1-1,12-2-149,0 0 0,1-1 0,-2-1 0,1 0 0,25-14 0,-27 12 112,0 1 0,1 0 1,-1 1-1,1 1 0,1 0 1,27-3-1,-43 7 43,0 0 1,1 0-1,-1 0 0,0 0 1,1 0-1,-1 0 0,1 0 1,-1 0-1,0 0 0,1 1 1,-1-1-1,0 0 0,1 0 1,-1 0-1,0 0 0,1 1 0,-1-1 1,0 0-1,1 0 0,-1 1 1,0-1-1,0 0 0,1 1 1,-1-1-1,0 0 0,0 1 1,0-1-1,1 0 0,-1 1 1,0-1-1,0 0 0,0 1 1,0-1-1,0 1 0,0-1 1,0 0-1,0 1 0,0-1 1,0 0-1,0 1 0,0-1 1,0 1-1,0-1 0,0 0 0,0 1 1,0-1-1,0 0 0,-1 1 1,1-1-1,0 0 0,0 1 1,0-1-1,-1 0 0,1 1 1,0-1-1,0 0 0,-1 1 1,1-1-1,0 0 0,-1 0 1,1 0-1,0 1 0,-1-1 1,-18 23 349,-8 3-275,-1-2 0,-60 40 1,69-55-1823,6-8-2491,3-1-4189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39.755"/>
    </inkml:context>
    <inkml:brush xml:id="br0">
      <inkml:brushProperty name="width" value="0.025" units="cm"/>
      <inkml:brushProperty name="height" value="0.025" units="cm"/>
    </inkml:brush>
  </inkml:definitions>
  <inkml:trace contextRef="#ctx0" brushRef="#br0">1 1 17617,'0'0'6272,"0"13"-5898,0 47 341,12 93 1,8-25 100,6 180 1,-22-286-674,1-35 34,6-37 101,17-253-350,-15 131 0,-12 160 22,1 0-1,0 0 1,6-18-1,-7 27 34,0 0-1,1 0 0,-1 1 1,0-1-1,1 1 0,0-1 1,-1 1-1,1 0 0,3-4 1,-4 6 10,0-1 1,0 1-1,0-1 1,0 0-1,0 1 1,0-1 0,0 1-1,0 0 1,0-1-1,0 1 1,0 0-1,0 0 1,0 0 0,1 0-1,-1 0 1,0 0-1,0 0 1,0 0-1,0 0 1,0 0-1,0 0 1,0 1 0,0-1-1,2 1 1,-1 2-27,-1-1 1,0 0 0,0 1 0,0-1-1,-1 1 1,1 0 0,-1-1-1,1 1 1,-1-1 0,0 1-1,0 0 1,0-1 0,0 1-1,0 0 1,-1-1 0,1 1-1,-1-1 1,-1 4 0,-4 10 45,-1-1 0,0 1 0,-2-1 0,0-1-1,0 1 1,-1-2 0,-15 17 0,-30 45-239,66-95-5435,15-31-414,-26 50 5917,21-44-5901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0.430"/>
    </inkml:context>
    <inkml:brush xml:id="br0">
      <inkml:brushProperty name="width" value="0.025" units="cm"/>
      <inkml:brushProperty name="height" value="0.025" units="cm"/>
    </inkml:brush>
  </inkml:definitions>
  <inkml:trace contextRef="#ctx0" brushRef="#br0">0 151 16720,'0'0'1548,"1"9"-400,0 27-89,-2-2-24,2 0 0,2-1 0,1 1 1,13 50-1,-17-83-1025,0 0-1,0 0 1,0 0-1,1-1 1,-1 1-1,0 0 1,1 0 0,-1 0-1,0 0 1,1-1-1,-1 1 1,1 0 0,-1 0-1,1-1 1,-1 1-1,1 0 1,0-1 0,-1 1-1,1-1 1,0 1-1,-1-1 1,1 1-1,0-1 1,0 1 0,-1-1-1,1 0 1,0 1-1,0-1 1,0 0 0,1 0-1,-1 0 32,0-1 1,1 0-1,-1 1 0,0-1 1,0 0-1,0 0 0,0 0 0,0 0 1,0 0-1,0 0 0,0-1 1,0 1-1,0 0 0,0 0 0,0-3 1,21-54 596,-17 30-588,-1 0 0,-2-1 0,0 1-1,-2-1 1,-6-48 0,2 71-103,0 17-63,-2 18-62,5-18 180,-2 14 158,1 0-1,1 1 1,5 44 0,-4-69-149,0 0 1,0 0 0,1 1-1,-1-1 1,0 0-1,1 0 1,-1 0 0,1 0-1,0 0 1,-1 0 0,1 0-1,0 0 1,0 0 0,-1 0-1,1 0 1,0 0-1,0 0 1,0 0 0,0-1-1,0 1 1,0 0 0,1-1-1,-1 1 1,0-1-1,0 1 1,0-1 0,0 0-1,1 1 1,-1-1 0,0 0-1,0 0 1,1 0 0,-1 0-1,0 0 1,0 0-1,1 0 1,-1 0 0,0-1-1,0 1 1,0 0 0,2-1-1,1-1 55,0 1-1,0 0 0,0-1 0,0 0 1,0 0-1,-1 0 0,1-1 0,0 1 1,-1-1-1,6-5 0,3-9 1,-1 0 0,-1-1 0,0 0 0,-2 0 0,0-1 0,0-1 0,-2 1 0,-1-1 0,0 0 0,2-26 0,-7 92-530,10 82-1,-10-122 536,1 0-1,1 0 1,-1 0-1,1 0 1,5 11-1,-7-17-57,1 1-1,-1 0 1,0 0-1,1 0 1,-1 0 0,1-1-1,0 1 1,-1 0-1,1 0 1,0-1-1,-1 1 1,1-1 0,0 1-1,0 0 1,0-1-1,0 0 1,-1 1 0,1-1-1,0 1 1,0-1-1,0 0 1,0 0 0,0 1-1,0-1 1,0 0-1,0 0 1,0 0-1,0 0 1,0 0 0,0 0-1,0-1 1,0 1-1,0 0 1,-1 0 0,1-1-1,0 1 1,0 0-1,0-1 1,0 1 0,0-1-1,0 1 1,-1-1-1,1 0 1,0 1-1,-1-1 1,2-1 0,3-3 50,0-1-1,0 1 1,-1-1 0,0 0 0,0-1 0,-1 1 0,1 0 0,-1-1 0,-1 0 0,3-10 0,15-74 72,-14-55-179,-6 142-196,0 8-122,0 44 233,-2-27 198,1-1 0,1 1 0,1 0-1,1 0 1,1-1 0,1 1 0,11 34 0,-14-54-74,-1 1 0,1-1-1,-1 1 1,1-1 0,0 0 0,0 1 0,0-1 0,0 0-1,0 0 1,0 0 0,0 0 0,0 1 0,0-1 0,1-1 0,-1 1-1,0 0 1,1 0 0,-1 0 0,0-1 0,1 1 0,2 0-1,-3-1-98,0 0 0,0 0 0,0-1 0,0 1 0,0 0 0,0-1 0,0 1 0,-1 0 0,1-1 0,0 1 0,0-1 0,0 1 0,-1-1 0,1 0 0,0 1-1,0-1 1,-1 0 0,1 0 0,-1 1 0,1-1 0,-1 0 0,1 0 0,-1 0 0,1 0 0,-1 0 0,0 0 0,1 0 0,-1 0 0,0 1 0,0-1 0,0 0-1,0 0 1,0-2 0,3-26-4663,-3-5-1965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829"/>
    </inkml:context>
    <inkml:brush xml:id="br0">
      <inkml:brushProperty name="width" value="0.025" units="cm"/>
      <inkml:brushProperty name="height" value="0.025" units="cm"/>
    </inkml:brush>
  </inkml:definitions>
  <inkml:trace contextRef="#ctx0" brushRef="#br0">132 1 19314,'0'0'550,"-3"10"32,-6 17 48,-1-2-110,1 1 0,2 0 0,0 0 0,-3 38 0,9-47-507,1 0 0,1 0 0,0 0 0,1 0 1,1 0-1,1-1 0,0 1 0,1-1 0,1 0 0,0 0 1,1 0-1,1-1 0,0 0 0,15 19 0,-22-33-63,-1-1-1,0 0 1,0 1-1,0-1 0,1 1 1,-1-1-1,0 1 1,0-1-1,1 0 0,-1 1 1,0-1-1,1 0 1,-1 1-1,1-1 1,-1 0-1,0 1 0,1-1 1,-1 0-1,1 0 1,-1 1-1,1-1 0,-1 0 1,1 0-1,-1 0 1,1 0-1,-1 0 1,0 0-1,1 0 0,-1 0 1,1 0-1,-1 0 1,2 0-1,1-16-829,-10-26-361,-1 25 1167,0 0 0,-1 0-1,-1 1 1,0 0 0,-1 1 0,-1 0 0,0 1-1,-1 0 1,-27-21 0,19 22 964,11 11-427,11 10-391,0-6-127,1 1-1,0-2 1,0 1-1,0 0 1,0 0 0,0-1-1,0 1 1,0-1-1,1 1 1,-1-1-1,0 0 1,1 0-1,-1 0 1,1 0-1,0-1 1,-1 1-1,4 0 1,47 5-3612,-12-5-1928,3-1-3630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0.884"/>
    </inkml:context>
    <inkml:brush xml:id="br0">
      <inkml:brushProperty name="width" value="0.025" units="cm"/>
      <inkml:brushProperty name="height" value="0.025" units="cm"/>
    </inkml:brush>
  </inkml:definitions>
  <inkml:trace contextRef="#ctx0" brushRef="#br0">1 1 18962,'0'0'4628,"10"7"-4697,-2-1-203,0-1 0,1 0 0,-1-1 0,16 6 0,-16-7-452,-1-1-1,1-1 1,-1 1-1,1-1 1,13 0 1643,-22 22 192,-9 21-331,6-29-425,1 0 0,0 0-1,-1 24 1,5-38-359,-1 0 0,0-1 0,1 1-1,-1-1 1,0 1 0,1-1 0,-1 1-1,1 0 1,-1-1 0,0 0 0,1 1-1,-1-1 1,1 1 0,0-1 0,-1 0-1,1 1 1,-1-1 0,1 0 0,0 0-1,-1 1 1,1-1 0,-1 0 0,1 0 0,0 0-1,-1 0 1,1 0 0,0 0 0,-1 0-1,1 0 1,1 0 0,28 0-279,-21 0 51,152-9-969,-160 9 1224,0 0 0,0 0-1,0 0 1,0 1 0,0-1 0,0 0 0,0 1-1,0-1 1,0 1 0,0-1 0,0 1-1,0-1 1,0 1 0,0 0 0,0 0 0,-1-1-1,1 1 1,0 0 0,0 0 0,-1 0 0,1 0-1,-1 0 1,1 0 0,-1 0 0,1 0-1,-1 0 1,1 0 0,-1 0 0,0 0 0,0 0-1,0 0 1,1 0 0,-1 0 0,0 1-1,0-1 1,-1 0 0,1 0 0,0 0 0,0 0-1,0 0 1,-1 0 0,1 0 0,-1 0-1,1 0 1,-1 2 0,-2 4 299,1 0 0,-1 0 0,0 0-1,-1 0 1,-6 9 0,-3 2 448,-1-1-1,-18 16 1,27-27-688,0-1-1,-1-1 0,0 1 0,0-1 0,0 0 1,0-1-1,-1 1 0,0-1 0,1 0 1,-10 2-1,15-5-152,0 0 1,0 1-1,0-1 0,0 0 0,0 0 1,0 0-1,0 0 0,0 0 0,0 0 1,0 0-1,0 0 0,0 0 1,0-1-1,0 1 0,1 0 0,-1-1 1,0 1-1,0-1 0,0 1 1,0-1-1,0 1 0,0-1 0,1 1 1,-1-1-1,0 0 0,1 0 1,-1 1-1,0-1 0,1 0 0,-1 0 1,1 0-1,-1 1 0,1-1 0,-1 0 1,1 0-1,-1-2 0,-2-39-6015,3 31 4310,0-26-6872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1.259"/>
    </inkml:context>
    <inkml:brush xml:id="br0">
      <inkml:brushProperty name="width" value="0.025" units="cm"/>
      <inkml:brushProperty name="height" value="0.025" units="cm"/>
    </inkml:brush>
  </inkml:definitions>
  <inkml:trace contextRef="#ctx0" brushRef="#br0">1 120 15791,'0'0'9849,"9"2"-8979,-6-1-836,-1-1 0,1 1 1,-1-1-1,0 1 0,1-1 0,-1 0 0,1 0 0,-1 0 0,1 0 0,-1 0 0,1 0 0,-1-1 0,1 1 0,-1-1 0,0 0 0,1 0 0,-1 0 0,0 0 0,0 0 0,1 0 0,-1-1 0,0 1 0,0-1 0,0 1 0,-1-1 0,1 0 0,0 0 0,-1 0 0,1 0 0,-1 0 0,0 0 0,1 0 0,-1 0 1,0 0-1,0-1 0,0 1 0,-1 0 0,1-1 0,0-2 0,0-30 234,-7 27-288,-6 21-287,9-5 293,-1 0-1,1 1 1,0-1 0,1 0-1,0 1 1,0 0-1,1-1 1,0 1 0,1 0-1,0 0 1,0-1 0,3 15-1,-2-21 20,-1-1 0,1 0 0,0 0 0,0 0 1,0 0-1,0 0 0,0 0 0,0 0 0,0 0 0,1-1 0,-1 1 0,0 0 0,0-1 0,1 1 0,-1-1 1,0 1-1,1-1 0,-1 1 0,0-1 0,1 0 0,-1 0 0,0 0 0,1 0 0,-1 0 0,1 0 0,-1 0 1,0 0-1,1-1 0,-1 1 0,1 0 0,1-2 0,4 1 76,-1-1 1,1 0-1,-1 0 1,0-1-1,11-5 0,0-6 79,1-1 0,-2 0 0,19-21 0,-20 19-115,1 0 1,1 2 0,20-16 0,-36 31-42,-1-1 1,1 1-1,-1-1 1,1 1-1,-1 0 1,1-1 0,0 1-1,-1-1 1,1 1-1,0 0 1,-1 0 0,1-1-1,0 1 1,-1 0-1,1 0 1,0 0-1,0 0 1,-1 0 0,1 0-1,0 0 1,-1 0-1,1 0 1,0 0 0,0 0-1,-1 1 1,1-1-1,0 0 1,-1 0 0,1 1-1,0-1 1,-1 0-1,1 1 1,-1-1-1,1 1 1,-1-1 0,1 1-1,0-1 1,-1 1-1,0-1 1,1 1 0,-1 0-1,1-1 1,0 2-1,11 39 356,-2-4-179,-9-36-277,0 0 1,0 0-1,0 0 1,0 1-1,0-1 1,0 0-1,0 0 1,0 0-1,1-1 1,-1 1-1,0 0 1,1 0-1,-1-1 1,1 1-1,-1-1 1,0 1-1,1-1 1,-1 0-1,4 1 1,-4-1-128,0 0 0,0 0 0,0 0 0,0 0 1,1-1-1,-1 1 0,0 0 0,0-1 0,0 1 1,0 0-1,0-1 0,0 1 0,0-1 0,0 0 0,0 1 1,0-1-1,0 0 0,0 0 0,-1 1 0,1-1 0,0 0 1,0 0-1,-1 0 0,1 0 0,0-2 0,6-15-9583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1.868"/>
    </inkml:context>
    <inkml:brush xml:id="br0">
      <inkml:brushProperty name="width" value="0.025" units="cm"/>
      <inkml:brushProperty name="height" value="0.025" units="cm"/>
    </inkml:brush>
  </inkml:definitions>
  <inkml:trace contextRef="#ctx0" brushRef="#br0">1 1 15887,'0'0'8136,"17"52"-7624,-6-19 97,-2 6 288,3-1-289,2-4-352,1-2-159,-2-9-65,2-4-577,-5-6-1505,-5-1-1089,-5-6-1473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2.227"/>
    </inkml:context>
    <inkml:brush xml:id="br0">
      <inkml:brushProperty name="width" value="0.025" units="cm"/>
      <inkml:brushProperty name="height" value="0.025" units="cm"/>
    </inkml:brush>
  </inkml:definitions>
  <inkml:trace contextRef="#ctx0" brushRef="#br0">0 344 13773,'0'0'10218,"22"-58"-9321,14 23 256,13-7-385,7-6-415,2 3-321,-1 5 0,-5 8-737,-9 11-1697,-12 7-2114,-9 6-3780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2.848"/>
    </inkml:context>
    <inkml:brush xml:id="br0">
      <inkml:brushProperty name="width" value="0.025" units="cm"/>
      <inkml:brushProperty name="height" value="0.025" units="cm"/>
    </inkml:brush>
  </inkml:definitions>
  <inkml:trace contextRef="#ctx0" brushRef="#br0">54 344 17264,'0'0'8264,"4"-11"-7073,3-6-977,-1 0 1,0 0 0,3-21 0,-8 33-201,0 1 1,0-1 0,-1 0 0,1 1-1,-1-1 1,0 0 0,0 1 0,0-1 0,-1 0-1,0 1 1,0-1 0,0 0 0,0 1-1,-1 0 1,0-1 0,0 1 0,0 0-1,0 0 1,-1 0 0,-4-7 0,6 11-28,0-1 1,1 0-1,-1 0 1,0 0-1,0 0 1,0 1-1,0-1 1,0 0-1,0 1 1,0-1-1,-1 1 1,1-1-1,0 1 1,0 0-1,0-1 1,0 1-1,-1 0 1,1 0-1,0 0 1,0 0-1,-1 0 1,1 0-1,0 0 1,0 0-1,0 1 1,-1-1-1,1 0 1,0 1-1,-1 0 1,0 0 0,0 1 0,0 0-1,0 0 1,1 0 0,-1 0 0,0 0-1,1 0 1,0 0 0,0 0 0,-1 1-1,1-1 1,1 0 0,-2 4 0,-1 2-3,1 0-1,0 1 1,1-1 0,0 1 0,0 0 0,1-1 0,1 14-1,0-21 13,-1 1 0,1 0 0,0-1 0,0 0 0,0 1 0,0-1 0,0 1 1,0-1-1,0 0 0,1 0 0,-1 0 0,0 1 0,1-1 0,-1-1 0,1 1 0,-1 0 0,1 0 0,-1 0 0,1-1 0,0 1 0,-1-1 0,1 1 0,0-1 0,-1 0 0,1 0 0,0 0 0,0 0 0,-1 0 0,1 0 0,0 0 0,0 0 0,2-1 0,3 0 18,1 0-1,-1-1 1,0 0 0,1 0 0,-1 0 0,8-5 0,16-14 39,21-11-90,-50 30 22,1 1 0,0-1 0,0 1 0,0 0 0,0 0 0,0 0 0,0 1 0,0-1 0,0 1 0,0-1 0,0 1 0,0 0 0,0 0 0,6 1 0,-7 1 16,-1 0 0,1 0 1,0 0-1,0 0 0,-1 0 1,1 0-1,-1 1 0,0-1 0,1 1 1,-1-1-1,0 0 0,-1 1 1,1 0-1,0-1 0,0 5 1,0-2 14,0-1 1,1 1 0,-1-1 0,1 1-1,0-1 1,6 9 0,-8-13 0,1 1 0,0-1 0,0 1 0,-1-1 0,1 1 1,0-1-1,0 0 0,0 1 0,0-1 0,0 0 0,0 0 1,-1 0-1,1 1 0,0-1 0,0 0 0,0 0 0,0 0 0,0-1 1,0 1-1,0 0 0,0 0 0,0 0 0,-1-1 0,1 1 1,0 0-1,0-1 0,0 1 0,0-1 0,-1 1 0,1-1 0,0 1 1,-1-1-1,1 1 0,0-1 0,-1 0 0,1 0 0,-1 1 0,1-1 1,-1 0-1,1 0 0,0-1 0,9-10 192,0-1 0,-1-1 1,-1 1-1,11-24 0,-12 23-162,0 0 0,0 1 1,2 0-1,-1 1 0,14-15 0,-22 26-55,0 1-1,1-1 1,-1 1-1,0-1 1,1 1-1,-1-1 1,0 1-1,1-1 1,-1 1-1,0 0 1,1-1-1,-1 1 1,1-1-1,-1 1 1,1 0-1,-1-1 1,1 1-1,-1 0 1,1 0-1,-1 0 1,1-1-1,-1 1 1,1 0-1,-1 0 1,1 0-1,-1 0 1,1 0-1,0 0 1,-1 0-1,1 0 1,-1 0-1,1 0 1,-1 0-1,1 0 1,-1 1-1,1-1 1,0 0 0,-1 0-1,1 0 1,-1 1-1,1-1 1,-1 0-1,0 1 1,1-1-1,-1 0 1,1 1-1,-1-1 1,0 1-1,1-1 1,-1 1-1,0-1 1,1 0-1,-1 1 1,0 0-1,0-1 1,1 1-1,-1-1 1,0 1-1,0-1 1,0 1-1,0-1 1,0 2-1,4 43 40,-4-35-3,0-7-10,0 3-18,0 0 1,1 0 0,0 0-1,0 0 1,3 9 0,-3-14-1,-1 0 1,0-1 0,0 1-1,1-1 1,-1 1 0,1 0-1,-1-1 1,0 1 0,1-1-1,-1 1 1,1-1 0,-1 0-1,1 1 1,-1-1 0,1 1-1,0-1 1,-1 0 0,1 1-1,-1-1 1,1 0-1,0 0 1,-1 0 0,2 1-1,0-1 13,-1-1 0,1 1 0,-1 0-1,0-1 1,1 1 0,-1-1 0,1 0-1,-1 1 1,0-1 0,1 0 0,-1 0-1,0 0 1,0 0 0,0 0 0,2-2-1,13-13 73,-2-1 0,21-30 0,-25 32-48,1 0 0,0 1 0,1 0 0,1 0 0,17-13 0,-29 26-47,0 0 0,0 0 0,0 1 0,-1-1 1,1 0-1,1 1 0,-1-1 0,0 1 0,0-1 0,0 1 0,0-1 0,0 1 0,0 0 1,0 0-1,1-1 0,-1 1 0,0 0 0,0 0 0,0 0 0,0 0 0,1 1 0,-1-1 0,0 0 1,0 0-1,0 1 0,2 0 0,16 21-701,0-1-419,-18-20 1074,0-1-1,0 1 1,0-1 0,0 0 0,0 0 0,0 0-1,0 1 1,0-1 0,0 0 0,0 0 0,1-1-1,-1 1 1,0 0 0,0 0 0,0 0 0,0-1-1,0 1 1,0 0 0,0-1 0,0 1 0,-1-1-1,1 1 1,0-1 0,0 0 0,0 1 0,0-1-1,0-1 1,9-10-5513,-2-5-4489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3.613"/>
    </inkml:context>
    <inkml:brush xml:id="br0">
      <inkml:brushProperty name="width" value="0.025" units="cm"/>
      <inkml:brushProperty name="height" value="0.025" units="cm"/>
    </inkml:brush>
  </inkml:definitions>
  <inkml:trace contextRef="#ctx0" brushRef="#br0">123 50 10794,'0'0'8488,"-1"-8"-4996,-5-25-992,6 33-2441,0-1-1,0 1 1,0-1-1,-1 1 1,1-1-1,0 1 1,-1 0-1,1-1 1,0 1-1,-1-1 1,1 1-1,-1 0 1,1-1-1,-1 1 1,1 0-1,-1-1 1,1 1-1,-1 0 0,1 0 1,-1 0-1,1-1 1,-1 1-1,1 0 1,-2 0-1,1 0-8,-1 1-1,1-1 0,0 0 0,-1 1 1,1 0-1,0-1 0,-1 1 0,1 0 1,0-1-1,0 1 0,0 0 1,0 0-1,0 0 0,0 0 0,-2 2 1,-9 9-8,1 1 0,-1 1 0,2 0-1,0 0 1,1 1 0,-11 23 0,22-37-153,1-2-1,-1 1 0,1 0 1,-1 0-1,0-1 0,1 1 1,-1-1-1,0 0 0,1 0 1,-1 0-1,4-2 0,9-4 46,0 0 0,1 1 0,0 0 0,0 1 0,0 1 0,1 1 0,0 0 0,-1 1 0,1 1 0,18 1 0,-33 0 61,-1 0-1,0 1 0,1-1 0,-1 0 0,0 0 1,1 1-1,-1-1 0,0 1 0,0-1 1,1 1-1,-1 0 0,0-1 0,0 1 1,0 0-1,0 0 0,0 0 0,0 0 0,0 0 1,0 0-1,0 0 0,0 0 0,-1 0 1,1 0-1,0 1 0,-1-1 0,1 0 0,-1 0 1,1 1-1,-1-1 0,0 0 0,0 1 1,1-1-1,-1 0 0,0 1 0,0-1 0,0 0 1,0 1-1,-1-1 0,1 0 0,0 1 1,0-1-1,-1 2 0,-1 3 104,1 0-1,-1 0 1,0 0-1,0-1 1,0 1 0,-1 0-1,0-1 1,-5 7-1,-3 2 325,-1 0 0,-23 19-1,29-28-380,0 0 0,0-1-1,0 0 1,0 0-1,-1-1 1,1 1-1,-1-1 1,0-1 0,-10 4-1,17-6-95,-1 0 1,1 0-1,0 0 0,-1 0 0,1 0 0,0 0 1,-1 0-1,1 0 0,0 0 0,-1 0 0,1 0 1,0 0-1,-1-1 0,1 1 0,0 0 0,-1 0 1,1 0-1,0 0 0,-1-1 0,1 1 1,0 0-1,-1 0 0,1 0 0,0-1 0,0 1 1,-1 0-1,1 0 0,0-1 0,0 1 0,0 0 1,-1-1-1,1 1 0,0 0 0,0-1 0,0 1 1,0 0-1,0-1 0,0 1 0,0 0 0,0-1 1,0 1-1,0-1 0,0 1 0,0 0 0,0-1 1,0 1-1,0 0 0,0-1 0,0 1 0,0 0 1,0-1-1,0 1 0,1 0 0,-1-1 0,0 1 1,0 0-1,0 0 0,1-1 0,-1 1 0,0 0 1,0-1-1,1 1 0,13-23-3096,6 0-1093,4-1-2168</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4.345"/>
    </inkml:context>
    <inkml:brush xml:id="br0">
      <inkml:brushProperty name="width" value="0.025" units="cm"/>
      <inkml:brushProperty name="height" value="0.025" units="cm"/>
    </inkml:brush>
  </inkml:definitions>
  <inkml:trace contextRef="#ctx0" brushRef="#br0">150 452 16207,'0'0'1773,"-9"-1"-177,3 1-1480,1-1-1,-1 1 1,1 1 0,-1-1 0,1 1-1,-1-1 1,1 2 0,0-1-1,0 1 1,-1-1 0,1 1 0,0 1-1,1-1 1,-1 1 0,0 0 0,1 0-1,-1 0 1,1 1 0,0-1-1,0 1 1,0 0 0,1 0 0,0 0-1,-1 1 1,1-1 0,1 1 0,-4 6-1,4-7 26,0 1 0,1-1 0,-1 1 0,1 0 0,0-1 0,0 1 0,1 0 0,-1 0 0,1-1 0,0 1 0,2 9 0,-2-12-132,1 0 1,-1-1-1,1 1 0,0-1 1,0 1-1,0-1 0,0 1 1,0-1-1,0 1 0,0-1 1,0 0-1,0 1 0,1-1 1,-1 0-1,0 0 0,1 0 1,-1 0-1,1 0 0,0-1 0,-1 1 1,1 0-1,0-1 0,-1 1 1,1-1-1,0 1 0,-1-1 1,1 0-1,0 0 0,0 0 1,-1 0-1,1 0 0,0 0 1,0 0-1,2-1 0,2-1 48,0 0 0,0 0 0,0 0 0,0-1-1,0 1 1,0-2 0,-1 1 0,1-1 0,-1 1 0,0-1 0,0-1-1,-1 1 1,1-1 0,-1 0 0,0 0 0,0 0 0,5-9 0,-2 3 68,-1 0 0,0 0 1,0-1-1,-1 0 0,-1 0 1,0 0-1,0 0 0,1-15 1,-5 25-116,3-52 308,-2 53-313,-1-1 0,0 1 0,0-1-1,0 0 1,0 1 0,0-1 0,0 1 0,0-1 0,-1 0-1,1 1 1,0-1 0,-1 1 0,1-1 0,-1 1 0,0-1-1,1 1 1,-1 0 0,0-1 0,0 1 0,0 0 0,0-1-1,0 1 1,0 0 0,-1 0 0,1 0 0,-2-1 0,2 2-19,-1 0 1,1 1 0,0 0 0,0-1 0,0 1 0,0 0 0,1-1-1,-1 1 1,0 0 0,0 0 0,0 0 0,0 0 0,1 0 0,-1 0-1,1 0 1,-1 0 0,1 0 0,-1 0 0,1 0 0,-1 0 0,1 0-1,0 1 1,0-1 0,-1 0 0,1 0 0,0 0 0,0 1-1,0-1 1,0 0 0,1 0 0,-1 2 0,1 42 17,-1-43-4,1 0 1,-1 0-1,0-1 0,0 1 0,1 0 0,-1 0 0,1 0 1,0 0-1,0-1 0,-1 1 0,1 0 0,0-1 1,0 1-1,1 0 0,-1-1 0,0 0 0,0 1 0,1-1 1,-1 0-1,1 1 0,-1-1 0,1 0 0,0 0 0,-1 0 1,1-1-1,0 1 0,-1 0 0,1 0 0,0-1 1,0 1-1,0-1 0,0 0 0,0 0 0,2 0 0,0 0 37,-1 0-1,1 0 1,0-1-1,-1 1 0,1-1 1,-1 0-1,1-1 0,-1 1 1,1 0-1,-1-1 1,0 0-1,1 0 0,-1 0 1,0 0-1,0 0 0,4-5 1,8-13 57,0 0 1,-2-1-1,-1 0 1,0 0-1,-1-2 0,-2 1 1,0-1-1,-2-1 1,0 1-1,-2-1 0,0 0 1,-2-1-1,0 1 1,-2-1-1,-2-34 1,1 58-119,-1-1 0,1 1 1,0 0-1,0 0 0,0-1 1,-1 1-1,1 0 0,0-1 1,-1 1-1,1 0 0,-1 0 1,0 0-1,1-1 0,-1 1 1,0 0-1,0 0 0,0 0 1,-1-1-1,1 2 15,1 0 0,-1 0 0,1 0 0,-1 0 0,0 0 0,1 0 0,-1 0 0,1 0 0,-1 0 0,1 0 0,-1 0 0,0 0 0,1 1 0,-1-1 0,1 0 0,-1 0 0,1 1 0,-1-1 0,1 0 0,-1 1 0,1-1 0,-1 0 0,1 1 0,0-1 0,-1 1 0,1-1 0,0 1 0,-1-1 0,1 1 0,0-1 0,-1 1 0,1-1 0,0 1 0,0-1 0,0 1 0,0-1 0,-1 1 0,1 0 0,0-1 0,0 1 0,0 0 0,-8 27 63,0 1 0,2 0 0,1 0 0,-1 44 0,5-56 53,1 0 1,1 0 0,0 0-1,2 0 1,0 0-1,0-1 1,2 1-1,0-1 1,9 20-1,5-3-68,31 41 1,-35-55-81,-1 0 0,-1 1 0,-1 0 0,-1 1 0,-1 1 0,14 39 0,-22-11 54,-1-49-8,-1 0 0,0-1 0,0 1 0,0 0 0,0 0 0,0-1 0,0 1 0,-1 0 0,1 0 0,0-1 0,0 1 0,0 0 0,-1-1 0,1 1 0,0 0 0,-1-1 0,1 1 0,0 0 0,-1-1 0,1 1 0,-1-1 0,1 1 0,-1-1 0,0 1 0,1-1 0,-1 1 0,1-1 0,-1 1 0,0-1 0,1 0-1,-1 0 1,0 1 0,1-1 0,-1 0 0,0 0 0,0 0 0,1 1 0,-1-1 0,0 0 0,0 0 0,1 0 0,-1 0 0,0 0 0,0-1 0,1 1 0,-1 0 0,0 0 0,1 0 0,-1-1 0,0 1 0,0 0 0,1-1 0,-1 1 0,1-1 0,-1 1 0,0 0 0,1-1 0,-1 1 0,1-1 0,-1 0 0,1 1 0,-1-1 0,1 1 0,-1-2 0,-12-13 32,-1-1 0,2 0 0,1-1 1,0-1-1,1 0 0,-13-31 0,2 8-36,18 35-6,-3-4-11,0 0 0,1-1 0,0 0 0,1 0 0,0 0 0,1-1 0,0 1 0,1-1 0,-2-20 0,4 31-20,0 0 1,1-1 0,-1 1-1,1 0 1,-1-1-1,1 1 1,-1 0 0,1 0-1,0 0 1,0 0 0,0-1-1,-1 1 1,1 0 0,0 0-1,0 0 1,0 1-1,1-1 1,-1 0 0,0 0-1,0 1 1,0-1 0,2 0-1,34-13-1279,-20 9 449,2-3-1524,0-1-1,0 0 1,18-14 0,-8 1-4262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4.674"/>
    </inkml:context>
    <inkml:brush xml:id="br0">
      <inkml:brushProperty name="width" value="0.025" units="cm"/>
      <inkml:brushProperty name="height" value="0.025" units="cm"/>
    </inkml:brush>
  </inkml:definitions>
  <inkml:trace contextRef="#ctx0" brushRef="#br0">4 0 14382,'0'0'7585,"-1"11"-6976,-1 2-194,1 0 0,1-1 0,0 1 0,1 0 0,0 0 0,1-1 0,1 1 1,0-1-1,0 0 0,1 1 0,8 14 0,-6-14-391,1 0 0,0-1 0,1 0 1,0 0-1,1 0 0,0-1 0,1-1 0,0 0 1,1 0-1,0-1 0,0 0 0,1-1 0,0 0 1,16 7-1,-27-14-145,-1-1 0,0 0 1,1 0-1,-1 1 0,1-1 1,-1 0-1,0 0 0,1 0 0,-1 0 1,1 0-1,-1 1 0,0-1 1,1 0-1,-1 0 0,1 0 0,-1 0 1,0 0-1,1 0 0,-1 0 1,1 0-1,-1-1 0,1 1 1,-1 0-1,0 0 0,1 0 0,-1 0 1,1 0-1,-1-1 0,0 1 1,1 0-1,-1-1 0,-3-11-3059,-19-15-2435,-5 4-935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5.045"/>
    </inkml:context>
    <inkml:brush xml:id="br0">
      <inkml:brushProperty name="width" value="0.025" units="cm"/>
      <inkml:brushProperty name="height" value="0.025" units="cm"/>
    </inkml:brush>
  </inkml:definitions>
  <inkml:trace contextRef="#ctx0" brushRef="#br0">0 208 12684,'0'0'11819,"56"-57"-10762,-27 33-192,5 1-609,2-1-160,-4 1-128,-1 3-929,-7 4-1633,-2 4-1634,-4 4-2050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5.375"/>
    </inkml:context>
    <inkml:brush xml:id="br0">
      <inkml:brushProperty name="width" value="0.025" units="cm"/>
      <inkml:brushProperty name="height" value="0.025" units="cm"/>
    </inkml:brush>
  </inkml:definitions>
  <inkml:trace contextRef="#ctx0" brushRef="#br0">1 108 11435,'0'0'14889,"8"10"-14035,0-1-697,9 8 68,-2 1-1,0 0 1,-1 1 0,0 1-1,16 33 1,-43-141 667,4 48-904,1 5-46,-22-63 0,21 87-114,6 20-334,3-7 432,0 0-1,0-1 1,0 1 0,0 0 0,0-1 0,0 1-1,1 0 1,-1-1 0,1 1 0,-1-1-1,1 1 1,0-1 0,0 1 0,-1-1 0,1 1-1,0-1 1,0 0 0,1 1 0,0 0-1,2 0-543,1 1 0,0-1 0,-1 0 0,1-1-1,0 1 1,0-1 0,0 0 0,0 0-1,0 0 1,0-1 0,0 0 0,0 0 0,10-1-1,-6-1-665,-1 1 0,1-1-1,0-1 1,-1 1 0,1-2-1,-1 1 1,8-5 0,14-11-2523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172"/>
    </inkml:context>
    <inkml:brush xml:id="br0">
      <inkml:brushProperty name="width" value="0.025" units="cm"/>
      <inkml:brushProperty name="height" value="0.025" units="cm"/>
    </inkml:brush>
  </inkml:definitions>
  <inkml:trace contextRef="#ctx0" brushRef="#br0">225 11 15278,'0'0'4570,"-12"-2"-3257,9 2-1283,-3-2 12,0 0 0,0 0 0,0 1 0,0 0 1,0 1-1,-1-1 0,1 1 0,0 0 0,0 1 0,-1 0 0,1 0 1,0 0-1,0 0 0,0 1 0,0 0 0,0 1 0,1-1 0,-1 1 1,0 0-1,1 0 0,0 1 0,0 0 0,-6 5 0,3 1 26,-1 0 1,2 1-1,0 0 0,-9 18 0,13-25-16,1 1-1,0-1 1,0 1 0,1-1 0,-1 1 0,1 0-1,0-1 1,0 1 0,1 0 0,0 0-1,-1 0 1,1-1 0,1 1 0,-1 0 0,3 8-1,-2-11-25,0-1-1,1 1 1,-1 0-1,1-1 0,0 1 1,0-1-1,-1 0 0,1 1 1,0-1-1,0 0 0,0 0 1,0 0-1,0 0 0,1-1 1,-1 1-1,0-1 0,0 1 1,0-1-1,1 0 0,-1 1 1,0-1-1,0 0 1,1-1-1,-1 1 0,3-1 1,6 0 126,-1 0 0,1-1 0,-1 0 0,12-4 0,-10 1-33,-1 0 0,0-1 0,0 0 0,0-1-1,-1 0 1,0-1 0,10-9 0,-15 12-17,0 0 0,0 0 0,0 0 0,-1-1 1,0 1-1,0-1 0,0 0 0,-1-1 0,0 1 0,0 0 0,-1-1 0,0 0 1,0 1-1,1-8 0,-2 13-103,-1 1 1,0 0-1,0-1 0,0 1 1,0 0-1,0 0 1,0-1-1,0 1 0,0 0 1,0-1-1,0 1 1,0 0-1,0 0 0,0-1 1,-1 1-1,1 0 1,0-1-1,0 1 0,0 0 1,0 0-1,0-1 1,0 1-1,-1 0 1,1 0-1,0 0 0,0-1 1,0 1-1,-1 0 1,1 0-1,0 0 0,0 0 1,-1-1-1,1 1 1,0 0-1,0 0 0,-1 0 1,1 0-1,0 0 1,-1 0-1,1 0 0,0 0 1,0 0-1,-1 0 1,1 0-1,0 0 0,-1 0 1,1 0-1,0 0 1,0 0-1,-1 0 0,1 0 1,0 0-1,0 0 1,-1 0-1,1 0 0,0 1 1,0-1-1,-1 0 1,1 0-1,0 0 0,0 1 1,-1-1-1,1 0 1,0 0-1,0 0 0,0 1 1,0-1-1,-1 0 1,1 1-1,-17 14-219,11-7 81,-1 1 0,1 0 0,0 0 0,0 0-1,1 0 1,1 1 0,0 0 0,0 0 0,1 1-1,0-1 1,1 0 0,0 1 0,-1 11 0,3-22-22,0 1 0,1 0 1,-1 0-1,0 0 1,0 0-1,1 0 0,-1 0 1,0-1-1,1 1 0,-1 0 1,1 0-1,-1-1 0,1 1 1,-1 0-1,1 0 1,0-1-1,-1 1 0,1-1 1,0 1-1,-1-1 0,1 1 1,0-1-1,0 1 1,0-1-1,0 0 0,-1 1 1,1-1-1,0 0 0,0 0 1,0 1-1,0-1 0,0 0 1,0 0-1,-1 0 1,1 0-1,0 0 0,0-1 1,0 1-1,0 0 0,0 0 1,1-1-1,1 1-657,13 0-5310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5.702"/>
    </inkml:context>
    <inkml:brush xml:id="br0">
      <inkml:brushProperty name="width" value="0.025" units="cm"/>
      <inkml:brushProperty name="height" value="0.025" units="cm"/>
    </inkml:brush>
  </inkml:definitions>
  <inkml:trace contextRef="#ctx0" brushRef="#br0">96 3 6854,'0'0'13288,"-11"2"-11729,7-1-1423,0 1 1,-1-1 0,1 1-1,0 0 1,-1 0 0,1 0-1,0 0 1,0 1-1,1-1 1,-1 1 0,1 0-1,-1 0 1,1 1 0,0-1-1,0 1 1,0-1 0,1 1-1,-1 0 1,1 0 0,0 0-1,0 1 1,0-1 0,1 0-1,-1 1 1,1-1 0,0 1-1,1-1 1,-1 1 0,0 5-1,1-5-45,0 0 0,0 0-1,0 1 1,0-1 0,1 0-1,0 0 1,0 0 0,0 0-1,3 7 1,-3-10-68,0-1-1,-1 0 1,1 1-1,0-1 1,0 0-1,0 0 1,0 1-1,0-1 1,0 0-1,0 0 1,1 0 0,-1-1-1,0 1 1,1 0-1,-1 0 1,0-1-1,1 1 1,-1 0-1,1-1 1,-1 0-1,1 1 1,-1-1-1,1 0 1,-1 0-1,1 0 1,-1 0-1,1 0 1,0 0-1,-1 0 1,1 0 0,-1-1-1,1 1 1,-1 0-1,1-1 1,-1 0-1,2 0 1,0-1 28,0 0-1,-1 1 1,1-1 0,-1 0 0,1 0 0,-1-1 0,0 1 0,0 0 0,0-1-1,0 1 1,-1-1 0,1 0 0,-1 0 0,1 0 0,0-4 0,17-51 94,-18 52-111,11-65-148,-11 64 65,-1 10 4,-4 38 2,3-38-158,1 0 1,-1 0-1,1 0 0,0 1 1,0-1-1,0 0 1,1 0-1,-1 0 0,1 0 1,-1 0-1,1 1 1,2 3-1,-1-5-38,0-1-1,-1 0 1,1 0 0,0 0 0,0 0-1,0 0 1,1 0 0,-1 0 0,0-1 0,0 1-1,0-1 1,1 1 0,-1-1 0,0 0-1,0 0 1,0 0 0,1 0 0,2-1-1,-1 1-4297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6.091"/>
    </inkml:context>
    <inkml:brush xml:id="br0">
      <inkml:brushProperty name="width" value="0.025" units="cm"/>
      <inkml:brushProperty name="height" value="0.025" units="cm"/>
    </inkml:brush>
  </inkml:definitions>
  <inkml:trace contextRef="#ctx0" brushRef="#br0">100 373 9033,'0'0'5162,"6"-10"-966,-2 2-3361,16-35 2707,-13 6 1983,-7 36-5505,-1 1 0,1-1 0,0 0 0,-1 1 0,1-1 0,0 0 0,-1 1 0,1-1 1,-1 1-1,1-1 0,-1 1 0,1-1 0,-1 1 0,0-1 0,1 1 0,-1-1 0,0 1 0,1 0 0,-1-1 0,0 1 0,1 0 0,-1 0 0,0 0 0,1-1 0,-1 1 0,0 0 0,0 0 0,1 0 0,-1 0 0,0 0 0,0 0 0,1 0 0,-1 1 0,0-1 0,0 0 0,1 0 0,-1 1 0,0-1 0,1 0 0,-1 0 0,0 1 0,1-1 0,-2 2 0,-33 17-265,27-10 236,0 1 1,1 0 0,0 0 0,0 1 0,1-1-1,1 2 1,0-1 0,0 1 0,1-1 0,1 1-1,0 0 1,-2 22 0,5-34 8,-1 1 0,1-1 0,0 1 0,0-1 0,0 1 0,0-1 1,0 1-1,0-1 0,0 0 0,0 1 0,0-1 0,0 1 0,0-1 0,1 1 0,-1-1 0,0 1 0,0-1 0,0 0 1,0 1-1,1-1 0,-1 1 0,0-1 0,1 0 0,-1 1 0,0-1 0,1 0 0,-1 1 0,0-1 0,1 0 0,-1 0 1,0 1-1,1-1 0,-1 0 0,1 0 0,-1 0 0,0 1 0,1-1 0,0 0 0,19-9 124,16-24 208,-24 16-200,-1-2-1,-2 0 1,1 0-1,-2 0 1,-1-1-1,0-1 1,-2 1-1,5-29 1,-3-7 207,1-108 1,-22 223-671,11-26 448,1 1 1,2-1-1,6 55 0,-4-76-78,1-1-1,-1 0 0,2 0 1,-1 0-1,2 0 1,6 12-1,-8-17-68,1-1-1,-1 0 1,1 0-1,0-1 1,0 1-1,0-1 1,1 0-1,0 0 1,-1 0-1,1-1 1,1 0-1,9 5 1,22 0-2338,-1-11-3341,-17-8-1130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6.432"/>
    </inkml:context>
    <inkml:brush xml:id="br0">
      <inkml:brushProperty name="width" value="0.025" units="cm"/>
      <inkml:brushProperty name="height" value="0.025" units="cm"/>
    </inkml:brush>
  </inkml:definitions>
  <inkml:trace contextRef="#ctx0" brushRef="#br0">1 119 19154,'0'0'6353,"9"9"-5013,-1-1-1057,-6-5-194,1 1-1,0-1 1,1 0 0,-1 0 0,1 0 0,-1-1 0,1 1 0,0-1-1,0 0 1,0 0 0,0 0 0,0 0 0,0-1 0,1 0 0,-1 1 0,9-1-1,-4 0 28,0-1 0,0-1 0,1 1 0,-1-2 0,0 1 0,0-1-1,0-1 1,0 0 0,-1 0 0,1 0 0,8-6 0,-13 6-78,0 1 0,1-1 0,-2 0 0,1-1 0,0 1 0,-1-1-1,1 1 1,-1-1 0,0 0 0,0 0 0,-1-1 0,1 1 0,-1 0 0,0-1 0,0 0 0,-1 1 0,1-1 0,-1 0 0,0 0 0,0 0 0,-1 0 0,1-6 0,-1 10-31,0-1-1,1 0 1,-1 0 0,-1 0 0,1 1-1,0-1 1,0 0 0,-1 0 0,1 0-1,-1 1 1,1-1 0,-1 0 0,0 1-1,1-1 1,-1 0 0,0 1 0,0-1-1,0 1 1,-1-1 0,1 1 0,0 0-1,0 0 1,-1-1 0,1 1 0,-1 0-1,1 0 1,-1 0 0,1 0 0,-1 1-1,0-1 1,0 0 0,1 1 0,-1-1-1,0 1 1,0-1 0,1 1 0,-1 0-1,0 0 1,0 0 0,0 0-1,0 0 1,1 0 0,-1 1 0,-3 0-1,-1 0-28,-1 1-1,2-1 0,-1 1 0,0 0 0,0 1 0,0-1 0,1 1 0,0 0 0,-1 1 0,1-1 0,0 1 0,-6 6 0,5-2 11,0-1-1,1 1 0,0 0 1,1 0-1,-1 0 0,1 1 1,1-1-1,0 1 1,0 0-1,1 0 0,0 0 1,0 0-1,0 10 0,2-14 5,0 0-1,0 0 0,0 0 0,1 0 0,0 0 1,0 0-1,0 0 0,1 0 0,-1 0 0,1-1 1,0 1-1,1 0 0,-1-1 0,1 0 0,0 0 1,0 0-1,0 0 0,0 0 0,1 0 0,-1-1 1,1 0-1,0 0 0,0 0 0,1 0 0,5 3 1,-2-3-465,0 1 0,0-1 1,0 0-1,0-1 0,13 2 1,22-2-6013,-10-4-3680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7.070"/>
    </inkml:context>
    <inkml:brush xml:id="br0">
      <inkml:brushProperty name="width" value="0.025" units="cm"/>
      <inkml:brushProperty name="height" value="0.025" units="cm"/>
    </inkml:brush>
  </inkml:definitions>
  <inkml:trace contextRef="#ctx0" brushRef="#br0">0 256 14029,'0'0'3518,"8"9"-3283,23 27 27,-30-35-252,-1 0 1,1 0-1,0 0 1,0 0 0,1-1-1,-1 1 1,0 0-1,0 0 1,0-1-1,0 1 1,1-1-1,-1 1 1,0-1-1,1 1 1,-1-1 0,0 0-1,1 1 1,-1-1-1,0 0 1,1 0-1,-1 0 1,0 0-1,1 0 1,-1-1 0,0 1-1,1 0 1,-1-1-1,0 1 1,1-1-1,-1 1 1,0-1-1,0 1 1,0-1 0,1 0-1,-1 0 1,0 0-1,0 0 1,2-1-1,1-4 75,0 1 0,1-1 0,-2 1 0,1-1 0,4-10-1,-7 15-59,8-18 74,-1-1 0,-1 0 0,9-38 0,-14 46-217,0 0-1,0-1 0,-1 1 0,-1-1 0,0 1 0,-1 0 1,0-1-1,-3-12 0,4 24 102,0 1 1,0-1-1,-1 0 1,1 0-1,0 0 1,0 1-1,-1-1 0,1 0 1,-1 1-1,1-1 1,0 0-1,-1 1 1,1-1-1,-1 0 0,0 1 1,1-1-1,-1 1 1,1-1-1,-1 1 1,0-1-1,1 1 0,-1-1 1,-1 1-1,1 0 2,1 0 1,-1 0-1,1 0 0,-1 0 0,1 1 1,0-1-1,-1 0 0,1 1 0,-1-1 0,1 0 1,0 1-1,-1-1 0,1 0 0,-1 1 0,1-1 1,0 1-1,0-1 0,-1 1 0,1-1 0,0 1 1,0-1-1,0 1 0,-1-1 0,1 1 1,0-1-1,0 1 0,0-1 0,0 1 0,0-1 1,0 1-1,0-1 0,0 1 0,0-1 0,0 1 1,0-1-1,1 1 0,-1 4-96,1 0-1,-1 0 1,2 0 0,-1 0-1,0 0 1,1-1 0,0 1-1,0-1 1,0 1-1,0-1 1,1 0 0,0 0-1,0 0 1,0 0 0,0 0-1,1-1 1,0 1-1,-1-1 1,1 0 0,0 0-1,0 0 1,1-1 0,-1 1-1,1-1 1,-1 0-1,1-1 1,-1 1 0,11 1-1,19-1-3395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4:47.755"/>
    </inkml:context>
    <inkml:brush xml:id="br0">
      <inkml:brushProperty name="width" value="0.025" units="cm"/>
      <inkml:brushProperty name="height" value="0.025" units="cm"/>
    </inkml:brush>
  </inkml:definitions>
  <inkml:trace contextRef="#ctx0" brushRef="#br0">0 52 12844,'0'0'12375,"5"11"-12087,2 4-104,-2 0-42,1-1 1,1 0-1,1-1 0,-1 0 1,11 13-1,-16-23-126,0-1 0,0 1-1,1-1 1,-1 1 0,0-1 0,1 0-1,0 0 1,-1 0 0,1-1 0,0 1 0,0 0-1,0-1 1,0 0 0,0 0 0,0 0-1,1 0 1,-1 0 0,0-1 0,0 1-1,1-1 1,-1 0 0,0 0 0,1 0-1,-1 0 1,0-1 0,0 1 0,1-1 0,-1 0-1,0 0 1,0 0 0,6-3 0,-3 0 17,-1 0 0,1-1 0,-1 1 0,0-1 0,0 0 0,-1-1 0,1 1 0,-1-1 0,0 1 0,-1-1 0,0-1 0,0 1 0,0 0 0,0-1 1,1-7-1,0 1-66,0 1 1,-1-2 0,-1 1 0,0 0 0,0-24 0,-1 52-162,0-1 0,2 0 1,-1 0-1,8 21 0,-7-28-655,0 0 0,0-1 0,0 1-1,1-1 1,-1 0 0,10 10 0,3-1-5851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29.695"/>
    </inkml:context>
    <inkml:brush xml:id="br0">
      <inkml:brushProperty name="width" value="0.025" units="cm"/>
      <inkml:brushProperty name="height" value="0.025" units="cm"/>
    </inkml:brush>
  </inkml:definitions>
  <inkml:trace contextRef="#ctx0" brushRef="#br0">17686 174 6694,'-1'-8'3566,"0"6"-3524,1-4 138,-2-1 1,1 1 0,-1 0-1,0-1 1,0 1 0,-4-7-1,5 10-153,-1 1 0,1 0 0,-1 0-1,0 0 1,0 0 0,0 0 0,0 0 0,0 1-1,0-1 1,0 0 0,0 1 0,-1 0-1,1-1 1,-1 1 0,1 0 0,-1 0 0,1 1-1,-1-1 1,1 0 0,-1 1 0,-5-1 0,-5 1-87,-1 0-1,1 1 1,0 1 0,0 0 0,0 0 0,-21 8 0,-76 35-342,76-30 258,-302 140-2063,-304 121 1377,-63-43 3102,194-68-994,-1339 508-159,963-342-1123,-3119 1262 42,2856-1110 61,-304 132 157,24 53-115,344-52-402,48 76-230,698-447 499,-481 451 0,39 116 232,722-743 55,2 3-1,-61 104 1,99-145-253,2 1 0,1 1-1,1 0 1,2 1 0,2 0 0,1 1-1,1 0 1,-5 69 0,11-35-26,3 1 1,2-1-1,4 0 1,3-1-1,3 0 1,2-1-1,38 101 1,-37-128-5,2-1-1,2 0 1,1-1 0,1-2 0,3 0 0,1-1 0,1-2 0,2-1 0,1-1 0,2-1 0,0-2 0,2-1 0,47 27 0,-23-22-5,2-4-1,1-2 1,1-3 0,1-2 0,0-3 0,2-3 0,110 11 0,471-8-321,-543-19 162,784-69-1215,-7-72 1404,278-93 49,1565-533-1,-1073 134 82,-36-88 24,-523 198-109,-29-55-73,-51-81-16,-74-109 40,-656 499 23,439-548 0,-564 608 183,-9-7 0,-10-6 0,179-395 0,187-736 1352,-456 1212-1456,37-188 1,-74 272-74,-2 0 0,-2 0 0,-3 0 0,-3-1-1,-2 0 1,-13-78 0,8 104-15,-1 0 1,-2 0-1,-1 0 0,-2 1 0,-1 1 0,-1 0 0,-2 2 0,-1-1 0,-1 2 0,-2 0 0,0 2 0,-2 0 0,-1 2 0,-35-29 0,27 28-171,-1 2 0,-1 2-1,-1 0 1,-1 3 0,0 1 0,-2 1 0,0 2-1,0 2 1,-1 2 0,0 1 0,-75-6 0,-187 8-4040,241 7 2888,-128 0-4377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1.872"/>
    </inkml:context>
    <inkml:brush xml:id="br0">
      <inkml:brushProperty name="width" value="0.025" units="cm"/>
      <inkml:brushProperty name="height" value="0.025" units="cm"/>
    </inkml:brush>
  </inkml:definitions>
  <inkml:trace contextRef="#ctx0" brushRef="#br0">44 484 8008,'0'0'3619,"-9"2"-1975,5 0-1623,-22 6 1157,22-11-410,18-9-215,474-287 472,-450 277-1019,147-75 77,-159 84-120,1 2 0,1 1 0,-1 2 0,58-11 0,-83 19 21,0-1-1,0 1 1,0 0 0,0-1 0,0 1 0,0 0-1,0 0 1,0 0 0,0 1 0,0-1 0,0 0-1,0 1 1,0-1 0,0 1 0,0 0 0,0 0-1,0 0 1,0 0 0,0 0 0,2 2-1,-3-2 17,-1 0-1,1 1 0,-1-1 1,1 1-1,-1-1 0,0 0 0,0 1 1,0-1-1,0 1 0,0-1 0,0 1 1,0-1-1,0 1 0,0-1 0,0 0 1,-1 1-1,1-1 0,-1 0 0,1 1 1,-1-1-1,-1 3 0,-7 11 91,0 0-1,-1-1 1,-21 22-1,24-27-42,-193 209 1458,-78 98 551,275-312-2056,-2 2-12,-1 1 1,1-1 0,1 1 0,-1 0 0,1 0 0,0 0 0,1 1 0,0-1 0,0 1 0,0 0 0,1 0 0,0 0 0,-1 15 0,3-22-61,0 0 0,1 0-1,-1 0 1,0 0 0,1 0 0,-1 0 0,1 0 0,-1 0 0,1 0 0,-1 0 0,1 0 0,0 0-1,0-1 1,-1 1 0,1 0 0,0 0 0,0-1 0,0 1 0,0 0 0,0-1 0,0 1 0,-1-1 0,2 1-1,-1-1 1,0 1 0,0-1 0,0 0 0,0 0 0,0 0 0,0 1 0,0-1 0,1 0 0,38-4-3683,-2-14-1637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2.370"/>
    </inkml:context>
    <inkml:brush xml:id="br0">
      <inkml:brushProperty name="width" value="0.025" units="cm"/>
      <inkml:brushProperty name="height" value="0.025" units="cm"/>
    </inkml:brush>
  </inkml:definitions>
  <inkml:trace contextRef="#ctx0" brushRef="#br0">355 114 64,'0'0'8787,"-10"-8"-6897,4 3-1604,3 2-195,1 0-1,-1 1 1,0-1 0,0 1-1,0 0 1,0-1-1,-1 1 1,1 1 0,-1-1-1,1 0 1,-1 1-1,1 0 1,-1 0 0,0 0-1,0 0 1,0 1-1,1-1 1,-1 1 0,0 0-1,0 0 1,-6 1-1,0 3 34,0 1-1,1 0 0,-1 1 1,1 0-1,0 0 0,0 1 1,1 0-1,0 1 1,-13 15-1,-1 5 664,-33 51 0,41-56-380,2 0 0,0 0 0,-9 29 0,17-42-314,1 1 0,0 0 0,0 0 0,1 1 0,1-1 0,0 0 0,1 1 0,0-1-1,2 20 1,-1-27-64,0 0-1,1 0 0,-1 0 0,1-1 0,-1 1 1,1-1-1,0 1 0,1-1 0,-1 0 0,0 1 1,1-1-1,0 0 0,0-1 0,0 1 1,0 0-1,0-1 0,0 0 0,1 1 0,-1-2 1,1 1-1,0 0 0,-1-1 0,1 1 0,0-1 1,6 1-1,7 1 127,-1 0 1,0-2-1,1 0 1,32-2-1,-22-2 31,-1-1 0,0-1-1,0-1 1,-1-2 0,0 0 0,0-2-1,38-20 1,-43 20-89,-1-2 1,0 0 0,-1-1-1,-1-1 1,0-1-1,-1 0 1,0-1-1,-2-1 1,20-27-1,-29 35-27,1 0-1,-1-1 1,-1 0-1,0 0 1,0 0-1,-1 0 1,0-1 0,-1 1-1,0-1 1,-1 1-1,0-1 1,-1 0-1,0 0 1,0 1-1,-1-1 1,-1 0 0,0 1-1,0-1 1,-6-14-1,5 17-163,-1 1 0,1-1 0,-2 1 0,1 0 0,-1 0 0,0 1 1,0-1-1,-1 1 0,0 0 0,0 0 0,-1 1 0,1 0 0,-1 0 0,0 1 0,0 0 0,-1 0 0,1 0 0,-1 1 0,0 0 0,0 1 0,0-1 0,0 2 0,-1-1 0,1 1 0,-9 0 0,-64 1-6557,53 4-2622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3.709"/>
    </inkml:context>
    <inkml:brush xml:id="br0">
      <inkml:brushProperty name="width" value="0.025" units="cm"/>
      <inkml:brushProperty name="height" value="0.025" units="cm"/>
    </inkml:brush>
  </inkml:definitions>
  <inkml:trace contextRef="#ctx0" brushRef="#br0">1823 369 7976,'-39'-72'1665,"-3"1"-1281,-5 0 289,-1 15-96,-2 9 255,-3 11-127,-14 21-288,-11 15-225,-16 20-192,-20 32-160,-19 28 160,-15 26-257,-9 24-832,-5 15 289,5 14-610,2 7-63,12 0-641,7 0-737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34.177"/>
    </inkml:context>
    <inkml:brush xml:id="br0">
      <inkml:brushProperty name="width" value="0.025" units="cm"/>
      <inkml:brushProperty name="height" value="0.025" units="cm"/>
    </inkml:brush>
  </inkml:definitions>
  <inkml:trace contextRef="#ctx0" brushRef="#br0">817 1325 1794,'-26'45'727,"-324"573"5059,53 22-4260,265-558-1447,4 2-1,3 1 0,5 1 1,-11 92-1,27-140-26,2 0 1,1 1-1,2-1 0,2 0 1,1 0-1,2 0 0,2 0 1,1-1-1,2 0 0,2-1 1,30 63-1,-5-34 118,80 106-1,64 50 40,-16-21-122,-76-81-28,-23-29-108,3-2 0,139 134 0,-183-200 43,1 0 1,0-1 0,2-2 0,0-1 0,1-1 0,1-2 0,0-1 0,1-1 0,0-1-1,1-3 1,1 0 0,-1-2 0,45 3 0,-16-8 275,0-3-1,0-3 1,0-2-1,-1-3 1,1-3 0,-2-3-1,0-2 1,-1-2 0,101-50-1,-51 12-35,-2-4 0,-3-6-1,-3-3 1,93-86 0,-56 32-242,-4-6-1,-7-6 1,-5-5-1,-7-5 1,-6-6 0,136-250-1,-194 300-10,-4-2 0,-4-2 0,-6-2 0,-4-1 0,-5-2 0,-4 0 0,-6-2 0,4-117 0,-15 49 175,-9 1-1,-8-1 1,-7 1-1,-9 1 1,-7 2-1,-8 1 1,-104-281-1,130 417-111,-3 1 0,-1 0-1,-2 1 1,-38-52 0,47 74-121,-2 0 1,0 1-1,0 1 1,-1 1-1,-1 0 1,0 0-1,-1 2 1,0 0-1,-1 1 1,0 1-1,-33-13 1,18 13-392,1 1 1,-1 2-1,0 1 0,0 1 1,-53 2-1,8 5-1986,-97 17 0,-13 16-4795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672"/>
    </inkml:context>
    <inkml:brush xml:id="br0">
      <inkml:brushProperty name="width" value="0.025" units="cm"/>
      <inkml:brushProperty name="height" value="0.025" units="cm"/>
    </inkml:brush>
  </inkml:definitions>
  <inkml:trace contextRef="#ctx0" brushRef="#br0">184 45 3427,'0'0'17211,"0"-8"-16020,0 7-1159,1-1 1,-1 1 0,0 0-1,0-1 1,-1 1-1,1-1 1,0 1 0,0-1-1,-1 1 1,1-1 0,-1 1-1,1 0 1,-1-1-1,1 1 1,-1 0 0,0 0-1,0-1 1,0 1 0,0 0-1,1 0 1,-2 0-1,1 0 1,0 0 0,0 0-1,0 0 1,0 1 0,-1-1-1,-1-1 1,0 2-29,0-1 0,0 1 0,0 0 1,0 1-1,0-1 0,0 0 0,0 1 0,1 0 1,-1-1-1,0 1 0,0 0 0,1 1 1,-1-1-1,0 0 0,1 1 0,0-1 0,-1 1 1,1 0-1,-3 2 0,-4 4 144,-1 1 1,1 0-1,1 0 1,-1 1-1,2 0 1,-1 0-1,1 1 1,1 0-1,0 0 1,0 0-1,2 1 1,-1 0-1,1 0 1,1 0-1,-3 16 1,6-27-140,0 0 0,1-1 0,-1 1 1,0 0-1,0 0 0,1-1 1,-1 1-1,0 0 0,1 0 1,-1-1-1,1 1 0,-1 0 1,1-1-1,-1 1 0,1-1 0,0 1 1,-1-1-1,1 1 0,-1-1 1,1 1-1,0-1 0,0 0 1,-1 1-1,1-1 0,0 0 1,0 1-1,-1-1 0,1 0 0,0 0 1,0 0-1,-1 0 0,1 0 1,0 0-1,0 0 0,0 0 1,-1 0-1,1 0 0,0 0 1,0 0-1,0-1 0,-1 1 0,1 0 1,0-1-1,0 1 0,0-1 1,40-16 314,-27 7-225,1-1 1,-1 0-1,-1-2 0,0 1 0,-1-2 0,0 1 1,-1-2-1,-1 0 0,0 0 0,-1 0 1,11-26-1,-40 89-364,-13 53 1,31-95 219,1 0-1,-1 0 1,1 0 0,0 0-1,1 0 1,-1 0 0,2 12-1,-1-17-35,1-1-1,-1 0 0,1 1 1,-1-1-1,1 1 1,-1-1-1,0 0 1,1 1-1,-1-1 0,1 0 1,0 0-1,-1 1 1,1-1-1,-1 0 0,1 0 1,-1 0-1,1 0 1,0 0-1,-1 0 1,1 0-1,-1 0 0,1 0 1,-1 0-1,1 0 1,0 0-1,-1 0 1,1 0-1,-1-1 0,1 1 1,-1 0-1,1 0 1,-1-1-1,1 1 0,0-1 1,20-9-1591,-13 4 361,-1-2 0,0 1 0,0-1 0,9-15 0,8-12-4092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7:59.229"/>
    </inkml:context>
    <inkml:brush xml:id="br0">
      <inkml:brushProperty name="width" value="0.025" units="cm"/>
      <inkml:brushProperty name="height" value="0.025" units="cm"/>
    </inkml:brush>
  </inkml:definitions>
  <inkml:trace contextRef="#ctx0" brushRef="#br0">0 174 10826,'0'0'2349,"15"0"-1938,222-2 998,239-34-1,-365 25-1337,1579-83 3138,-682 92-3241,0 0 3240,-680 21-3014,-136-3-121,-178-15-180,36 0 267,-49-1-256,1 0-1,-1 0 1,0 0-1,1 0 1,-1-1-1,0 1 1,1 0-1,-1-1 1,0 1-1,1-1 1,-1 1-1,0-1 1,0 0 0,0 1-1,0-1 1,1 0-1,-1 0 1,0 0-1,0 0 1,0 0-1,-1 0 1,1 0-1,0 0 1,0 0-1,-1 0 1,1-1-1,1-1 1,0-17-3614,4-3-3673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0.470"/>
    </inkml:context>
    <inkml:brush xml:id="br0">
      <inkml:brushProperty name="width" value="0.025" units="cm"/>
      <inkml:brushProperty name="height" value="0.025" units="cm"/>
    </inkml:brush>
  </inkml:definitions>
  <inkml:trace contextRef="#ctx0" brushRef="#br0">81 0 10602,'0'0'11104,"-1"13"-10586,-29 225 171,-17 188 1969,46-408-2248,0 19 375,0-34-11,1-20 455,4-57-1067,4 1 0,3 1 0,3 0 1,34-102-1,-45 164-171,3-12-29,1 0 0,2 0 0,13-26 0,-19 43 22,0 0 1,0-1-1,0 2 1,1-1 0,0 0-1,0 1 1,0 0-1,1 0 1,-1 0 0,1 0-1,0 1 1,0 0 0,0 0-1,1 0 1,-1 1-1,1-1 1,-1 1 0,7-1-1,27-2-47,0 1-1,76 4 0,-72 0-44,-39 0 94,1 0-1,-1 1 1,1-1-1,-1 1 1,0-1-1,1 1 1,-1 1-1,0-1 0,0 1 1,0-1-1,0 1 1,0 0-1,0 1 1,0-1-1,6 6 1,-8-6 12,-1 0 0,1 0 1,-1 0-1,0 1 1,0-1-1,0 0 0,0 0 1,-1 1-1,1-1 0,-1 0 1,1 1-1,-1-1 1,0 1-1,0-1 0,0 0 1,0 1-1,0-1 0,0 1 1,-1-1-1,1 1 1,-1-1-1,0 0 0,0 0 1,0 1-1,0-1 0,0 0 1,0 0-1,0 0 1,-1 0-1,-2 3 0,-5 8 71,-2-1 0,0 1 0,0-2 0,-1 0-1,-1 0 1,0-1 0,0 0 0,-23 11 0,8-6 224,1-2 1,-2-1-1,-48 14 1,5-11 367,66-15-628,-1 1 0,1-1-1,0 0 1,0 0-1,0 0 1,0-1 0,0 0-1,0 0 1,-10-4 0,15 5-83,0 0 0,0-1 0,1 1 0,-1 0 0,0-1 0,0 1 0,1 0 0,-1-1 1,0 1-1,1-1 0,-1 1 0,0-1 0,1 1 0,-1-1 0,1 0 0,-1 1 0,1-1 0,-1 0 1,1 1-1,0-1 0,-1 0 0,1 0 0,0 1 0,-1-1 0,1 0 0,0 0 0,0 1 0,0-1 1,0 0-1,0 0 0,0 0 0,0 0 0,0 1 0,0-1 0,0 0 0,0 0 0,0 0 0,1 1 1,-1-1-1,0 0 0,1 0 0,-1 1 0,0-1 0,1 0 0,-1 1 0,1-1 0,-1 0 0,1 1 1,-1-1-1,1 1 0,0-1 0,-1 1 0,1-1 0,0 1 0,-1-1 0,1 1 0,0 0 0,0-1 1,1 1-1,44-25-5749,-11 11 824,4-2-2846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1.343"/>
    </inkml:context>
    <inkml:brush xml:id="br0">
      <inkml:brushProperty name="width" value="0.025" units="cm"/>
      <inkml:brushProperty name="height" value="0.025" units="cm"/>
    </inkml:brush>
  </inkml:definitions>
  <inkml:trace contextRef="#ctx0" brushRef="#br0">6 42 19314,'-5'3'8360,"9"-3"-8296,6-5-96,-3-2-929,4-3-2050,-4 1-1825,-1-4-4357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1.705"/>
    </inkml:context>
    <inkml:brush xml:id="br0">
      <inkml:brushProperty name="width" value="0.025" units="cm"/>
      <inkml:brushProperty name="height" value="0.025" units="cm"/>
    </inkml:brush>
  </inkml:definitions>
  <inkml:trace contextRef="#ctx0" brushRef="#br0">443 0 17392,'0'0'5125,"-14"12"-3742,-81 70-130,5 3-1,-115 140 1,204-224-1378,1 0-1,-1 0 1,0 0 0,1 0-1,-1-1 1,0 1 0,1 0-1,-1 0 1,0-1 0,0 1-1,0 0 1,0-1 0,0 1-1,0-1 1,0 1 0,0-1-1,0 1 1,0-1 0,0 0-1,-1 1 1,1-2-3,0 1 0,1 0-1,-1-1 1,0 1 0,1-1 0,-1 1 0,1-1 0,-1 1-1,1-1 1,-1 1 0,1-1 0,-1 1 0,1-1 0,-1 1 0,1-1-1,0 0 1,-1 1 0,1-1 0,0 0 0,0 0 0,0 1 0,-1-2-1,-4-57-6949,5 44 4009,-4-31-6428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2.035"/>
    </inkml:context>
    <inkml:brush xml:id="br0">
      <inkml:brushProperty name="width" value="0.025" units="cm"/>
      <inkml:brushProperty name="height" value="0.025" units="cm"/>
    </inkml:brush>
  </inkml:definitions>
  <inkml:trace contextRef="#ctx0" brushRef="#br0">1 1 16560,'0'0'5637,"51"57"-3331,-21-26-160,9 4-608,10 0-449,8-4-641,11-2-288,0-3-96,-1-4-64,-4-3-1249,-6-2-1505,-11-8-2403,-8-8-4132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5.392"/>
    </inkml:context>
    <inkml:brush xml:id="br0">
      <inkml:brushProperty name="width" value="0.025" units="cm"/>
      <inkml:brushProperty name="height" value="0.025" units="cm"/>
    </inkml:brush>
  </inkml:definitions>
  <inkml:trace contextRef="#ctx0" brushRef="#br0">91 98 4004,'-1'-9'4671,"0"4"-4047,-4-42 2784,-1 11 1817,3 43-1954,-9 32-2912,-11 78-128,5 1 0,-3 150 1,21-265-201,0 0 1,0 0 0,0 0 0,0 0 0,1 0-1,-1 0 1,1 0 0,0 0 0,0 0-1,0-1 1,0 1 0,0 0 0,0 0-1,4 4 1,-3-6 6,-1 0 0,1 0 0,-1-1 0,1 1 0,-1 0 0,1-1 0,0 1 0,-1-1 1,1 0-1,0 0 0,-1 1 0,1-1 0,0 0 0,0-1 0,-1 1 0,1 0 0,0 0 0,-1-1 0,1 1 0,0-1 0,-1 1 0,1-1 0,-1 0 0,1 1 0,-1-1 0,1 0 0,-1 0 0,0 0 0,2-2 0,11-6 325,-1-1 0,0-1 0,0 0 0,-1-1 0,16-20 0,53-78 473,-53 70-647,0 2-49,5-5 7,-3-2-1,-1 0 1,28-62-1,-52 89-923,-5 18 630,0 0-1,0-1 1,0 1-1,-1 0 1,1-1-1,0 1 0,0 0 1,0 0-1,-1-1 1,1 1-1,0 0 1,-1 0-1,1 0 1,0 0-1,0-1 1,-1 1-1,1 0 0,0 0 1,-1 0-1,1 0 1,0 0-1,-1 0 1,1 0-1,0 0 1,-1 0-1,1 0 1,0 0-1,-1 0 1,1 0-1,0 0 0,-1 0 1,1 0-1,0 0 1,-1 0-1,1 0 1,0 1-1,-1-1 1,1 0-1,0 0 1,0 0-1,-1 1 0,1-1 1,-17 8-6985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5.922"/>
    </inkml:context>
    <inkml:brush xml:id="br0">
      <inkml:brushProperty name="width" value="0.025" units="cm"/>
      <inkml:brushProperty name="height" value="0.025" units="cm"/>
    </inkml:brush>
  </inkml:definitions>
  <inkml:trace contextRef="#ctx0" brushRef="#br0">1 261 17136,'0'0'5419,"11"-3"-4848,3-2-493,-1 0 1,0 0-1,-1-2 1,1 0-1,-1 0 0,-1-1 1,1 0-1,-1-1 1,-1 0-1,0-1 1,0 0-1,11-17 1,21-34 7,-40 56 0,1 0 0,-1 0-1,0 0 1,0 0 0,0 0 0,-1 0 0,0-1-1,0 1 1,0 0 0,0-11 0,-2 15-58,1 0-1,0 1 1,0-1 0,-1 0-1,1 1 1,0-1 0,-1 1-1,1-1 1,0 0 0,-1 1 0,1-1-1,-1 1 1,1-1 0,-1 1-1,1 0 1,-1-1 0,0 1 0,1-1-1,-1 1 1,1 0 0,-1 0-1,0-1 1,1 1 0,-1 0-1,0 0 1,1 0 0,-1 0 0,0 0-1,1 0 1,-1 0 0,0 0-1,0 0 1,1 0 0,-1 0 0,0 0-1,1 0 1,-1 0 0,0 1-1,1-1 1,-1 0 0,1 0-1,-1 1 1,0-1 0,1 1 0,-1-1-1,0 1 1,-31 18 58,15-3-69,1 0 0,1 1 0,0 1 0,2 0 1,0 1-1,1 1 0,1 0 0,0 0 0,2 1 0,0 0 1,2 1-1,0 0 0,-3 25 0,9-45-15,0 1 0,1-1 0,0 1 1,-1-1-1,1 1 0,0-1 0,0 1 0,1-1 0,-1 1 1,0-1-1,1 1 0,-1-1 0,1 1 0,0-1 0,0 0 0,0 1 1,0-1-1,1 0 0,-1 0 0,0 0 0,1 0 0,-1 0 0,1 0 1,0 0-1,0-1 0,0 1 0,0 0 0,0-1 0,3 2 1,2-1 15,1 0 0,-1 0 1,1-1-1,0 0 0,0 0 1,-1-1-1,1 0 0,10-2 1,1 0 48,0-2 0,0 0 0,-1-1 0,0-1 0,33-15 1,-35 14-19,0 0 1,1 1 0,0 0-1,0 1 1,0 1 0,0 1 0,21-1-1,-37 4 31,0 0-1,0 0 0,0 0 0,-1 0 1,1 1-1,0-1 0,0 0 1,-1 0-1,1 1 0,0-1 0,-1 1 1,1-1-1,0 0 0,-1 1 0,1-1 1,-1 1-1,1 0 0,0-1 1,-1 1-1,1-1 0,-1 1 0,0 0 1,1-1-1,0 2 0,-1 0 1327,-5-15-678,-51-159-365,57 171-418,-1 0 1,1 1-1,0-1 0,0 0 0,-1 1 0,1-1 0,0 1 1,0-1-1,0 1 0,0-1 0,0 1 0,0 0 0,-1-1 1,1 1-1,0 0 0,0 0 0,0 0 0,0 0 0,0 0 0,0 0 1,0 0-1,0 0 0,0 0 0,0 0 0,0 0 0,0 1 1,1 0-1,4-1-310,4 0-175,54-2-4471,-21-6-2304,7-9-6933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7.093"/>
    </inkml:context>
    <inkml:brush xml:id="br0">
      <inkml:brushProperty name="width" value="0.025" units="cm"/>
      <inkml:brushProperty name="height" value="0.025" units="cm"/>
    </inkml:brush>
  </inkml:definitions>
  <inkml:trace contextRef="#ctx0" brushRef="#br0">110 85 4388,'0'0'5258,"3"-10"-2113,6-34-433,-8 43-2605,-1 0 0,0 1 0,0-1 1,0 0-1,1 0 0,-1 0 0,0 0 1,0 0-1,0 0 0,0 0 0,0 0 0,-1 0 1,1 0-1,0 0 0,0 0 0,-1 0 1,1 0-1,0 0 0,-1 0 0,1 0 1,-1 1-1,1-1 0,-1 0 0,0 0 1,1 1-1,-1-1 0,0 0 0,1 1 0,-1-1 1,0 0-1,0 1 0,0-1 0,0 1 1,1-1-1,-1 1 0,0 0 0,0-1 1,0 1-1,0 0 0,0 0 0,0 0 0,0 0 1,0-1-1,0 1 0,0 0 0,0 1 1,0-1-1,0 0 0,0 0 0,-1 1 1,-2-1-4,0 1 1,0 0-1,0 0 1,0 0 0,1 1-1,-1-1 1,0 1-1,1 0 1,-1 0 0,-4 3-1,3 1-51,0 1 0,0-1 0,1 1-1,0 0 1,0 0 0,0 1 0,1-1-1,0 1 1,0-1 0,1 1 0,0 0-1,1 0 1,0 0 0,0 0 0,0 0-1,2 13 1,-1-20-38,0 0-1,0 1 1,0-1-1,0 0 1,0 1-1,1-1 1,-1 0-1,0 0 1,1 1-1,-1-1 1,1 0-1,0 0 1,-1 0-1,1 1 1,0-1-1,0 0 1,0 0-1,0 0 1,-1 0-1,1-1 1,1 1-1,-1 0 1,0 0-1,0 0 1,0-1-1,0 1 1,2 0-1,0 0 26,1 0-1,0-1 0,0 1 0,-1-1 0,1 0 0,0 0 1,0 0-1,-1 0 0,8-2 0,2-1 134,0-1-1,0 0 0,0-1 1,18-10-1,5-7 191,-28 16-303,1 0 0,-1 0 0,1 1 0,0 1 0,0-1 0,1 2 0,-1-1 0,20-3 0,-27 7-49,-1 0 0,0 0 1,1 0-1,-1 1 1,0-1-1,1 1 1,-1-1-1,0 1 1,0 0-1,1-1 1,-1 1-1,0 0 0,0 0 1,0 0-1,0 0 1,0 0-1,0 0 1,0 0-1,0 0 1,0 0-1,-1 0 1,1 0-1,0 1 0,-1-1 1,1 0-1,-1 0 1,1 1-1,-1-1 1,0 0-1,0 1 1,1-1-1,-1 2 1,7 60 738,-5-36-613,-2-26-123,0 1 1,0-1-1,1 0 1,-1 1-1,0-1 1,1 0-1,-1 1 1,1-1-1,-1 0 1,1 0-1,0 1 1,0-1-1,-1 0 1,1 0-1,0 0 1,0 0-1,0 0 1,0 0-1,0 0 1,0 0-1,1-1 1,-1 1-1,0 0 1,0-1-1,1 1 1,-1-1-1,0 1 1,0-1-1,1 1 1,-1-1-1,1 0 1,-1 0-1,0 0 1,1 0-1,-1 0 1,1 0-1,-1 0 1,0 0-1,1 0 1,-1-1-1,0 1 1,1 0-1,-1-1 1,0 0-1,1 1 1,-1-1-1,0 0 1,2-1-1,9-4 69,0-1 0,0-1 0,19-16 0,-22 17-100,-3 2-63,-1 1 0,1 0-1,0 1 1,0-1 0,0 1 0,1 1 0,-1-1 0,9-2 0,7 2-4082,4 3-5342,-14 1 119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07.949"/>
    </inkml:context>
    <inkml:brush xml:id="br0">
      <inkml:brushProperty name="width" value="0.025" units="cm"/>
      <inkml:brushProperty name="height" value="0.025" units="cm"/>
    </inkml:brush>
  </inkml:definitions>
  <inkml:trace contextRef="#ctx0" brushRef="#br0">160 240 10154,'0'0'9780,"-9"-3"-9161,5 2-593,0 0-23,1 0 0,-1 0 0,0 0 1,0 0-1,1 1 0,-1-1 0,0 1 0,0 0 0,0 0 1,0 0-1,0 1 0,1-1 0,-1 1 0,0 0 1,0 0-1,1 1 0,-1-1 0,1 1 0,-1-1 0,1 1 1,-6 5-1,3-3 79,1 0-1,0 1 1,1 0 0,-1 0 0,1 0-1,0 0 1,0 1 0,0 0 0,1 0-1,0 0 1,0 0 0,1 0 0,0 0-1,0 1 1,-1 7 0,3-13-68,0 0 1,0-1-1,0 1 1,1-1-1,-1 1 1,0-1 0,1 1-1,-1-1 1,0 1-1,1-1 1,-1 1-1,1-1 1,-1 1-1,1-1 1,-1 0-1,1 1 1,-1-1-1,1 0 1,-1 1-1,1-1 1,-1 0 0,1 0-1,0 1 1,-1-1-1,1 0 1,0 0-1,-1 0 1,1 0-1,-1 0 1,1 0-1,0 0 1,-1 0-1,1 0 1,0 0-1,-1 0 1,1 0 0,-1-1-1,2 1 1,27-8 272,-12-1-218,-1 0 1,0-2-1,0 1 0,-1-2 0,-1 0 1,0-1-1,0 0 0,-2-1 1,21-28-1,-18 21-38,-2-1 1,0 0-1,-1-1 1,-1-1-1,-1 1 0,11-43 1,-63 158-208,36-77 337,1 1 1,0 0-1,2 0 1,0 0-1,0 0 1,2 0-1,0 18 1,1-32-156,0-1 0,0 1 0,0-1 1,0 1-1,1-1 0,-1 0 1,1 1-1,-1-1 0,1 1 1,-1-1-1,1 0 0,0 1 1,0-1-1,-1 0 0,1 0 1,0 0-1,0 1 0,0-1 1,0 0-1,1 0 0,-1-1 0,0 1 1,0 0-1,0 0 0,1 0 1,-1-1-1,1 1 0,-1-1 1,0 1-1,1-1 0,-1 0 1,1 1-1,-1-1 0,1 0 1,-1 0-1,1 0 0,-1 0 1,1 0-1,-1 0 0,1 0 0,-1-1 1,0 1-1,1-1 0,2 0 1,1-1 15,0 1 0,1-1 0,-1 0 1,0-1-1,0 1 0,0-1 0,-1 0 0,1 0 1,0 0-1,7-9 0,30-48-166,-36 116-22,-5-54 188,0 0-1,1-1 1,-1 1-1,1 0 1,0 0-1,0-1 1,-1 1-1,1-1 1,0 0-1,0 1 1,0-1-1,1 0 1,-1 0-1,0 0 1,0 0-1,1-1 1,-1 1-1,0-1 1,1 1-1,-1-1 1,0 0-1,1 0 1,1 0-1,59-3 184,-48 0-181,0-1-1,0-1 0,0 0 1,19-10-1,-23 9-220,1 1-1,0 0 1,-1 1-1,2 0 1,-1 1-1,0 0 1,17-1-1,-28 4 199,0 1 0,0-1 0,-1 1-1,1-1 1,0 1 0,0-1-1,-1 1 1,1-1 0,0 1 0,-1 0-1,1-1 1,0 1 0,-1 0 0,1 0-1,-1-1 1,1 1 0,-1 0-1,0 0 1,1 0 0,-1 0 0,0-1-1,0 1 1,1 0 0,-1 0 0,0 0-1,0 0 1,0 0 0,0 0 0,0 0-1,0 0 1,0 0 0,-1-1-1,1 1 1,-1 2 0,-5 40 784,5-37-587,-1 4-62,1 0-1,0 0 1,1 0-1,0 0 1,0 0-1,1-1 1,1 1-1,3 15 1,4 3-110,19 41 1,-19-50-72,-1 0 0,-1 0 0,0 0 1,-2 1-1,5 30 0,-8-32 52,-1 0 1,-1 1 0,-3 26-1,2-38 209,-1 0 0,1 0 0,-1 0 0,0 0 0,-1 0 0,0-1-1,0 1 1,0-1 0,-1 1 0,0-1 0,-8 9 0,12-14-173,-1-1 1,1 1-1,0-1 0,-1 1 0,1-1 1,0 1-1,-1-1 0,1 0 1,-1 1-1,1-1 0,-1 1 0,0-1 1,1 0-1,-1 1 0,1-1 0,-1 0 1,1 0-1,-1 0 0,0 1 1,1-1-1,-1 0 0,0 0 0,1 0 1,-1 0-1,0 0 0,1 0 1,-1 0-1,1 0 0,-1 0 0,0-1 1,1 1-1,-1 0 0,-1-1 0,-10-21 547,1-41-463,11 58-78,-5-39-193,2 0 0,5-79-1,-2 112-40,1 0-1,1 0 0,0 1 1,0-1-1,1 1 0,1-1 1,-1 1-1,2 0 0,-1 0 1,2 0-1,-1 1 1,1 0-1,0 0 0,1 0 1,0 1-1,1 0 0,9-8 1,60-32-6750,-29 19-2108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4.356"/>
    </inkml:context>
    <inkml:brush xml:id="br0">
      <inkml:brushProperty name="width" value="0.025" units="cm"/>
      <inkml:brushProperty name="height" value="0.025" units="cm"/>
    </inkml:brush>
  </inkml:definitions>
  <inkml:trace contextRef="#ctx0" brushRef="#br0">20 138 5317,'0'0'5071,"-3"10"-3560,-12 29-998,14-37-500,1-1-1,0 0 1,-1 0 0,1 1 0,0-1 0,0 0-1,0 1 1,0-1 0,0 0 0,1 1 0,-1-1-1,0 0 1,0 1 0,1-1 0,-1 0 0,1 0-1,-1 1 1,1-1 0,0 0 0,0 0 0,-1 0-1,1 0 1,0 0 0,0 0 0,0 0 0,0 0-1,0 0 1,0 0 0,0 0 0,0-1 0,0 1-1,1-1 1,-1 1 0,3 0 0,47 13 160,-43-13-95,89 11 319,-1-5 0,139-6 0,-106-3-323,1387 53 3979,-363-5-2201,-826-43-1340,395-46 0,-284-16 312,551-42-211,-858 100-640,124-5 163,-211 2-299,1-2-1,-2-1 1,72-23-1,-101 26-861,0-2 0,0 0 0,0 0 0,-1-1 0,0-1 0,19-15 0,12-19-8071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218"/>
    </inkml:context>
    <inkml:brush xml:id="br0">
      <inkml:brushProperty name="width" value="0.025" units="cm"/>
      <inkml:brushProperty name="height" value="0.025" units="cm"/>
    </inkml:brush>
  </inkml:definitions>
  <inkml:trace contextRef="#ctx0" brushRef="#br0">92 1 5637,'0'0'15177,"-4"12"-14141,-6 20-54,1 1 1,1 1-1,2-1 0,-4 62 0,9-62-893,2 0 0,1 0 0,1 0 0,2-1 0,12 43 0,-18-91-110,-4-31-321,-60-81-1601,94 127 1137,-14 3 866,-1-1 0,1 0 0,0-1 0,-1-1 0,1 0 1,0-1-1,-1 0 0,1-1 0,-1-1 0,0-1 0,0 0 0,-1 0 0,1-2 0,-1 1 1,0-2-1,-1 0 0,0 0 0,0-1 0,-1 0 0,0-1 0,-1-1 0,16-19 1,-17 18 196,0-1 0,-1 0 0,7-16 1,-12 25-215,-1 0 1,-1-1-1,1 0 1,0 1-1,-1-1 1,0 0 0,0 1-1,-1-1 1,1 0-1,-1 0 1,0 0-1,0 0 1,-2-8-1,2 12-50,-1 0-1,0 0 1,1 1-1,-1-1 0,0 0 1,1 0-1,-1 1 1,0-1-1,0 0 0,1 1 1,-1-1-1,0 1 1,0-1-1,0 1 0,0 0 1,0-1-1,0 1 1,0 0-1,0-1 0,0 1 1,0 0-1,0 0 1,0 0-1,0 0 0,0 0 1,0 0-1,0 0 1,0 0-1,0 1 0,0-1 1,1 0-1,-1 0 0,0 1 1,0-1-1,0 1 1,0-1-1,0 1 0,0-1 1,-1 2-1,-35 22-173,21-8 220,1 0 0,0 1 0,2 1 0,0 0 0,-13 24 0,20-31 71,1 1-1,0-1 0,0 1 0,1 0 0,1 1 1,0-1-1,0 1 0,2-1 0,-1 1 0,2 21 1,0-31-154,1-1 0,-1 1 1,1 0-1,0 0 0,0 0 0,0-1 1,1 1-1,-1-1 0,0 1 1,1-1-1,0 1 0,0-1 0,-1 0 1,1 0-1,1 0 0,-1 0 1,0 0-1,0 0 0,1 0 0,-1-1 1,1 0-1,3 2 0,30 10-3360,-2-7-3872,-7-4-4100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5.246"/>
    </inkml:context>
    <inkml:brush xml:id="br0">
      <inkml:brushProperty name="width" value="0.025" units="cm"/>
      <inkml:brushProperty name="height" value="0.025" units="cm"/>
    </inkml:brush>
  </inkml:definitions>
  <inkml:trace contextRef="#ctx0" brushRef="#br0">1 0 4773,'0'0'17285,"7"11"-16356,13 15-394,2-2 0,0 0 0,32 26 0,92 67 132,15 13-260,-138-109-332,-11-8 10,1-1 1,1-1-1,24 16 0,-52-38-2476,4 3 656,-1 0 0,0 0 0,-17-8 0,-14 0-4469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5.574"/>
    </inkml:context>
    <inkml:brush xml:id="br0">
      <inkml:brushProperty name="width" value="0.025" units="cm"/>
      <inkml:brushProperty name="height" value="0.025" units="cm"/>
    </inkml:brush>
  </inkml:definitions>
  <inkml:trace contextRef="#ctx0" brushRef="#br0">49 470 10730,'0'0'5472,"-8"3"-2942,-24 7-496,32-9-1989,-1-1-1,1 0 0,0 0 0,0 0 1,-1 0-1,1 0 0,0 0 0,-1 0 1,1 0-1,0 0 0,0 0 0,-1 0 1,1 0-1,0-1 0,0 1 0,-1 0 1,1 0-1,0 0 0,0 0 0,-1 0 1,1 0-1,0-1 0,0 1 0,0 0 1,-1 0-1,1 0 0,0-1 0,0 1 1,0 0-1,0 0 0,-1 0 0,1-1 1,0 1-1,0 0 0,0 0 0,0-1 1,0 1-1,0 0 0,0 0 0,0-1 1,0 1-1,0 0 0,0-1 0,0 1 1,0 0-1,0 0 0,0-1 0,0 1 1,0 0-1,0 0 0,0-1 0,0 1 1,0 0-1,1-1 0,4-13 752,10-11-148,2 1 0,1 1 0,0 0-1,2 1 1,41-35 0,-57 54-595,220-177 831,-148 122-1667,-59 42-1926,-12 2-4832,-5 0-7620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6.446"/>
    </inkml:context>
    <inkml:brush xml:id="br0">
      <inkml:brushProperty name="width" value="0.025" units="cm"/>
      <inkml:brushProperty name="height" value="0.025" units="cm"/>
    </inkml:brush>
  </inkml:definitions>
  <inkml:trace contextRef="#ctx0" brushRef="#br0">13 214 11787,'0'0'2477,"-2"-9"16,-8-57 2173,9 64-4106,2 27-463,16 330 212,-16-336-288,0-1 39,0 0 1,6 31 0,-7-46-23,1 0 1,0-1 0,-1 1 0,1 0 0,0 0 0,0-1 0,0 1 0,0-1 0,1 1-1,-1-1 1,1 0 0,0 1 0,-1-1 0,1 0 0,0 0 0,0 0 0,0 0-1,1-1 1,-1 1 0,0 0 0,1-1 0,-1 0 0,1 1 0,4 0 0,-4-1 65,1-1 0,-1 0 0,1-1 0,-1 1 1,1-1-1,-1 1 0,0-1 0,1 0 1,-1 0-1,0 0 0,0-1 0,1 1 0,-1-1 1,0 0-1,-1 0 0,1 0 0,0 0 0,3-4 1,48-52 1606,-41 42-1340,35-43-101,-3-2-1,-3-1 1,-3-3-1,-2-1 1,43-110 0,-75 165-267,-2 5-1,-1 1-1,0-1 1,1 1-1,-2-1 1,1 0-1,-1 0 1,0 0-1,0 0 1,0 0-1,-1 0 1,0-7-1,-1 13-100,0 0-1,0 0 1,0 0-1,0 0 1,1 0-1,-1 1 1,0-1 0,0 0-1,0 1 1,1-1-1,-1 1 1,0-1-1,0 1 1,1-1 0,-1 1-1,0-1 1,1 1-1,-1 0 1,1-1-1,-1 1 1,1 0-1,-1-1 1,0 2 0,-16 18-2234,-21 31-7458,18-27 641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7.054"/>
    </inkml:context>
    <inkml:brush xml:id="br0">
      <inkml:brushProperty name="width" value="0.025" units="cm"/>
      <inkml:brushProperty name="height" value="0.025" units="cm"/>
    </inkml:brush>
  </inkml:definitions>
  <inkml:trace contextRef="#ctx0" brushRef="#br0">14 276 8872,'0'0'3289,"10"-3"-956,6-5-1340,0-1 0,-1 0 1,0-1-1,0-1 0,-1 0 0,25-26 1,-31 30-836,-1-1 0,0 0 0,0 0 1,-1-1-1,0 0 0,0 0 0,-1 0 0,0-1 1,-1 1-1,0-1 0,-1 0 0,0-1 0,0 1 1,1-13-1,-4 22-130,0 0 0,0 0 0,0 0 0,0 0 0,0 0 0,0 0 0,0 0 0,-1 0 0,1 0 0,0 0 0,-1 0 0,1 0 0,-1 1 0,1-1 0,-1 0 0,1 0 0,-1 0 0,1 0 0,-1 1 0,0-1 0,0 0 0,1 1 0,-1-1 0,0 0 0,0 1 0,0-1 0,-1 0 0,-1 0-9,1 1 0,-1-1 0,0 0 0,0 1 0,1 0 0,-1 0 0,0 0 0,0 0 0,0 0 0,-3 1 0,-2 1-31,0 0 0,0 0-1,0 1 1,0 0 0,0 0 0,-9 6-1,6-1 7,0 0 0,0 1-1,1 1 1,0 0-1,1 0 1,-10 14 0,14-17 25,1 0 0,0 0 0,0 0 1,0 0-1,1 1 0,0-1 1,1 1-1,-1 0 0,2 0 1,-1 0-1,0 15 0,2-22-12,0 0 0,0 0 1,1-1-1,-1 1 0,0 0 0,1-1 0,-1 1 0,1 0 0,-1-1 0,0 1 0,1 0 0,0-1 1,-1 1-1,1-1 0,-1 1 0,1-1 0,0 1 0,-1-1 0,1 0 0,0 1 0,-1-1 0,1 0 1,0 1-1,0-1 0,-1 0 0,1 0 0,0 0 0,0 0 0,0 0 0,-1 0 0,1 0 0,0 0 1,0 0-1,0 0 0,-1 0 0,1 0 0,1-1 0,34-6 385,23-16-19,30-11-188,-81 32-176,-1 1 0,1-1 0,-1 1 0,1 0-1,0 1 1,0 0 0,-1 0 0,1 1-1,13 2 1,-19-2-6,-1 0 1,0-1-1,1 1 0,-1 0 0,0 0 0,0 0 1,1 0-1,-1 0 0,0 0 0,0 0 1,0 0-1,0 0 0,-1 1 0,1-1 0,0 0 1,0 1-1,-1-1 0,1 1 0,-1-1 0,1 0 1,-1 1-1,0-1 0,1 1 0,-1-1 1,0 3-1,1 45 120,-2-34-106,-1 34 37,2-49 31,3-31 1148,4-1-928,-2-1 1,-1 1-1,-1-1 0,-2 0 0,-3-35 0,39 71-3017,-17 0 1239,37-4-5696,-29-5 21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18.346"/>
    </inkml:context>
    <inkml:brush xml:id="br0">
      <inkml:brushProperty name="width" value="0.025" units="cm"/>
      <inkml:brushProperty name="height" value="0.025" units="cm"/>
    </inkml:brush>
  </inkml:definitions>
  <inkml:trace contextRef="#ctx0" brushRef="#br0">211 168 10890,'0'0'11259,"-10"-5"-9690,7 3-1522,0 0-1,0 0 0,0 1 0,-1-1 0,1 1 0,0 0 1,-1 0-1,1 0 0,-1 0 0,1 0 0,-1 1 0,0 0 1,1 0-1,-1 0 0,1 0 0,-1 0 0,0 1 0,1-1 0,-1 1 1,1 0-1,0 0 0,-1 1 0,1-1 0,0 1 0,0-1 1,-1 1-1,1 0 0,0 0 0,1 0 0,-1 1 0,0-1 1,1 1-1,-3 3 0,-7 5 41,1 1 1,0 1 0,0 0-1,-8 15 1,16-24-73,0 0 0,1 1 1,-1 0-1,1-1 1,0 1-1,0 0 0,1 0 1,-1 0-1,1 0 1,0 0-1,1 1 0,-1-1 1,1 0-1,0 0 0,0 0 1,2 11-1,-1-15-8,0 0 1,0 0-1,0 0 0,0 0 0,0 0 0,0 0 0,0 0 0,0 0 1,0 0-1,1-1 0,-1 1 0,0-1 0,0 1 0,1 0 0,-1-1 1,0 0-1,1 1 0,-1-1 0,1 0 0,-1 0 0,0 0 1,1 0-1,-1 0 0,1 0 0,-1 0 0,1 0 0,-1-1 0,0 1 1,1 0-1,-1-1 0,3-1 0,44-16 282,19-27-103,-46 30-136,1 1 0,31-16 0,-24 23-33,-28 7-15,0 0 0,0 0 0,-1 0 0,1 1 0,0-1 0,-1 0 0,1 0 0,0 1 0,-1-1 0,1 0 0,0 1 0,-1-1 0,1 1 0,-1-1 0,1 1 0,0-1 0,-1 1 0,1-1 0,-1 1 0,0 0 0,2 1-1,-1 2 13,0 0 0,0 1-1,0-1 1,-1 1-1,1 0 1,-1-1-1,0 1 1,-1 6-1,0-8-6,0 1 0,1-1-1,0 1 1,0-1 0,0 1-1,0-1 1,0 1 0,1-1-1,0 1 1,-1-1-1,1 0 1,1 1 0,-1-1-1,0 0 1,4 5 0,-4-7 2,0 0 1,1 0-1,-1 0 1,0 0-1,1-1 1,-1 1 0,1 0-1,0-1 1,-1 1-1,1-1 1,-1 0-1,1 0 1,0 1-1,-1-1 1,1 0-1,-1 0 1,1-1 0,0 1-1,-1 0 1,1 0-1,-1-1 1,1 1-1,0-1 1,-1 1-1,1-1 1,-1 0-1,0 0 1,1 1 0,-1-1-1,0 0 1,1 0-1,1-2 1,5-5-238,1 0 0,-1 0 1,11-16-1,-6 9-1418,9-6-1387,-19 18 1696,1 0-1,0 0 0,-1 1 1,1-1-1,0 1 0,0 0 0,1 0 1,-1 1-1,0-1 0,8 0 1,8-1 415,2 2 4173,-19 1-3108,-1 0 0,1-1 0,-1 1-1,1-1 1,-1 0 0,0 0 0,1 0 0,-1 0-1,0 0 1,0 0 0,1-1 0,-1 1 0,0-1-1,0 0 1,-1 1 0,1-1 0,0 0 0,1-2-1,24-41 4261,-30 52-3614,-6 11 99,0 0 1,1 1-1,1 1 0,1-1 1,1 1-1,1 0 0,-2 24 1,6-44-875,0 1-1,0 0 1,0-1 0,1 1 0,-1 0 0,0-1-1,0 1 1,1-1 0,-1 1 0,0-1 0,1 1-1,-1-1 1,1 1 0,-1-1 0,1 1-1,-1-1 1,1 1 0,-1-1 0,1 0 0,-1 1-1,1-1 1,-1 0 0,1 0 0,0 1 0,-1-1-1,1 0 1,0 0 0,-1 0 0,1 0 0,-1 0-1,1 0 1,0 0 0,-1 0 0,1 0-1,0 0 1,-1 0 0,1 0 0,0 0 0,-1 0-1,1-1 1,-1 1 0,1 0 0,0 0 0,-1-1-1,1 1 1,-1 0 0,1-1 0,0 0 0,32-17 233,-7-5-206,-2-1 0,-1-1 0,0-1-1,-2-1 1,-1-1 0,-2-1 0,0-1 0,-2 0-1,-1-1 1,10-34 0,-43 103 508,13-28-386,-1-1-1,2 1 1,-1 0-1,2 0 1,-1 1-1,-2 14 1,5-22-157,1 0 0,-1 0 0,1 0 0,0 1 0,0-1 1,0 0-1,0 1 0,1-1 0,0 0 0,-1 0 0,1 0 1,0 0-1,0 0 0,1 0 0,-1 0 0,3 5 0,-1-6-6,-1 0-1,1 0 1,-1 0-1,1-1 1,0 1-1,-1-1 1,1 1 0,0-1-1,0 0 1,0 0-1,0 0 1,0 0-1,1-1 1,-1 0-1,0 1 1,0-1-1,5 0 1,24 0-159,-1-2 0,1-1 0,0-1-1,32-9 1,-63 12 159,0 1-1,0-1 0,0 1 0,0 0 1,0-1-1,0 1 0,0 0 0,0-1 1,0 1-1,0 0 0,0 0 0,1 0 1,-1 0-1,0 0 0,0 0 0,0 0 1,0 0-1,0 1 0,0-1 0,0 0 0,0 1 1,0-1-1,0 1 0,0-1 0,0 1 1,0-1-1,0 1 0,-1 0 0,1-1 1,0 1-1,0 0 0,-1 0 0,1-1 1,0 1-1,-1 0 0,1 0 0,-1 0 1,1 0-1,-1 0 0,1 0 0,-1 0 1,0 0-1,1 0 0,-1 0 0,0 0 1,0 0-1,0 0 0,0 0 0,0 0 1,0 0-1,0 2 0,9 30 94,-3-23-91,0-1 1,1 0-1,0-1 1,1 0-1,0 0 1,12 10 0,-13-13-12,-1 0 1,0 0 0,0 1-1,0-1 1,-1 2 0,0-1-1,0 1 1,0-1 0,-1 1 0,0 0-1,-1 1 1,1-1 0,-1 1-1,2 8 1,-3-2 58,-1 0 1,0 0-1,0-1 1,-2 1-1,0 0 1,0 0-1,-1 0 1,-1-1-1,0 1 0,-1-1 1,-9 19-1,10-23 153,-1-1-1,-1 1 1,1-1-1,-1 0 1,-1-1-1,0 1 1,0-1-1,0 0 1,-1-1-1,1 0 0,-2 0 1,1 0-1,-1-1 1,0 0-1,0 0 1,0-1-1,-1 0 1,-8 3-1,15-7-177,1 1 1,0-1-1,0 1 0,0-1 0,-1 0 0,1 0 0,0 0 0,0 0 1,-1 0-1,1 0 0,0 0 0,0 0 0,0 0 0,-1 0 0,1-1 1,0 1-1,0 0 0,0-1 0,-1 1 0,1-1 0,0 1 0,0-1 1,0 0-1,0 0 0,0 1 0,0-1 0,0 0 0,0 0 0,1 0 1,-2-1-1,0-1-11,1-1 1,0 1 0,-1 0 0,1-1-1,1 1 1,-1-1 0,0 1-1,1-1 1,0 0 0,0-5-1,0-5-47,2 1 0,0-1 0,0 1 0,1 0-1,6-16 1,0 9-2,0 0 0,2 1 0,0 0 1,1 1-1,1 0 0,1 1 0,27-26 0,8 0-888,68-47 0,-111 86 731,37-30-4077,-16 8-2870,6-13-10189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29.659"/>
    </inkml:context>
    <inkml:brush xml:id="br0">
      <inkml:brushProperty name="width" value="0.025" units="cm"/>
      <inkml:brushProperty name="height" value="0.025" units="cm"/>
    </inkml:brush>
  </inkml:definitions>
  <inkml:trace contextRef="#ctx0" brushRef="#br0">0 136 5285,'0'0'908,"8"-9"2973,0-1-3058,3-6 720,2 0 1,-1 1-1,2 1 0,0 0 1,0 1-1,24-16 1,-38 30-1516,1-1 0,-1 0 1,0 0-1,1 0 0,-1 0 1,1 0-1,-1 0 0,0 1 1,1-1-1,-1 0 1,0 0-1,1 0 0,-1 1 1,0-1-1,0 0 0,1 0 1,-1 1-1,0-1 0,0 0 1,1 1-1,-1-1 1,0 0-1,0 1 0,0-1 1,0 0-1,0 1 0,1-1 1,-1 1-1,0-1 0,0 0 1,0 1-1,0-1 1,0 1-1,0-1 0,0 0 1,0 1-1,0-1 0,0 0 1,-1 1-1,1-1 0,0 1 1,0-1-1,0 1 1,-2 22-12,-8 30 225,-26 79 1,21-85-225,2 1 0,-8 61 0,19-98-18,1 0 1,0 1-1,1-1 0,0 0 0,1 1 1,4 20-1,-4-30 16,0 0 0,-1 0 0,1 0 0,0 0-1,0 0 1,0 0 0,0 0 0,1-1 0,-1 1 0,0 0 0,1-1-1,-1 1 1,1-1 0,0 0 0,-1 0 0,1 1 0,3 1 0,-2-2 44,1-1 1,-1 1 0,0 0 0,1-1 0,-1 0 0,0 0 0,1 0 0,-1 0 0,0 0 0,1 0-1,-1-1 1,0 0 0,0 0 0,6-2 0,6-3 240,-1-1 0,-1 0 0,1-1 0,-1-1 0,0 0 0,-1-1 0,0 0 0,18-21 0,4-8-107,39-57-1,-61 78-174,0 4-7,-1-2-1,-1 1 1,0-1-1,-1-1 1,-1 0-1,0 0 1,-2 0 0,6-20-1,-12 29-494,-5 0-7533,-1 4 1434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0.173"/>
    </inkml:context>
    <inkml:brush xml:id="br0">
      <inkml:brushProperty name="width" value="0.025" units="cm"/>
      <inkml:brushProperty name="height" value="0.025" units="cm"/>
    </inkml:brush>
  </inkml:definitions>
  <inkml:trace contextRef="#ctx0" brushRef="#br0">1 224 13453,'0'0'4447,"12"-3"-2355,10-3-1548,-1-2 0,1 0 1,-1-1-1,0-1 0,-1-1 0,0-1 0,-1-1 0,-1-1 0,0 0 0,0-1 0,-2-1 1,17-20-1,-31 34-531,-1 1 0,0 0 1,0-1-1,0 1 0,0-1 0,0 0 1,0 1-1,0-1 0,-1 0 1,1 0-1,0 1 0,-1-1 1,0 0-1,1 0 0,-1 0 1,0 1-1,0-1 0,0 0 1,-1-3-1,1 4-8,-1 0 1,1 0-1,-1 0 1,0 1-1,0-1 0,0 0 1,1 1-1,-1-1 1,0 0-1,0 1 1,0-1-1,0 1 0,0-1 1,0 1-1,0 0 1,0-1-1,0 1 0,0 0 1,0 0-1,0 0 1,0 0-1,0 0 1,0 0-1,-2 0 0,-3 0-8,0 1-1,-1 0 1,1 0-1,0 1 1,0 0-1,0 0 1,0 0-1,0 1 1,0-1-1,-6 5 1,2 1-3,0 1 1,1-1 0,0 2 0,-10 12 0,17-20 0,0 0 1,0 0 0,0 1 0,1-1 0,-1 1 0,1-1 0,-1 1 0,1 0 0,0-1 0,0 1 0,0 0 0,0 0-1,1 0 1,-1 0 0,1 0 0,0 0 0,0 0 0,0-1 0,0 1 0,0 0 0,0 0 0,1 0 0,0 0 0,1 5-1,0-7 17,0 0 0,-1 1-1,1-1 1,0 0-1,0 0 1,0 0-1,0-1 1,0 1-1,0 0 1,0-1-1,0 1 1,0-1-1,0 0 1,0 0 0,1 0-1,-1 0 1,2 0-1,40-3 150,5-11-70,-35 9-95,0 1 0,0 1 0,24-3 1,-34 6-7,1 0 1,-1 0-1,0 0 1,1 1-1,-1-1 1,0 1-1,0 0 1,1 0-1,-1 1 1,0-1-1,0 1 1,0 0-1,-1 0 1,1 0-1,0 1 1,5 4-1,-8-5 43,1 0 0,0 0 0,0-1 0,0 1-1,0 0 1,1-1 0,-1 1 0,0-1-1,1 0 1,-1 0 0,1 0 0,-1 0 0,1 0-1,-1-1 1,1 1 0,0-1 0,-1 1 0,1-1-1,0 0 1,-1 0 0,1 0 0,0-1-1,-1 1 1,1-1 0,0 1 0,-1-1 0,1 0-1,-1 0 1,4-2 0,-3 1 13,0-1 0,-1 1 1,1-1-1,0 0 0,-1 0 0,0 0 0,0 0 1,0 0-1,0-1 0,-1 1 0,1-1 0,-1 1 1,0-1-1,0 0 0,0 1 0,0-1 0,0 0 1,-1 1-1,0-1 0,0-5 0,0-20-1148,0 16-4762,7 13-5988,8 0 3055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0.550"/>
    </inkml:context>
    <inkml:brush xml:id="br0">
      <inkml:brushProperty name="width" value="0.025" units="cm"/>
      <inkml:brushProperty name="height" value="0.025" units="cm"/>
    </inkml:brush>
  </inkml:definitions>
  <inkml:trace contextRef="#ctx0" brushRef="#br0">170 2 10634,'0'0'8947,"-10"0"-7084,-3-1-1643,-1 1 0,1 0-1,0 1 1,-1 0-1,-14 4 1,25-4-176,-1-1 0,1 1-1,0 0 1,0 0 0,0 1 0,0-1-1,0 1 1,0-1 0,0 1 0,0 0-1,1 0 1,-1 0 0,1 0 0,-1 1 0,1-1-1,0 1 1,0-1 0,0 1 0,0 0-1,1 0 1,-1-1 0,1 1 0,-1 1-1,1-1 1,0 0 0,0 0 0,1 0 0,-1 0-1,1 1 1,-1 5 0,1-9-39,0 1 0,0 0 1,0-1-1,1 1 0,-1-1 1,0 1-1,0-1 0,0 1 1,1-1-1,-1 1 0,0-1 0,1 1 1,-1-1-1,0 1 0,1-1 1,-1 1-1,1-1 0,-1 0 1,1 1-1,-1-1 0,1 0 0,-1 1 1,1-1-1,-1 0 0,1 0 1,-1 1-1,1-1 0,-1 0 1,1 0-1,0 0 0,27 1 150,-21-2-176,0 0 0,-1 0 0,1-1-1,-1 1 1,11-6 0,-17 7 21,0 0-1,1-1 1,-1 1 0,0 0 0,0 0-1,0-1 1,0 1 0,1 0-1,-1 0 1,0-1 0,0 1-1,0 0 1,1 0 0,-1 0 0,0-1-1,0 1 1,1 0 0,-1 0-1,0 0 1,1 0 0,-1 0 0,0-1-1,1 1 1,-1 0 0,0 0-1,0 0 1,1 0 0,-1 0-1,0 0 1,1 0 0,-1 0 0,0 0-1,1 0 1,-1 0 0,0 1-1,1-1 1,-1 0 0,0 0-1,0 0 1,1 0 0,-1 0 0,0 1-1,1-1 1,-1 0 0,0 0-1,0 0 1,0 1 0,1-1 0,-1 0-1,0 0 1,0 1 0,0-1-1,1 1 1,-6 20 250,4-19-159,0-1 1,0 1-1,1 0 1,-1 0-1,1-1 1,-1 1-1,1 0 1,-1 0-1,1 0 1,0 0-1,0-1 1,0 1-1,0 0 1,1 0-1,0 3 1,10-5 701,-4-1-2513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1.364"/>
    </inkml:context>
    <inkml:brush xml:id="br0">
      <inkml:brushProperty name="width" value="0.025" units="cm"/>
      <inkml:brushProperty name="height" value="0.025" units="cm"/>
    </inkml:brush>
  </inkml:definitions>
  <inkml:trace contextRef="#ctx0" brushRef="#br0">47 67 4324,'0'0'6123,"-1"-9"-3939,0-5-1053,-2-23 1254,2 30 4530,0 21-6657,0 0 0,-2-1 0,0 1 0,0-1 0,-6 14 0,5-16-251,0 0 0,1 1-1,0-1 1,1 1-1,0-1 1,1 1 0,0 16-1,1-27-7,0 0 0,1-1-1,-1 1 1,0-1 0,0 1 0,1-1-1,-1 1 1,1-1 0,-1 1-1,0-1 1,1 1 0,-1-1-1,1 0 1,-1 1 0,1-1 0,-1 1-1,1-1 1,0 0 0,-1 0-1,1 1 1,-1-1 0,1 0-1,0 0 1,-1 0 0,1 0 0,-1 0-1,1 0 1,0 0 0,-1 0-1,1 0 1,0 0 0,-1 0-1,1 0 1,0 0 0,23-5 116,-15 0-74,0 0 1,0 0-1,-1-1 0,0 0 1,11-11-1,-13 11-48,-1 1-1,1 0 0,0 0 1,0 1-1,1-1 1,-1 1-1,1 1 0,0-1 1,0 1-1,0 1 0,0-1 1,12-2-1,-18 5-5,-1 0-1,1 0 1,0 0-1,-1 0 1,1 0-1,-1 0 1,1 0-1,0 0 1,-1 1-1,1-1 1,0 0-1,-1 0 1,1 0-1,-1 1 1,1-1-1,-1 0 1,1 1-1,0-1 1,-1 0-1,0 1 1,1-1-1,-1 1 1,1-1-1,-1 1 1,1-1-1,-1 1 1,0-1-1,1 1 1,-1-1-1,1 2 1,2 22 119,-3-22-174,-1-1 1,1 1-1,0-1 0,0 0 1,0 1-1,0-1 1,0 1-1,0-1 0,0 0 1,0 1-1,1-1 0,-1 1 1,0-1-1,1 0 0,-1 1 1,1-1-1,0 0 0,-1 0 1,1 0-1,0 1 0,0-1 1,0 0-1,0 0 0,0 0 1,0 0-1,0 0 1,0 0-1,0-1 0,0 1 1,0 0-1,1 0 0,-1-1 1,0 1-1,3 0 0,-1-1-350,0 0 0,-1 0 1,1 0-1,0-1 0,0 1 0,0-1 0,-1 1 0,1-1 0,0 0 0,-1 0 0,1-1 0,-1 1 0,1 0 0,-1-1 1,1 1-1,-1-1 0,0 0 0,0 0 0,0 0 0,2-3 0,19-19-7915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2.060"/>
    </inkml:context>
    <inkml:brush xml:id="br0">
      <inkml:brushProperty name="width" value="0.025" units="cm"/>
      <inkml:brushProperty name="height" value="0.025" units="cm"/>
    </inkml:brush>
  </inkml:definitions>
  <inkml:trace contextRef="#ctx0" brushRef="#br0">105 218 14414,'0'0'2541,"-12"10"-646,2-3-1424,1-1-31,0 0 0,0 1 0,1 0 0,0 0 0,0 1 0,1 0 0,-1 1 0,-8 14 0,16-23-443,0 1 1,0-1-1,0 0 0,1 1 1,-1-1-1,0 0 1,0 1-1,0-1 1,1 0-1,-1 0 0,0 1 1,0-1-1,1 0 1,-1 0-1,0 1 1,1-1-1,-1 0 0,0 0 1,0 0-1,1 1 1,-1-1-1,0 0 1,1 0-1,-1 0 0,1 0 1,-1 0-1,0 0 1,1 0-1,-1 0 1,0 0-1,1 0 0,-1 0 1,1 0-1,-1 0 1,0 0-1,1 0 1,-1 0-1,0 0 0,1-1 1,19-1 83,-7-1-68,-1-2-1,0 0 0,0 0 1,0-1-1,-1-1 0,1 0 1,-2 0-1,1-1 0,15-15 1,-5 3-99,-2 0 1,0-1-1,22-35 0,-33 44 134,-1 3 6,0 0 1,-1 0-1,0-1 1,-1 0-1,0 0 1,-1-1-1,0 0 1,0 1 0,2-15-1,-13 29 875,-2 7-867,0 1-1,0 0 1,2 0-1,-1 1 1,2 0-1,-1 0 1,2 1 0,0-1-1,1 1 1,0 0-1,1 1 1,-3 25 0,6-39-63,0 1 0,0-1 1,1 1-1,-1-1 0,0 1 0,1-1 1,-1 1-1,1-1 0,-1 1 1,1-1-1,0 1 0,0-1 0,-1 0 1,1 1-1,0-1 0,0 0 1,0 0-1,0 0 0,1 1 0,-1-1 1,0 0-1,0-1 0,1 1 1,1 1-1,2 0-16,-1 0 0,1-1 0,0 1 0,0-1 0,-1 0 0,1 0 0,0-1 0,6 0 0,1 0-281,0 0 0,0-1 0,-1-1-1,1 0 1,-1 0 0,19-8 0,-7-1-766,-15 7 962,-1 0 1,1 0 0,0 1 0,1 0-1,-1 0 1,0 1 0,1 0 0,12 0-1,-20 2 117,0 0 0,0 0 0,0 1-1,0-1 1,0 0 0,-1 1 0,1-1-1,0 1 1,0-1 0,0 1 0,0 0-1,0-1 1,-1 1 0,1 0 0,0-1-1,0 1 1,-1 0 0,1 0 0,-1 0-1,1 0 1,-1 0 0,1 0 0,-1 0-1,0 0 1,1 1 0,9 37 820,-2-7 306,-1-22-928,0-1 1,0 1-1,1-1 1,0 0 0,0-1-1,1 0 1,1 0-1,16 11 1,-14-11-330,-1 0 1,-1 0-1,1 1 1,-2 0-1,1 1 1,-1 0 0,8 13-1,-11-13 93,-2-1 0,1 1 0,-1 0 0,0 1 0,-1-1 0,0 0 0,-1 1 1,0 0-1,-1-1 0,0 1 0,-1 0 0,0 0 0,0 0 0,-1 0 0,-1-1 0,0 1 0,0 0 0,-1-1 0,-1 0 0,1 1 0,-2-1 0,1-1 0,-1 1 0,-1-1 0,0 0 0,0 0 0,-1 0 0,0-1 0,-12 11 1,16-16 128,0-1 1,0 0-1,0 1 1,0-1-1,-1-1 1,1 1-1,-1 0 1,1-1-1,-1 0 1,0 0-1,1 0 1,-1 0-1,0 0 1,0-1-1,1 0 1,-1 0-1,0 0 0,0 0 1,0 0-1,-7-3 1,6 1-57,-1 0 1,1-1-1,-1 0 0,1 0 0,0 0 1,0-1-1,1 1 0,-1-1 0,1-1 1,0 1-1,0 0 0,-4-7 1,-1-2-90,1 1 0,1-1 0,0 0 0,1-1 0,0 1 0,1-1 0,1 0 0,0-1 0,1 1-1,-2-18 2,5 27 34,0 0 1,1 0 0,0 0-1,0 0 1,0 1 0,0-1-1,1 0 1,0 0 0,0 1-1,0-1 1,0 1 0,1 0 0,0 0-1,-1 0 1,2 0 0,-1 0-1,0 0 1,1 1 0,0 0-1,0-1 1,7-3 0,9-6 56,0 2 0,1 1 0,32-12 0,-31 14-32,11-6-214,79-35 233,-44 6-4489,-23 4-3724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564"/>
    </inkml:context>
    <inkml:brush xml:id="br0">
      <inkml:brushProperty name="width" value="0.025" units="cm"/>
      <inkml:brushProperty name="height" value="0.025" units="cm"/>
    </inkml:brush>
  </inkml:definitions>
  <inkml:trace contextRef="#ctx0" brushRef="#br0">26 0 8840,'0'0'19154,"-25"54"-18449,25-48-577,0-3-416,3-3-1986,4 0-2146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8:32.920"/>
    </inkml:context>
    <inkml:brush xml:id="br0">
      <inkml:brushProperty name="width" value="0.025" units="cm"/>
      <inkml:brushProperty name="height" value="0.025" units="cm"/>
    </inkml:brush>
  </inkml:definitions>
  <inkml:trace contextRef="#ctx0" brushRef="#br0">36 0 7335,'0'0'12358,"1"12"-11210,1 36 8,-3 1 0,-1-1 0,-14 74 0,7-62-598,3 0 1,1 69-1,5-129-547,0 0 0,1 0 0,-1-1-1,0 1 1,0 0 0,0 0 0,0 0-1,0-1 1,0 1 0,0 0 0,0 0 0,1 0-1,-1 0 1,0-1 0,0 1 0,0 0-1,0 0 1,1 0 0,-1 0 0,0 0-1,0-1 1,0 1 0,1 0 0,-1 0-1,0 0 1,0 0 0,1 0 0,-1 0-1,0 0 1,0 0 0,0 0 0,1 0 0,-1 0-1,0 0 1,0 0 0,1 0 0,-1 0-1,0 0 1,0 0 0,1 0 0,-1 0-1,0 0 1,0 0 0,0 1 0,1-1-1,-1 0 1,0 0 0,0 0 0,0 0 0,0 0-1,1 1 1,-1-1 0,0 0 0,0 0-1,0 0 1,0 1 0,0-1 0,0 0-1,1 0 1,-1 0 0,0 1 0,0-1-1,0 0 1,0 0 0,0 1 0,0-1 0,12-16 468,0-13-352,-2 0 0,-1 0 0,-1-1-1,4-38 1,-7 40-66,0 0 0,2 0-1,1 0 1,1 1 0,16-31 0,-22 52-85,1 0-1,0 1 1,0 0 0,0 0 0,1 0 0,0 0 0,0 1-1,0 0 1,0 0 0,1 0 0,-1 0 0,1 1 0,0 0-1,0 0 1,1 1 0,-1 0 0,11-2 0,5-1-97,2 2 0,-1 1 0,37 1 1,-57 0 111,-1 1 1,0 0-1,0 0 1,1 0-1,-1 0 1,0 1-1,0-1 1,0 1-1,1-1 1,-1 1-1,0 0 1,0 0-1,0 0 1,0 0-1,0 0 1,0 0 0,-1 1-1,1-1 1,0 0-1,0 1 1,1 1-1,-2-1 12,0 1-1,0-1 1,-1 0-1,1 0 1,-1 0-1,1 0 1,-1 0-1,1 1 1,-1-1-1,0 0 1,0 0-1,0 1 1,-1-1-1,1 0 1,0 0-1,-1 0 1,0 3-1,-2 4 112,-1-1-1,1-1 1,-1 1-1,0 0 0,-1-1 1,0 0-1,0 0 1,0 0-1,-13 11 0,10-12 38,0 1-1,-1-1 0,0-1 0,0 0 0,-1 0 0,0-1 0,1 0 0,-1-1 0,-1 0 0,1 0 0,0-1 0,-1 0 0,1-1 0,-1 0 1,1-1-1,-1 0 0,-18-3 0,27 3-170,1-1-1,0 1 1,0 0 0,0-1 0,-1 1 0,1 0-1,0-1 1,0 1 0,0-1 0,0 0 0,0 1 0,0-1-1,0 0 1,0 0 0,0 0 0,0 0 0,0 1-1,1-1 1,-1 0 0,0-1 0,0 1 0,1 0 0,-1 0-1,1 0 1,-1 0 0,1 0 0,0 0 0,-1-1-1,1 1 1,0 0 0,0 0 0,0-1 0,0 1 0,0 0-1,0 0 1,0-1 0,0 1 0,0 0 0,1-2-1,0 0-521,1 0 1,-1-1-1,1 1 0,0 0 0,0 0 0,0 0 0,0 0 0,1 1 0,-1-1 0,1 1 0,-1-1 0,7-3 0,20-11-6425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17.049"/>
    </inkml:context>
    <inkml:brush xml:id="br0">
      <inkml:brushProperty name="width" value="0.025" units="cm"/>
      <inkml:brushProperty name="height" value="0.025" units="cm"/>
    </inkml:brush>
  </inkml:definitions>
  <inkml:trace contextRef="#ctx0" brushRef="#br0">9584 414 2691,'0'0'5413,"-3"-9"-4607,0 2-722,0 0 0,0 1 0,-1-1 0,0 1 0,0 0 0,0 0 0,-1 0 0,0 0 0,0 1 1,0 0-1,-7-5 0,-11-9-21,0 2-1,-2 1 1,0 1 0,0 1 0,-1 2 0,-1 0 0,0 2 0,-34-9 0,-139-20 821,-280-19 0,387 49-757,-2122-79 551,1371 135-688,4 47-7,207 2-60,-1086 310-1,1419-312 68,4 12-1,-397 203 0,587-251 19,2 4-1,-182 145 1,236-164-6,1 2 0,3 3 0,1 1 0,3 2 0,2 2 0,-63 112 1,90-140-15,1 1 1,2 0 0,0 1 0,2 0 0,1 0 0,1 1 0,1 0-1,-2 48 1,7-57-2,1 0-1,1 0 1,0 0 0,2-1-1,0 1 1,1-1-1,0 0 1,2 0-1,0-1 1,1 0 0,1 0-1,0 0 1,23 28-1,-2-10 33,2-2 0,2-1-1,0-2 1,2-1 0,2-2 0,0-1-1,1-2 1,2-2 0,55 22-1,-9-11 20,3-3-1,0-4 0,148 23 1,267-4 74,5-43-57,-432-2-62,1651-138 151,-18-157-91,-266-35-54,-1058 216 20,617-272 1,-587 168 14,-325 160 10,-1-3-1,104-94 1,-161 124 129,-2-1 0,-1-1-1,-2-1 1,-1-2 0,-2-1 0,23-43 0,-37 56-3,-1 0 1,0 0-1,-2-1 1,-1 0 0,-1-1-1,-2 0 1,0 0-1,-1 0 1,-2-1-1,-1 1 1,-3-45 0,0 56-139,-1 0 1,0 0 0,-1 0 0,-1 0 0,0 1 0,-1 0 0,0 0 0,-1 0 0,-14-19 0,8 15-14,-2 0-1,0 1 1,-1 0 0,-1 2 0,-32-25-1,8 13-63,0 3 0,-2 1 0,-1 2 0,0 1-1,-68-18 1,-158-32-2525,268 69 2541,-151-35-3046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40.617"/>
    </inkml:context>
    <inkml:brush xml:id="br0">
      <inkml:brushProperty name="width" value="0.025" units="cm"/>
      <inkml:brushProperty name="height" value="0.025" units="cm"/>
    </inkml:brush>
  </inkml:definitions>
  <inkml:trace contextRef="#ctx0" brushRef="#br0">1236 177 4004,'0'0'224,"-10"-7"593,-27-22 84,18 11-107,-2 2 1,0 1-1,-1 0 1,-33-16 0,28 21-539,0 2 0,-1 1 1,0 1-1,-51-4 1,-117 5 265,171 7-456,0 1 1,1 1-1,0 1 0,0 1 0,0 1 1,1 1-1,0 1 0,-22 13 0,-14 10 37,-93 66-1,132-84-30,0 2 0,0 0 0,1 2 1,2 0-1,0 1 0,-22 31 0,30-36-36,0 1 0,2 0 0,0 0 0,0 1 1,2-1-1,0 2 0,0-1 0,2 0 0,0 1 0,-1 30 0,3-27-37,1 1 0,1 0 0,1-1 0,0 1 0,2-1 0,0 1 0,2-1 0,0-1 1,1 1-1,1-1 0,1 0 0,0-1 0,2 0 0,0 0 0,1-1 0,17 19 0,-6-12 8,1-1 0,2-1-1,0-1 1,1-1 0,1-1 0,1-2 0,0 0-1,1-2 1,1-2 0,39 12 0,-34-14 110,1-1-1,0-2 1,1-2 0,-1-1 0,1-2 0,0-1 0,0-2 0,70-10-1,-73 3 16,-1-2 0,0-1 0,-1-2-1,-1-1 1,0-1 0,0-2 0,-1-2 0,-2 0-1,0-2 1,42-37 0,-47 35 88,0-1 1,-1-1-1,-2-1 1,-1-1-1,0-1 0,-3 0 1,0-2-1,-1 0 1,-2-1-1,-1 0 1,12-44-1,-21 59-107,0 0 0,-2 0 1,0 0-1,0 0 0,-2 0 0,0 0 1,0-1-1,-1 1 0,-1 0 0,-7-27 1,4 29-63,0 0 0,-1 0 0,0 1 0,-1 0 1,0 0-1,-1 1 0,0 0 0,-1 0 0,0 1 1,-1 0-1,0 0 0,-12-8 0,-9-4-256,-1 2-1,-1 1 1,-68-28 0,9 4-3245,58 23 7,2-5-1986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3.973"/>
    </inkml:context>
    <inkml:brush xml:id="br0">
      <inkml:brushProperty name="width" value="0.025" units="cm"/>
      <inkml:brushProperty name="height" value="0.025" units="cm"/>
    </inkml:brush>
  </inkml:definitions>
  <inkml:trace contextRef="#ctx0" brushRef="#br0">1 802 4420,'0'0'10218,"12"-10"-9332,116-85 652,218-121 1,-265 169-1413,175-95 589,-109 63-448,164-117 0,-291 179-866,-43 26-1228,9-3 1371,-38 14-2523,-16 5-2200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4.331"/>
    </inkml:context>
    <inkml:brush xml:id="br0">
      <inkml:brushProperty name="width" value="0.025" units="cm"/>
      <inkml:brushProperty name="height" value="0.025" units="cm"/>
    </inkml:brush>
  </inkml:definitions>
  <inkml:trace contextRef="#ctx0" brushRef="#br0">451 1 10090,'-10'2'651,"0"1"-288,-1-1 0,0 1 0,1 1 0,0 0 0,0 1 0,0-1 0,0 2 0,1 0 0,0 0 0,0 0 0,0 1 0,1 1 0,-10 10 0,-16 27 463,-20 22 715,4 2 1,-78 144-1,123-201-1522,-1 1-1,2 0 0,-1 0 0,-2 19 1,6-31-19,1 1 1,-1 0 0,1 0-1,-1 0 1,1 0 0,0 0-1,0 0 1,0 1 0,0-1-1,0 0 1,0 0 0,1 0-1,-1 0 1,1 0 0,-1-1-1,1 1 1,0 0 0,0 0-1,0 0 1,0 0 0,0-1-1,0 1 1,0 0 0,1-1 0,-1 1-1,1-1 1,-1 0 0,1 1-1,-1-1 1,1 0 0,0 0-1,-1 0 1,1 0 0,0 0-1,0 0 1,0-1 0,0 1-1,2 0 1,12 1 52,-1-2 0,1 0-1,-1 0 1,1-1 0,-1-1 0,1-1 0,-1 0 0,21-8-1,120-53 161,-102 40-186,90-39 41,46-20-708,-64 25-2669,-15 4-3289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5.345"/>
    </inkml:context>
    <inkml:brush xml:id="br0">
      <inkml:brushProperty name="width" value="0.025" units="cm"/>
      <inkml:brushProperty name="height" value="0.025" units="cm"/>
    </inkml:brush>
  </inkml:definitions>
  <inkml:trace contextRef="#ctx0" brushRef="#br0">0 88 6406,'0'0'13058,"3"12"-12759,5 58 51,-6-37-240,14 65 1,-16-97-101,1 1 1,-1 0-1,1 0 1,-1-1-1,1 1 1,-1 0-1,1-1 1,0 1 0,0-1-1,0 1 1,0-1-1,0 1 1,0-1-1,0 0 1,1 0-1,-1 1 1,0-1-1,1 0 1,-1 0-1,1 0 1,-1 0-1,1-1 1,2 2-1,-1-1 47,-1-2 0,0 1 0,0 0 0,1 0 0,-1-1 0,0 1 0,0-1 0,0 1 0,0-1 0,0 0 0,0 0 0,0 0 0,0 0 0,0 0 0,0-1 0,2-1 0,8-8 389,1-1 0,-2 0 0,20-26 0,-27 33-414,48-67 432,-32 41-387,1 2 1,2 0 0,44-42 0,-67 70-68,1 0 0,0 0 0,-1 1 0,1-1 0,0 0 0,0 1 1,0-1-1,0 0 0,0 1 0,0-1 0,0 1 0,0-1 0,0 1 1,0 0-1,0-1 0,0 1 0,0 0 0,0 0 0,0 0 0,0 0 1,1 0-1,-1 0 0,0 0 0,1 0 0,-1 1-2,0 0 1,0 0-1,0 0 0,0-1 1,-1 1-1,1 0 0,-1 0 0,1 0 1,0 0-1,-1 1 0,0-1 1,1 0-1,-1 0 0,0 0 0,1 0 1,-1 0-1,0 0 0,0 3 0,-5 65 517,4-61-345,-12 57 495,8-46-430,1 0 0,-2 36 0,5-54-234,1-1 0,0 1 0,0 0 0,0-1 0,0 1 0,0 0 0,0-1 0,0 1 0,0 0 0,0-1 0,0 1 0,0 0 0,0-1 0,0 1 0,1 0 0,-1-1 0,0 1 0,0-1 0,1 1 0,-1 0 0,0-1 0,1 1 0,-1-1 0,1 1 0,-1-1 0,1 1 0,-1-1 0,1 1 0,-1-1 0,1 0 0,-1 1 0,1-1 0,0 0 0,-1 1 0,2-1 0,0 0 26,0 0 1,0-1 0,-1 1-1,1-1 1,0 0-1,0 1 1,-1-1-1,1 0 1,0 0 0,-1 0-1,1 0 1,2-2-1,41-44 611,-29 26-571,20-42 0,-27 46-79,0-1 0,2 2 0,0 0 0,24-28 0,-34 43-12,0 0 0,0 0 0,0 0 0,0 0 0,0 0 0,0 1 0,0-1-1,0 0 1,0 1 0,0-1 0,0 1 0,0-1 0,0 1 0,0 0 0,0-1 0,1 1 0,-1 0 0,2 0 0,-2 0 8,0 0-1,-1 1 1,1-1-1,0 0 1,-1 1-1,1-1 1,0 1-1,-1-1 1,1 1-1,0-1 1,-1 1-1,1-1 1,-1 1-1,1 0 1,-1-1 0,1 1-1,-1 0 1,1-1-1,-1 1 1,0 0-1,1 1 1,2 7-4,-1 0 0,0 1 1,-1-1-1,1 12 0,4 14 46,8-25 375,-4-4-5155,-8 1-7536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6.387"/>
    </inkml:context>
    <inkml:brush xml:id="br0">
      <inkml:brushProperty name="width" value="0.025" units="cm"/>
      <inkml:brushProperty name="height" value="0.025" units="cm"/>
    </inkml:brush>
  </inkml:definitions>
  <inkml:trace contextRef="#ctx0" brushRef="#br0">0 326 13581,'0'0'7906,"2"-10"-7420,2-4-358,0 0 0,1 0 1,1 1-1,0-1 0,1 1 0,10-13 0,3-4 673,39-45-1,-56 72-756,0 0 0,-1 0 0,1 1 0,0-1-1,1 1 1,-1-1 0,0 1 0,1 0 0,6-3 0,-9 5-45,0 0 0,0 0 1,0 0-1,0 0 1,-1 0-1,1 0 0,0 0 1,0 0-1,0 0 0,0 1 1,0-1-1,0 0 1,0 1-1,0-1 0,0 0 1,-1 1-1,1-1 0,0 1 1,0 0-1,-1-1 1,1 1-1,0-1 0,-1 1 1,1 0-1,0 0 0,-1-1 1,1 1-1,-1 0 1,1 0-1,-1 0 0,0 0 1,1-1-1,-1 1 0,0 0 1,0 0-1,1 0 1,-1 0-1,0 0 0,0 0 1,0 0-1,0 0 0,0 0 1,-1 1-1,7 71 560,-6-57-479,0 0 1,2 0-1,0 0 0,0 0 1,2 0-1,8 25 0,-11-39-62,0 0 0,0 0-1,1 1 1,-1-1-1,0 0 1,1 0 0,0 0-1,-1 0 1,1-1 0,0 1-1,0 0 1,0-1 0,0 1-1,0-1 1,1 0 0,-1 0-1,0 0 1,1 0 0,-1 0-1,0 0 1,1-1-1,-1 1 1,1-1 0,-1 1-1,1-1 1,0 0 0,-1 0-1,1 0 1,-1-1 0,1 1-1,-1 0 1,1-1 0,-1 0-1,0 0 1,1 1-1,-1-2 1,0 1 0,1 0-1,2-2 1,7-4 206,0 0 0,-1 0 0,0-1 0,0-1 0,17-17 0,11-23 110,-30 37-199,0 0 0,1 1 0,0 0 0,15-13 0,-22 22-140,-1 1 0,0 0 0,0 0 0,1 0 0,-1 0 0,0 0 0,1 1 0,-1-1 0,1 1 0,-1-1 0,1 1-1,-1 0 1,1 0 0,-1 0 0,5 1 0,-5-1 20,0 1-1,0-1 1,0 0-1,0 0 1,0 0-1,0 0 1,0 0-1,0 0 1,0-1-1,0 1 1,0 0-1,0-1 1,0 0 0,0 0-1,0 1 1,0-1-1,-1 0 1,1 0-1,0-1 1,-1 1-1,1 0 1,-1 0-1,1-1 1,-1 1-1,0-1 1,1 1-1,0-3 1,2-2-85,-1 0 0,0 0 0,0 0 0,-1 0 0,0 0 1,0-1-1,2-12 0,-1-25-6968,-3 27-1396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7.666"/>
    </inkml:context>
    <inkml:brush xml:id="br0">
      <inkml:brushProperty name="width" value="0.025" units="cm"/>
      <inkml:brushProperty name="height" value="0.025" units="cm"/>
    </inkml:brush>
  </inkml:definitions>
  <inkml:trace contextRef="#ctx0" brushRef="#br0">34 354 1505,'0'0'18909,"-7"-10"-17452,4 6-1328,0 1-66,1 0 1,0 0-1,0 0 1,0 0 0,0 0-1,0-1 1,1 1-1,-1 0 1,1-1 0,0 0-1,0 1 1,0-1 0,0 0-1,1 1 1,0-1-1,0 0 1,0 0 0,0 1-1,0-1 1,1 0-1,-1 1 1,1-1 0,2-4-1,6-17 148,2 1-1,1 0 1,1 0 0,1 1-1,1 1 1,1 0-1,1 1 1,21-20-1,-35 38-197,0 0 0,1 1-1,-1-1 1,1 1 0,-1 0-1,1 0 1,0 0 0,0 0-1,0 1 1,6-2 0,-9 3-13,1-1-1,-1 1 1,0 0 0,1 0 0,-1 0 0,1 0 0,-1 0-1,0 1 1,1-1 0,-1 0 0,0 1 0,0-1 0,1 1-1,-1-1 1,0 1 0,0 0 0,1-1 0,-1 1 0,0 0-1,0 0 1,0 0 0,0 0 0,0 0 0,0 0-1,-1 0 1,1 0 0,0 0 0,0 0 0,-1 0 0,1 0-1,-1 1 1,1-1 0,0 3 0,4 14 104,-1 2 0,0-1 1,-2 0-1,1 26 0,-3-27-80,1 0 1,1-1-1,1 1 0,0 0 1,10 27-1,-12-42-28,0-1 1,0 1-1,0-1 0,0 0 0,0 0 1,1 0-1,-1 1 0,1-1 0,0 0 0,-1-1 1,1 1-1,0 0 0,0 0 0,0-1 1,0 1-1,0-1 0,1 0 0,-1 0 1,0 0-1,1 0 0,3 1 0,-2-1 15,0-1 0,0 0 0,0 0 0,0 0 0,0-1 0,0 1 0,0-1 0,0 0 0,0 0 0,0 0 0,-1-1 0,6-2 0,8-6 50,0 0-1,-1-1 1,-1-1 0,19-17-1,71-69 1029,-104 97-1059,0 1-1,0-1 1,0 0-1,0 0 0,0 1 1,0-1-1,0 1 1,0-1-1,0 1 1,1-1-1,-1 1 1,0 0-1,0 0 1,1-1-1,1 1 0,-2 0-13,0 0-1,0 0 1,1 0-1,-1 0 0,0 0 1,0-1-1,0 1 0,0 0 1,0-1-1,0 1 1,0-1-1,1 0 0,-1 1 1,-1-1-1,1 0 0,0 1 1,0-1-1,1-1 1,9-15 239,-1-1 1,0 1 0,10-29 0,-16 35-735,-4 14-117,0 13-324,1-9-5812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28.338"/>
    </inkml:context>
    <inkml:brush xml:id="br0">
      <inkml:brushProperty name="width" value="0.025" units="cm"/>
      <inkml:brushProperty name="height" value="0.025" units="cm"/>
    </inkml:brush>
  </inkml:definitions>
  <inkml:trace contextRef="#ctx0" brushRef="#br0">1 257 6790,'0'0'14142,"1"-9"-13293,1 1-733,0 1 1,0-1 0,1 1 0,0 0-1,0 0 1,1 0 0,0 0 0,0 0 0,1 1-1,0 0 1,0 0 0,0 0 0,1 0-1,-1 1 1,13-9 0,9-7 174,39-25 0,-57 40-293,1 1 1,-1 0 0,1 1 0,0 0 0,0 0 0,1 1 0,-1 0-1,18-1 1,-26 4 1,0 0 0,0 0 0,0 0 0,0 0 0,0 1-1,0-1 1,0 1 0,0-1 0,0 1 0,0 0 0,0 0-1,0 0 1,-1 0 0,1 0 0,0 0 0,-1 0 0,1 1 0,-1-1-1,1 1 1,-1-1 0,0 1 0,1-1 0,-1 1 0,0 0 0,0-1-1,0 1 1,-1 0 0,1 0 0,0 0 0,-1 0 0,1 0-1,-1 0 1,1 0 0,-1 3 0,2 11 87,-1-1 0,0 1-1,-3 25 1,1-15-60,1-13 12,0-8-43,-1 0 0,1 0-1,1 0 1,-1 0-1,1 0 1,0 0 0,2 7-1,-3-11 23,1 0 1,0 0-1,0 0 1,-1 0-1,1 0 0,0 0 1,0 0-1,0-1 0,0 1 1,0 0-1,0 0 0,0-1 1,0 1-1,1-1 0,-1 1 1,0-1-1,0 0 0,0 1 1,1-1-1,-1 0 0,0 0 1,0 0-1,1 0 0,-1 0 1,0 0-1,0 0 0,1 0 1,-1 0-1,0 0 0,0-1 1,0 1-1,1-1 1,-1 1-1,0-1 0,0 1 1,1-2-1,56-21 820,-41 14-646,1 2 0,0 0 0,22-4 1,-36 9-98,1 0 0,-1 1 0,0-1-1,-1-1 1,1 1 0,0-1 0,-1 1 0,1-1 0,-1 0 0,0 0 0,0-1 0,0 1 0,0-1 0,-1 1 0,1-1 0,-1 0 0,0 0 0,0 0-1,0 0 1,-1 0 0,0-1 0,2-5 0,-1 1-90,1 0 1,-2 0-1,1-1 1,-1 1-1,-1-1 0,1 1 1,-2 0-1,1-1 0,-4-15 1,4 25-107,0-1 1,-1 0 0,1 1 0,0-1-1,-1 1 1,1-1 0,0 0 0,-1 1-1,1-1 1,0 1 0,-1-1 0,1 1-1,-1 0 1,1-1 0,-1 1 0,1-1-1,-1 1 1,1 0 0,-1-1 0,0 1-1,1 0 1,-1 0 0,1 0 0,-1-1 0,0 1-1,-10-1-5700,5 1-1006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0.519"/>
    </inkml:context>
    <inkml:brush xml:id="br0">
      <inkml:brushProperty name="width" value="0.025" units="cm"/>
      <inkml:brushProperty name="height" value="0.025" units="cm"/>
    </inkml:brush>
  </inkml:definitions>
  <inkml:trace contextRef="#ctx0" brushRef="#br0">4 73 15855,'0'0'4431,"1"13"-3630,-3 219 2024,0-40-2437,1-190-392,1 1-1,0-1 1,1 0 0,-1 1-1,0-1 1,1 0-1,-1 1 1,1-1 0,0 0-1,0 0 1,0 0-1,0 0 1,1 3-1,-1-5 26,-1 1-1,1-1 1,-1 1-1,1-1 0,0 1 1,-1-1-1,1 1 0,0-1 1,0 1-1,-1-1 0,1 0 1,0 0-1,0 1 1,0-1-1,-1 0 0,1 0 1,0 0-1,0 0 0,0 0 1,0 0-1,-1 0 1,1 0-1,0 0 0,1-1 1,2 0 149,1-1 1,-1 0-1,0-1 1,0 1-1,0-1 0,0 0 1,-1 1-1,1-2 1,-1 1-1,1 0 1,2-5-1,45-53 250,-4-3 0,-2-1-1,-3-3 1,44-94-1,-84 157-663,18-47 541,-14 17-6494,-16 34-5980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484"/>
    </inkml:context>
    <inkml:brush xml:id="br0">
      <inkml:brushProperty name="width" value="0.025" units="cm"/>
      <inkml:brushProperty name="height" value="0.025" units="cm"/>
    </inkml:brush>
  </inkml:definitions>
  <inkml:trace contextRef="#ctx0" brushRef="#br0">36 97 2146,'9'-37'7749,"-1"1"3752,-8 55-9894,-2 13-1096,-1 0-1,-2 0 0,-11 38 1,8-39-390,2 1-1,1 0 1,-2 41 0,7-73-112,0 0 1,0 1-1,0-1 0,0 1 0,0-1 0,0 0 1,0 1-1,0-1 0,0 1 0,0-1 0,0 1 1,0-1-1,0 0 0,0 1 0,0-1 0,0 1 1,1-1-1,-1 0 0,0 1 0,0-1 0,1 0 1,-1 1-1,0-1 0,0 0 0,1 1 0,-1-1 1,0 0-1,1 1 0,-1-1 0,0 0 1,1 0-1,-1 0 0,1 1 0,-1-1 0,0 0 1,1 0-1,0 0 0,17-8 665,14-23 763,10-25-647,-3-2 0,37-70 0,-21 32-656,-49 88 711,-1 5-3820,-7 14-6469,-6 0 1832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1.005"/>
    </inkml:context>
    <inkml:brush xml:id="br0">
      <inkml:brushProperty name="width" value="0.025" units="cm"/>
      <inkml:brushProperty name="height" value="0.025" units="cm"/>
    </inkml:brush>
  </inkml:definitions>
  <inkml:trace contextRef="#ctx0" brushRef="#br0">0 227 7847,'0'0'9540,"10"2"-6775,-5-1-2571,-1 0 0,1 0 0,-1-1 0,1 0-1,0 0 1,-1 0 0,1 0 0,0-1 0,-1 0-1,1 0 1,-1 0 0,0 0 0,1-1 0,-1 0-1,0 0 1,0 0 0,0 0 0,0-1 0,0 1 0,0-1-1,-1 0 1,6-6 0,48-47 559,-52 50-682,-1 1 0,1-1 0,-1 0 0,0 0 1,-1 0-1,1-1 0,-1 1 0,4-14 0,-25 35 506,9-4-590,2 0 0,-1 1-1,2 0 1,-1 0 0,2 1 0,-1 0 0,2 0 0,0 0 0,0 0-1,1 1 1,1-1 0,-1 20 0,3-33 12,0 1 0,0-1-1,0 1 1,0-1 0,1 1 0,-1-1-1,0 1 1,0-1 0,0 1 0,0-1-1,1 1 1,-1-1 0,0 0 0,0 1-1,1-1 1,-1 1 0,0-1 0,1 0-1,-1 1 1,0-1 0,1 0 0,-1 1 0,1-1-1,-1 0 1,1 0 0,-1 1 0,0-1-1,1 0 1,-1 0 0,1 0 0,-1 1-1,2-1 1,22-2 61,22-12 38,-20 2 35,0 2 0,1 1-1,1 1 1,-1 1-1,32-4 1,-58 9 199,0-1 1,0 0 0,0 0-1,-1 0 1,1 0 0,-1 0-1,0 0 1,0 0-1,0-1 1,0 1 0,0 0-1,-2-5 1,-2-7-287,-1 0-1,-1 1 1,0 0 0,0 0-1,-1 1 1,-1 0 0,-1 0-1,-18-22 1,66 34-7370,-8-5-171,10-6-6924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1.612"/>
    </inkml:context>
    <inkml:brush xml:id="br0">
      <inkml:brushProperty name="width" value="0.025" units="cm"/>
      <inkml:brushProperty name="height" value="0.025" units="cm"/>
    </inkml:brush>
  </inkml:definitions>
  <inkml:trace contextRef="#ctx0" brushRef="#br0">26 22 3459,'0'0'19864,"-3"9"-19399,-2 4-18,1 1 1,0 0-1,1 0 1,0 0 0,0 18-1,3-31-443,0-1 0,0 1 1,1 0-1,-1 0 0,0-1 0,1 1 0,-1 0 1,0-1-1,1 1 0,-1-1 0,1 1 1,-1-1-1,1 1 0,-1-1 0,1 1 0,-1-1 1,1 1-1,-1-1 0,1 1 0,0-1 0,-1 0 1,1 1-1,0-1 0,-1 0 0,1 0 0,0 0 1,0 1-1,-1-1 0,1 0 0,0 0 0,-1 0 1,1 0-1,0 0 0,0 0 0,-1 0 0,1-1 1,0 1-1,0 0 0,-1 0 0,1 0 0,0-1 1,-1 1-1,1 0 0,0-1 0,35-14 159,22-33 134,8-6-252,-61 50-65,0 1-1,0 0 1,0 1-1,1-1 1,-1 1-1,1 0 1,-1 1-1,1-1 1,0 1-1,0 0 1,8 0-1,-13 1 6,1 0-1,-1 0 0,0 0 1,1 1-1,-1-1 0,0 0 1,1 1-1,-1-1 0,0 1 0,1 0 1,-1-1-1,0 1 0,0 0 1,0 0-1,0 0 0,0 0 0,0 0 1,0 0-1,0 0 0,0 0 1,0 0-1,1 2 0,14 37-647,-15-35 343,1 0 0,-1-1 0,1 1 0,0 0 0,1 0 0,-1-1 0,1 1 0,5 6 0,-6-10 92,-1 0 1,1 0-1,0 0 0,-1-1 0,1 1 1,0 0-1,0-1 0,-1 1 0,1-1 1,0 0-1,0 1 0,0-1 0,0 0 0,0 0 1,-1 0-1,1-1 0,0 1 0,0 0 1,0-1-1,0 1 0,-1-1 0,1 1 1,0-1-1,-1 0 0,1 0 0,0 0 1,-1 0-1,1 0 0,-1 0 0,2-2 0,18-15-5307,0-3-2900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2.267"/>
    </inkml:context>
    <inkml:brush xml:id="br0">
      <inkml:brushProperty name="width" value="0.025" units="cm"/>
      <inkml:brushProperty name="height" value="0.025" units="cm"/>
    </inkml:brush>
  </inkml:definitions>
  <inkml:trace contextRef="#ctx0" brushRef="#br0">29 172 6919,'0'0'8658,"-3"11"-7782,0 1-748,-3 8 639,1 0 1,1 0-1,-3 34 1,7-53-755,0-1 0,0 1 0,0 0 0,1 0 0,-1-1 0,0 1 0,1 0 0,-1-1 0,0 1 0,1 0 0,-1-1 0,1 1 1,-1-1-1,0 1 0,1-1 0,0 1 0,-1-1 0,1 1 0,-1-1 0,1 1 0,0-1 0,-1 0 0,1 1 0,0-1 0,-1 0 1,1 0-1,0 1 0,-1-1 0,1 0 0,0 0 0,0 0 0,-1 0 0,1 0 0,0 0 0,0 0 0,-1 0 0,1 0 0,0 0 0,0 0 1,-1-1-1,1 1 0,0 0 0,-1-1 0,1 1 0,0-1 0,37-15 341,-24 6-394,-1-1 0,0 0 0,0-1-1,-1-1 1,-1 0 0,0 0 0,-1-1 0,0-1 0,-1 1-1,0-1 1,-2-1 0,0 0 0,0 0 0,-2 0-1,0-1 1,-1 0 0,0 0 0,1-27 0,-5 44 57,0 0 0,0 0 1,1 0-1,-1-1 0,0 1 1,0 0-1,0 0 0,0 0 1,0 0-1,0 0 0,0 0 1,0-1-1,0 1 0,0 0 1,0 0-1,0 0 0,0 0 1,0 0-1,0-1 0,0 1 1,0 0-1,0 0 0,0 0 1,-1 0-1,1 0 0,0 0 1,0-1-1,0 1 0,0 0 0,0 0 1,0 0-1,0 0 0,0 0 1,0 0-1,0 0 0,-1 0 1,1 0-1,0 0 0,0-1 1,0 1-1,0 0 0,0 0 1,0 0-1,-1 0 0,1 0 1,0 0-1,0 0 0,0 0 1,0 0-1,0 0 0,0 0 1,-1 0-1,1 0 0,0 0 1,0 0-1,0 0 0,0 0 1,0 0-1,-1 0 0,1 1 1,0-1-1,-9 10 315,-7 14 66,14-19-254,0 0 0,0 0 0,0 0-1,0 1 1,1-1 0,0 0 0,0 1 0,1-1 0,0 1-1,0-1 1,0 0 0,1 8 0,0-10-229,0 1 0,1-1 1,-1 0-1,1 0 0,-1 0 1,1 0-1,0 0 0,0 0 1,1 0-1,-1 0 0,1-1 1,-1 1-1,1-1 0,0 0 1,0 0-1,0 0 0,0 0 1,0-1-1,4 3 0,15 4 88,1-1 0,-1 0-1,1-2 1,0-1 0,0 0 0,1-2-1,-1-1 1,42-3 0,-29 2-134,-35 0 120,0 0 0,0 0 0,0 0 0,0 1 0,0-1 0,0 0 0,0 1 0,0-1 0,0 0 0,0 1 0,0-1 0,0 1 0,0-1 0,0 1 0,-1 0 1,1 0-1,0-1 0,0 1 0,-1 0 0,1 0 0,0 0 0,-1-1 0,1 1 0,0 1 0,7 32-189,-11 34 140,0-56 230,0 0 0,-1-1 1,0 1-1,-1-1 0,0 0 0,-1-1 1,0 1-1,-1-1 0,-14 18 1,20-27-136,1 0 0,-1-1 1,0 1-1,1 0 0,-1 0 1,0 0-1,0 0 1,0 0-1,0-1 0,0 1 1,0 0-1,0-1 0,0 1 1,0-1-1,0 1 1,0-1-1,0 0 0,0 1 1,0-1-1,0 0 0,-1 0 1,1 0-1,0 0 0,0 0 1,0 0-1,0 0 1,-1 0-1,1 0 0,0 0 1,0-1-1,-1 0 0,0 0-9,0-1-1,0 0 1,0 0-1,1 0 1,-1 0-1,1 0 1,-1 0-1,1 0 0,0-1 1,0 1-1,0 0 1,0-1-1,0-3 1,-3-9-151,1-1-1,0 1 1,0-24 0,3 33 150,0 0-1,0-1 0,0 1 0,1 0 1,0 0-1,0 0 0,1 0 0,0 0 1,0 0-1,4-7 0,-4 10-39,0 0-1,0 1 0,0-1 0,0 0 1,1 1-1,0 0 0,-1-1 0,1 1 0,0 0 1,0 1-1,0-1 0,0 0 0,0 1 1,0 0-1,1 0 0,-1 0 0,0 0 1,1 0-1,-1 1 0,5-1 0,18-8-5520,-9 1-982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2.628"/>
    </inkml:context>
    <inkml:brush xml:id="br0">
      <inkml:brushProperty name="width" value="0.025" units="cm"/>
      <inkml:brushProperty name="height" value="0.025" units="cm"/>
    </inkml:brush>
  </inkml:definitions>
  <inkml:trace contextRef="#ctx0" brushRef="#br0">159 1 14350,'-8'0'4158,"-7"0"-3324,-1 1-1,1 1 1,-16 4-1,26-5-768,0 0 0,0 0 0,0 1 0,0 0 0,1 0 0,-1 0 0,0 0 0,1 1 0,-1-1 0,1 1 0,0 1-1,0-1 1,0 0 0,-6 8 0,11-10-130,-1 0-1,1-1 1,-1 1-1,1-1 0,0 1 1,-1-1-1,1 1 1,-1-1-1,1 1 1,0-1-1,0 0 1,-1 1-1,1-1 1,0 0-1,0 1 0,0-1 1,-1 0-1,1 0 1,0 0-1,0 0 1,0 0-1,-1 0 1,3 0-1,24 3-571,38-4 188,-46 0 449,0 0 0,1 2 1,35 4-1,-54-4 16,0-1 0,0 0 0,-1 0-1,1 0 1,0 0 0,0 1 0,0-1 0,-1 0 0,1 1 0,0-1 0,0 0 0,-1 1 0,1-1 0,0 1 0,-1-1 0,1 1 0,0 0 0,-1-1 0,1 1-1,-1 0 1,1-1 0,-1 1 0,1 0 0,-1 0 0,0-1 0,1 1 0,-1 0 0,0 0 0,0 0 0,1-1 0,-1 1 0,0 0 0,0 0 0,0 0 0,0 0-1,0 0 1,0-1 0,0 1 0,-1 0 0,1 0 0,0 0 0,0 0 0,-1-1 0,1 1 0,0 0 0,-1 0 0,1-1 0,-1 1 0,1 0 0,-1-1 0,0 2-1,-31 34 684,20-25-694,-1-1 1,0 0 0,-1 0 0,-17 8 0,-10-4-4920,15-12-8651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3.179"/>
    </inkml:context>
    <inkml:brush xml:id="br0">
      <inkml:brushProperty name="width" value="0.025" units="cm"/>
      <inkml:brushProperty name="height" value="0.025" units="cm"/>
    </inkml:brush>
  </inkml:definitions>
  <inkml:trace contextRef="#ctx0" brushRef="#br0">0 3 9129,'0'0'12016,"2"8"-11097,2 19-314,-2 0 0,0 33 1,1 30-127,-3-88-463,1 0 0,-1 0 0,0 0 0,1-1 0,-1 1 1,1 0-1,-1 0 0,1 0 0,0 0 0,0-1 0,0 1 0,1 2 0,-1-4 4,-1 1-1,1-1 1,-1 1 0,1-1-1,-1 0 1,1 1-1,-1-1 1,1 0 0,-1 1-1,1-1 1,-1 0-1,1 0 1,-1 0 0,1 0-1,0 1 1,-1-1 0,1 0-1,-1 0 1,1 0-1,-1 0 1,1 0 0,0 0-1,-1-1 1,1 1 0,-1 0-1,2 0 1,-1-1 12,1 0 1,0-1-1,-1 1 0,1 0 1,-1 0-1,1-1 1,-1 1-1,0-1 1,1 1-1,-1-1 0,0 0 1,0 0-1,0 1 1,-1-1-1,1 0 1,0 0-1,0 0 0,-1 0 1,0 0-1,1 0 1,-1-2-1,2-12 8,0 0 0,-2 0 0,0 0 0,0 0 0,-2 0 0,0 0 0,0 0 0,-2 1 0,0-1 0,-1 1 1,-8-18-1,14 72-644,0-34 445,1-1 0,0 1-1,0-1 1,0 0 0,1 0-1,-1 0 1,1 0 0,0-1-1,0 1 1,0-1 0,1 0-1,-1 1 1,1-2 0,0 1 0,0 0-1,0-1 1,0 1 0,0-1-1,0-1 1,7 3 0,-1-1-1344,1 0 1,-1-1 0,1 0 0,0-1-1,-1 0 1,1-1 0,21-2-1,2-4-4433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3.932"/>
    </inkml:context>
    <inkml:brush xml:id="br0">
      <inkml:brushProperty name="width" value="0.025" units="cm"/>
      <inkml:brushProperty name="height" value="0.025" units="cm"/>
    </inkml:brush>
  </inkml:definitions>
  <inkml:trace contextRef="#ctx0" brushRef="#br0">119 340 10346,'0'0'3566,"-9"2"-1703,0 2-1592,0-1 0,0 1 0,1 1 0,-1 0 0,-10 8-1,15-10-62,0-1 0,0 2 0,1-1-1,-1 0 1,1 1 0,0-1-1,0 1 1,0 0 0,1 0-1,-1 0 1,1 0 0,0 1 0,0-1-1,1 1 1,-3 6 0,4-10-206,1-1 1,-1 0 0,0 0-1,0 1 1,1-1 0,-1 0-1,0 1 1,1-1 0,-1 0-1,0 0 1,1 0-1,-1 1 1,1-1 0,-1 0-1,0 0 1,1 0 0,-1 0-1,1 0 1,-1 0 0,0 0-1,1 0 1,-1 0 0,1 0-1,-1 0 1,0 0 0,1 0-1,-1 0 1,1 0 0,-1 0-1,0 0 1,1 0 0,-1 0-1,0-1 1,1 1 0,-1 0-1,1 0 1,-1 0-1,0-1 1,0 1 0,1 0-1,-1-1 1,0 1 0,1-1-1,19-9-70,-5-3-737,-1 1 1,-1-2 0,0 0-1,21-29 1,-2 2-1426,-32 40 2216,0 1 0,0 0-1,1 0 1,-1 0 0,0-1-1,0 1 1,0 0-1,0 0 1,0 0 0,1-1-1,-1 1 1,0 0 0,0 0-1,0 0 1,0 0-1,1 0 1,-1 0 0,0 0-1,0-1 1,0 1 0,1 0-1,-1 0 1,0 0-1,0 0 1,1 0 0,-1 0-1,0 0 1,0 0-1,0 0 1,1 0 0,-1 0-1,0 0 1,0 0 0,1 0-1,-1 0 1,0 0-1,0 1 1,0-1 0,1 0-1,-1 0 1,0 0 0,0 0-1,5 13-28,0 28 1020,-4-26-294,-1-12-517,1 1-1,-1 0 1,1 0 0,0-1 0,0 1 0,1 0 0,-1-1 0,1 1 0,-1-1-1,1 0 1,0 1 0,1-1 0,-1 0 0,0 0 0,1-1 0,0 1-1,-1 0 1,1-1 0,0 0 0,6 4 0,-7-5-112,1 0 0,0-1 0,0 1-1,0 0 1,0-1 0,0 0 0,0 0 0,-1 0 0,1 0 0,0 0-1,0 0 1,0-1 0,0 0 0,0 1 0,0-1 0,0 0 0,-1 0-1,1-1 1,0 1 0,-1 0 0,1-1 0,-1 0 0,0 1 0,1-1-1,-1 0 1,0 0 0,2-4 0,5-4 66,0 0 0,-1-1 0,-1 0 0,0-1 0,0 0 0,-1 0 0,-1 0 0,0 0 0,0-1 0,-2 0 0,1 0 0,1-19 0,1-18-67,-2-97 0,-5 108-155,-11 74-725,3 16 1439,1 0 1,3 1 0,4 100-1,2-145-548,0 0-1,0 0 1,1 0-1,0 0 1,1 0-1,-1-1 1,1 1-1,6 9 1,-8-15-52,0 1-1,0 0 1,0 0 0,0-1 0,1 1 0,-1 0 0,0-1 0,1 0 0,-1 1 0,1-1 0,0 0 0,-1 0 0,1 1 0,0-1-1,0-1 1,0 1 0,0 0 0,0 0 0,-1-1 0,1 1 0,1-1 0,-1 0 0,0 1 0,0-1 0,0 0 0,0 0 0,0 0-1,0-1 1,0 1 0,0 0 0,0-1 0,0 1 0,3-2 0,-3 0 13,0-1 1,1 1-1,-1 0 1,0-1-1,0 0 0,-1 1 1,1-1-1,0 0 0,-1 0 1,0 0-1,0 0 1,0 0-1,0 0 0,0 0 1,0 0-1,-1 0 0,0-1 1,1 1-1,-1 0 1,-1-4-1,2-1-2,-1 0 1,0 1-1,-1-1 1,0 0-1,0 1 1,-1-1-1,-4-12 1,6 19-29,-1 0 1,1-1-1,-1 1 1,1 0-1,-1 0 1,0 0-1,0 0 1,0 0-1,1 0 1,-1 0-1,0 0 1,0 0-1,0 0 1,0 1-1,-1-1 0,1 0 1,-2 0-1,3 1-2,-1 0 1,1 0-1,-1 0 0,1 0 0,0 0 0,-1 0 0,1 0 0,-1 0 0,1 0 0,0 0 0,-1 1 0,1-1 0,-1 0 0,1 0 0,0 0 0,-1 1 0,1-1 0,0 0 0,-1 1 0,1-1 0,0 0 0,0 1 0,-1-1 0,1 0 0,0 1 0,0-1 0,-1 1 0,1-1 0,0 0 0,0 1 0,0-1 0,0 1 0,-1 1 6,1 0 0,0-1 0,0 1-1,0 0 1,0-1 0,0 1 0,0 0-1,0 0 1,1-1 0,-1 1 0,1-1 0,-1 1-1,1 0 1,0-1 0,-1 1 0,1-1-1,0 1 1,0-1 0,0 0 0,0 1 0,0-1-1,0 0 1,1 0 0,-1 0 0,0 1-1,1-1 1,-1-1 0,2 2 0,4 1 20,-1-1-1,0 0 1,1 0 0,-1 0 0,1-1 0,0 0 0,-1-1 0,1 1-1,0-1 1,-1 0 0,1-1 0,0 0 0,-1 0 0,9-2 0,2-2 13,0-1 0,0 0 0,-1-1 0,18-10 0,-32 16-35,7-3-91,0-1-1,0 0 0,0 0 0,-1-1 0,1 0 1,-1-1-1,-1 0 0,0 0 0,11-14 1,-18 21 87,0 0 1,0 0 0,1-1-1,-1 1 1,0 0 0,0 0 0,0-1-1,0 1 1,0 0 0,0-1-1,0 1 1,0 0 0,0-1 0,0 1-1,0 0 1,0 0 0,0-1 0,0 1-1,0 0 1,0-1 0,0 1-1,0 0 1,0-1 0,0 1 0,0 0-1,0 0 1,-1-1 0,1 1-1,0 0 1,0 0 0,0-1 0,-1 1-1,1 0 1,0 0 0,0 0-1,0-1 1,-1 1 0,-14-2-146,-19 7 35,23-1 138,0 1 0,0 0 0,0 0 0,0 1 0,1 1-1,0 0 1,-18 15 0,24-19 33,1 0-1,-1 1 1,1-1-1,0 1 1,-1 0 0,2 0-1,-1 0 1,0 0-1,1 0 1,0 0-1,0 1 1,0-1-1,0 1 1,1-1 0,-1 1-1,1 0 1,1 0-1,-1-1 1,1 1-1,0 0 1,0 0-1,1 8 1,0-10-54,0-1-1,0 0 0,1 0 1,-1 1-1,1-1 1,0 0-1,-1 0 1,1-1-1,0 1 1,0 0-1,0-1 1,0 1-1,1-1 1,-1 1-1,0-1 0,1 0 1,-1 0-1,0 0 1,1 0-1,-1-1 1,1 1-1,3 0 1,62 7-1370,-63-8 1140,96-1-6566,-50-7-4559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4.692"/>
    </inkml:context>
    <inkml:brush xml:id="br0">
      <inkml:brushProperty name="width" value="0.025" units="cm"/>
      <inkml:brushProperty name="height" value="0.025" units="cm"/>
    </inkml:brush>
  </inkml:definitions>
  <inkml:trace contextRef="#ctx0" brushRef="#br0">115 209 4292,'-25'0'11298,"1"7"-5988,20-5-5223,0 0 1,0 0 0,0 0-1,0 0 1,1 1 0,-1 0-1,1-1 1,-1 1 0,1 1-1,0-1 1,0 0 0,1 1 0,-1-1-1,1 1 1,-1 0 0,1 0-1,0 0 1,1 0 0,-1 0-1,1 1 1,0-1 0,0 0-1,0 1 1,0-1 0,1 5-1,0-8-84,0-1 1,0 1-1,0-1 0,0 1 0,0-1 0,0 1 0,1 0 1,-1-1-1,0 1 0,0-1 0,1 1 0,-1-1 1,0 0-1,1 1 0,-1-1 0,0 1 0,1-1 0,-1 0 1,1 1-1,-1-1 0,1 0 0,-1 1 0,1-1 0,-1 0 1,1 1-1,-1-1 0,1 0 0,-1 0 0,1 0 0,-1 0 1,2 0-1,24-2 166,23-17 190,-26 4-308,0-1 0,-2-1-1,0-1 1,0-1 0,-2-1-1,-1 0 1,0-2 0,-1 0 0,-2-1-1,0 0 1,19-44 0,-28 49 82,-8 21-163,-10 31-164,3-4 357,2 0 0,1-1-1,1 2 1,2-1 0,0 40 0,3-68-132,0 1 0,0-1 1,0 1-1,0-1 0,0 1 0,0-1 1,1 1-1,-1-1 0,1 0 0,0 1 1,0-1-1,0 0 0,0 1 0,0-1 1,0 0-1,0 0 0,1 0 0,-1 0 1,1 0-1,0 0 0,0-1 0,-1 1 1,1 0-1,0-1 0,0 1 0,0-1 1,1 0-1,-1 0 0,0 0 0,0 0 0,1 0 1,-1 0-1,1-1 0,-1 1 0,0-1 1,1 1-1,-1-1 0,5 0 0,-1-1 35,0 0 0,-1 0 0,1 0 0,0-1 0,-1 0 0,1 0 0,-1 0 0,0-1 0,0 0 0,0 0 0,0 0 0,0 0 0,-1-1 0,1 0 0,6-8 0,-5 6-45,-1-1 1,-1 0-1,1 0 1,-1 0-1,-1 0 0,1-1 1,-1 0-1,-1 1 0,1-1 1,-1 0-1,0 0 0,-1 0 1,0-1-1,0-12 0,-1 21-31,0-1-1,0 0 0,0 1 0,0-1 0,0 1 0,0-1 0,0 1 0,0-1 0,0 1 0,0-1 1,0 1-1,0-1 0,-1 0 0,1 1 0,0-1 0,0 1 0,-1-1 0,1 1 0,0 0 1,0-1-1,-1 1 0,1-1 0,-1 1 0,1-1 0,0 1 0,-1 0 0,1-1 0,-1 1 0,1 0 1,-1 0-1,1-1 0,-1 1 0,1 0 0,-1 0 0,1 0 0,-1-1 0,1 1 0,-1 0 1,1 0-1,-1 0 0,0 0 0,1 0 0,-2 0 0,1 1-14,-1-1-1,1 1 1,0-1-1,-1 1 1,1-1-1,0 1 1,-1 0-1,1 0 1,0 0-1,0-1 1,0 1-1,0 0 1,0 1-1,0-1 1,0 0-1,-2 2 1,-3 9 28,0 1 0,0 0 0,1 0 1,1 0-1,0 1 0,1-1 1,0 1-1,1 0 0,1 0 0,0 0 1,1 0-1,3 26 0,-3-38 4,0-1-1,1 1 0,-1-1 1,1 1-1,-1-1 1,1 1-1,0-1 0,0 1 1,-1-1-1,1 0 1,0 1-1,0-1 0,0 0 1,0 0-1,1 0 1,-1 0-1,0 0 0,0 0 1,1 0-1,-1 0 1,0-1-1,1 1 0,1 0 1,0 0 9,0 0 0,0-1 0,0 0 0,1 0 1,-1 1-1,0-2 0,0 1 0,0 0 0,0-1 0,6-1 1,1-1-273,-1 0 1,0-1-1,-1 0 0,1-1 1,-1 0-1,13-9 1,-9 4-1772,-1-2-1,1 0 1,10-15 0,2-8-5986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5.036"/>
    </inkml:context>
    <inkml:brush xml:id="br0">
      <inkml:brushProperty name="width" value="0.025" units="cm"/>
      <inkml:brushProperty name="height" value="0.025" units="cm"/>
    </inkml:brush>
  </inkml:definitions>
  <inkml:trace contextRef="#ctx0" brushRef="#br0">74 0 6182,'0'0'10255,"-7"10"-6315,-2 0-3191,1-2-151,0 1-1,1-1 1,0 1 0,1 1-1,0-1 1,0 1 0,-4 11-1,11-20-582,0 0 0,-1-1 0,1 1-1,0-1 1,0 1 0,0-1 0,0 1 0,0-1-1,0 1 1,0-1 0,0 0 0,0 0 0,0 1-1,0-1 1,0 0 0,0 0 0,0 0 0,0 0-1,0 0 1,0 0 0,0 0 0,1-1-1,29 0 207,-13 0-263,1-2-176,0 2 1,-1 0-1,1 1 0,34 5 0,-51-4 201,1-1 1,-1 0-1,1 1 0,0 0 1,-1-1-1,0 1 0,1 0 1,-1 0-1,1 1 0,-1-1 1,0 0-1,0 1 1,0-1-1,0 1 0,0 0 1,0 0-1,0 0 0,-1 0 1,1 0-1,-1 0 0,1 0 1,-1 0-1,0 1 0,0-1 1,0 0-1,0 1 1,0-1-1,0 1 0,-1-1 1,1 1-1,-1 0 0,0-1 1,0 1-1,0-1 0,0 1 1,0 0-1,0-1 0,-1 1 1,1-1-1,-1 1 1,0-1-1,0 1 0,-1 2 1,-1 2 202,0-1 1,-1 0-1,0 1 1,0-1 0,0 0-1,-1-1 1,1 1 0,-2-1-1,-8 7 1,12-9-199,0-1 0,-1 0 1,1 0-1,-1 0 0,0 0 1,1 0-1,-1-1 0,0 1 1,0-1-1,0 0 0,0 0 0,0 0 1,-1 0-1,1 0 0,0-1 1,0 0-1,0 1 0,-1-1 1,1 0-1,0 0 0,0-1 1,-1 1-1,-4-2 0,-4-12-4937,5-10-6074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5.739"/>
    </inkml:context>
    <inkml:brush xml:id="br0">
      <inkml:brushProperty name="width" value="0.025" units="cm"/>
      <inkml:brushProperty name="height" value="0.025" units="cm"/>
    </inkml:brush>
  </inkml:definitions>
  <inkml:trace contextRef="#ctx0" brushRef="#br0">6 50 3203,'0'0'19421,"-1"13"-18908,-3 177 1040,4-189-1544,0 0 0,0 1 0,0-1 0,0 0-1,0 0 1,0 0 0,0 0 0,1 0 0,-1 0 0,0 0 0,1 0 0,-1 0 0,0 0-1,1 0 1,-1 0 0,1 0 0,0-1 0,0 2 0,-1-2 26,1 1 0,-1-1-1,1 0 1,-1 0 0,1 0 0,-1 0 0,1 0 0,-1 0-1,1 0 1,-1 0 0,1 0 0,-1 0 0,1 0-1,-1 0 1,1 0 0,-1 0 0,1 0 0,-1 0 0,1-1-1,-1 1 1,0 0 0,1 0 0,-1 0 0,1-1 0,0 0-1,1-1 121,1 0-1,-1 0 0,1 0 0,-1-1 0,0 1 1,0-1-1,0 1 0,-1-1 0,1 0 0,1-3 1,4-23-227,-1 1 0,-2-1-1,3-57 1,-8 98 16,1 0-1,1 0 0,0 0 0,0 0 0,1 0 1,6 17-1,-7-25 58,1-1 1,0 0-1,0 0 1,0 1-1,0-1 1,0-1 0,1 1-1,-1 0 1,1 0-1,-1-1 1,1 0-1,0 1 1,0-1-1,1 0 1,-1-1-1,0 1 1,0 0-1,1-1 1,-1 0-1,1 0 1,0 0 0,-1 0-1,1-1 1,0 1-1,6-1 1,0 0 38,-1 0 1,0-1 0,0 0-1,0-1 1,0 0 0,0-1-1,0 0 1,0 0 0,-1 0-1,1-1 1,-1-1 0,0 1 0,0-1-1,-1-1 1,12-10 0,-12 11-26,-1-1 0,0 0 0,0-1 0,-1 0 0,0 1 0,0-2 1,0 1-1,-1 0 0,0-1 0,0 0 0,-1 0 0,0 0 0,-1-1 1,0 1-1,0 0 0,0-1 0,-1-8 0,-1 16-21,1 0 0,-1 1 0,0-1 0,0 0 0,0 0 0,0 1 0,0-1 0,0 0 0,0 0 0,0 1 0,0-1 0,0 0 0,0 1 0,-1-1 0,1 0 0,0 0 0,0 1 0,-1-1 0,1 0 0,0 1 0,-1-1 0,1 1-1,-1-1 1,1 1 0,-1-1 0,1 0 0,-1 1 0,1 0 0,-1-1 0,0 1 0,1-1 0,-1 1 0,0 0 0,1-1 0,-1 1 0,0 0 0,1 0 0,-1-1 0,0 1 0,0 0 0,1 0 0,-1 0 0,0 0 0,1 0 0,-1 0 0,0 0 0,0 0 0,1 0 0,-1 1 0,0-1 0,0 0 0,1 0-1,-1 1 1,0-1 0,0 1 0,-3 1-30,0 0 0,0 0 0,1 1 0,-1-1 0,1 1 0,-1 0 0,1 0 0,-4 5 0,-4 7 14,1 1-1,1 0 1,-15 33-1,21-41 68,-1 0 0,2 1-1,0-1 1,0 1-1,0-1 1,1 1-1,0 0 1,1 0 0,0 0-1,1 13 1,0-21-53,0 0 0,0 0 0,0 0 1,0-1-1,0 1 0,0 0 0,0 0 0,0-1 1,0 1-1,0 0 0,0-1 0,0 1 1,0-1-1,1 1 0,-1-1 0,0 0 0,0 0 1,1 1-1,-1-1 0,0 0 0,1 0 1,-1 0-1,0 0 0,0 0 0,1-1 0,0 1 1,39-6-1961,-25 0-95,-1 0 1,1-1-1,26-17 0,-33 18 742,25-15-4637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6.251"/>
    </inkml:context>
    <inkml:brush xml:id="br0">
      <inkml:brushProperty name="width" value="0.025" units="cm"/>
      <inkml:brushProperty name="height" value="0.025" units="cm"/>
    </inkml:brush>
  </inkml:definitions>
  <inkml:trace contextRef="#ctx0" brushRef="#br0">119 179 13196,'0'0'4335,"-11"4"-2082,6-2-2078,-52 19 877,54-20-961,0 0 1,0 1-1,0-1 0,0 1 1,0 0-1,1 0 0,-1 0 1,1 0-1,0 0 0,-1 1 1,1-1-1,0 1 1,0-1-1,0 1 0,1 0 1,-1 0-1,1 0 0,-2 4 1,3-7-84,0 1-1,0-1 1,1 1 0,-1-1 0,0 1-1,0-1 1,1 1 0,-1-1-1,0 1 1,1-1 0,-1 1 0,1-1-1,-1 0 1,0 1 0,1-1 0,-1 0-1,1 1 1,-1-1 0,1 0 0,-1 0-1,1 1 1,-1-1 0,1 0 0,-1 0-1,1 0 1,0 0 0,-1 0 0,1 1-1,-1-1 1,1 0 0,-1 0-1,1-1 1,0 1 0,-1 0 0,1 0-1,-1 0 1,1 0 0,-1 0 0,1-1-1,-1 1 1,1 0 0,-1 0 0,2-1-1,26-9 208,-19 3-228,0 0 1,0-1-1,-1 0 0,12-14 1,11-11-528,-31 32 520,0 1 0,0 0 0,0 0 0,1 0 0,-1 0 1,0 0-1,0-1 0,0 1 0,0 0 0,1 0 0,-1 0 0,0 0 1,0 0-1,0 0 0,1 0 0,-1 0 0,0 0 0,0 0 0,0 0 0,1 0 1,-1 0-1,0 0 0,0 0 0,0 0 0,1 0 0,-1 0 0,0 0 0,0 0 1,0 0-1,1 0 0,-1 1 0,0-1 0,0 0 0,0 0 0,0 0 1,1 0-1,-1 0 0,0 0 0,0 1 0,0-1 0,0 0 0,0 0 0,0 0 1,1 0-1,-1 1 0,0-1 0,0 0 0,0 0 0,0 0 0,0 1 1,0-1-1,0 0 0,0 0 0,0 0 0,0 1 0,0-1 0,0 0 0,0 1 1,2 23-241,-4 29 357,0-39-172,0-4 205,0 1 0,2 0-1,-1 0 1,1-1 0,2 17-1,-2-26-92,0 1 0,1-1 0,-1 1 0,1-1 0,-1 1 0,1-1 0,0 1 0,0-1 0,-1 0 0,1 1 0,0-1 0,0 0 0,0 0 0,0 1 0,1-1 0,-1 0 0,3 1 0,-2-1-8,0 0 0,0 0 0,0-1 0,0 0 0,0 1 0,0-1 0,0 0 0,0 0 0,1 0-1,-1 0 1,0 0 0,0-1 0,0 1 0,0-1 0,0 1 0,0-1 0,3-1 0,1-1 24,-1 0 0,1-1 1,0 0-1,-1 0 0,0 0 0,0-1 0,0 1 0,0-1 1,-1 0-1,0-1 0,7-10 0,0-3-184,0 0 0,11-30 1,-14 26-520,0-1 0,-2 0 0,0 0 1,-2-1-1,-1 0 0,1-42 0,-23 100 2028,14-18-676,0 1 0,1-1 1,1 1-1,0 0 0,0 23 1,6 79-602,1-28-2142,-3-83-1584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826"/>
    </inkml:context>
    <inkml:brush xml:id="br0">
      <inkml:brushProperty name="width" value="0.025" units="cm"/>
      <inkml:brushProperty name="height" value="0.025" units="cm"/>
    </inkml:brush>
  </inkml:definitions>
  <inkml:trace contextRef="#ctx0" brushRef="#br0">9 1 15310,'0'0'6310,"-8"60"-5221,8-40-512,0-2-481,8-1-64,9-4-128,7-5-1217,3-6-769,5-2-993,0 0-1153,0-11-320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7.170"/>
    </inkml:context>
    <inkml:brush xml:id="br0">
      <inkml:brushProperty name="width" value="0.025" units="cm"/>
      <inkml:brushProperty name="height" value="0.025" units="cm"/>
    </inkml:brush>
  </inkml:definitions>
  <inkml:trace contextRef="#ctx0" brushRef="#br0">0 139 5573,'0'0'17302,"9"-4"-16555,18-6-277,-16 7-254,0 0-1,-1-1 1,1-1 0,-1 0 0,0-1 0,16-11 0,8-19 73,-33 35-268,0-1 0,1 1-1,-1 0 1,0-1 0,0 1 0,0-1 0,0 0 0,0 1 0,-1-1 0,1 0 0,0 1-1,-1-1 1,1 0 0,-1 0 0,0 1 0,1-1 0,-1 0 0,0 0 0,0 0-1,0 0 1,0 1 0,-1-1 0,0-3 0,1 5-25,-1-1 0,1 1 0,-1 0 0,1-1 1,-1 1-1,0 0 0,1 0 0,-1 0 0,0 0 0,1-1 0,-1 1 1,1 0-1,-1 0 0,0 0 0,1 0 0,-1 0 0,0 0 0,1 1 0,-1-1 1,1 0-1,-1 0 0,0 0 0,1 1 0,-1-1 0,1 0 0,-1 0 1,0 1-1,1-1 0,-1 1 0,1-1 0,-1 0 0,1 1 0,0-1 0,-1 1 1,-17 16-188,12-8 164,0 0-1,0 0 0,1 0 0,0 1 1,0 0-1,1 0 0,1 0 0,0 1 0,0-1 1,1 1-1,0-1 0,1 1 0,0 0 1,1 15-1,0-25 25,0 0 0,0 0 0,0-1 0,0 1 0,0 0 0,0 0 0,1-1 0,-1 1 0,0 0 1,0-1-1,0 1 0,1 0 0,-1-1 0,0 1 0,1 0 0,-1-1 0,1 1 0,-1 0 0,1-1 0,-1 1 0,1-1 0,-1 1 0,1-1 0,0 0 0,-1 1 1,1-1-1,0 1 0,-1-1 0,1 0 0,0 1 0,26-5 86,20-24 181,-29 13-224,47-33 136,-60 44-232,1 1 0,0 0 0,0 1 0,0-1 0,0 1 0,0 1 0,0-1 0,1 1 0,-1 0 0,9 0 0,-14 1 29,1 0 0,0 0 0,-1 0 0,1 1 1,-1-1-1,1 1 0,-1-1 0,1 1 0,-1-1 1,0 1-1,1 0 0,-1 0 0,0 0 0,1 0 0,-1 0 1,0 0-1,0 0 0,0 0 0,0 0 0,2 3 0,15 33-211,-17-33 245,1 0 1,-1 0 0,1 1-1,0-1 1,1 0 0,-1-1-1,1 1 1,0 0 0,5 5-1,-7-8 7,1-1-1,0 1 0,0 0 0,0-1 1,0 1-1,0-1 0,0 0 0,0 1 1,0-1-1,0 0 0,0 0 0,0-1 0,0 1 1,0 0-1,0 0 0,-1-1 0,1 0 1,0 1-1,0-1 0,0 0 0,0 0 1,-1 0-1,1 0 0,0 0 0,-1 0 0,1 0 1,-1-1-1,3-1 0,8-7-111,0 0 1,0-1-1,11-14 0,10-16-5554,-25 31-1298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7.529"/>
    </inkml:context>
    <inkml:brush xml:id="br0">
      <inkml:brushProperty name="width" value="0.025" units="cm"/>
      <inkml:brushProperty name="height" value="0.025" units="cm"/>
    </inkml:brush>
  </inkml:definitions>
  <inkml:trace contextRef="#ctx0" brushRef="#br0">59 0 7271,'0'0'9096,"-21"59"-7494,9-36-705,2 2 224,2-3 32,3-2-769,3-6-352,2-2-256,0-4-1345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7.858"/>
    </inkml:context>
    <inkml:brush xml:id="br0">
      <inkml:brushProperty name="width" value="0.025" units="cm"/>
      <inkml:brushProperty name="height" value="0.025" units="cm"/>
    </inkml:brush>
  </inkml:definitions>
  <inkml:trace contextRef="#ctx0" brushRef="#br0">0 90 9321,'0'0'8274,"8"-9"-6736,-4 3-1355,0 0-1,1 1 1,0 0 0,0 0 0,0 0-1,1 0 1,0 1 0,0 0 0,0 0-1,0 1 1,0-1 0,1 2 0,-1-1-1,1 1 1,0-1 0,7 0 0,-9 2-123,78-8 1373,-76 8-1349,-1 1 1,0 0-1,1 0 1,-1 0 0,0 1-1,0 0 1,1 1-1,-1-1 1,0 1 0,10 5-1,-15-6-70,1 0 0,-1 0 0,1 0 0,-1 0 0,1 0-1,-1 0 1,0 1 0,0-1 0,1 1 0,-1-1 0,0 1 0,0-1 0,-1 1-1,1-1 1,0 1 0,0 0 0,-1 0 0,1-1 0,-1 1 0,0 0-1,1 0 1,-1 0 0,0 2 0,-1 0 53,1 0 0,-1 0 1,0 0-1,0-1 0,-1 1 0,1 0 0,-1-1 0,0 1 1,0-1-1,-4 6 0,1-2 47,0 0 1,-1-1-1,0 1 1,0-2-1,-1 1 0,0-1 1,0 1-1,0-2 0,-14 8 1,27-16-867,33-14-931,-33 16 1595,1 1 0,-1 0-1,1 0 1,0 1-1,0 0 1,-1 0-1,1 1 1,0 0 0,12 3-1,-17-3 68,0 0 0,1 0-1,-1 0 1,0 1 0,0-1 0,0 1-1,0 0 1,0-1 0,0 1 0,-1 0 0,1 0-1,-1 0 1,1 0 0,-1 1 0,0-1-1,0 0 1,0 0 0,0 1 0,0-1-1,0 1 1,0-1 0,-1 1 0,0-1 0,1 1-1,-1-1 1,0 1 0,0 0 0,-1 2-1,1 1 232,-1 1 0,0-1 0,-1 0 0,1 0-1,-1 0 1,0 0 0,-1-1 0,0 1 0,1 0-1,-2-1 1,1 0 0,-1 0 0,1 0 0,-2 0-1,1-1 1,0 1 0,-1-1 0,-7 5 0,5-3 139,0-1 1,0-1-1,-1 1 1,1-1 0,-1 0-1,0-1 1,-1 0-1,1 0 1,0 0-1,-1-1 1,0-1 0,-13 2-1,20-3-430,0-1 1,0 1-1,0 0 0,0-1 1,0 1-1,0-1 0,0 1 1,0-1-1,0 0 0,0 0 1,1 0-1,-1 0 0,0 0 1,1 0-1,-1-1 0,1 1 1,-1 0-1,1-1 0,-1 1 1,1-1-1,0 0 0,0 1 1,0-1-1,0 0 0,-1-3 1,-6-32-8687,8 19-954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8.559"/>
    </inkml:context>
    <inkml:brush xml:id="br0">
      <inkml:brushProperty name="width" value="0.025" units="cm"/>
      <inkml:brushProperty name="height" value="0.025" units="cm"/>
    </inkml:brush>
  </inkml:definitions>
  <inkml:trace contextRef="#ctx0" brushRef="#br0">44 0 8808,'0'0'12428,"-15"68"-11595,4-41-128,3 0-513,1-4-128,5-2-32,2-3 0,0-5-64,0-6-513,4-5-1409,7-2-864,-4-2-2788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8.902"/>
    </inkml:context>
    <inkml:brush xml:id="br0">
      <inkml:brushProperty name="width" value="0.025" units="cm"/>
      <inkml:brushProperty name="height" value="0.025" units="cm"/>
    </inkml:brush>
  </inkml:definitions>
  <inkml:trace contextRef="#ctx0" brushRef="#br0">85 1 11211,'0'0'8968,"-33"64"-8744,26-41-96,-2 2-96,2-1 0,2 3-32,0-1 0,3-4 33,-1-2-33,0-3-97,1-10-1472,-1-5-2595,-2-2-3780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39.262"/>
    </inkml:context>
    <inkml:brush xml:id="br0">
      <inkml:brushProperty name="width" value="0.025" units="cm"/>
      <inkml:brushProperty name="height" value="0.025" units="cm"/>
    </inkml:brush>
  </inkml:definitions>
  <inkml:trace contextRef="#ctx0" brushRef="#br0">0 129 9929,'0'0'5547,"12"-10"-3374,8-5-1623,0 1-1,1 1 1,1 0 0,0 2 0,1 1 0,0 0 0,0 2 0,40-9-1,-49 14-518,0 1-1,0 1 0,0 0 0,0 0 1,0 2-1,14 2 0,-25-3-31,0 1 0,-1-1 0,1 1-1,-1 0 1,1 0 0,-1 0 0,1 0-1,-1 0 1,0 1 0,1-1 0,-1 1 0,0-1-1,0 1 1,0 0 0,0 0 0,0 0-1,-1 0 1,1 0 0,-1 0 0,1 0 0,-1 1-1,0-1 1,0 1 0,0-1 0,0 1 0,0-1-1,0 1 1,-1-1 0,1 1 0,-1 0-1,0-1 1,0 1 0,0 0 0,0-1 0,0 1-1,-1 0 1,0 4 0,-1 0 97,0 0 0,-1-1 0,1 1 0,-1-1 0,0 0 0,-1 0 1,1 0-1,-1 0 0,0-1 0,-1 1 0,0-1 0,1 0 0,-2 0 0,1-1 0,-9 7 0,7-6 24,0 0 1,-1-1-1,0 1 0,0-1 0,0-1 0,0 1 0,0-2 0,-1 1 0,1-1 0,-1 0 1,-14 1-1,21-3-296,1 0 0,0 0 0,0 0 0,-1 0 0,1 0 0,0 0 0,-1 0-1,1 0 1,0-1 0,0 1 0,-1 0 0,1-1 0,0 1 0,0-1 0,0 1 0,-1-1 0,1 0 0,0 0 0,0 1 0,0-1 0,0 0 0,0 0 0,0 0 0,1 0 0,-1 0 0,0 0 0,0 0 0,1 0 0,-1 0 0,1-1 0,-1 1 0,1 0 0,-1 0 0,1-1 0,0 1 0,-1 0 0,1-3 0,-1-16-7666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0.349"/>
    </inkml:context>
    <inkml:brush xml:id="br0">
      <inkml:brushProperty name="width" value="0.025" units="cm"/>
      <inkml:brushProperty name="height" value="0.025" units="cm"/>
    </inkml:brush>
  </inkml:definitions>
  <inkml:trace contextRef="#ctx0" brushRef="#br0">29 118 7271,'-24'-4'7580,"24"4"-7426,-1 0-1,1 0 1,0 0-1,0 0 1,-1 0-1,1 0 1,0-1 0,0 1-1,0 0 1,-1 0-1,1 0 1,0-1-1,0 1 1,0 0-1,-1 0 1,1-1-1,0 1 1,0 0-1,0 0 1,0-1-1,0 1 1,0 0-1,0-1 1,0 1 0,0 0-1,0 0 1,0-1-1,0 1 1,0 0-1,0-1 1,0 1-1,0 0 1,0-1-1,0 1 1,0-1-1,2-2 168,1-1 0,0 1 0,-1 0-1,1 0 1,0 0 0,1 0 0,4-4-1,3-1-161,57-42 909,-64 48-1048,0-1 0,0 1-1,0 0 1,0 1 0,1-1 0,-1 1-1,0-1 1,1 1 0,-1 1 0,1-1-1,-1 0 1,1 1 0,-1 0 0,1 0-1,8 2 1,-11-1-29,1 0 0,-1 1 0,0-1 0,0 1 0,1-1-1,-1 1 1,0 0 0,0 0 0,0 0 0,-1 0 0,1 0 0,0 1-1,-1-1 1,1 0 0,-1 1 0,0-1 0,0 1 0,1 4 0,15 59 142,-10-35-61,-6-29-67,-1 0 0,1 0-1,-1 0 1,1 0 0,0 0-1,-1-1 1,1 1 0,0 0-1,0 0 1,0-1 0,1 1-1,-1-1 1,0 1 0,1-1-1,-1 1 1,1-1 0,-1 0-1,1 0 1,-1 1 0,1-1-1,2 1 1,-2-2 72,0 0 0,0 0-1,0 0 1,0 0 0,-1 0 0,1 0-1,0 0 1,0-1 0,0 1 0,-1-1-1,1 1 1,0-1 0,0 0 0,-1 0-1,1 0 1,-1 0 0,1 0 0,2-2-1,1-1 62,0 0 0,-1-1-1,1 0 1,-1 0 0,0 0 0,0 0-1,0-1 1,-1 1 0,0-1-1,0 0 1,4-12 0,-5-3-31,-2 17-3877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0.724"/>
    </inkml:context>
    <inkml:brush xml:id="br0">
      <inkml:brushProperty name="width" value="0.025" units="cm"/>
      <inkml:brushProperty name="height" value="0.025" units="cm"/>
    </inkml:brush>
  </inkml:definitions>
  <inkml:trace contextRef="#ctx0" brushRef="#br0">0 121 4708,'0'0'16485,"9"-5"-16068,26-14-97,-34 19-312,0 0-1,0 0 1,0-1-1,0 1 1,-1 0 0,1 0-1,0 0 1,0 0-1,0 0 1,0 1-1,0-1 1,0 0 0,-1 0-1,1 1 1,0-1-1,0 0 1,0 1-1,-1-1 1,1 0 0,0 1-1,0 0 1,-1-1-1,1 1 1,0-1-1,-1 1 1,1 0 0,-1-1-1,2 2 1,12 26 175,-6-13-68,-6-13-73,1 1 0,-1-1 0,1 0 0,0 0 0,0 0 0,0 0 0,0 0 0,0-1 0,1 1 0,-1-1 0,0 0 1,1 0-1,-1 0 0,1 0 0,-1-1 0,1 1 0,-1-1 0,1 0 0,0 0 0,-1-1 0,1 1 0,-1-1 0,7-1 0,10-2 709,-1-2 0,36-14 0,-46 16-591,-5 2-110,5-2 81,0 1 0,1-1 1,-1 1-1,0 1 0,1 0 0,0 0 0,14 0 1,-23 2-178,0-1 1,0 1 0,-1 0 0,1-1 0,0 1 0,-1-1 0,1 1-1,0 0 1,-1-1 0,1 0 0,-1 1 0,1-1 0,-1 1 0,1-1-1,-1 1 1,1-1 0,-1 0 0,0 1 0,1-1 0,-1 0 0,0 0-1,0 1 1,1-1 0,-1 0 0,0 0 0,0 1 0,0-2 0,4-25-2765,-4 23 1956,2-26-5808,0-5-7084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2.378"/>
    </inkml:context>
    <inkml:brush xml:id="br0">
      <inkml:brushProperty name="width" value="0.025" units="cm"/>
      <inkml:brushProperty name="height" value="0.025" units="cm"/>
    </inkml:brush>
  </inkml:definitions>
  <inkml:trace contextRef="#ctx0" brushRef="#br0">57 35 10090,'0'0'9641,"0"10"-9647,-3 31 90,-1-1 1,-16 66-1,10-63-33,2 0 0,-3 76 0,11-118-41,0-1 0,-1 1 0,1-1-1,0 1 1,0-1 0,0 1 0,1-1 0,-1 1-1,0-1 1,0 1 0,0-1 0,0 0 0,0 1 0,1-1-1,-1 1 1,0-1 0,0 1 0,0-1 0,1 0 0,-1 1-1,0-1 1,1 0 0,-1 1 0,0-1 0,1 0 0,-1 1-1,1-1 1,-1 0 0,0 0 0,1 1 0,-1-1-1,1 0 1,-1 0 0,1 0 0,-1 0 0,1 0 0,-1 0-1,1 0 1,-1 1 0,0-1 0,1 0 0,-1-1 0,1 1-1,-1 0 1,1 0 0,-1 0 0,1 0 0,-1 0 0,1 0-1,-1-1 1,0 1 0,1 0 0,27-16 1044,15-21 178,-2-1 0,64-77 0,-45 48-791,-22 27-198,-20 23-109,-1-1 0,0-1 0,-2-1 0,26-40 0,-41 59-604,-23 9-11627,8 2 3097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2.939"/>
    </inkml:context>
    <inkml:brush xml:id="br0">
      <inkml:brushProperty name="width" value="0.025" units="cm"/>
      <inkml:brushProperty name="height" value="0.025" units="cm"/>
    </inkml:brush>
  </inkml:definitions>
  <inkml:trace contextRef="#ctx0" brushRef="#br0">1 163 4740,'0'0'10069,"8"5"-7309,26 14-481,-32-18-2103,0-1 0,1 0 0,-1 0-1,0 0 1,0 0 0,0 0 0,0 0-1,0-1 1,0 1 0,0-1 0,0 0 0,0 1-1,0-1 1,0 0 0,0 0 0,-1 0 0,1 0-1,0 0 1,0-1 0,-1 1 0,1 0 0,-1-1-1,0 1 1,3-4 0,28-39 1743,-31 43-1854,3-5 12,-1 0-1,1 0 0,-1 0 0,-1-1 0,1 1 1,-1-1-1,0 0 0,0 1 0,-1-1 0,1-13 1,-2 20-75,0 0-1,0 0 1,0-1 0,0 1 0,0 0 0,0-1 0,0 1 0,0 0 0,0-1 0,0 1 0,0 0-1,0 0 1,-1-1 0,1 1 0,0 0 0,0 0 0,0-1 0,0 1 0,-1 0 0,1 0 0,0-1 0,0 1-1,0 0 1,-1 0 0,1 0 0,0-1 0,0 1 0,-1 0 0,1 0 0,0 0 0,0 0 0,-1 0 0,1-1-1,0 1 1,-1 0 0,1 0 0,0 0 0,0 0 0,-1 0 0,-15 5-164,-12 15-121,-27 44 95,51-59 170,0 0 0,1 0-1,0 1 1,0-1 0,1 1 0,-1 0 0,1 0 0,0 0 0,1 0 0,0 0 0,-1 8 0,2-13 12,0-1 0,1 1 1,-1 0-1,0-1 1,1 1-1,-1-1 1,1 1-1,-1-1 1,1 0-1,-1 1 1,1-1-1,-1 1 0,1-1 1,-1 0-1,1 0 1,0 1-1,-1-1 1,1 0-1,0 0 1,-1 0-1,1 0 1,0 1-1,-1-1 1,1 0-1,0 0 0,-1 0 1,1-1-1,-1 1 1,1 0-1,0 0 1,-1 0-1,1 0 1,1-1-1,25-5 45,57-29 97,-56 22-148,42-13 0,-61 23-4,-1 1 1,1 0-1,-1 1 1,1 0-1,-1 0 1,1 1 0,0 0-1,-1 0 1,16 3-1,-23-2 11,0-1-1,0 1 0,0-1 1,1 1-1,-1-1 0,0 1 0,0 0 1,0-1-1,0 1 0,0 0 1,-1 0-1,1 0 0,0 0 1,0 0-1,-1 0 0,1 0 1,0 0-1,-1 0 0,1 0 0,-1 0 1,1 0-1,-1 1 0,0-1 1,1 0-1,-1 0 0,0 2 1,1 36 285,-1-26-49,0-12 127,0-29 1894,-1 13-2115,-1-1-1,-1 1 0,-5-22 0,4 22-140,1 0 0,0 0 0,-1-22 0,35 38-3850,27 4-5392,-22-5-2189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170"/>
    </inkml:context>
    <inkml:brush xml:id="br0">
      <inkml:brushProperty name="width" value="0.025" units="cm"/>
      <inkml:brushProperty name="height" value="0.025" units="cm"/>
    </inkml:brush>
  </inkml:definitions>
  <inkml:trace contextRef="#ctx0" brushRef="#br0">157 2 10698,'0'0'7335,"-10"-1"-6096,6 1-1191,0-1 0,0 1 0,0 0 1,-1 1-1,1-1 0,0 0 0,0 1 1,0 0-1,0 0 0,0 1 0,0-1 1,0 1-1,0-1 0,0 1 0,1 0 1,-1 1-1,1-1 0,-1 1 0,1-1 1,0 1-1,0 0 0,0 0 1,0 1-1,-3 5 0,-3 2 197,1 1 0,1 0 0,-7 14 0,12-22-125,0 0-1,0 0 1,1 1 0,-1-1 0,1 0-1,0 0 1,0 1 0,1-1 0,-1 1-1,1-1 1,0 1 0,0-1 0,1 1-1,0 5 1,1-9-58,-1 1-1,0-1 1,0 1-1,1-1 1,-1 0-1,1 1 1,-1-1-1,1 0 1,-1 0-1,1 0 1,0 0-1,-1-1 1,1 1-1,0 0 1,0-1 0,0 1-1,0-1 1,-1 1-1,1-1 1,0 0-1,0 0 1,0 0-1,0 0 1,0 0-1,0-1 1,0 1-1,0 0 1,-1-1 0,4 0-1,2-1 161,1 1 0,-1-1 0,1-1 0,-1 1 0,0-1 0,8-5 1,-4 1 55,-2 0 1,1-1-1,-1-1 1,-1 1-1,9-12 1,-14 18-220,-1-1 1,0 0-1,1-1 1,-1 1-1,-1 0 1,1-1-1,0 1 1,-1-1-1,0 1 1,1-1-1,-2 0 0,1 0 1,0 1-1,-1-1 1,1 0-1,-1 0 1,0 0-1,-1 1 1,1-1-1,-2-6 1,1 9-145,0-1 1,0 0-1,-1 1 0,1-1 1,0 1-1,-1-1 1,0 1-1,1 0 1,-1 0-1,0-1 0,1 1 1,-1 0-1,0 0 1,0 1-1,0-1 1,0 0-1,0 1 1,0-1-1,0 1 0,0 0 1,0-1-1,0 1 1,0 0-1,0 0 1,0 1-1,0-1 0,-4 1 1,3-1-654,-1 0 1,0 1-1,0 0 1,1-1-1,-1 1 0,1 0 1,-1 1-1,1-1 1,-1 1-1,1 0 1,0-1-1,-1 1 0,1 1 1,-4 3-1,3 2-5636</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3.751"/>
    </inkml:context>
    <inkml:brush xml:id="br0">
      <inkml:brushProperty name="width" value="0.025" units="cm"/>
      <inkml:brushProperty name="height" value="0.025" units="cm"/>
    </inkml:brush>
  </inkml:definitions>
  <inkml:trace contextRef="#ctx0" brushRef="#br0">154 91 4068,'0'0'6363,"3"-9"-3726,-1 3-2156,9-31 1493,-9 6 2116,-2 30-4002,0 1-1,-1 0 0,1-1 1,0 1-1,-1-1 1,1 1-1,-1-1 0,1 1 1,0 0-1,-1-1 0,1 1 1,-1 0-1,1-1 1,-1 1-1,1 0 0,-1 0 1,1 0-1,-1-1 0,1 1 1,-1 0-1,1 0 1,-1 0-1,1 0 0,-1 0 1,1 0-1,-1 0 0,0 0 1,1 0-1,-1 0 1,1 0-1,-1 0 0,1 1 1,-1-1-1,0 0 1,-22 7 62,13-1-148,-1 1 0,1 0 0,0 0 0,0 1 0,1 1 0,-15 17 0,19-21-15,0 1 0,0 0 0,1 0 0,0 1 0,0 0 0,0-1 0,1 1 0,0 0 0,0 0 0,1 1 0,0-1 0,-1 11 0,2-18 6,1 1 1,0 0 0,0-1 0,0 1-1,1 0 1,-1 0 0,0-1-1,0 1 1,0 0 0,0-1-1,1 1 1,-1 0 0,0-1-1,0 1 1,1-1 0,-1 1 0,1 0-1,-1-1 1,1 1 0,-1-1-1,1 1 1,-1-1 0,1 1-1,-1-1 1,1 1 0,-1-1-1,1 0 1,0 1 0,-1-1 0,1 0-1,0 0 1,-1 1 0,2-1-1,30-3-48,29-21 58,-22 1-98,47-22-73,-79 42 148,0 0 0,0 1 1,0-1-1,0 2 0,0-1 0,1 1 0,-1 0 1,0 0-1,1 1 0,8 1 0,-15-1 0,0 1 1,0-1-1,1 1 0,-1-1 0,0 1 0,0 0 0,0 0 0,0 0 0,0 0 0,0 0 0,0 0 0,0 0 0,0 0 0,0 0 0,0 0 1,0 0-1,-1 0 0,1 1 0,-1-1 0,1 0 0,-1 1 0,1-1 0,-1 0 0,0 1 0,0-1 0,1 0 0,-1 1 0,0 1 0,0 49 24,-1-37 69,1-13-70,0-1 0,-1 1 0,1-1 1,0 1-1,0 0 0,0-1 0,0 1 0,0 0 1,1-1-1,-1 1 0,0-1 0,1 1 1,-1-1-1,1 1 0,0-1 0,-1 1 1,1-1-1,0 1 0,0-1 0,0 0 0,0 1 1,0-1-1,0 0 0,0 0 0,0 0 1,3 2-1,-1-3 7,-1 0 0,0 0 0,1-1 0,-1 1 0,0-1 0,0 0 0,1 1 0,-1-1 0,0 0 0,0 0 0,0 0 0,0-1 1,0 1-1,0 0 0,0-1 0,-1 1 0,1-1 0,0 0 0,1-1 0,37-39-1909,-2-2-3606,-14 13-341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4.562"/>
    </inkml:context>
    <inkml:brush xml:id="br0">
      <inkml:brushProperty name="width" value="0.025" units="cm"/>
      <inkml:brushProperty name="height" value="0.025" units="cm"/>
    </inkml:brush>
  </inkml:definitions>
  <inkml:trace contextRef="#ctx0" brushRef="#br0">84 164 4164,'0'0'13490,"-9"9"-13260,0-1-197,2-2-47,0 0-1,0 0 1,0 1 0,1-1-1,0 1 1,0 1-1,1-1 1,-6 12 0,10-18 5,1 0 1,-1 0 0,1 0 0,0 0 0,-1 1 0,1-1 0,0 0 0,0 0-1,0 0 1,0 0 0,0 0 0,0 0 0,0 0 0,0 0 0,0 1 0,1-1 0,-1 0-1,0 0 1,1 0 0,-1 0 0,1 0 0,-1 0 0,1 0 0,-1 0 0,1 0 0,1 1-1,0-1 16,0 0 0,-1 0 0,1 0 0,0-1 0,0 1 0,0-1-1,-1 1 1,1-1 0,0 0 0,0 1 0,0-1 0,0 0-1,0 0 1,2-1 0,6 0 72,-1 0 0,0-1 0,1 0 0,-1-1 0,12-5 0,-2-1-243,-1-2 0,0 1-1,0-2 1,-1-1 0,-1 0-1,22-22 1,-30 27 375,-1 1 0,-1-1 0,1 0 0,-1-1 0,-1 1 0,1-1 0,-2 0 0,1-1 0,-1 1 0,-1-1 0,0 0 0,0 0 0,0 0 0,-2 0 0,2-12 0,-3 21-191,0 1 0,0-1-1,0 1 1,0-1 0,0 1-1,0 0 1,0-1 0,0 1 0,0-1-1,-1 1 1,1 0 0,0-1-1,0 1 1,0-1 0,0 1-1,-1 0 1,1-1 0,0 1 0,0 0-1,-1-1 1,1 1 0,0 0-1,-1-1 1,1 1 0,0 0-1,-1 0 1,1-1 0,0 1-1,-1 0 1,1 0 0,-1 0 0,1 0-1,-1 0 1,1-1 0,0 1-1,-1 0 1,1 0 0,-1 0-1,1 0 1,0 0 0,-1 0 0,1 0-1,-1 0 1,1 1 0,-1-1-1,1 0 1,0 0 0,-1 0-1,1 0 1,-1 0 0,1 1 0,0-1-1,-1 0 1,1 0 0,0 1-1,-1-1 1,1 0 0,0 1-1,-1-1 1,1 0 0,0 1-1,-24 20 15,15-10 66,1 1 1,0 0 0,1 1-1,0-1 1,1 1-1,1 1 1,0-1 0,0 1-1,1 0 1,1 0-1,1 0 1,-2 28 0,4-40-93,0-1 0,1 1 0,-1-1 1,1 0-1,-1 1 0,1-1 1,0 1-1,-1-1 0,1 0 0,0 0 1,0 1-1,0-1 0,0 0 0,0 0 1,0 0-1,1 0 0,-1 0 0,0 0 1,0 0-1,1-1 0,-1 1 0,0 0 1,1-1-1,-1 1 0,1-1 0,-1 1 1,1-1-1,-1 0 0,1 1 0,-1-1 1,1 0-1,-1 0 0,1 0 1,0-1-1,-1 1 0,1 0 0,-1 0 1,1-1-1,1 0 0,4 0 15,-1 0-1,0-1 1,1 0 0,-1 0-1,0 0 1,0-1-1,0 0 1,6-4 0,-5 2-159,-1 0 1,0-1 0,0 0 0,0 1 0,-1-2 0,0 1 0,0-1 0,0 1 0,5-13 0,-11 23 101,0 0 0,0-1 0,0 1 1,1 0-1,0 0 0,-1-1 0,2 1 0,-1 0 0,0 0 1,1-1-1,-1 1 0,3 6 0,-2-9 65,-1 1-1,1 0 1,0 0 0,0-1-1,0 1 1,0 0 0,0-1-1,0 1 1,0-1 0,0 1 0,1-1-1,-1 1 1,1-1 0,-1 0-1,1 0 1,-1 0 0,1 0-1,0 0 1,-1 0 0,1 0-1,0-1 1,0 1 0,0-1-1,0 1 1,2 0 0,5-1 27,0-1 1,0 1 0,0-1 0,0-1 0,0 0 0,-1 0-1,1 0 1,0-1 0,-1-1 0,16-8 0,-14 7-224,1 0 0,0 1 0,0 0 1,0 1-1,17-4 0,-26 7 152,-1 1 0,0-1 0,0 0 0,0 1 0,0-1 0,0 1 0,0-1 0,0 1 0,-1-1 0,1 1-1,0 0 1,0-1 0,0 1 0,-1 0 0,1 0 0,0 0 0,-1-1 0,1 1 0,0 0 0,-1 0 0,1 0 0,-1 0 0,0 0 0,1 0 0,-1 0 0,0 0 0,1 0 0,-1 0 0,0 0 0,0 1 0,0-1 0,0 0-1,0 0 1,0 0 0,-1 1 0,0 52 256,1-44-176,-2 18 372,-15 176 216,15-192-687,0 1 0,-1-1 0,-1 0 0,-8 21 0,11-31 135,1 0-1,-1 1 1,0-1-1,-1 0 0,1 0 1,0 0-1,-1 0 1,1 0-1,-1 0 0,1-1 1,-1 1-1,0 0 0,0-1 1,0 1-1,0-1 1,0 0-1,0 0 0,0 1 1,0-2-1,0 1 1,-1 0-1,1 0 0,0-1 1,-1 1-1,1-1 0,0 1 1,-1-1-1,1 0 1,-1 0-1,1 0 0,0-1 1,-4 0-1,3 0-6,0-1-1,1 1 1,-1-1-1,1 0 1,0 0-1,0 0 1,0 0-1,0 0 1,0 0-1,0-1 1,0 1-1,1-1 1,-1 0 0,1 1-1,0-1 1,-1 0-1,1 0 1,1 1-1,-1-1 1,0 0-1,0-6 1,-6-69-91,6 71 66,1-9-136,-1 3-5,0 0 0,2 0-1,-1 1 1,4-19 0,-3 27-264,1 0 1,-1 0-1,0 0 0,1 0 1,0 1-1,0-1 0,0 1 1,0-1-1,1 1 0,0 0 1,-1 0-1,1 0 0,0 0 1,0 0-1,0 1 0,1-1 1,6-3-1,35-18-7305,-18 9 1692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4.904"/>
    </inkml:context>
    <inkml:brush xml:id="br0">
      <inkml:brushProperty name="width" value="0.025" units="cm"/>
      <inkml:brushProperty name="height" value="0.025" units="cm"/>
    </inkml:brush>
  </inkml:definitions>
  <inkml:trace contextRef="#ctx0" brushRef="#br0">129 5 3844,'0'0'15839,"-12"-2"-14969,4 1-766,0 0 0,0 1-1,0 0 1,0 0 0,-10 2 0,15-2-76,-1 1 1,1 0-1,0 0 0,0 0 0,0 0 1,0 0-1,0 1 0,0-1 1,0 1-1,1 0 0,-1 0 0,0 0 1,1 0-1,0 0 0,-1 0 1,1 1-1,0 0 0,0-1 0,0 1 1,-2 5-1,4-8-66,0 0 1,0 1 0,-1-1-1,1 1 1,0-1-1,0 0 1,0 1-1,0-1 1,0 0 0,0 1-1,0-1 1,0 1-1,0-1 1,0 0-1,0 1 1,0-1 0,0 1-1,1-1 1,-1 0-1,0 1 1,0-1-1,0 0 1,0 1 0,1-1-1,-1 0 1,0 1-1,0-1 1,1 0-1,-1 1 1,0-1-1,1 0 1,-1 0 0,0 1-1,1-1 1,-1 0-1,22 7-853,29-3-13,-45-4 774,25 1-449,-14-1 189,0 1 0,0 0-1,31 8 1,-48-9 454,1 0 0,0 0 0,0 0 1,-1 0-1,1 1 0,0-1 0,0 0 0,-1 1 1,1-1-1,0 1 0,-1-1 0,1 1 0,0-1 0,-1 1 1,1-1-1,-1 1 0,1-1 0,-1 1 0,1 0 1,-1-1-1,0 1 0,1 0 0,-1-1 0,0 1 1,1 0-1,-1 0 0,0-1 0,0 1 0,0 0 1,1 0-1,-1-1 0,0 1 0,0 0 0,0 0 1,-1 0-1,1-1 0,0 1 0,0 0 0,0 0 0,0-1 1,-1 1-1,1 0 0,0 0 0,-1-1 0,1 1 1,0 0-1,-1-1 0,1 1 0,-1-1 0,1 1 1,-1 0-1,0-1 0,1 1 0,-1-1 0,1 1 1,-2 0-1,-35 30 2202,26-24-1795,4-1-193,0-1 0,0 0 0,-1-1 0,0 1 0,1-1 0,-1-1 0,-1 0 0,1 0 0,-13 3 0,21-6-334,-1 0 0,1-1 0,-1 1 0,1 0-1,0 0 1,-1 0 0,1-1 0,0 1 0,-1 0-1,1-1 1,0 1 0,-1 0 0,1-1-1,0 1 1,-1 0 0,1-1 0,0 1 0,0 0-1,0-1 1,-1 1 0,1-1 0,0 1 0,0-1-1,0 1 1,0 0 0,0-1 0,0 1-1,0-1 1,0 1 0,0-1 0,0 1 0,0 0-1,0-1 1,0 1 0,0-1 0,0 1 0,1-1-1,-1 1 1,0 0 0,0-1 0,0 1-1,1-1 1,-1 1 0,0 0 0,0-1 0,1 1-1,10-22-3397,3 2-1895,5-2-3294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5.264"/>
    </inkml:context>
    <inkml:brush xml:id="br0">
      <inkml:brushProperty name="width" value="0.025" units="cm"/>
      <inkml:brushProperty name="height" value="0.025" units="cm"/>
    </inkml:brush>
  </inkml:definitions>
  <inkml:trace contextRef="#ctx0" brushRef="#br0">44 0 4676,'0'0'14526,"-4"11"-13063,-1 0-1122,-21 53 2039,24-59-2276,0 0-1,1 0 0,0 0 0,0 1 1,0-1-1,1 0 0,0 1 1,0-1-1,0 0 0,1 1 1,1 7-1,-2-13-95,0 0-1,0 0 1,0 1 0,0-1-1,0 0 1,0 0 0,0 1-1,0-1 1,0 0 0,0 0-1,0 1 1,1-1 0,-1 0-1,0 0 1,0 0 0,0 1-1,0-1 1,1 0 0,-1 0-1,0 0 1,0 0-1,0 1 1,1-1 0,-1 0-1,0 0 1,0 0 0,0 0-1,1 0 1,-1 0 0,0 0-1,0 0 1,1 0 0,-1 0-1,0 0 1,0 1 0,1-1-1,-1-1 1,0 1 0,1 0-1,-1 0 1,9-9 272,4-15-47,-13 24-231,4-9-140,-1 0 0,0-1 0,0 1 0,-1-1 0,0 0 1,-1 1-1,0-1 0,-1 0 0,0-12 0,-8 42-561,7-18 581,1-1 1,0 1-1,0 0 0,0 0 1,0-1-1,0 1 1,0 0-1,0 0 1,0-1-1,1 1 0,-1 0 1,1 0-1,-1-1 1,1 1-1,0-1 0,0 1 1,0 0-1,0-1 1,0 0-1,0 1 1,0-1-1,0 0 0,0 1 1,1-1-1,-1 0 1,0 0-1,3 2 0,2-1-527,-1-1-1,0 1 1,0-1-1,0 0 1,1 0-1,-1-1 1,0 0-1,7 0 1,25 0-1715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6.044"/>
    </inkml:context>
    <inkml:brush xml:id="br0">
      <inkml:brushProperty name="width" value="0.025" units="cm"/>
      <inkml:brushProperty name="height" value="0.025" units="cm"/>
    </inkml:brush>
  </inkml:definitions>
  <inkml:trace contextRef="#ctx0" brushRef="#br0">167 228 2210,'-10'5'8184,"-74"44"-2704,77-45-4960,0 1-1,1 0 0,-1 0 1,1 0-1,0 1 0,1 0 1,-1 0-1,1 1 0,1-1 1,-1 1-1,-4 9 0,9-15-511,0-1 0,1 1-1,-1-1 1,0 1 0,0-1-1,1 1 1,-1-1-1,0 1 1,1-1 0,-1 0-1,1 1 1,-1-1 0,0 0-1,1 1 1,-1-1 0,1 0-1,-1 1 1,1-1 0,-1 0-1,1 0 1,-1 0 0,1 1-1,-1-1 1,1 0 0,-1 0-1,1 0 1,-1 0 0,1 0-1,-1 0 1,1 0-1,-1 0 1,1 0 0,0 0-1,-1 0 1,1-1 0,-1 1-1,1 0 1,24-2 240,-16 0-568,-1-1 0,1 0 0,0 0 0,-1 0 0,0-2 0,0 1 0,0-1 0,0 0 0,-1 0 0,10-9 0,1-3-1813,-1-1 0,24-31 1,-36 48 4000,-4 13-611,-5 28 222,2-25-772,1-13-576,1 1 1,0-1-1,0 0 0,0 1 0,0-1 0,0 0 0,1 1 0,-1-1 0,0 0 0,1 0 0,0 1 0,0-1 0,0 0 0,-1 0 1,2 0-1,-1 0 0,0 0 0,0 0 0,1 0 0,1 1 0,-1-1-43,1-1-1,-1 0 0,0 0 1,1 0-1,-1 0 1,1-1-1,-1 1 1,1-1-1,-1 1 1,1-1-1,0 0 1,-1 0-1,1 0 1,-1 0-1,1-1 1,-1 1-1,1-1 1,4-1-1,-1 0 5,0-1 0,0 0 0,0 0-1,0 0 1,-1-1 0,1 0 0,-1 0-1,0-1 1,0 1 0,-1-1 0,9-10 0,40-64-113,-51 76 29,119-201-1785,-116 197 1538,-3 9 162,-5 17 240,-12 30 283,6-26-47,0 1 1,1 1-1,1-1 0,2 1 0,0 1 0,2-1 1,0 0-1,3 43 0,0-66-399,0-1 0,0 1 0,0-1 0,0 1 0,1-1 0,-1 0 0,0 1 0,1-1 0,-1 0 0,1 1 0,0-1 0,-1 0 0,1 0 0,0 1 0,0-1 0,0 0 0,0 0 0,1 1 0,2-5-229,-9-14-55,0 8 82,-1 0 0,0 0 0,0 1-1,0-1 1,-16-13 0,-17-23 631,39 44 147,37 1 439,23 1-965,-17 1 81,68-8 0,-98 5-116,-1-1 1,0-1-1,1 0 0,-1-1 0,-1 0 1,1 0-1,0-2 0,-1 1 0,0-2 1,10-6-1,-21 13-16,0 0 0,0-1 0,0 1 0,1 0 0,-1 0 0,0 0 0,0 0 0,0 0 0,0 0 0,0 0 0,0 0 1,0 0-1,1 0 0,-1-1 0,0 1 0,0 0 0,0 0 0,0 0 0,0 0 0,0 0 0,0 0 0,0 0 0,0-1 0,0 1 0,0 0 0,0 0 0,0 0 0,0 0 0,0 0 0,0-1 0,0 1 0,0 0 0,0 0 0,0 0 0,0 0 1,0 0-1,0 0 0,0-1 0,0 1 0,0 0 0,0 0 0,0 0 0,0 0 0,0 0 0,-1 0 0,1 0 0,0-1 0,0 1 0,0 0 0,0 0 0,0 0 0,0 0 0,0 0 0,0 0 0,-1 0 0,1 0 0,0 0 0,0 0 1,0 0-1,0 0 0,0 0 0,0 0 0,-1 0 0,1 0 0,0 0 0,0 0 0,0 0 0,0 0 0,-1 0 0,-18-2-148,-24 6-83,37-2 261,1-1-1,-1 1 1,1 1 0,-1-1 0,1 1 0,0 0 0,0 0 0,0 0 0,0 1 0,1 0 0,-1 0 0,1 0 0,0 0 0,0 1 0,1-1 0,-1 1 0,1 0 0,0 0 0,0 0 0,1 1 0,-1-1-1,1 1 1,0-1 0,1 1 0,-2 7 0,3-12-23,0 0 1,0 1-1,0-1 0,1 0 0,-1 1 0,0-1 1,1 0-1,-1 0 0,0 1 0,1-1 0,0 0 0,-1 0 1,1 0-1,0 1 0,-1-1 0,1 0 0,0 0 0,0 0 1,0 0-1,0-1 0,2 3 0,33 11 183,-19-12-252,1 0 0,28-1 0,-38-1-99,7 0-1003,0 0 0,0-1 0,0-1 0,27-7 0,8-10-9303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6.896"/>
    </inkml:context>
    <inkml:brush xml:id="br0">
      <inkml:brushProperty name="width" value="0.025" units="cm"/>
      <inkml:brushProperty name="height" value="0.025" units="cm"/>
    </inkml:brush>
  </inkml:definitions>
  <inkml:trace contextRef="#ctx0" brushRef="#br0">152 201 14318,'0'-1'187,"0"1"0,1-1 1,-1 0-1,0 1 1,0-1-1,1 1 1,-1-1-1,0 0 1,0 1-1,0-1 1,0 0-1,0 1 1,0-1-1,0 0 1,0 1-1,0-1 0,0 0 1,0 0-1,0 1 1,0-1-1,-1 1 1,1-1-1,0 0 1,0 1-1,-1-1 1,1 0-1,0 1 1,-1-1-1,1 1 1,-1-1-1,1 1 0,-1-1 1,1 1-1,-1-1 1,0 1-1,-1-1-85,0 1-1,0-1 0,0 1 1,0 0-1,0-1 0,0 1 1,0 0-1,0 0 0,0 1 1,0-1-1,-4 1 0,-2 1-206,-1 1 0,1-1 0,0 1 0,0 1 0,-10 5 0,13-6 95,1 0-1,-1 1 0,1-1 1,0 1-1,0 0 0,0 0 1,0 0-1,1 1 0,0-1 1,0 1-1,0 0 0,0 0 1,1 0-1,0 0 0,0 0 1,-3 10-1,6-14 17,-1-1 0,0 1 0,1-1 1,-1 1-1,1-1 0,-1 0 0,0 1 0,1-1 0,-1 1 0,1-1 1,-1 0-1,1 0 0,-1 1 0,1-1 0,0 0 0,-1 0 0,1 0 1,-1 1-1,1-1 0,0 0 0,-1 0 0,1 0 0,-1 0 0,1 0 1,0 0-1,-1 0 0,1 0 0,-1 0 0,1-1 0,-1 1 1,1 0-1,0 0 0,-1 0 0,1-1 0,25-6 489,-6-3-197,0-1 1,-1 0-1,-1-2 1,0 0-1,24-23 0,74-84 944,-63 53-201,-62 102-1794,-6-1 761,-28 79-47,40-103 57,0 0 0,1 0 0,0 0 0,1 1 0,0-1 0,1 1 1,0-1-1,0 1 0,2 10 0,-1-19-4,0-1 0,0 1 0,0 0 0,0 0 0,0 0 1,0-1-1,0 1 0,0 0 0,1-1 0,-1 1 0,1-1 0,-1 0 0,1 1 1,0-1-1,-1 0 0,1 0 0,0 0 0,0 0 0,0 0 0,0-1 0,0 1 0,-1-1 1,1 1-1,0-1 0,1 1 0,-1-1 0,0 0 0,0 0 0,3-1 0,2 1 44,-1 0-1,0 0 0,0-1 1,0 0-1,0 0 0,0-1 1,0 0-1,10-4 0,-5-1 15,0 0 0,-1-1 0,1 0 0,-2-1 0,1 0 0,12-16 0,-17 19-44,-1 0 0,1 0 0,-1 0 1,0-1-1,-1 0 0,1 0 0,-1 0 0,-1 0 1,1 0-1,-1 0 0,0-1 0,1-12 1,-4 20-33,1 0 0,0 0-1,0-1 1,0 1 0,-1 0 0,1 0 0,0-1 0,0 1 0,-1 0 0,1 0 0,0 0 0,0 0 0,-1-1 0,1 1 0,0 0 0,-1 0 0,1 0-1,0 0 1,0 0 0,-1 0 0,1 0 0,0 0 0,-1 0 0,1 0 0,0 0 0,-1 0 0,1 0 0,0 0 0,-1 0 0,1 0 0,0 0 0,-1 0-1,1 0 1,0 1 0,0-1 0,-1 0 0,1 0 0,0 0 0,0 1 0,-1-1 0,1 0 0,0 0 0,-15 9-243,4 1 209,0 0 0,0 1 0,-14 21 1,22-27 86,-1 0 1,1 0-1,-1 1 1,2 0-1,-1-1 1,1 1-1,-1 0 1,2 1-1,-1-1 1,1 0-1,-1 9 1,2-14-43,1 0 1,0-1-1,0 1 0,0 0 1,0 0-1,0-1 0,0 1 1,0-1-1,0 1 0,0-1 1,0 1-1,0-1 0,0 0 1,0 1-1,1-1 0,-1 0 0,0 0 1,0 0-1,0 0 0,0 0 1,0 0-1,1 0 0,-1 0 1,0 0-1,2-1 0,36-4-491,21-22-3704,-22 5-1925,-30 17 4323,30-19-10937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7.253"/>
    </inkml:context>
    <inkml:brush xml:id="br0">
      <inkml:brushProperty name="width" value="0.025" units="cm"/>
      <inkml:brushProperty name="height" value="0.025" units="cm"/>
    </inkml:brush>
  </inkml:definitions>
  <inkml:trace contextRef="#ctx0" brushRef="#br0">144 0 11563,'0'0'4580,"-11"6"-1601,-20 9-1572,11-7 133,0 2 1,0 0 0,-21 17 0,76-17-2342,31-1-969,-44-7 1328,0 1-1,-1 1 1,41 12 0,-61-15 442,-1-1 1,1 0-1,0 0 1,0 0-1,0 1 1,0-1-1,0 0 1,0 1-1,-1-1 1,1 1-1,0-1 1,0 1-1,-1-1 0,1 1 1,0-1-1,-1 1 1,1 0-1,0-1 1,-1 1-1,1 0 1,-1 0-1,1-1 1,-1 1-1,0 0 1,1 0-1,-1 0 1,0 0-1,0 0 1,1-1-1,-1 1 1,0 0-1,0 0 0,0 1 1,-1 0 71,0 0 0,0 0 0,0 0 0,-1-1-1,1 1 1,0-1 0,-1 1 0,1-1 0,-1 1 0,1-1 0,-1 0 0,0 1 0,-3 0-1,-7 5 329,-1 0 0,0-2-1,-15 6 1,25-10-464,-43 10 721,43-10-865,1 0 0,-1-1-1,0 0 1,0 1 0,0-1 0,0 0-1,0-1 1,1 1 0,-1 0 0,0-1-1,0 1 1,0-1 0,-3-1 0,-2-11-4922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8.641"/>
    </inkml:context>
    <inkml:brush xml:id="br0">
      <inkml:brushProperty name="width" value="0.025" units="cm"/>
      <inkml:brushProperty name="height" value="0.025" units="cm"/>
    </inkml:brush>
  </inkml:definitions>
  <inkml:trace contextRef="#ctx0" brushRef="#br0">23 16 12940,'0'10'6940,"2"36"-6422,-13 35 396,5-44 116,-2 57-1,21-109 1304,-7-7-2278,-1 1-1,-1-2 1,-1 1-1,0-31 1,-3 56-41,0 0 1,0 0 0,0 0 0,0 0 0,0 0 0,1-1 0,0 1-1,-1 0 1,1 0 0,0-1 0,0 1 0,0 0 0,1-1 0,-1 1-1,1-1 1,-1 0 0,1 1 0,0-1 0,0 0 0,0 0-1,0 0 1,0 0 0,1 0 0,-1-1 0,0 1 0,1-1 0,-1 0-1,1 1 1,0-1 0,-1 0 0,1 0 0,0-1 0,0 1 0,-1-1-1,1 1 1,0-1 0,0 0 0,0 0 0,0 0 0,0 0 0,4-1-1,5-1 87,1 0 0,0-1 0,-1 0 0,1-1 0,-1 0 0,0-1 0,0 0 0,13-9 0,-11 5-100,0 0 1,0-1 0,20-21 0,-31 29-45,0-1 1,0 1-1,-1-1 1,1 0-1,-1 0 0,0 0 1,0-1-1,0 1 1,0 0-1,-1-1 1,1 1-1,-1-1 1,0 0-1,0 1 1,0-1-1,0 0 0,-1 0 1,0 1-1,0-1 1,0 0-1,0 0 1,-1-7-1,0 10 23,1 1-1,-1-1 1,1 0-1,-1 0 1,1 0 0,-1 0-1,0 1 1,1-1-1,-1 0 1,0 1-1,0-1 1,0 0-1,1 1 1,-1-1 0,0 1-1,0-1 1,0 1-1,0 0 1,0-1-1,0 1 1,0 0 0,0 0-1,0-1 1,0 1-1,0 0 1,0 0-1,0 0 1,0 0 0,0 0-1,0 1 1,0-1-1,0 0 1,0 0-1,0 1 1,0-1-1,0 1 1,0-1 0,0 0-1,1 1 1,-3 1-1,-34 23-209,19-5 378,0 0 0,-14 23 0,27-36-49,0 0 0,1 0 0,0 0 0,1 1 0,-1-1 0,2 1 0,-1 0 0,1 0 0,0 0 0,-1 15 0,3-22-98,0 0 1,0 0 0,1 0 0,-1 0 0,0 0 0,1 0 0,-1-1 0,1 1 0,-1 0 0,1 0 0,0 0 0,-1-1-1,1 1 1,0 0 0,-1-1 0,1 1 0,0 0 0,0-1 0,0 1 0,0-1 0,-1 1 0,1-1 0,0 0-1,0 1 1,0-1 0,0 0 0,0 0 0,0 1 0,0-1 0,2 0 0,37 2-509,-30-2 63,61-1-4674,-24-10-2352,-7-5-5123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9"/>
    </inkml:context>
    <inkml:brush xml:id="br0">
      <inkml:brushProperty name="width" value="0.025" units="cm"/>
      <inkml:brushProperty name="height" value="0.025" units="cm"/>
    </inkml:brush>
  </inkml:definitions>
  <inkml:trace contextRef="#ctx0" brushRef="#br0">202 6 4676,'-10'1'11793,"-4"1"-10900,0 0-1,0 1 1,0 1 0,0 0 0,-23 11-1,32-13-773,-1 1 0,1-1 0,-1 1 0,1 0 0,0 1 0,0-1 0,0 1 1,1 0-1,-1 1 0,1-1 0,0 1 0,0-1 0,1 1 0,-1 0 0,1 1 0,0-1 0,0 1 0,-2 6 0,5-11-125,0-1 1,0 1-1,0 0 1,-1-1 0,1 1-1,0 0 1,0-1-1,0 1 1,0 0-1,0 0 1,0-1 0,1 1-1,-1 0 1,0-1-1,0 1 1,0 0-1,1-1 1,-1 1 0,0 0-1,1-1 1,-1 1-1,0-1 1,1 1-1,-1-1 1,1 1 0,-1 0-1,1-1 1,-1 0-1,1 1 1,0-1-1,-1 1 1,1-1 0,-1 0-1,1 1 1,0-1-1,33 2 217,-24-4-115,0 0 1,0 0-1,-1-1 0,17-7 0,-12 0-128,0 0-1,-1-1 0,0 0 1,-1 0-1,18-22 1,7-7-146,-38 60-709,-23 39 911,19-49 202,0 0 0,1 0 0,1 0 0,-1 0 0,1 1 0,1 0-1,-2 19 1,4-29-209,0-1-1,-1 1 1,1 0-1,0 0 0,0-1 1,1 1-1,-1 0 1,0-1-1,0 1 0,0 0 1,0-1-1,1 1 1,-1 0-1,0-1 0,0 1 1,1 0-1,-1-1 1,1 1-1,-1-1 0,0 1 1,1 0-1,-1-1 1,1 0-1,-1 1 0,1-1 1,0 1-1,-1-1 0,1 1 1,-1-1-1,1 0 1,1 1-1,23-6 501,-19 2-492,1-1 1,-1 1 0,0-1 0,0-1 0,9-8-1,9-25-3381,-16 7-4269,-7 7-5118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9.357"/>
    </inkml:context>
    <inkml:brush xml:id="br0">
      <inkml:brushProperty name="width" value="0.025" units="cm"/>
      <inkml:brushProperty name="height" value="0.025" units="cm"/>
    </inkml:brush>
  </inkml:definitions>
  <inkml:trace contextRef="#ctx0" brushRef="#br0">158 0 15150,'0'0'4570,"-6"14"-4228,-93 236 6051,84-201-5596,-12 70 0,22-89-2885,0 51 0,5-79 1526,0-2 418,0 0 0,0 0 0,0 1 1,0-1-1,-1 0 0,1 0 0,0 1 0,0-1 0,0 0 0,0 0 0,1 1 1,-1-1-1,0 0 0,0 0 0,0 0 0,0 1 0,0-1 0,0 0 0,0 0 0,0 0 1,0 1-1,0-1 0,1 0 0,-1 0 0,0 0 0,0 1 0,0-1 0,0 0 1,1 0-1,-1 0 0,0 0 0,0 0 0,0 1 0,1-1 0,-1 0 0,0 0 1,0 0-1,0 0 0,1 0 0,-1 0 0,0 0 0,0 0 0,1 0 0,-1 0 0,0 0 1,0 0-1,1 0 0,11 0-6908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514"/>
    </inkml:context>
    <inkml:brush xml:id="br0">
      <inkml:brushProperty name="width" value="0.025" units="cm"/>
      <inkml:brushProperty name="height" value="0.025" units="cm"/>
    </inkml:brush>
  </inkml:definitions>
  <inkml:trace contextRef="#ctx0" brushRef="#br0">88 0 14253,'0'0'1501,"-8"8"116,-3 2-637,1 1 0,-18 24-1,24-30-734,1 0-1,-1 1 1,1 0-1,0-1 0,1 1 1,-1 0-1,1 1 1,0-1-1,1 0 0,0 1 1,-1 9-1,2-16-234,0 0-1,0 1 1,0-1-1,0 1 1,0-1-1,0 1 0,0-1 1,0 1-1,1-1 1,-1 1-1,0-1 1,0 0-1,0 1 1,1-1-1,-1 1 1,0-1-1,1 0 0,-1 1 1,0-1-1,1 0 1,-1 0-1,0 1 1,1-1-1,-1 0 1,1 0-1,-1 1 1,0-1-1,1 0 0,-1 0 1,1 0-1,-1 0 1,1 0-1,0 1 1,23-3 498,19-13 141,-5-7-539,-31 17-122,0 0 0,0 0 0,1 1 0,-1 0 0,1 1 1,0 0-1,0 0 0,1 0 0,-1 1 0,11-1 0,-18 6 6,0 0 0,0 0 0,0 0 0,-1 0 0,1 0 0,-1 0 0,1 0 0,-1 0 0,0 0 0,0 0 0,-1 0 0,0 3 0,1 0 36,-3 56 151,30-66 11,12-22-3518,-7 4-5749,-10 11-59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49.761"/>
    </inkml:context>
    <inkml:brush xml:id="br0">
      <inkml:brushProperty name="width" value="0.025" units="cm"/>
      <inkml:brushProperty name="height" value="0.025" units="cm"/>
    </inkml:brush>
  </inkml:definitions>
  <inkml:trace contextRef="#ctx0" brushRef="#br0">1 35 8392,'0'0'10089,"3"8"-8514,-2-5-1486,0-1 0,1 1-1,-1-1 1,0 1 0,1-1-1,0 0 1,-1 1-1,1-1 1,0 0 0,0 0-1,0 0 1,0-1 0,1 1-1,-1 0 1,0-1 0,1 0-1,-1 1 1,1-1 0,0 0-1,-1 0 1,1 0-1,0-1 1,-1 1 0,1-1-1,0 1 1,0-1 0,0 0-1,-1 0 1,1 0 0,0-1-1,0 1 1,0-1-1,-1 1 1,1-1 0,0 0-1,-1 0 1,1 0 0,-1 0-1,1-1 1,-1 1 0,1-1-1,1-1 1,-1 1-44,0 0 1,-1 0-1,1 0 0,-1-1 1,0 1-1,1 0 1,-1-1-1,0 0 0,-1 0 1,1 1-1,0-1 0,-1 0 1,0 0-1,1 0 1,-1-1-1,-1 1 0,1 0 1,0 0-1,-1-1 0,1 1 1,-1-5-1,0 7-54,-1 1-1,1 0 1,0-1-1,0 1 1,0 0 0,-1 0-1,1 0 1,0-1-1,0 1 1,-1 0-1,1 0 1,0 0-1,0-1 1,-1 1 0,1 0-1,0 0 1,-1 0-1,1 0 1,0 0-1,-1 0 1,1 0-1,0 0 1,-1 0 0,1 0-1,0 0 1,-1 0-1,1 0 1,0 0-1,-1 0 1,1 0-1,0 0 1,-1 0 0,1 0-1,0 0 1,-1 1-1,1-1 1,0 0-1,-1 0 1,-14 7-520,9-1 533,0-1 0,1 1-1,-1 0 1,1 1 0,0 0-1,1-1 1,0 1 0,0 1-1,0-1 1,1 0 0,0 1-1,1 0 1,-1 0 0,2 0-1,-2 9 1,3-16 15,0-1 0,-1 1 0,1 0 0,0-1 0,1 1 0,-1-1 0,0 1 0,0-1 0,0 1 0,0-1 0,0 1 0,0-1 0,1 1 0,-1-1 0,0 0 0,0 1 0,1-1 0,-1 1 0,0-1 0,1 1 0,-1-1 0,0 0 0,1 1 0,-1-1 0,1 0 0,-1 1 0,0-1 0,1 0 0,-1 0 0,1 1 0,0-1 0,22 0 616,19-14 183,-4-10-675,-31 19-185,0 0 0,0 0 0,0 0 0,1 1 0,-1 0 1,1 1-1,0 0 0,0 0 0,0 0 0,0 1 0,1 1 0,-1-1 0,10 0 1,-17 3 26,0 0 1,0-1 0,0 1 0,0 0 0,0 0 0,0-1 0,0 1 0,0 0-1,0 0 1,0 0 0,-1 0 0,1 0 0,0 0 0,-1 0 0,1 1 0,-1-1-1,1 0 1,-1 0 0,0 0 0,1 0 0,-1 1 0,0-1 0,0 0 0,0 2-1,5 42-377,-4-28 305,-1-14 46,1 0 0,-1-1 0,1 1 0,0 0 0,0-1 1,0 1-1,0-1 0,0 0 0,1 1 0,-1-1 0,1 0 0,0 0 0,-1 0 1,1 0-1,0 0 0,0 0 0,0 0 0,1-1 0,-1 1 0,0-1 0,0 1 0,1-1 1,-1 0-1,1 0 0,-1 0 0,4 1 0,-2-2-256,0 1 1,0-1-1,0 1 0,0-1 1,0 0-1,0-1 1,0 1-1,0-1 0,0 0 1,0 1-1,0-2 0,-1 1 1,1 0-1,0-1 0,-1 0 1,1 0-1,4-3 0,16-14-10769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0.104"/>
    </inkml:context>
    <inkml:brush xml:id="br0">
      <inkml:brushProperty name="width" value="0.025" units="cm"/>
      <inkml:brushProperty name="height" value="0.025" units="cm"/>
    </inkml:brush>
  </inkml:definitions>
  <inkml:trace contextRef="#ctx0" brushRef="#br0">72 0 6342,'0'0'16143,"-18"60"-16239,6-23 160,0 3-32,1 0 32,5-2 32,4-5 1,1-5-33,1-4-32,0-4-993,0-10-1217,-3-7-2275,-4-3-3618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0.494"/>
    </inkml:context>
    <inkml:brush xml:id="br0">
      <inkml:brushProperty name="width" value="0.025" units="cm"/>
      <inkml:brushProperty name="height" value="0.025" units="cm"/>
    </inkml:brush>
  </inkml:definitions>
  <inkml:trace contextRef="#ctx0" brushRef="#br0">1 42 2915,'0'0'11899,"10"-6"-7847,2 1-3416,0-1 0,0 1 0,0 1 0,1 0-1,-1 1 1,25-3 0,-33 5-572,1 0 0,0 0-1,-1 1 1,1 0 0,0 0-1,-1 0 1,1 1 0,0 0 0,-1 0-1,1 0 1,-1 0 0,1 0-1,-1 1 1,0 0 0,1 0-1,-1 0 1,0 1 0,0-1-1,-1 1 1,1 0 0,0 0 0,-1 0-1,0 1 1,0-1 0,0 1-1,4 5 1,-6-6-68,0-1 0,0 1 0,1 0 0,-2-1 0,1 1 0,0 0 0,-1 0 0,1-1 0,-1 1 0,0 0 1,0 0-1,0 0 0,0 0 0,0 0 0,-1-1 0,1 1 0,-1 0 0,0 0 0,0 0 0,0-1 0,0 1 0,-3 4 0,-2 2 111,0-1-1,-1 0 0,0-1 1,-1 1-1,-8 5 1,-24 28 995,43-40-1194,1 1 1,-1-1-1,0-1 1,0 1-1,1 0 1,-1-1-1,0 0 1,1 0 0,-1 0-1,6 0 1,-7 0-57,37-3-2230,-29 2 1791,0 0-1,0 0 1,0 1-1,0 0 1,0 1-1,0 0 1,0 1-1,17 4 1,-26-5 614,1-1 1,-1 1 0,0 0-1,0-1 1,1 1 0,-1 0 0,0 0-1,0 0 1,0 0 0,0 0 0,0 0-1,0 0 1,0 0 0,0 1-1,0-1 1,-1 0 0,1 0 0,0 1-1,-1-1 1,1 1 0,-1-1-1,0 0 1,1 1 0,-1-1 0,0 1-1,0-1 1,0 1 0,0-1 0,0 1-1,0-1 1,0 1 0,0-1-1,-1 1 1,1-1 0,-1 0 0,1 1-1,-1-1 1,1 0 0,-1 1-1,0-1 1,0 0 0,0 0 0,1 1-1,-1-1 1,0 0 0,-1 0 0,0 1-1,-5 5 438,0 0 0,0 0 1,0 0-1,-1-1 0,-13 7 0,-4 2 1200,-47 19 1,64-31-1622,0 0 0,-1 0 0,1-1 0,-1 0 1,0 0-1,0-1 0,0 0 0,0-1 0,1 0 1,-11-1-1,18 1-218,0-1 0,0 1 0,0 0 0,1 0 0,-1-1 0,0 1 0,0-1 0,0 1 0,0 0 0,0-1 0,1 0 0,-1 1 0,0-1 0,0 1 0,1-1 0,-1 0 0,1 0 0,-1 1 0,0-3 0,-3-10-5480,2-8-10121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0.930"/>
    </inkml:context>
    <inkml:brush xml:id="br0">
      <inkml:brushProperty name="width" value="0.025" units="cm"/>
      <inkml:brushProperty name="height" value="0.025" units="cm"/>
    </inkml:brush>
  </inkml:definitions>
  <inkml:trace contextRef="#ctx0" brushRef="#br0">36 1 18449,'0'0'7399,"-6"57"-7174,-1-30-97,-1 0-96,1-2-32,2-1 32,2-5-288,3-2-1378,0-5-544,0-8-737,5-4-1569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1.274"/>
    </inkml:context>
    <inkml:brush xml:id="br0">
      <inkml:brushProperty name="width" value="0.025" units="cm"/>
      <inkml:brushProperty name="height" value="0.025" units="cm"/>
    </inkml:brush>
  </inkml:definitions>
  <inkml:trace contextRef="#ctx0" brushRef="#br0">26 0 10666,'0'0'14190,"7"50"-13902,-7-21-64,0 3-128,-1-1 0,-6 0-64,2-6-576,0-2-994,0-5-768,1-7-1506,-2-5-3587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1.602"/>
    </inkml:context>
    <inkml:brush xml:id="br0">
      <inkml:brushProperty name="width" value="0.025" units="cm"/>
      <inkml:brushProperty name="height" value="0.025" units="cm"/>
    </inkml:brush>
  </inkml:definitions>
  <inkml:trace contextRef="#ctx0" brushRef="#br0">0 143 3299,'0'0'11456,"7"-10"-7996,1 0-3159,0 1 1,0 0 0,1 0 0,0 1 0,0 0 0,1 1 0,0 0-1,0 1 1,1-1 0,17-6 0,-7 5-180,1 1 1,0 0-1,0 2 0,0 1 0,1 0 1,-1 2-1,1 0 0,0 2 0,45 4 1,-66-4-119,-1 1 1,1-1-1,0 0 1,-1 0-1,1 1 1,-1-1-1,1 1 1,0-1-1,-1 1 1,1 0-1,-1 0 1,0 0-1,1 0 1,-1 0-1,0 0 0,1 0 1,-1 0-1,0 0 1,0 0-1,0 1 1,0-1-1,0 0 1,0 1-1,0-1 1,-1 1-1,1-1 1,0 1-1,-1-1 1,0 1-1,1 0 1,-1-1-1,0 1 1,1 0-1,-1 2 1,-1 0 97,0-1 0,1 0 0,-1 1 0,-1-1 0,1 0 0,0 0-1,-1 0 1,0 0 0,1 0 0,-1 0 0,0 0 0,0-1 0,-1 1 0,1-1 0,-5 4 0,-12 8 238,-2-1 0,1-1 0,-1-1 0,-32 13-1,27-14-430,1 2 0,-38 24-1,54-25-3353,9-10 3192,0-1 0,0 0-1,0 1 1,1-1-1,-1 0 1,0 1 0,0-1-1,0 0 1,1 0 0,-1 1-1,0-1 1,0 0-1,1 0 1,-1 1 0,0-1-1,0 0 1,1 0-1,-1 0 1,0 1 0,1-1-1,-1 0 1,0 0 0,1 0-1,-1 0 1,0 0-1,1 0 1,-1 0 0,0 0-1,1 0 1,-1 0 0,1 0-1,-1 0 1,0 0-1,1 0 1,0 0 0,16 0-6009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1.960"/>
    </inkml:context>
    <inkml:brush xml:id="br0">
      <inkml:brushProperty name="width" value="0.025" units="cm"/>
      <inkml:brushProperty name="height" value="0.025" units="cm"/>
    </inkml:brush>
  </inkml:definitions>
  <inkml:trace contextRef="#ctx0" brushRef="#br0">601 0 9129,'0'0'15267,"-8"10"-15101,-51 61 788,-85 80 0,-18 19 163,133-136-1088,2 1 1,1 1 0,-25 49 0,24-30-20,16-31 15,-1 0 0,-21 31 1,22-45-955,11-22-912,11-24-2537,4 6-1244,5-4-3218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2.303"/>
    </inkml:context>
    <inkml:brush xml:id="br0">
      <inkml:brushProperty name="width" value="0.025" units="cm"/>
      <inkml:brushProperty name="height" value="0.025" units="cm"/>
    </inkml:brush>
  </inkml:definitions>
  <inkml:trace contextRef="#ctx0" brushRef="#br0">308 1 8296,'0'0'15236,"-10"9"-14094,-75 84 510,-102 144 0,183-232-1538,2-3-44,0 0-1,0 1 1,0-1 0,0 1-1,1-1 1,-1 1 0,1 0-1,-1-1 1,1 1 0,0 0-1,0 0 1,0 0 0,1 0-1,-2 5 1,5-8-29,0 0 1,-1 0-1,1 0 0,0-1 1,-1 1-1,1-1 1,-1 1-1,1-1 0,-1 0 1,1 0-1,2-2 0,37-20 105,-1-3 1,-1-1-1,-2-2 0,43-40 0,-61 51-119,10-6-122,-16 14-186,0-1 0,-1 0-1,0-1 1,-1-1 0,0 0 0,-1 0-1,-1-1 1,16-29 0,-23 32-2390,-3 10 2394,0 1-1,-1 0 1,1-1-1,0 1 1,0 0 0,-1-1-1,1 1 1,0 0 0,-1 0-1,1-1 1,0 1-1,-1 0 1,1 0 0,0-1-1,-1 1 1,1 0 0,0 0-1,-1 0 1,1 0-1,-1 0 1,1 0 0,-1 0-1,1 0 1,0 0 0,-1 0-1,1 0 1,-1 0 0,1 0-1,0 0 1,-1 0-1,0 0 1,-15 0-9151</inkml:trace>
  <inkml:trace contextRef="#ctx0" brushRef="#br0" timeOffset="1">224 215 7847,'0'0'9353,"-43"56"-6598,28-29 224,5-2-1057,2-1-641,8-3-416,0-2-577,9-3-192,11-5-96,7-7-416,9-4-2339,2 0-1569,2-14-3556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2.659"/>
    </inkml:context>
    <inkml:brush xml:id="br0">
      <inkml:brushProperty name="width" value="0.025" units="cm"/>
      <inkml:brushProperty name="height" value="0.025" units="cm"/>
    </inkml:brush>
  </inkml:definitions>
  <inkml:trace contextRef="#ctx0" brushRef="#br0">178 12 4260,'0'0'10175,"-8"1"-6641,-3 1-2969,1 0 0,0 1-1,0 1 1,0-1 0,0 1 0,1 1-1,-15 9 1,18-11-377,0 1-1,0 1 1,0-1-1,1 1 1,-1 0-1,1 0 0,0 0 1,1 1-1,0 0 1,-1 0-1,2 0 1,-1 0-1,-4 11 1,8-16-164,-1 0 0,1-1 0,0 1 0,-1 0 0,1 0 0,0 0 0,0 0 0,0 0 0,-1 0 0,1 0 0,0 0 0,0 0 0,0 0 0,0 0 0,1-1 0,-1 1 0,0 0 0,0 0 0,0 0 0,1 0 0,-1 0 0,1 0 0,-1 0 0,0-1 0,1 1 0,-1 0 0,1 0 0,1 0 0,-1 0 2,0 0 1,1-1 0,-1 0 0,1 1-1,-1-1 1,1 0 0,-1 0 0,1 1 0,-1-1-1,1-1 1,-1 1 0,1 0 0,-1 0-1,1 0 1,2-2 0,3 0 21,-1 0-1,1 0 1,-1-1-1,1 0 1,-1-1 0,11-7-1,-11 5 12,0 0 0,0 0 0,0-1 0,-1 0 1,1 0-1,-2 0 0,1-1 0,-1 0 0,0 0 0,-1 0 0,0 0 0,0 0 0,-1-1 0,3-16 0,-5 25-55,0 0-1,0 0 1,0 0-1,0-1 0,0 1 1,0 0-1,0 0 1,0 0-1,0-1 0,-1 1 1,1 0-1,0 0 1,0 0-1,0 0 0,0-1 1,0 1-1,0 0 1,0 0-1,0 0 1,-1 0-1,1-1 0,0 1 1,0 0-1,0 0 1,0 0-1,-1 0 0,1 0 1,0 0-1,0 0 1,0-1-1,0 1 0,-1 0 1,1 0-1,0 0 1,0 0-1,0 0 1,-1 0-1,1 0 0,0 0 1,0 0-1,0 0 1,-1 0-1,1 0 0,0 0 1,-14 6-60,-7 8-26,8 5 703,9-11-2994,19-19-18381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3.079"/>
    </inkml:context>
    <inkml:brush xml:id="br0">
      <inkml:brushProperty name="width" value="0.025" units="cm"/>
      <inkml:brushProperty name="height" value="0.025" units="cm"/>
    </inkml:brush>
  </inkml:definitions>
  <inkml:trace contextRef="#ctx0" brushRef="#br0">268 16 14414,'0'0'3352,"-9"8"-480,-12 10-1214,0 2 0,1 1-1,-24 32 1,6 8-1247,-7 42-283,34-72-87,-2 0 0,-32 53-1,44-82 62,4-12-16,-1 0 1,1 0 0,1 0-1,0 1 1,0-1 0,0 1-1,2 0 1,-1 0 0,1 1-1,10-12 1,5-9 44,5-14-292,2 2 1,2 1 0,1 1 0,2 1 0,52-44 0,-82 79 147,-1 1-1,1 0 1,0 0 0,0 0 0,-1 1 0,1-1 0,1 1 0,-1 0 0,0-1 0,0 1 0,0 1 0,1-1-1,-1 0 1,0 1 0,1 0 0,-1-1 0,0 1 0,5 1 0,-6 0-4,0 0 0,0 0 0,0 0 1,0 0-1,0 0 0,-1 1 0,1-1 0,-1 1 0,1-1 1,-1 1-1,1-1 0,-1 1 0,0 0 0,0 0 0,0 0 1,0 0-1,0 0 0,0 0 0,0 0 0,-1 0 1,1 0-1,-1 0 0,1 0 0,-1 0 0,0 0 0,0 0 1,0 1-1,-1 2 0,1-1 12,0 0 1,0-1 0,0 1-1,-1-1 1,0 1-1,0-1 1,0 1-1,0-1 1,-1 1-1,1-1 1,-1 0 0,0 0-1,0 0 1,0 0-1,0 0 1,-4 4-1,0-1 70,0-1 0,-1 0-1,1-1 1,-1 1-1,0-1 1,0 0-1,-10 3 1,0-1 172,-1 0 1,0-1-1,1-2 1,-1 1-1,0-2 1,-21 0-1,39-2-296,0 0 0,1 0 0,-1 0 0,0 0 0,0 0 0,0 0 0,0 0 0,1 0 1,-1 0-1,0 0 0,0-1 0,0 1 0,0 0 0,0 0 0,1 0 0,-1 0 0,0 0 0,0 0 0,0-1 0,0 1 0,0 0 0,0 0 0,0 0 0,0 0 0,0 0 0,0-1 0,1 1 0,-1 0 0,0 0 0,0 0 0,0 0 0,0-1 0,0 1 0,0 0 0,0 0 0,0 0 0,0-1 0,0 1 0,0 0 0,-1 0 0,1 0 0,0 0 0,0-1 0,0 1 0,0 0 0,0 0 0,0 0 0,0 0 1,0 0-1,0-1 0,-1 1 0,1 0 0,0 0 0,0 0 0,0 0 0,0 0 0,0 0 0,-1 0 0,1-1 0,0 1 0,0 0 0,0 0 0,13-9-4260,8 1-1713,3 0-2857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108"/>
    </inkml:context>
    <inkml:brush xml:id="br0">
      <inkml:brushProperty name="width" value="0.025" units="cm"/>
      <inkml:brushProperty name="height" value="0.025" units="cm"/>
    </inkml:brush>
  </inkml:definitions>
  <inkml:trace contextRef="#ctx0" brushRef="#br0">4 0 5125,'0'0'16351,"-1"9"-15956,1-6-376,-1 0 0,0 0 0,1 1 0,0-1 0,0 0 0,0 0 0,0 0 0,1 0 0,-1 0 0,1 1 0,0-1 0,0 0 0,0 0 0,0 0 1,0-1-1,0 1 0,1 0 0,0 0 0,-1-1 0,1 1 0,0-1 0,0 1 0,1-1 0,-1 0 0,0 0 0,1 0 0,-1 0 0,1 0 0,0-1 0,-1 1 0,1-1 0,0 0 0,0 0 0,0 0 0,0 0 0,0 0 0,0 0 0,0-1 0,1 0 0,4 0 0,74 0 381,-81 0-405,0 0 0,-1 0-1,1 1 1,0-1 0,-1 1 0,1-1 0,-1 0-1,1 1 1,0-1 0,-1 1 0,1 0 0,-1-1-1,0 1 1,1-1 0,-1 1 0,1 0-1,-1-1 1,0 1 0,0 0 0,1-1 0,-1 1-1,0 0 1,0-1 0,0 1 0,0 0 0,0 0-1,0-1 1,0 1 0,0 0 0,0 0-1,0-1 1,0 1 0,0 0 0,0-1 0,-1 1-1,1 0 1,0-1 0,0 1 0,-1 1 0,-9 29 912,9-30-869,14-5-1191,25-24-6444,-13 7-939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870"/>
    </inkml:context>
    <inkml:brush xml:id="br0">
      <inkml:brushProperty name="width" value="0.025" units="cm"/>
      <inkml:brushProperty name="height" value="0.025" units="cm"/>
    </inkml:brush>
  </inkml:definitions>
  <inkml:trace contextRef="#ctx0" brushRef="#br0">142 1 6790,'0'0'8985,"-8"-1"-5681,2 1-3128,1 1-1,0-1 0,-1 1 0,1 0 1,-1 0-1,1 0 0,0 1 0,0 0 1,0 0-1,0 0 0,0 1 0,0-1 0,1 1 1,-1 0-1,1 1 0,0-1 0,0 1 1,0 0-1,0 0 0,1 0 0,-1 0 1,-2 6-1,4-8-154,0 1 0,0 0 1,0 0-1,0 0 0,0 0 1,1 0-1,0 0 0,-1 0 0,1 0 1,1 1-1,-1-1 0,-1 7 0,3-10-21,-1 1 0,0 0 0,0-1-1,0 1 1,1 0 0,-1-1 0,0 1-1,1-1 1,-1 1 0,1 0 0,-1-1-1,0 1 1,1-1 0,-1 1 0,1-1-1,0 1 1,-1-1 0,1 0 0,-1 1-1,1-1 1,0 0 0,0 1 0,27 3 113,36-9-475,-48 2-163,1 2 0,-1 0 1,21 1-1,-36 1 521,0-1 1,0 0-1,0 1 0,0-1 0,0 0 1,0 1-1,-1-1 0,1 1 0,0-1 0,0 1 1,0-1-1,-1 1 0,1 0 0,0-1 1,-1 1-1,1 0 0,0 0 0,-1 0 1,1-1-1,-1 1 0,1 0 0,-1 0 0,0 0 1,1 0-1,-1 0 0,0 0 0,0 0 1,0 0-1,1 0 0,-1 0 0,0 0 0,0 0 1,0 0-1,-1 0 0,1 0 0,0 0 1,0 0-1,0 0 0,-1-1 0,0 2 0,1 3 111,-2-1 0,1 1 0,0-1-1,-1 0 1,0 0 0,0 0 0,-4 6 0,-5 3 690,-1 0 1,-1 0-1,0-1 0,-14 10 1,20-17-583,0 0-1,0-1 1,-1 1-1,1-1 1,-1-1-1,0 1 1,0-1-1,0-1 1,0 0-1,-11 2 1,18-4-285,0 0-1,0 0 1,0 0 0,0 0 0,1 0-1,-1 0 1,0-1 0,0 1 0,0 0-1,0 0 1,1-1 0,-1 1 0,0-1-1,0 1 1,1-1 0,-1 1 0,0-1-1,1 1 1,-1-1 0,0 0 0,1 1-1,-1-1 1,1 0 0,-1 1 0,1-1-1,-1 0 1,1 0 0,0 0 0,-1 1-1,1-1 1,0 0 0,0 0 0,0 0-1,-1 0 1,1 0 0,0 1 0,0-2 0,5-35-7100,8 16 300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3.719"/>
    </inkml:context>
    <inkml:brush xml:id="br0">
      <inkml:brushProperty name="width" value="0.025" units="cm"/>
      <inkml:brushProperty name="height" value="0.025" units="cm"/>
    </inkml:brush>
  </inkml:definitions>
  <inkml:trace contextRef="#ctx0" brushRef="#br0">203 114 12364,'0'0'5397,"8"-9"-2119,4-4-2412,2-3 459,-1 0 0,15-22 0,-27 37-1306,-1 1-1,1-1 1,-1 1-1,1-1 1,-1 1-1,1-1 0,-1 1 1,0-1-1,1 1 1,-1-1-1,0 0 1,0 1-1,1-1 0,-1 0 1,0 1-1,0-1 1,0 0-1,0 1 0,0-1 1,0 0-1,0 1 1,0-1-1,0 0 1,0 1-1,0-1 0,-1 0 1,1 1-1,0-1 1,0 0-1,-1 1 0,1-1 1,-1 0-1,-20 1-30,14 1-32,0 2 0,0-1 0,0 1 0,0 0 0,-8 5-1,4 1 80,0 0 0,1 0 0,0 1 0,0 1 0,1 0 0,1 0 0,-1 0 0,2 1-1,0 0 1,0 1 0,1 0 0,1 0 0,0 0 0,1 1 0,0-1 0,1 1 0,1 0-1,0 0 1,0 0 0,2 0 0,0 0 0,0 0 0,2 0 0,-1 0 0,2 0 0,0 0-1,7 19 1,-6-23-21,0 0-3,-1 0 1,0 0 0,0 0-1,-1 1 1,0-1 0,0 0-1,-1 19 1,-1-28-6,0-1 1,0 1-1,0 0 0,0 0 0,-1 0 0,1 0 1,0 0-1,-1 0 0,1 0 0,0-1 1,-1 1-1,1 0 0,-1 0 0,1 0 0,-1-1 1,1 1-1,-1 0 0,0-1 0,1 1 0,-1 0 1,0-1-1,0 1 0,1-1 0,-1 1 1,0-1-1,0 0 0,0 1 0,0-1 0,0 0 1,1 1-1,-1-1 0,0 0 0,0 0 1,0 0-1,0 0 0,0 0 0,0 0 0,0 0 1,0 0-1,0 0 0,0 0 0,0-1 0,1 1 1,-1 0-1,0-1 0,-1 0 0,-2 0 19,1 0 0,0 0 0,0-1 0,0 1 0,0-1 1,0 0-1,0 0 0,0 0 0,0-1 0,1 1 0,-4-4 0,-2-10-18,0 0-1,2-1 1,-1 0 0,2 0 0,1 0 0,0 0 0,1-1 0,1 0-1,0 1 1,1-1 0,2 0 0,-1 0 0,5-20 0,-5 36-16,1 0-1,0 1 1,-1-1 0,1 0 0,0 1 0,0-1 0,0 1 0,0-1-1,0 1 1,0-1 0,1 1 0,-1-1 0,0 1 0,1 0-1,-1 0 1,1 0 0,-1 0 0,1 0 0,0 0 0,-1 0-1,1 1 1,0-1 0,0 0 0,-1 1 0,1 0 0,0-1-1,3 1 1,58-2-625,-45 3-29,-4-1-45,28 0-2874,-15-2-1710,14-4-9730</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4.669"/>
    </inkml:context>
    <inkml:brush xml:id="br0">
      <inkml:brushProperty name="width" value="0.025" units="cm"/>
      <inkml:brushProperty name="height" value="0.025" units="cm"/>
    </inkml:brush>
  </inkml:definitions>
  <inkml:trace contextRef="#ctx0" brushRef="#br0">1 67 17232,'0'0'5734,"79"5"-4389,-20-21-288,9 1-545,3-1-319,0 2-161,-3 5-32,-3 7-192,-14 2-865,-9 0-865,-8 7-1025,-9-2-2082,-10-5-896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9:55.027"/>
    </inkml:context>
    <inkml:brush xml:id="br0">
      <inkml:brushProperty name="width" value="0.025" units="cm"/>
      <inkml:brushProperty name="height" value="0.025" units="cm"/>
    </inkml:brush>
  </inkml:definitions>
  <inkml:trace contextRef="#ctx0" brushRef="#br0">0 1 12908,'0'0'6663,"65"41"-5318,-25-36-32,3-3-416,-1 1-705,-6 0-160,-4 8 0,-11 10-96,-13 12-288,-8 14-545,-14 10-192,-15 7-1057,-10 3-2146,1-5-2018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2.981"/>
    </inkml:context>
    <inkml:brush xml:id="br0">
      <inkml:brushProperty name="width" value="0.025" units="cm"/>
      <inkml:brushProperty name="height" value="0.025" units="cm"/>
    </inkml:brush>
  </inkml:definitions>
  <inkml:trace contextRef="#ctx0" brushRef="#br0">58 0 4228,'0'0'17035,"1"8"-16192,-5 283 540,-1-271-4180,4-18 2290,0-1 0,-1 0 0,1 0 0,0 0 1,-1 0-1,1 0 0,-1-1 0,1 1 0,-1 0 0,1-1 0,-1 1 1,1-1-1,-1 1 0,0-1 0,1 0 0,-3 0 0,-18 4-5226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3.326"/>
    </inkml:context>
    <inkml:brush xml:id="br0">
      <inkml:brushProperty name="width" value="0.025" units="cm"/>
      <inkml:brushProperty name="height" value="0.025" units="cm"/>
    </inkml:brush>
  </inkml:definitions>
  <inkml:trace contextRef="#ctx0" brushRef="#br0">1 178 10794,'0'0'12332,"61"10"-10570,-23-23-385,8-5-512,1-4-449,0-1-320,-2-3-96,-7 6-897,-8 0-1249,-11 1-1922,-11 5-1793,-8 1-5093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3.654"/>
    </inkml:context>
    <inkml:brush xml:id="br0">
      <inkml:brushProperty name="width" value="0.025" units="cm"/>
      <inkml:brushProperty name="height" value="0.025" units="cm"/>
    </inkml:brush>
  </inkml:definitions>
  <inkml:trace contextRef="#ctx0" brushRef="#br0">0 22 15567,'0'0'7719,"59"-3"-7206,-22 0-417,4 1-128,3-2-1346,-2 0-1152,-1 1-1186,-9 1-1761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4.046"/>
    </inkml:context>
    <inkml:brush xml:id="br0">
      <inkml:brushProperty name="width" value="0.025" units="cm"/>
      <inkml:brushProperty name="height" value="0.025" units="cm"/>
    </inkml:brush>
  </inkml:definitions>
  <inkml:trace contextRef="#ctx0" brushRef="#br0">31 0 6694,'-2'10'6081,"-8"41"-1327,4-22-2147,1 1 1,-2 36 0,7-66-2597,-1 1 0,1 0 0,0-1 0,0 1 0,0 0 1,1-1-1,-1 1 0,0 0 0,0-1 0,0 1 0,0 0 0,1-1 0,-1 1 0,0 0 0,1-1 0,-1 1 1,0-1-1,1 1 0,-1 0 0,1-1 0,-1 1 0,1-1 0,-1 0 0,1 1 0,-1-1 0,1 1 0,-1-1 0,1 0 1,-1 1-1,1-1 0,0 0 0,25-3 224,21-24 13,-13-2-486,-21 17-141,1 0 1,0 1 0,1 0-1,27-14 1,-42 25 379,1-1 1,0 1-1,0 0 0,0-1 1,0 1-1,0 0 0,-1 0 1,1 0-1,0 0 0,0-1 1,0 1-1,0 1 0,0-1 1,0 0-1,0 0 0,0 0 0,-1 0 1,1 1-1,0-1 0,0 0 1,0 1-1,0-1 0,-1 1 1,1-1-1,0 1 0,0-1 1,-1 1-1,1-1 0,0 1 1,-1 0-1,1-1 0,0 1 1,-1 0-1,1 0 0,-1-1 0,0 1 1,1 0-1,-1 0 0,1 0 1,-1 0-1,0-1 0,0 1 1,0 0-1,1 0 0,-1 0 1,0 0-1,0 0 0,0 0 1,0 0-1,-1 0 0,1 0 1,-4 68 1252,2-41-1114,2-28-163,0 0 1,0 1-1,0-1 1,0 0-1,1 0 1,-1 1-1,0-1 1,0 0 0,0 0-1,1 1 1,-1-1-1,0 0 1,0 0-1,1 0 1,-1 0-1,0 0 1,1 1-1,-1-1 1,0 0-1,0 0 1,1 0-1,-1 0 1,0 0-1,1 0 1,-1 0-1,0 0 1,0 0-1,1 0 1,-1 0-1,0 0 1,1 0-1,-1 0 1,0 0 0,1 0-1,-1-1 1,0 1-1,0 0 1,1 0-1,-1 0 1,0 0-1,0 0 1,1-1-1,-1 1 1,0 0-1,0 0 1,0-1-1,1 1 1,-1 0-1,0 0 1,0-1-1,0 1 1,0 0-1,1 0 1,-1-1-1,14-11-1836,13-25-9155,-10 17 306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4.481"/>
    </inkml:context>
    <inkml:brush xml:id="br0">
      <inkml:brushProperty name="width" value="0.025" units="cm"/>
      <inkml:brushProperty name="height" value="0.025" units="cm"/>
    </inkml:brush>
  </inkml:definitions>
  <inkml:trace contextRef="#ctx0" brushRef="#br0">113 210 4260,'0'0'15951,"-8"4"-15374,-1 2-323,1 1 0,0-1 0,0 2 0,1-1 0,0 1 1,0 0-1,1 0 0,0 0 0,1 1 0,-1 0 0,2 0 1,-1 1-1,1-1 0,1 1 0,0 0 0,0 0 0,-1 11 1,4-20-239,-1 0 0,1 0 1,0 0-1,0 0 0,0 0 1,0-1-1,0 1 1,0 0-1,0 0 0,0 0 1,1 0-1,-1 0 0,0 0 1,0 0-1,1 0 1,-1 0-1,1 0 0,-1-1 1,0 1-1,1 0 0,0 0 1,-1-1-1,1 1 0,-1 0 1,1 0-1,0-1 1,0 1-1,-1-1 0,2 1 1,0 0 10,-1-1 1,1 0-1,0 0 1,-1 0 0,1-1-1,0 1 1,-1 0-1,1 0 1,0-1 0,-1 1-1,1-1 1,-1 0-1,1 1 1,-1-1 0,2-1-1,8-5 88,0 0 1,-1-1-1,13-12 0,7-9-76,-3-1-1,0-1 1,-2-2 0,-2 0 0,0-2-1,-3 0 1,29-69 0,-42 85-7,-7 19-33,0 0 0,0 0 0,0 0 0,0 0 1,-1 0-1,1 0 0,0 0 0,0 0 1,0 0-1,0 0 0,0 0 0,0 0 0,-1 0 1,1 0-1,0 0 0,0 0 0,0 0 0,0 0 1,0 0-1,0 0 0,-1 0 0,1 0 1,0 0-1,0 0 0,0 0 0,0 0 0,0 0 1,0-1-1,0 1 0,-1 0 0,1 0 0,0 0 1,0 0-1,0 0 0,0 0 0,0 0 1,0-1-1,0 1 0,0 0 0,0 0 0,0 0 1,0 0-1,0 0 0,0 0 0,0-1 0,0 1 1,0 0-1,0 0 0,0 0 0,0 0 0,0 0 1,0-1-1,0 1 0,0 0 0,0 0 1,0 0-1,0 0 0,0 0 0,0 0 0,0-1 1,-7 8-48,-16 17 270,2 1 1,1 1 0,1 1 0,1 0 0,2 1 0,1 1 0,-14 37 0,28-64-218,0 0 0,0-1 0,0 1 1,1 0-1,-1 0 0,1 0 1,0 0-1,-1 0 0,1 0 1,0 0-1,0 0 0,0 0 1,1 0-1,-1 0 0,0 0 1,1-1-1,-1 1 0,1 0 0,0 0 1,-1 0-1,1 0 0,2 2 1,-2-3 6,0 0 1,1 0-1,-1-1 1,1 1-1,0 0 1,-1-1-1,1 1 1,0-1-1,-1 1 1,1-1 0,0 0-1,-1 0 1,1 0-1,0 1 1,0-2-1,-1 1 1,1 0-1,0 0 1,2-1-1,6-2-14,-1 0 0,0 0 1,0 0-1,0-1 0,0-1 0,-1 0 0,13-8 0,-12 6-49,-1 0 0,0 0-1,0-1 1,0 0 0,-1 0 0,0-1 0,-1 0-1,0 0 1,10-20 0,-37 74-723,18-40 791,-1 0 0,1 0 0,0 0-1,1 0 1,-1 1 0,1-1 0,0 1 0,1 0 0,-1-1 0,1 1 0,0 0 0,1 0 0,-1 0-1,1 0 1,0 0 0,1 0 0,2 11 0,-2-16-4,0 1 0,1 0 0,-1-1 1,1 1-1,0-1 0,-1 1 0,1-1 0,0 0 0,0 0 1,0 0-1,0 0 0,0 0 0,0 0 0,0 0 0,0-1 1,1 1-1,-1-1 0,0 1 0,0-1 0,0 0 0,1 0 0,-1 0 1,4-1-1,1 1 26,0 0 1,0-1-1,1 0 1,-2-1-1,1 1 1,11-5 0,-9 1-17,1-1 0,-1 0 0,0 0 0,0-1 0,0 0 0,7-9 0,-12 12 6,0 0-1,-1 0 1,0 0 0,1 0 0,-2 0-1,1-1 1,0 0 0,-1 1 0,0-1-1,0 0 1,0 0 0,-1 0 0,1-1-1,0-7 1,-4 12-25,-1 1-1,1-1 0,0 1 1,-1 0-1,1 0 1,-1 0-1,1 0 1,0 1-1,-1-1 0,1 1 1,0-1-1,0 1 1,-3 1-1,-2 8-38,1 0 0,0 1 0,1 0 1,0 0-1,1 1 0,0-1 0,1 1 0,0 0 0,1 0 0,0 0 0,1 0 0,1 21 0,0-33-75,0 1-1,0 0 0,0-1 0,0 1 0,0 0 1,0-1-1,0 1 0,0 0 0,1-1 1,-1 1-1,0 0 0,0-1 0,1 1 0,-1 0 1,0-1-1,1 1 0,-1-1 0,1 1 1,-1-1-1,1 1 0,-1-1 0,1 1 0,-1-1 1,1 1-1,-1-1 0,1 0 0,0 1 1,-1-1-1,1 0 0,0 0 0,-1 1 0,1-1 1,0 0-1,-1 0 0,1 0 0,0 0 1,-1 0-1,1 0 0,0 0 0,-1 0 0,2 0 1,0 0-430,-1-1 1,1 1 0,0 0-1,0-1 1,0 1 0,-1-1-1,1 0 1,0 0 0,-1 0-1,1 0 1,0 0 0,-1 0-1,1 0 1,1-2 0,9-14-7074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4.824"/>
    </inkml:context>
    <inkml:brush xml:id="br0">
      <inkml:brushProperty name="width" value="0.025" units="cm"/>
      <inkml:brushProperty name="height" value="0.025" units="cm"/>
    </inkml:brush>
  </inkml:definitions>
  <inkml:trace contextRef="#ctx0" brushRef="#br0">0 0 3043,'0'0'23830,"75"9"-39941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5.197"/>
    </inkml:context>
    <inkml:brush xml:id="br0">
      <inkml:brushProperty name="width" value="0.025" units="cm"/>
      <inkml:brushProperty name="height" value="0.025" units="cm"/>
    </inkml:brush>
  </inkml:definitions>
  <inkml:trace contextRef="#ctx0" brushRef="#br0">145 1 4452,'0'0'15417,"-9"4"-12561,-21 6-1265,15-6-1076,0 1 0,1 1 0,0 0 1,0 0-1,-18 12 0,32-17-540,0-1 0,0 1 0,-1-1-1,1 1 1,0-1 0,0 0 0,0 1-1,0-1 1,0 1 0,0-1 0,0 1-1,0-1 1,0 1 0,0-1 0,0 0-1,0 1 1,0-1 0,0 1 0,0-1-1,0 1 1,0-1 0,1 1 0,-1-1-1,0 0 1,0 1 0,1-1 0,-1 1-1,0-1 1,0 0 0,1 1 0,-1-1-1,0 0 1,1 0 0,-1 1 0,0-1 0,1 0-1,-1 0 1,1 1 0,-1-1 0,1 0-1,-1 0 1,0 0 0,1 0 0,-1 1-1,1-1 1,-1 0 0,1 0 0,-1 0-1,1 0 1,-1 0 0,1 0 0,30 8-1925,-28-7 1737,21 4-498,-13-4 244,0 1-1,-1 1 1,1 0 0,-1 0-1,15 8 1,-24-10 477,1-1 0,-1 1 0,1 0-1,-1 1 1,1-1 0,-1 0 0,0 0 0,1 1 0,-1-1 0,0 0 0,0 1 0,0-1 0,0 1 0,0 0 0,0-1 0,-1 1-1,1 0 1,-1-1 0,1 1 0,-1 0 0,1 0 0,-1 0 0,0-1 0,0 1 0,0 0 0,0 0 0,0 0 0,0 0-1,-1-1 1,1 1 0,-1 0 0,1 0 0,-1-1 0,1 1 0,-1 0 0,0-1 0,0 1 0,-2 2 0,0 1 400,-1 0 0,0 0 0,0 0 0,0-1 0,0 1 0,-1-1 0,0-1 1,0 1-1,0 0 0,-7 3 0,8-5-263,0 0-1,0 0 1,-1 0-1,1 0 1,0-1 0,-1 0-1,1 1 1,-1-2-1,1 1 1,-1 0 0,1-1-1,-1 0 1,1 0-1,-8-1 1,10 0-376,1-1 1,0 1-1,-1 0 1,1 0-1,0-1 1,0 1-1,0-1 1,0 1-1,0-1 1,0 1-1,1-1 0,-1 1 1,0-1-1,1 0 1,-1 0-1,1 1 1,0-1-1,-1 0 1,1 0-1,0 1 1,0-1-1,0 0 0,1-2 1,-1 1-624,-1-17-5527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212"/>
    </inkml:context>
    <inkml:brush xml:id="br0">
      <inkml:brushProperty name="width" value="0.025" units="cm"/>
      <inkml:brushProperty name="height" value="0.025" units="cm"/>
    </inkml:brush>
  </inkml:definitions>
  <inkml:trace contextRef="#ctx0" brushRef="#br0">42 1 15855,'0'0'3192,"-5"9"-672,2-4-2279,-22 47 2332,24-49-2477,-1 0 0,1 0 0,0-1 0,0 1 0,1 0 0,-1 0 0,0 0 0,1 0 0,0 0 1,0 0-1,0 0 0,0 0 0,0 0 0,1 0 0,-1 0 0,1 0 0,0 0 0,1 3 0,0-5-94,0 1 0,0-1 0,0 0 0,0 1 0,0-1 0,0 0 0,1 0 0,-1-1 0,0 1 1,1 0-1,-1-1 0,1 1 0,-1-1 0,1 0 0,-1 0 0,1 0 0,-1 0 0,5-1 0,0 0-40,0 1 1,0-2-1,0 1 0,0-1 1,9-3-1,22-14-339,-26 12 328,1 0 1,0 1-1,0 0 0,0 1 0,1 1 0,-1 0 0,1 1 0,23-3 1,-36 6 37,-1 0-1,1 0 1,-1 0 0,1 0 0,0 0 0,-1 0 0,1 1 0,-1-1 0,1 0 0,0 0 0,-1 0 0,1 1 0,-1-1 0,1 0 0,-1 0 0,1 1 0,-1-1 0,1 1 0,-1-1 0,1 0 0,-1 1 0,0-1 0,1 1 0,-1-1 0,0 1 0,1-1 0,-1 1 0,0 0 0,1-1 0,-1 1 0,0 0 0,1 24-6,0 3 212,0-27-186,-1 0 1,0 0-1,0 0 0,1-1 1,-1 1-1,1 0 1,-1 0-1,0-1 1,1 1-1,0 0 1,-1 0-1,1-1 0,-1 1 1,1-1-1,0 1 1,-1-1-1,1 1 1,0-1-1,0 1 1,-1-1-1,1 1 0,0-1 1,0 0-1,0 0 1,0 1-1,1-1 1,18 1 27,0-1 0,0-1 0,0-1 0,0 0 0,0-2 0,-1 0 0,29-11 0,4 1-2720,-27 6-3023,-3-1-4950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5.603"/>
    </inkml:context>
    <inkml:brush xml:id="br0">
      <inkml:brushProperty name="width" value="0.025" units="cm"/>
      <inkml:brushProperty name="height" value="0.025" units="cm"/>
    </inkml:brush>
  </inkml:definitions>
  <inkml:trace contextRef="#ctx0" brushRef="#br0">159 63 5157,'0'0'21946,"2"-9"-21957,-1 3 3,1-24-132,-3 29 106,1 0 1,-1 0-1,1 0 1,-1 0-1,0 0 1,1 0-1,-1 0 1,0 0-1,0 0 1,1 0-1,-1 1 1,0-1-1,0 0 1,0 1-1,0-1 1,0 0-1,0 1 1,0-1-1,0 1 1,0-1 0,-1 1-1,1 0 1,0 0-1,0-1 1,0 1-1,0 0 1,0 0-1,-1 0 1,-1 0-1,-3 1-30,-1-1 0,1 1 0,0 0 0,-1 0 0,1 1 0,0 0 0,0 0 0,0 0 0,0 1 0,0 0 0,0 0 0,1 1 0,-1-1 0,-6 7 0,9-8 92,0 1 0,0 0-1,1-1 1,-1 1 0,0 0-1,1 0 1,0 1 0,0-1-1,0 0 1,0 1 0,0-1-1,1 1 1,-1 0 0,1 0-1,0-1 1,0 1 0,1 0 0,-1 0-1,1 0 1,0 0 0,0 0-1,0 0 1,0 0 0,1 0-1,1 5 1,-1-7 4,1 0 0,-1 0-1,1-1 1,-1 1 0,1 0 0,0-1-1,0 1 1,0-1 0,0 0 0,0 0 0,0 0-1,0 0 1,0 0 0,0 0 0,1 0-1,-1-1 1,0 1 0,1-1 0,-1 0 0,0 1-1,1-1 1,-1 0 0,0 0 0,5-1 0,1 1-51,0-1 1,0 1 0,0-2 0,0 1 0,0-1-1,9-3 1,35-26-1829,-51 31 1698,-9 50 704,7-49-529,1-1 0,0 1 0,0-1 0,0 1 0,0 0 0,0-1 0,0 1 0,0-1 0,0 1 0,0-1 0,0 1 0,0 0 0,1-1 0,-1 1 0,0-1 0,0 1 0,1-1 0,-1 1 0,0-1 0,0 1 0,1-1 0,-1 1 0,1-1 0,-1 1 0,0-1 0,1 0 0,-1 1 0,1-1 0,-1 1 0,1-1 0,-1 0 0,1 0 0,-1 1 0,1-1 0,0 0 0,-1 0 0,1 0 0,-1 0 0,1 0 0,1 1 0,27-15 247,26-32 118,-43 33 229,0 1 598,-8 32-1145,26-21-949,-28 1 480,0 0-1,0-1 1,0 1-1,0-1 1,0 0-1,0 0 1,0 1-1,0-1 1,0-1 0,-1 1-1,1 0 1,0 0-1,-1-1 1,3-1-1,11-14-6548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6.274"/>
    </inkml:context>
    <inkml:brush xml:id="br0">
      <inkml:brushProperty name="width" value="0.025" units="cm"/>
      <inkml:brushProperty name="height" value="0.025" units="cm"/>
    </inkml:brush>
  </inkml:definitions>
  <inkml:trace contextRef="#ctx0" brushRef="#br0">0 100 3235,'0'0'6369,"2"-9"-2782,-1 4-3300,-1 1 1,1 0-1,1 0 0,-1 0 0,1 0 0,-1 0 1,1 1-1,0-1 0,0 0 0,1 1 0,-1 0 1,1-1-1,0 1 0,0 0 0,0 0 0,0 0 1,0 1-1,1-1 0,-1 1 0,1 0 0,-1 0 1,1 0-1,0 0 0,0 1 0,0 0 0,0-1 1,0 1-1,0 1 0,7-1 0,-3-1 4,0 0 0,0 1-1,0 0 1,0 0-1,0 1 1,1 0 0,-1 1-1,13 2 1,-19-3-254,0 1 0,0 0 1,1 0-1,-1 0 0,0 1 0,0-1 0,0 0 1,0 1-1,0 0 0,0-1 0,-1 1 0,1 0 1,0 0-1,-1 0 0,1 0 0,-1 0 0,0 0 1,0 0-1,0 0 0,0 1 0,0-1 1,0 0-1,-1 1 0,1-1 0,-1 1 0,0-1 1,1 0-1,-1 1 0,0-1 0,0 1 0,-1 4 1,0 2 91,0-1 1,-1 1-1,0-1 1,0 0-1,0 1 1,-1-1-1,-1 0 1,1-1-1,-8 13 1,-6 5 88,-29 33 1,31-41-138,1 2-1,0 0 1,-12 22 0,25-40-81,0 0 0,1 0 0,-1-1 0,1 1 0,-1 0 0,1 0 0,-1 0 0,1 0 0,-1 0 0,1 0 0,0 0 0,0-1 0,-1 1 0,1 0 0,0 0 0,0 0 0,0 0 0,0 0 0,0 0 0,0 0 0,0 0 0,0 0 1,1 0-1,-1 0 0,0 0 0,1 0 0,-1 0 0,0 0 0,1 0 0,-1 0 0,1-1 0,0 1 0,-1 0 0,1 0 0,-1-1 0,1 1 0,0 0 0,0-1 0,-1 1 0,1 0 0,0-1 0,0 1 0,0-1 0,0 0 0,0 1 0,0-1 0,0 0 0,1 1 0,6 0 30,0 0 0,0-1 0,0 0 0,0 0 0,9-2-1,-6 2 20,13-4-160,0-1 0,0 0-1,-1-2 1,0 0-1,0-2 1,-1-1-1,25-14 1,-16 1-2709,-30 22 2342,-1 0 1,1-1-1,0 1 0,0 0 1,-1-1-1,1 1 0,0-1 0,-1 1 1,0-1-1,1 0 0,-1 1 1,0-1-1,0-2 0,0-12-7444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6.649"/>
    </inkml:context>
    <inkml:brush xml:id="br0">
      <inkml:brushProperty name="width" value="0.025" units="cm"/>
      <inkml:brushProperty name="height" value="0.025" units="cm"/>
    </inkml:brush>
  </inkml:definitions>
  <inkml:trace contextRef="#ctx0" brushRef="#br0">0 102 9897,'0'0'14158,"67"-15"-13037,-23-2-865,2 0-224,6-1-480,-2 4-1314,-2 4-1313,-5 3-1665,-6 4-2595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7.193"/>
    </inkml:context>
    <inkml:brush xml:id="br0">
      <inkml:brushProperty name="width" value="0.025" units="cm"/>
      <inkml:brushProperty name="height" value="0.025" units="cm"/>
    </inkml:brush>
  </inkml:definitions>
  <inkml:trace contextRef="#ctx0" brushRef="#br0">0 254 4676,'0'0'12562,"6"3"-11495,-3-1-951,-1-1 0,1 0 0,-1 0 0,1 0 0,0-1 0,-1 1 0,1-1 0,0 1 0,0-1 0,-1 0 0,1 0 0,0 0 0,4-1 1,-6 1-29,1-1 0,-1 0 0,0 1 0,1-1 0,-1 0 0,0 0 0,1 0 1,-1 0-1,0 0 0,0 0 0,0 0 0,0 0 0,0-1 0,0 1 0,0 0 1,0-1-1,-1 1 0,1 0 0,0-1 0,-1 1 0,1-1 0,-1 1 0,0-1 1,1 1-1,-1-1 0,0 0 0,0 1 0,0-1 0,0 1 0,-1-4 0,1 5-64,0 0-1,0 0 0,0-1 0,-1 1 0,1 0 0,0 0 0,0 0 0,0-1 0,-1 1 1,1 0-1,0 0 0,0 0 0,-1 0 0,1-1 0,0 1 0,0 0 0,-1 0 0,1 0 1,0 0-1,-1 0 0,1 0 0,0 0 0,-1 0 0,1 0 0,0 0 0,0 0 0,-1 0 1,1 0-1,0 0 0,-1 0 0,1 0 0,0 0 0,0 0 0,-1 0 0,1 1 0,0-1 1,-1 0-1,1 0 0,0 0 0,0 0 0,-1 1 0,1-1 0,0 0 0,0 0 0,0 0 1,-1 1-1,1-1 0,0 0 0,0 0 0,0 1 0,0-1 0,0 0 0,0 1 0,-1-1 1,-13 14-164,10-7 131,0 1 0,1-1 0,0 0 0,1 1 0,-1 0 0,-1 9 0,4-15 14,0-1 1,-1 1 0,1-1 0,0 0-1,0 1 1,-1-1 0,1 1-1,0-1 1,1 1 0,-1-1-1,0 1 1,0-1 0,1 0 0,-1 1-1,0-1 1,1 0 0,0 1-1,-1-1 1,1 0 0,0 1 0,0-1-1,-1 0 1,1 0 0,0 0-1,0 0 1,0 0 0,0 0-1,1 0 1,-1 0 0,0 0 0,0-1-1,0 1 1,1 0 0,-1-1-1,0 1 1,1-1 0,-1 1 0,1-1-1,-1 0 1,0 1 0,3-1-1,2 0 26,0-1 1,0 1-1,0-1 0,-1 0 0,1-1 0,0 1 0,0-1 0,-1 0 0,1-1 1,-1 1-1,0-1 0,0 0 0,0 0 0,0-1 0,0 0 0,-1 0 1,0 0-1,0 0 0,6-7 0,-7 7-281,0 0 1,0 0-1,0 0 0,-1-1 1,0 0-1,0 1 1,0-1-1,0 0 0,0 0 1,-1 0-1,0 0 1,0 0-1,0-5 0,-2 26 48,1-11 218,-1-1 0,1 1 0,0-1 0,1 1 0,-1-1 0,1 1 0,1 7 0,-1-11 15,0 0 1,-1 0-1,1 0 1,0 0-1,0 0 0,0 0 1,0 0-1,0 0 1,0-1-1,0 1 0,0 0 1,0 0-1,0-1 0,0 1 1,0-1-1,0 1 1,1-1-1,-1 0 0,0 1 1,0-1-1,1 0 1,-1 0-1,0 0 0,0 0 1,1 0-1,-1 0 1,0 0-1,1 0 0,-1 0 1,0-1-1,0 1 0,0 0 1,2-1-1,5-2 19,-1 0 0,0 0 0,0-1 1,0 0-1,0 0 0,-1 0 0,1-1 0,-1 0 0,0-1 0,-1 1 0,1-1 0,-1 0 0,0 0 0,-1 0 0,5-8 0,1-2 94,-1 0-1,-1 0 0,0-1 0,-1 0 0,6-26 0,0-42-1258,-26 176 1005,6-53 812,1-1-1,3 2 0,1 45 1,10-56-555,-8-28-136,1 1 0,-1 0 0,0-1 0,1 1 0,-1-1-1,0 1 1,1 0 0,-1-1 0,1 1 0,-1-1 0,1 1 0,0-1 0,-1 1-1,1-1 1,-1 0 0,1 1 0,0-1 0,-1 0 0,1 1 0,0-1 0,-1 0-1,1 0 1,0 1 0,0-1 0,-1 0 0,1 0 0,0 0 0,-1 0 0,1 0-1,0 0 1,0 0 0,-1-1 0,1 1 0,0 0 0,-1 0 0,2-1-1,-2-2-65,1 0 0,-1 0 0,0 0 0,0 0 0,0 0 0,0 0 0,-1 0 0,1 0 0,-1 1 0,0-1 0,0 0 0,-1-3 0,-4-7-260,-1 1 0,-1 0 0,0 0 0,0 0 0,-1 1 0,0 0 0,-1 1 0,-1 0 0,-18-14 0,20 19 254,12 6 706,20 6 656,-4-7-806,44 0 339,-60-1-1048,-1 1 0,1-1 0,0 0 0,0 0 0,-1 0 0,1 0 0,0 0 0,-1 0 0,1-1 0,-1 1 0,3-3 0,-5 3-175,1 0 0,0 1 1,-1-1-1,0 0 0,1 1 0,-1-1 0,1 0 0,-1 0 0,0 0 0,0 0 0,1 1 0,-1-1 0,0 0 0,0 0 0,0 0 0,0 0 0,0 1 0,0-3 0,0 1-992,0-11-8441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7.521"/>
    </inkml:context>
    <inkml:brush xml:id="br0">
      <inkml:brushProperty name="width" value="0.025" units="cm"/>
      <inkml:brushProperty name="height" value="0.025" units="cm"/>
    </inkml:brush>
  </inkml:definitions>
  <inkml:trace contextRef="#ctx0" brushRef="#br0">1 0 11435,'0'0'7591,"72"38"-7207,-36-32-320,0-4-1857,0-1-4966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7.882"/>
    </inkml:context>
    <inkml:brush xml:id="br0">
      <inkml:brushProperty name="width" value="0.025" units="cm"/>
      <inkml:brushProperty name="height" value="0.025" units="cm"/>
    </inkml:brush>
  </inkml:definitions>
  <inkml:trace contextRef="#ctx0" brushRef="#br0">0 1 5733,'0'0'6252,"0"9"-2339,10 134 3330,-4-96-7046,-3 1 1,-2 0 0,-5 55 0,4-101 231,0-4-94,1-14 94,5-28-245,9-13-542,-8 26 72,2 0 0,0 1 0,2 0 0,27-52 0,-38 81 283,1-1 0,-1 1 0,1 0 0,0 0 0,-1-1 0,1 1 0,0 0 0,0 0 0,0 0 0,0 0 0,0 0 0,0 0 0,0 0 0,0 0 0,0 0 0,1 1 0,-1-1 0,0 0 0,0 1 1,1-1-1,-1 1 0,0-1 0,1 1 0,-1 0 0,0 0 0,1-1 0,-1 1 0,1 0 0,-1 0 0,0 0 0,1 0 0,-1 1 0,1-1 0,-1 0 0,0 1 0,1-1 0,-1 1 0,0-1 0,1 1 0,-1-1 0,0 1 0,0 0 0,0 0 0,0 0 0,1 0 0,-1 0 0,0 0 0,-1 0 0,1 0 0,0 0 0,0 0 0,1 3 0,-1-3 38,0 1-1,0 0 1,0 0-1,0 0 1,0 0-1,0 0 1,-1 0-1,1 0 1,-1 0-1,1 0 1,-1 0-1,0 0 1,0 0-1,0 0 1,0 0-1,0 0 1,0 1-1,-1-1 1,1 0-1,-1 0 0,1 0 1,-1 0-1,0 0 1,0 0-1,0-1 1,0 1-1,0 0 1,0 0-1,0-1 1,-1 1-1,1 0 1,-1-1-1,1 1 1,-1-1-1,-3 2 1,-2 1 46,0-1 1,0 0 0,0 0 0,0-1 0,0 0 0,-1-1 0,-10 2 0,-11-7-3310,29 4 2882,0 0 1,-1 0 0,1-1 0,0 1-1,-1 0 1,1 0 0,0-1 0,-1 1 0,1-1-1,0 1 1,0 0 0,-1-1 0,1 1-1,0 0 1,0-1 0,0 1 0,-1-1 0,1 1-1,0-1 1,0 1 0,0 0 0,0-1 0,0 1-1,0-1 1,0 1 0,0-1 0,0 1-1,0-1 1,1 0 0,0-6-10337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8.287"/>
    </inkml:context>
    <inkml:brush xml:id="br0">
      <inkml:brushProperty name="width" value="0.025" units="cm"/>
      <inkml:brushProperty name="height" value="0.025" units="cm"/>
    </inkml:brush>
  </inkml:definitions>
  <inkml:trace contextRef="#ctx0" brushRef="#br0">67 141 4773,'0'0'17541,"8"-7"-16825,25-19-257,-32 25-449,-1 1 0,1-1 0,0 1 0,-1-1 1,1 1-1,0-1 0,-1 0 0,1 0 0,-1 1 0,1-1 1,-1 0-1,1 0 0,-1 1 0,0-1 0,1 0 0,-1 0 0,0 0 1,0 0-1,1 1 0,-1-1 0,0 0 0,0 0 0,0 0 0,0 0 1,0 0-1,-1-1 0,1 1-14,-1 0 1,0 0 0,0 1-1,0-1 1,1 0-1,-1 1 1,0-1 0,0 0-1,0 1 1,0-1-1,0 1 1,0 0 0,0-1-1,0 1 1,-1 0-1,1 0 1,-1-1 0,-44 2-280,41 1 279,0 0 0,0 1 0,1 0 0,0 0 0,-1 0 0,1 1 0,-6 6 0,9-9 15,0 0 1,0 0 0,0 0 0,0 0 0,0 1 0,1-1 0,-1 0-1,0 0 1,1 1 0,-1-1 0,1 0 0,-1 1 0,1-1-1,0 2 1,0-2 0,0 0 0,0-1 0,0 1 0,1 0 0,-1-1 1,0 1-1,1-1 0,-1 1 0,1 0 0,-1-1 0,0 1 0,1-1 0,-1 1 0,1-1 0,-1 1 0,1-1 0,0 0 0,-1 1 0,1-1 0,-1 0 0,1 1 0,0-1 0,-1 0 0,1 0 0,0 0 0,0 1 0,-1-1 0,1 0 0,0 0 0,1 0 0,23 2 50,0-1 0,1-1 0,-1-1 0,44-7 0,46-2-425,-115 10 361,1-1 0,-1 1-1,1 0 1,0 0 0,-1 0 0,1 0 0,0 0-1,-1 0 1,1 0 0,0 0 0,-1 0 0,1 0 0,0 0-1,-1 1 1,1-1 0,0 0 0,-1 0 0,1 1-1,-1-1 1,1 0 0,0 1 0,-1-1 0,1 0 0,-1 1-1,1-1 1,-1 1 0,1-1 0,-1 1 0,0-1-1,1 1 1,-1-1 0,0 1 0,1 0 0,-1-1 0,0 1-1,0-1 1,1 1 0,-1 0 0,0-1 0,0 1-1,0 0 1,0-1 0,0 2 0,0-1 130,-4-25 726,-6-12-801,8 25-190,0 1 0,-1-1 0,0 1 0,-1 0 0,-10-18 0,15 72-300,0-39 487,0 1 0,0-1 1,1 1-1,0-1 0,0 0 1,0 0-1,0 1 1,1-1-1,0-1 0,0 1 1,0 0-1,1-1 0,-1 0 1,1 0-1,0 0 1,1 0-1,-1 0 0,7 3 1,-5-3-15,1-1 1,0 0-1,0 0 1,0-1-1,0 0 1,0 0-1,0-1 1,0 1-1,1-2 1,-1 1-1,1-1 1,-1 0-1,11-2 1,-15 2-143,0-1 0,1 0 1,-1 0-1,0 0 0,-1 0 0,1 0 1,0-1-1,0 1 0,0-1 0,-1 0 1,1 0-1,-1 0 0,4-3 1,-5 3-174,0 1 1,1-1 0,-1 1 0,0-1-1,0 0 1,0 1 0,-1-1 0,1 0 0,0 1-1,-1-1 1,1 0 0,-1 0 0,1 0 0,-1-3-1,0 4 42,-1 1 0,1-1-1,0 1 1,-1-1-1,1 1 1,-1-1 0,1 1-1,-1-1 1,1 1-1,-1 0 1,0-1 0,1 1-1,-1 0 1,1-1-1,-1 1 1,0 0 0,1 0-1,-1-1 1,0 1-1,1 0 1,-1 0 0,0 0-1,1 0 1,-1 0-1,0 0 1,1 0-1,-2 0 1,-25 1-2769,24-1 2196,-16 2-2788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8.642"/>
    </inkml:context>
    <inkml:brush xml:id="br0">
      <inkml:brushProperty name="width" value="0.025" units="cm"/>
      <inkml:brushProperty name="height" value="0.025" units="cm"/>
    </inkml:brush>
  </inkml:definitions>
  <inkml:trace contextRef="#ctx0" brushRef="#br0">4 0 12556,'0'0'9673,"-4"53"-9385,18-39-224,4 1-608,1-3-1858,5 0-2211,2-2-2433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8.985"/>
    </inkml:context>
    <inkml:brush xml:id="br0">
      <inkml:brushProperty name="width" value="0.025" units="cm"/>
      <inkml:brushProperty name="height" value="0.025" units="cm"/>
    </inkml:brush>
  </inkml:definitions>
  <inkml:trace contextRef="#ctx0" brushRef="#br0">146 1 4452,'0'0'9140,"-8"3"-5516,-9 2-2735,1 1 1,0 1-1,-24 15 0,36-19-614,-1 0-1,0 1 1,1-1 0,0 1 0,0 0-1,0 0 1,-6 9 0,9-11-216,0 0 0,0 0 0,0 0 1,0 0-1,0 1 0,1-1 1,-1 0-1,1 0 0,-1 1 0,1-1 1,0 0-1,0 1 0,0-1 1,0 1-1,0-1 0,0 0 0,1 0 1,-1 1-1,2 3 0,0-4-22,-1 0-1,1-1 1,-1 1-1,1 0 1,0-1-1,0 1 1,0-1-1,0 0 1,0 1 0,0-1-1,0 0 1,0 0-1,1-1 1,-1 1-1,0 0 1,1-1-1,-1 1 1,0-1-1,1 0 1,-1 0-1,0 0 1,1 0-1,-1 0 1,3-1 0,2 1 1,0 0 0,0-1-1,0 0 1,0 0 0,-1-1 0,1 0 0,8-3 0,-8 0-54,-1 1-1,1-1 0,-1 0 0,-1-1 0,1 1 0,6-9 0,8-9 386,-10 27-1741,3-2-5824,-2-4-5504</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19.702"/>
    </inkml:context>
    <inkml:brush xml:id="br0">
      <inkml:brushProperty name="width" value="0.025" units="cm"/>
      <inkml:brushProperty name="height" value="0.025" units="cm"/>
    </inkml:brush>
  </inkml:definitions>
  <inkml:trace contextRef="#ctx0" brushRef="#br0">56 245 3427,'0'0'12001,"4"-9"-9658,1 2-1666,-3 5-433,0 0 0,-1-1 0,1 1-1,-1-1 1,1 1 0,-1-1 0,0 0-1,0 0 1,0 0 0,0 0 0,0 1-1,-1-1 1,1-4 0,-1 6-152,-1 1 0,1-1 0,0 1 1,-1 0-1,1-1 0,-1 1 1,1-1-1,0 1 0,-1 0 0,1-1 1,-1 1-1,1 0 0,-1 0 0,1-1 1,-1 1-1,1 0 0,-1 0 0,1 0 1,-1 0-1,1-1 0,-1 1 0,0 0 1,1 0-1,-1 0 0,1 0 0,-1 0 1,1 1-1,-1-1 0,1 0 1,-1 0-1,0 0 0,1 0 0,-1 1 1,1-1-1,-1 0 0,1 0 0,-1 1 1,1-1-1,0 0 0,-1 1 0,1-1 1,-1 1-1,-24 14-242,-3 31 155,27-44-7,-1 1 1,1-1 0,0 1-1,1 0 1,-1-1-1,0 1 1,1 0-1,-1-1 1,1 1-1,0 0 1,0 0-1,0-1 1,0 1-1,1 0 1,-1 0-1,1-1 1,1 4-1,-1-5 5,0 1 1,0-1-1,0-1 0,0 1 0,1 0 0,-1 0 1,0 0-1,1-1 0,-1 1 0,1 0 0,-1-1 1,0 1-1,1-1 0,-1 0 0,1 0 0,0 1 1,-1-1-1,1 0 0,-1 0 0,1 0 0,-1-1 0,3 1 1,35-8 141,-21 0-139,0 0 1,-1-1-1,0-1 1,0-1-1,-1 0 0,-1-1 1,0-1-1,0 0 0,-1-1 1,-1-1-1,-1 0 0,0-1 1,-1 0-1,0 0 0,14-33 1,-25 49-7,3-5 15,-1 1 0,0-1 0,-1 0 0,1 0 0,-1 0 0,0 0 0,0-1 0,0 1 0,-1 0 0,0-7 0,0 11-30,-1 1-1,1 0 1,-1 0 0,1 0-1,-1-1 1,1 1-1,-1 0 1,1 0 0,-1 0-1,1 0 1,-1 0 0,1 0-1,-1 0 1,1 0-1,-1 0 1,1 0 0,-1 0-1,1 0 1,-1 0-1,1 0 1,-1 1 0,1-1-1,0 0 1,-1 0 0,1 0-1,-1 1 1,1-1-1,-1 0 1,1 1 0,0-1-1,-1 0 1,1 1 0,0-1-1,-1 1 1,1-1-1,0 0 1,0 1 0,-1-1-1,1 1 1,0-1-1,0 1 1,0-1 0,-1 1-1,1 0 1,-15 20-163,4 2 221,0 1 0,-12 43 0,20-57 32,0-1-1,1 1 1,1-1 0,0 1-1,0-1 1,1 1 0,0 0-1,0-1 1,1 1 0,4 16-1,-4-23-47,1 0 0,-1-1 0,1 1 0,0-1 0,0 1 1,0-1-1,0 1 0,0-1 0,1 0 0,-1 0 0,1 0 0,-1-1 0,1 1 0,0-1 0,-1 1 0,1-1 0,0 0 0,0 0 0,0 0 0,0 0 0,0 0 1,0-1-1,1 0 0,-1 1 0,0-1 0,0 0 0,0-1 0,0 1 0,6-2 0,0 1 9,0 0-1,0-1 1,0 0 0,0 0 0,-1-1-1,1 0 1,-1-1 0,0 0 0,10-6-1,-11 4-12,-1 1-1,1-1 1,-2-1-1,1 1 0,0-1 1,-1 0-1,4-8 1,-6 11-15,-1 0 0,0-1 1,0 1-1,0-1 0,-1 1 1,1-1-1,-1 1 0,0-1 1,-1 0-1,1 0 0,-1 1 1,0-1-1,0 0 0,-1-6 1,1 10-20,0 0 0,-1 0 1,1 1-1,0-1 0,-1 0 1,1 0-1,0 0 0,-1 0 1,0 1-1,1-1 1,-1 0-1,1 0 0,-1 1 1,0-1-1,1 0 0,-1 1 1,0-1-1,0 1 1,0-1-1,1 1 0,-1-1 1,0 1-1,0 0 0,0-1 1,0 1-1,0 0 0,0 0 1,0-1-1,0 1 1,0 0-1,0 0 0,0 0 1,1 0-1,-1 1 0,0-1 1,0 0-1,0 0 1,0 0-1,0 1 0,-1 0 1,-1 0-19,0 0 1,0 0 0,0 0 0,0 0 0,0 1 0,1 0-1,-1-1 1,0 1 0,1 0 0,0 0 0,-4 4-1,0 2 47,1 1 0,0 1-1,0-1 1,0 0-1,1 1 1,-4 15-1,7-23-14,0 0-1,1 0 0,-1 0 0,1 0 0,-1 1 0,1-1 0,0 0 0,-1 0 0,1 0 0,0 1 1,1-1-1,-1 0 0,0 0 0,1 0 0,-1 0 0,1 1 0,-1-1 0,1 0 0,0 0 1,0 0-1,0 0 0,0 0 0,0-1 0,1 1 0,-1 0 0,1 0 0,-1-1 0,1 1 0,-1-1 1,1 0-1,0 1 0,0-1 0,0 0 0,0 0 0,-1 0 0,1 0 0,3 1 0,4 0-832,-1-1-1,1 0 0,0 0 1,14-1-1,9-2-5516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1.253"/>
    </inkml:context>
    <inkml:brush xml:id="br0">
      <inkml:brushProperty name="width" value="0.025" units="cm"/>
      <inkml:brushProperty name="height" value="0.025" units="cm"/>
    </inkml:brush>
  </inkml:definitions>
  <inkml:trace contextRef="#ctx0" brushRef="#br0">0 101 4740,'0'0'12882,"10"-1"-12273,90-22 1173,-73 15-655,1 1-1,0 1 1,54-3-1,-55 12 424,-25-2-1504,0 0 0,0-1-1,0 1 1,0-1-1,0 0 1,0 0 0,0 0-1,0 0 1,0 0-1,0 0 1,-1 0 0,1-1-1,0 1 1,0-1 0,0 1-1,0-1 1,0 0-1,0 0 1,-1 0 0,1 0-1,0 0 1,-1 0 0,1 0-1,2-3 1,17-10-115,-2 1-3098,-9 1-5475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0.421"/>
    </inkml:context>
    <inkml:brush xml:id="br0">
      <inkml:brushProperty name="width" value="0.025" units="cm"/>
      <inkml:brushProperty name="height" value="0.025" units="cm"/>
    </inkml:brush>
  </inkml:definitions>
  <inkml:trace contextRef="#ctx0" brushRef="#br0">87 126 6566,'0'0'10052,"-11"-1"-8979,9 0-992,0 1-1,-1-1 0,1 1 0,-1 0 0,0-1 1,1 1-1,-1 0 0,1 1 0,-1-1 0,1 0 1,-1 1-1,1 0 0,-1-1 0,1 1 0,0 0 1,-1 0-1,1 0 0,0 1 0,0-1 0,0 0 1,-1 1-1,2 0 0,-1-1 0,0 1 0,0 0 1,0 0-1,1 0 0,-1 0 0,1 0 0,0 0 1,0 1-1,-1-1 0,1 0 0,1 1 0,-1-1 0,0 0 1,1 1-1,-1-1 0,1 1 0,-1 0 0,1-1 1,0 1-1,1 2 0,-2-3-23,1 0 0,0-1 0,0 1 0,0 0 0,0-1 1,0 1-1,0 0 0,1-1 0,-1 1 0,0 0 0,1-1 0,0 1 0,-1-1 0,1 1 0,0 0 0,0-1 1,0 0-1,-1 1 0,2-1 0,-1 0 0,0 1 0,0-1 0,0 0 0,3 2 0,-1-2 54,-1 0-1,1 0 1,0 0-1,0 0 0,0-1 1,0 1-1,0-1 1,0 0-1,0 1 1,0-2-1,0 1 1,0 0-1,3-1 0,6-2 169,0 0-1,0 0 1,0-1-1,0-1 0,-1 0 1,11-7-1,3-4-152,0-1 0,-2-1 0,0-1 0,38-42 0,-60 64-232,0 1 0,0-1-1,0 1 1,-1-1 0,0 1 0,0 0-1,0-1 1,0 1 0,-1 3 0,-3 23 136,-4 37-6,7-63-18,1 1-1,0 0 1,0-1 0,1 1 0,-1 0-1,1-1 1,0 1 0,1-1 0,-1 1-1,4 7 1,-4-10 34,1 0-1,0 0 1,-1 0-1,1-1 0,0 1 1,0 0-1,0 0 1,0-1-1,0 0 1,0 1-1,1-1 1,-1 0-1,0 0 1,1 0-1,-1 0 1,1 0-1,-1-1 1,1 1-1,-1-1 0,1 0 1,-1 0-1,1 1 1,-1-2-1,1 1 1,0 0-1,-1 0 1,1-1-1,-1 0 1,1 1-1,-1-1 1,0 0-1,4-2 1,2 0 85,0-1 1,-1 0 0,1 0 0,-1-1-1,0 0 1,0 0 0,0 0 0,7-9-1,-8 6-84,0 1 0,0-1 0,0-1-1,-1 1 1,-1-1 0,1 0 0,-1 0-1,-1 0 1,0-1 0,0 1 0,-1-1-1,0 0 1,0 0 0,-1 1 0,-1-1-1,0 0 1,0 0 0,-3-17-1,2 24-67,0 1-1,0-1 0,-1 1 0,1 0 0,-1-1 0,1 1 0,-1 0 0,0 0 1,0 0-1,0 0 0,0 1 0,0-1 0,0 0 0,0 1 0,-4-2 0,6 2 7,-1 1 0,0-1-1,1 1 1,-1 0-1,0-1 1,0 1 0,1 0-1,-1 0 1,0-1-1,0 1 1,1 0 0,-1 0-1,0 0 1,0 0-1,0 0 1,1 0 0,-1 0-1,0 0 1,0 0-1,1 0 1,-1 1 0,0-1-1,0 0 1,1 1-1,-1-1 1,0 0 0,1 1-1,-1-1 1,0 0-1,1 1 1,-1-1 0,0 1-1,1 0 1,-1-1-1,1 1 1,-1-1 0,1 1-1,-1 0 1,1-1-1,0 1 1,-1 0 0,1 0-1,0-1 1,0 1-1,-1 0 1,1 0 0,0-1-1,0 1 1,0 0 0,0 0-1,0 0 1,0 1-1,0 0-153,-1 0 1,1 0-1,0 1 0,0-1 0,0 0 0,1 0 1,-1 1-1,0-1 0,1 0 0,-1 0 0,1 0 1,0 0-1,0 0 0,0 0 0,0 0 0,0 0 1,0 0-1,0 0 0,3 2 0,-2-2-298,1 0-1,-1 0 1,1-1-1,0 1 1,0-1-1,0 0 1,0 0-1,0 0 1,0 0-1,0 0 1,0-1-1,7 1 1,18 0-4743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0.996"/>
    </inkml:context>
    <inkml:brush xml:id="br0">
      <inkml:brushProperty name="width" value="0.025" units="cm"/>
      <inkml:brushProperty name="height" value="0.025" units="cm"/>
    </inkml:brush>
  </inkml:definitions>
  <inkml:trace contextRef="#ctx0" brushRef="#br0">164 74 14029,'0'0'2659,"-9"1"-801,-2 2-1389,0 0 0,0 0 1,0 1-1,1 1 1,-1 0-1,1 0 0,0 1 1,1 0-1,-1 1 1,1 0-1,0 0 0,1 1 1,-13 15-1,21-23-466,-1 0-1,1 1 1,0-1 0,-1 0-1,1 1 1,0-1 0,0 0 0,-1 1-1,1-1 1,0 1 0,0-1-1,0 0 1,-1 1 0,1-1-1,0 1 1,0-1 0,0 1-1,0-1 1,0 1 0,0-1-1,0 0 1,0 1 0,0-1-1,0 1 1,0-1 0,0 1-1,1-1 1,-1 0 0,0 1-1,0-1 1,0 1 0,1-1 0,-1 0-1,0 1 1,0-1 0,1 1-1,-1-1 1,20 3 142,24-15 3,-35 7-218,1 0-1,0 1 0,0 0 1,0 0-1,0 1 1,1 0-1,12-1 1,-21 4 25,0 0 0,0 0 0,0 0 0,1 0 1,-1 1-1,0-1 0,0 1 0,0-1 0,0 1 1,0 0-1,1 0 0,-2 0 0,1 0 0,0 0 1,0 0-1,2 2 0,-2 0 10,0 0 0,1-1 0,-2 1 0,1 0 0,0 0 0,-1 0 1,1 0-1,-1 0 0,0 0 0,0 1 0,0-1 0,0 0 0,0 6 0,-1-7 67,0-1 0,0 1 0,0-1 0,0 1 0,0-1 0,0 0 0,0 1 0,0-1 0,1 1 0,-1-1 0,1 0 0,-1 1 0,1-1 0,-1 0 1,1 0-1,0 1 0,0-1 0,-1 0 0,1 0 0,0 0 0,0 0 0,2 2 0,-1-5 41,0 1-1,0-1 1,0 1 0,0-1 0,0 0 0,0 0 0,-1 0-1,1 0 1,-1 0 0,0 0 0,1 0 0,-1-1 0,1-2-1,3-4-120,-1 0-1,0 0 1,-1 0-1,0-1 1,0 0-1,-1 1 1,0-1-1,-1 0 1,0 0-1,0-16 1,-1 26-107,43 13 37,-21-11 252,0-2-1,-1-1 1,1 0-1,-1-2 1,1 0-1,-1-1 1,0-2-1,-1 0 0,1-1 1,-1-1-1,24-13 1,-42 20-129,0 0 0,-1 0 0,1 0 0,0 0 1,-1 0-1,1 0 0,-1 0 0,0-1 0,1 1 0,-1-1 1,0 1-1,0-1 0,0 0 0,2-2 0,-3 4-9,0-1 0,0 0 1,-1 1-1,1-1 0,0 1 0,0-1 0,0 1 0,0-1 0,0 0 0,-1 1 0,1-1 1,0 1-1,-1-1 0,1 1 0,0-1 0,-1 1 0,1-1 0,0 1 0,-1 0 0,1-1 1,-1 1-1,1-1 0,-1 1 0,1 0 0,-1 0 0,1-1 0,-1 1 0,1 0 0,-1 0 1,1-1-1,-1 1 0,0 0 0,1 0 0,-1 0 0,1 0 0,-1 0 0,0 0 0,1 0 1,-1 0-1,1 0 0,-1 0 0,1 0 0,-1 1 0,0-1 0,0 0 0,-5 0-32,-36 4-96,41-4 121,0 0 1,0 1 0,0-1-1,0 1 1,0-1-1,-1 1 1,1-1 0,0 1-1,0-1 1,0 1-1,0 0 1,1 0 0,-1-1-1,0 1 1,0 0-1,0 0 1,1 0 0,-1 0-1,0 0 1,1 0-1,-1 0 1,1 0 0,-1 0-1,1 1 1,0-1-1,-1 0 1,1 0-1,0 0 1,0 0 0,0 3-1,0-4-124,0 1-1,0-1 0,1 1 1,-1 0-1,0-1 1,1 1-1,-1-1 0,1 1 1,-1-1-1,1 1 1,-1-1-1,1 1 0,-1-1 1,1 0-1,-1 1 1,1-1-1,0 0 0,-1 1 1,1-1-1,-1 0 1,1 0-1,0 0 0,-1 1 1,1-1-1,0 0 1,-1 0-1,1 0 0,0 0 1,0 0-1,-1 0 1,1 0-1,0-1 0,-1 1 1,1 0-1,1-1 1,2 1-1603,14 0-6633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2.125"/>
    </inkml:context>
    <inkml:brush xml:id="br0">
      <inkml:brushProperty name="width" value="0.025" units="cm"/>
      <inkml:brushProperty name="height" value="0.025" units="cm"/>
    </inkml:brush>
  </inkml:definitions>
  <inkml:trace contextRef="#ctx0" brushRef="#br0">5 245 929,'0'0'-11,"10"-7"737,6-2-559,-2 1 1112,0 0 0,22-17 0,-10-5 4354,-25 28-4775,1-1 0,-1 0 0,0 0 0,0 1 0,0-1 0,0 0 0,0 0 0,0 0-1,-1 0 1,1-5 0,-1 7-725,0 0 0,0 1 0,0-1 0,0 0 1,0 0-1,0 0 0,-1 0 0,1 0 0,0 0 0,0 0 0,-1 0 0,1 1 0,0-1 0,-1 0 0,1 0 0,-1 0 0,1 1 0,-1-1 0,1 0 0,-1 1 0,0-1 0,1 0 0,-1 1 0,0-1 0,1 1 1,-1-1-1,0 1 0,0-1 0,-1 0 0,0 1-71,0 0 1,-1-1-1,1 1 1,0 0-1,-1 0 1,1 1-1,0-1 1,0 0-1,-1 1 1,1-1-1,-4 2 1,-1 1-117,0 0 1,0 0-1,0 1 1,1 0-1,-1 0 1,-10 9-1,14-10 54,1 0 0,-1 0 0,0 0 0,1 0 0,0 0 0,0 0 0,0 1 0,0-1 0,1 1 0,-1-1 0,1 1 0,0 0 0,-2 6 0,4-10 3,-1 1 0,0 0 0,0-1-1,0 1 1,1-1 0,-1 1 0,0 0 0,1-1-1,-1 1 1,0-1 0,1 1 0,-1-1 0,1 1-1,-1-1 1,1 1 0,-1-1 0,1 1 0,-1-1 0,1 0-1,0 1 1,-1-1 0,1 0 0,-1 0 0,1 1-1,0-1 1,-1 0 0,1 0 0,0 0 0,-1 0 0,1 0-1,0 0 1,-1 0 0,1 0 0,0 0 0,-1 0-1,2 0 1,30-3 174,-32 3-175,14-3 30,0-1 1,-1 0-1,1-1 1,-1 0-1,0-1 1,0-1-1,-1 0 0,0-1 1,17-14-1,-16 12-8,0-1 1,-1-1-1,0 0 0,-1-1 0,-1 0 0,0 0 1,16-29-1,-33 62 92,0 1 0,1 0 0,2 0 0,0 0 0,1 1 0,1-1 1,1 26-1,1-44-84,0-1 1,1 0 0,-1 0-1,1 0 1,-1 0 0,1 0 0,0 0-1,0 0 1,0 0 0,0 0-1,0 0 1,0-1 0,0 1-1,1 0 1,-1-1 0,0 1 0,1-1-1,0 1 1,-1-1 0,1 0-1,0 1 1,2 0 0,-1-1 3,1 0 1,-1 0-1,1 0 0,-1-1 1,1 1-1,-1-1 1,1 0-1,0 0 0,-1 0 1,1 0-1,-1-1 0,5 0 1,3-2 11,-1 0 1,0-1-1,-1 0 0,1 0 1,0-1-1,-1 0 0,0-1 1,9-7-1,24-41 135,-28 34-292,-14 21 90,0-1-1,0 0 0,0 0 1,0 0-1,0 0 0,1 0 0,-1 0 1,0 0-1,0 0 0,0 0 0,0 0 1,0 1-1,0-1 0,0 0 0,0 0 1,0 0-1,0 0 0,0 0 1,1 0-1,-1 0 0,0 0 0,0 0 1,0 0-1,0 0 0,0 0 0,0 0 1,0 0-1,0 0 0,1 0 0,-1 0 1,0 0-1,0 0 0,0 0 1,0 0-1,0 0 0,0 0 0,0 0 1,0 0-1,1 0 0,-1 0 0,0 0 1,0-1-1,-2 13-11,0-3 31,0 0 0,1 0-1,0 0 1,1 18 0,0-25 11,0 0 0,0-1 0,0 1 0,1 0 0,-1-1 0,0 1 0,1-1 0,0 1 0,-1-1 0,1 1 0,0-1 0,0 1 0,0-1 0,0 0 0,0 0 0,0 1 0,0-1 0,0 0 0,1 0 0,-1 0 0,0 0 0,1 0 0,-1 0 0,0-1-1,1 1 1,-1 0 0,1-1 0,-1 1 0,1-1 0,0 0 0,-1 1 0,1-1 0,0 0 0,1 0 0,4 0 31,0 0 1,0-1-1,0 0 0,0 0 0,-1-1 0,1 0 0,-1 0 1,1-1-1,-1 1 0,9-6 0,-11 6-47,0-1 1,0 1-1,0-1 0,0 0 1,0 0-1,-1-1 0,1 1 1,-1-1-1,0 0 0,0 1 1,0-1-1,-1-1 0,1 1 1,-1 0-1,0 0 0,1-6 1,-2 10-9,-1-1 1,0 1-1,1-1 1,-1 1-1,0-1 1,0 1-1,1-1 1,-1 1-1,0-1 1,0 0-1,0 1 1,0-1-1,0 1 1,0-1-1,0 0 1,0 1-1,0-1 1,0 1-1,0-1 1,0 0 0,0 1-1,0-1 1,-1 1-1,1-1 1,0 1-1,0-1 1,-1 1-1,1-1 1,0 1-1,-1-1 1,1 1-1,0-1 1,-1 1-1,1-1 1,-1 1-1,1 0 1,-1-1-1,1 1 1,-1 0-1,1-1 1,-1 1-1,1 0 1,-1 0 0,1-1-1,-1 1 1,1 0-1,-1 0 1,0 0-1,1 0 1,-1 0-1,1 0 1,-1 0-1,0 0 1,1 0-1,-1 0 1,1 0-1,-1 0 1,0 0-1,1 1 1,-2-1-1,0 1-18,-1 0 0,1 0-1,-1 0 1,1 1 0,-1-1-1,1 1 1,0-1-1,0 1 1,0 0 0,0-1-1,0 1 1,-3 4-1,3-4 66,1 1 0,-1-1 0,1 1-1,0 0 1,-1 0 0,1 0-1,0-1 1,1 1 0,-1 0-1,0 0 1,1 0 0,0 0 0,0 0-1,0 0 1,0 0 0,0 0-1,1 5 1,0-6-6,0 0 1,0-1-1,1 1 0,-1 0 1,0-1-1,1 1 0,-1-1 1,1 0-1,-1 1 1,1-1-1,0 0 0,-1 0 1,1 0-1,0 0 0,0 0 1,0 0-1,0-1 0,0 1 1,0-1-1,0 1 0,0-1 1,0 0-1,0 0 0,0 0 1,0 0-1,3 0 0,0 0-166,0 0 0,-1 0 0,1 0 0,0-1 0,0 1 0,0-1 0,-1 0 0,1-1 0,0 1-1,-1-1 1,1 0 0,-1 0 0,6-4 0,-7 3-592,0 1-1,0-1 1,0 0-1,-1 0 1,1 0 0,-1 0-1,0-1 1,0 1-1,0-1 1,-1 1 0,3-7-1,5-23-9812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2.485"/>
    </inkml:context>
    <inkml:brush xml:id="br0">
      <inkml:brushProperty name="width" value="0.025" units="cm"/>
      <inkml:brushProperty name="height" value="0.025" units="cm"/>
    </inkml:brush>
  </inkml:definitions>
  <inkml:trace contextRef="#ctx0" brushRef="#br0">1 0 16528,'0'0'6438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2.907"/>
    </inkml:context>
    <inkml:brush xml:id="br0">
      <inkml:brushProperty name="width" value="0.025" units="cm"/>
      <inkml:brushProperty name="height" value="0.025" units="cm"/>
    </inkml:brush>
  </inkml:definitions>
  <inkml:trace contextRef="#ctx0" brushRef="#br0">34 114 4164,'4'-9'7276,"-1"1"-6174,-1-1-329,1 1 1,0 0-1,0 0 1,1 0-1,0 0 0,0 0 1,1 1-1,0 0 0,0 0 1,10-10-1,-14 17-725,-1 0 0,0 0 0,0-1 0,1 1-1,-1 0 1,0 0 0,0 0 0,1 0 0,-1 0 0,0-1-1,0 1 1,1 0 0,-1 0 0,0 0 0,1 0 0,-1 0 0,0 0-1,1 0 1,-1 0 0,0 0 0,1 0 0,-1 0 0,0 0-1,0 0 1,1 0 0,-1 0 0,0 1 0,1-1 0,-1 0-1,0 0 1,0 0 0,1 0 0,-1 1 0,0-1 0,0 0-1,1 0 1,-1 0 0,0 1 0,0-1 0,0 0 0,0 0-1,1 1 1,-1-1 0,0 0 0,0 0 0,0 1 0,0-1-1,0 0 1,0 1 0,0-1 0,1 1 0,-1 18 132,0-14-34,-3 27-15,-1 1 1,-1-1-1,-2 0 1,-1 0 0,-20 47-1,-4 20-1881,31-97 1173,-3 11-177,1-9-1776,-1-5-3555,-3-11-1170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3.326"/>
    </inkml:context>
    <inkml:brush xml:id="br0">
      <inkml:brushProperty name="width" value="0.025" units="cm"/>
      <inkml:brushProperty name="height" value="0.025" units="cm"/>
    </inkml:brush>
  </inkml:definitions>
  <inkml:trace contextRef="#ctx0" brushRef="#br0">0 95 16624,'0'0'2194,"6"-9"-187,2 0-1475,0 0 0,0 0 1,0 1-1,1 0 0,16-11 0,-22 16-451,1 0 0,0 1 0,0 0-1,0-1 1,0 1 0,1 1 0,-1-1 0,1 0-1,-1 1 1,1 0 0,-1 0 0,1 1 0,0-1-1,-1 1 1,1 0 0,0 0 0,-1 1 0,1-1-1,0 1 1,7 2 0,-11-2-113,0 0 0,1 0-1,-1 0 1,0 0 0,0 1 0,0-1-1,0 0 1,0 1 0,0-1 0,0 0-1,0 1 1,-1-1 0,1 1 0,0 0 0,-1-1-1,1 1 1,-1-1 0,0 1 0,0 0-1,1-1 1,-1 4 0,-1 42-186,0-37 232,-2 26 171,2-29-277,0 0 0,1 0 0,0 1 0,0-1 0,0 0 0,3 11 0,-2-15 26,0 1-1,1-1 1,-1 0 0,1 0 0,-1 0 0,1-1 0,0 1 0,0 0 0,1-1 0,-1 1-1,1-1 1,-1 0 0,1 0 0,-1 0 0,1 0 0,0 0 0,6 3 0,15 5 65,-12-5-57,-1 0 0,0 0 0,0 2 0,0-1 0,10 9-1,-19-14 89,-1 0 0,0 0 0,0 0 0,1 1 0,-1-1 0,0 0 0,0 1 0,0-1 0,-1 1 0,1-1 0,0 1 0,0-1 0,-1 1 0,1-1 0,-1 1-1,0 0 1,1-1 0,-1 1 0,0 0 0,0-1 0,0 1 0,0 0 0,0-1 0,0 1 0,0 0 0,-1-1 0,1 1 0,-1 0 0,1-1 0,-1 1 0,0-1 0,1 1 0,-1-1-1,0 1 1,0-1 0,0 0 0,0 1 0,0-1 0,-1 0 0,1 0 0,0 0 0,0 0 0,-1 0 0,-2 2 0,-10 8 274,-2-1 0,1 0 0,-2-1 0,1 0 0,-1-2-1,0 0 1,-1 0 0,1-2 0,-1 0 0,-1-1 0,1-1 0,0-1 0,-1 0 0,-24-2 0,41 0-335,1 0 1,0 0-1,0 0 0,0 0 1,0 0-1,0 0 0,0 0 1,0 0-1,0 0 1,0 0-1,-1-1 0,1 1 1,0-1-1,0 1 0,0-1 1,0 1-1,0-1 1,1 1-1,-1-1 0,0 0 1,0 1-1,0-1 0,0 0 1,1 0-1,-1 0 1,0 1-1,1-1 0,-1 0 1,1 0-1,-1 0 0,1 0 1,-1 0-1,1 0 0,0 0 1,-1-1-1,1 1 1,0 0-1,0 0 0,0 0 1,0 0-1,0 0 0,0 0 1,0 0-1,0 0 1,0-1-1,1 1 0,-1-1 1,1-1-258,1 1-1,-1-1 1,1 0 0,-1 1 0,1-1 0,0 1 0,0-1-1,0 1 1,0 0 0,0 0 0,0 0 0,1 0 0,-1 0 0,1 0-1,-1 1 1,5-3 0,53-17-6636,-29 11 764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3.698"/>
    </inkml:context>
    <inkml:brush xml:id="br0">
      <inkml:brushProperty name="width" value="0.025" units="cm"/>
      <inkml:brushProperty name="height" value="0.025" units="cm"/>
    </inkml:brush>
  </inkml:definitions>
  <inkml:trace contextRef="#ctx0" brushRef="#br0">0 118 12139,'0'0'13763,"10"5"-13213,-7-4-532,1 1 1,-1-1-1,1 1 1,0-1-1,0 0 0,-1-1 1,1 1-1,0-1 1,0 1-1,0-1 1,0 0-1,-1-1 1,1 1-1,0-1 1,0 1-1,0-1 0,-1 0 1,1-1-1,0 1 1,-1 0-1,1-1 1,-1 0-1,0 0 1,1 0-1,-1 0 1,0-1-1,0 1 0,0-1 1,-1 0-1,1 0 1,-1 0-1,1 0 1,-1 0-1,2-5 1,-1 4-1,0 0-1,-1 0 1,1 0 0,-1-1 0,0 1 0,0-1 0,-1 0 0,1 0 0,-1 1 0,0-1 0,-1 0 0,1 0 0,-1-9 0,0 14-20,0-1 1,0 1 0,0-1-1,0 1 1,-1-1-1,1 1 1,0-1 0,0 1-1,-1-1 1,1 1 0,0-1-1,-1 1 1,1-1 0,-1 1-1,1-1 1,0 1 0,-1 0-1,1-1 1,-1 1 0,1 0-1,-1 0 1,1-1 0,-1 1-1,1 0 1,-1 0 0,1 0-1,-1-1 1,0 1 0,1 0-1,-1 0 1,1 0 0,-1 0-1,1 0 1,-1 0 0,0 0-1,1 0 1,-1 0-1,1 1 1,-1-1 0,1 0-1,-1 0 1,1 0 0,-1 1-1,0-1 1,-25 15-179,16-2 193,0 0 1,1 1-1,1 0 0,0 0 0,1 1 0,0 0 0,2 0 1,0 1-1,0-1 0,1 1 0,1 0 0,1 1 1,0-1-1,2 31 0,0-45-6,0 0 0,0 0 1,0 0-1,0 0 0,1 0 0,-1 0 1,1 0-1,0-1 0,-1 1 1,1 0-1,0 0 0,0-1 0,0 1 1,0 0-1,0-1 0,1 1 0,-1-1 1,0 1-1,1-1 0,-1 0 0,1 0 1,2 2-1,-1-2 12,0 1-1,1-1 1,-1 0-1,0-1 1,1 1-1,-1 0 1,0-1-1,1 0 1,-1 0-1,1 0 1,6-1-1,-1-1-578,1 0 0,-1 0 1,0-1-1,0 0 0,0-1 0,0 0 0,-1 0 0,13-9 0,10-15-5953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4.476"/>
    </inkml:context>
    <inkml:brush xml:id="br0">
      <inkml:brushProperty name="width" value="0.025" units="cm"/>
      <inkml:brushProperty name="height" value="0.025" units="cm"/>
    </inkml:brush>
  </inkml:definitions>
  <inkml:trace contextRef="#ctx0" brushRef="#br0">0 70 3555,'0'0'23334,"3"11"-23339,1 11 25,-1 0-1,0 28 1,2 14 7,-5-62-22,0 0 1,0 0 0,0 0-1,0 0 1,0 0-1,1 0 1,-1 0 0,1 0-1,-1 0 1,1 0 0,0 0-1,-1 0 1,1 0 0,0-1-1,0 1 1,1 0 0,-1 0-1,0-1 1,0 1 0,1-1-1,-1 1 1,1-1 0,0 0-1,-1 0 1,1 0 0,0 0-1,0 0 1,-1 0 0,1 0-1,0 0 1,0-1 0,0 1-1,0-1 1,0 1 0,0-1-1,0 0 1,0 0 0,0 0-1,0 0 1,0 0 0,0 0-1,0 0 1,0-1 0,0 1-1,3-2 1,3-1 36,-1 0 1,1 0-1,-1-1 0,0 0 1,0 0-1,0-1 0,0 0 1,-1 0-1,0 0 0,7-9 1,-6 6-14,0 0 0,-1-1 0,0 0 0,0-1 0,-1 1 0,0-1 0,-1 0 0,0 0 0,0 0 0,-1-1 0,-1 1 0,1-1 0,-2 0 0,0 0 0,0 1 1,-1-1-1,-2-19 0,2 28-30,0 0 0,-1 0 1,1 0-1,-1 0 0,0 1 1,0-1-1,0 0 1,1 1-1,-2-1 0,1 0 1,0 1-1,0 0 0,0-1 1,-1 1-1,1 0 0,-1-1 1,1 1-1,-1 0 0,1 0 1,-1 0-1,-2-1 0,3 2-10,0 0 0,1 0 0,-1-1 0,0 1-1,1 0 1,-1 0 0,1 0 0,-1 0 0,0 0-1,1 0 1,-1 0 0,0 1 0,1-1 0,-1 0-1,1 0 1,-1 0 0,0 1 0,1-1 0,-1 0-1,1 1 1,-1-1 0,1 0 0,-1 1 0,0 0 0,0 0-2,1 0 0,-1 0 0,0 1 0,0-1 0,1 0 0,-1 1 0,1-1 0,-1 1 0,1-1 0,0 0 0,0 1 0,-1-1 0,1 1 0,0-1 0,0 2 0,1 0 8,-1-1 0,0 1 0,1-1 0,0 0-1,-1 0 1,1 1 0,0-1 0,0 0 0,0 0 0,0 0 0,1 0 0,-1 0 0,0 0 0,1 0 0,-1 0 0,1-1 0,0 1-1,0-1 1,0 1 0,0-1 0,0 1 0,0-1 0,0 0 0,0 0 0,0 0 0,0 0 0,1-1 0,-1 1 0,0-1-1,1 1 1,-1-1 0,0 0 0,1 1 0,4-2 0,43-2-2760,-9-11-5022,-21 3 890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5.133"/>
    </inkml:context>
    <inkml:brush xml:id="br0">
      <inkml:brushProperty name="width" value="0.025" units="cm"/>
      <inkml:brushProperty name="height" value="0.025" units="cm"/>
    </inkml:brush>
  </inkml:definitions>
  <inkml:trace contextRef="#ctx0" brushRef="#br0">64 135 9929,'0'0'14281,"9"-10"-14180,-2 2-78,-1 4-7,-1-1 1,-1 0 0,1 0-1,0 0 1,-1-1-1,0 1 1,-1-1 0,1 0-1,-1 0 1,0-1-1,-1 1 1,1 0 0,-1-1-1,-1 0 1,2-11-1,-2 18-14,-1-1-1,-1 0 0,1 1 0,0-1 0,0 1 1,0-1-1,0 1 0,0-1 0,0 1 1,-1-1-1,1 1 0,0-1 0,0 1 1,-1-1-1,1 1 0,0 0 0,-1-1 1,1 1-1,0-1 0,-1 1 0,1 0 1,-1-1-1,1 1 0,-1 0 0,1-1 1,-1 1-1,1 0 0,-1 0 0,1 0 1,-1-1-1,0 1 0,-22 3-80,18-1 59,1-1 0,0 1 1,-1 0-1,1 1 0,0-1 0,0 1 1,-6 5-1,2 3-10,0 0 0,1 0 0,1 1 0,-1 0 0,2 0 0,-5 14 0,7-19 54,1 1 0,0 0 0,0 1 0,0-1 0,1 0 0,1 0 0,-1 1-1,1-1 1,0 0 0,4 16 0,-4-22-14,1-1 0,0 0 0,-1 0 0,1 0 0,0-1 0,0 1 1,0 0-1,0 0 0,0 0 0,0-1 0,0 1 0,0 0 0,0-1 0,1 1 0,-1-1 0,0 0 0,0 1 0,0-1 0,1 0 0,-1 1 0,0-1 0,0 0 1,1 0-1,-1 0 0,0 0 0,0-1 0,1 1 0,-1 0 0,0 0 0,0-1 0,1 1 0,-1-1 0,2 0 0,42-17 358,7-19-162,23-15-112,-69 48-107,-1 2-1,1-1 1,-1 0-1,1 1 1,0 0-1,0 1 1,0-1 0,0 1-1,0 0 1,0 1-1,10 0 1,-15 0 15,1 1 0,-1-1 0,0 1-1,1-1 1,-1 1 0,0 0 0,0 0 0,0 0 0,1 0 0,-1 0-1,0 0 1,0 0 0,0 0 0,-1 0 0,1 0 0,0 1 0,0-1-1,-1 0 1,1 1 0,0-1 0,-1 0 0,1 1 0,-1-1 0,0 1-1,1-1 1,-1 0 0,0 3 0,3 45 188,-3-43-186,0 33 596,0-65 1511,-2 9-2013,0-1 0,0 1 0,-2 0-1,-6-21 1,-6-30-90,16 68-55,0-1 0,1 1 0,-1 0-1,0-1 1,1 1 0,-1-1 0,1 1 0,-1 0 0,0-1 0,1 1 0,-1 0 0,1-1 0,-1 1-1,1 0 1,-1 0 0,1-1 0,0 1 0,-1 0 0,1 0 0,-1 0 0,1 0 0,-1 0 0,1 0-1,0 0 1,-1 0 0,1 0 0,-1 0 0,2 0 0,24 0-936,-20 0 615,72 0-5953,-27 0-1131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6.036"/>
    </inkml:context>
    <inkml:brush xml:id="br0">
      <inkml:brushProperty name="width" value="0.025" units="cm"/>
      <inkml:brushProperty name="height" value="0.025" units="cm"/>
    </inkml:brush>
  </inkml:definitions>
  <inkml:trace contextRef="#ctx0" brushRef="#br0">111 100 3876,'1'-1'518,"-1"0"1,1 0-1,-1 0 0,1 1 1,-1-1-1,0 0 1,1 0-1,-1 0 1,0 0-1,0 0 1,1 0-1,-1 0 0,0 0 1,0 0-1,0 0 1,0 0-1,0 0 1,0 0-1,-1 0 1,1 1-1,0-1 0,0 0 1,-1 0-1,1 0 1,-1-1-1,0 1-350,0 1 0,0-1-1,1 1 1,-1-1 0,0 1-1,0-1 1,0 1 0,0 0-1,0-1 1,0 1 0,0 0-1,0 0 1,-1 0 0,1-1-1,0 1 1,0 0-1,0 1 1,-1-1 0,-2 0-165,0 1 1,0 0 0,0 0-1,0 0 1,0 0 0,0 1-1,0-1 1,1 1 0,-1 0-1,1 0 1,-4 3 0,2 1 195,0 0 0,1 0 0,0 1 0,0-1 0,0 1 0,1 0 0,-3 10 0,4-13-123,1 0 0,-1 0 1,1 0-1,1 0 0,-1 0 1,0 0-1,1 0 0,0 1 1,0-1-1,0 0 0,1 0 1,-1 0-1,1 0 0,0 0 1,1 4-1,-1-7-62,0 0-1,-1 0 1,1 0-1,0 0 1,0 0-1,0 0 1,0-1-1,0 1 1,-1 0-1,1-1 1,0 1-1,1 0 1,-1-1-1,0 1 1,0-1-1,0 0 1,0 1-1,0-1 1,0 0-1,0 0 1,1 0-1,-1 0 1,0 0-1,0 0 1,0 0-1,1 0 1,-1 0-1,0 0 1,0-1-1,0 1 1,0-1-1,0 1 1,0 0-1,0-1 1,0 0-1,2 0 1,1-2 79,0 1 0,0 0 1,0-1-1,-1 1 1,1-1-1,-1 0 0,0-1 1,4-3-1,-2 0 18,0-1 0,-1 0-1,0-1 1,0 1 0,-1-1 0,0 1-1,0-1 1,-1 0 0,0 0 0,-1 0 0,0 0-1,0 0 1,-1-1 0,0 1 0,-2-13-1,1 20-128,0-1-1,0 0 1,0 1-1,-1-1 1,1 1-1,-1-1 1,1 1-1,-1 0 1,0 0-1,0 0 1,0 0-1,0 0 1,0 0-1,-5-2 1,6 2-214,-1 1 0,0 0 0,1 0 0,-1 0 0,0 1 1,1-1-1,-1 0 0,0 0 0,0 1 0,0 0 0,0-1 0,0 1 1,0 0-1,0 0 0,1 0 0,-1 0 0,0 0 0,0 0 0,0 0 0,0 1 1,0-1-1,-2 2 0,3-1-278,0 1 1,0-1-1,1 1 1,-1 0-1,1-1 0,-1 1 1,1 0-1,-1 0 1,1-1-1,0 1 1,0 0-1,0 0 1,0 0-1,0-1 1,0 1-1,1 0 0,-1 0 1,1-1-1,0 4 1,10 11-3858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250"/>
    </inkml:context>
    <inkml:brush xml:id="br0">
      <inkml:brushProperty name="width" value="0.025" units="cm"/>
      <inkml:brushProperty name="height" value="0.025" units="cm"/>
    </inkml:brush>
  </inkml:definitions>
  <inkml:trace contextRef="#ctx0" brushRef="#br0">1 126 4837,'0'0'9363,"4"-10"-7820,0 2-1326,-1 1 0,2-1 0,-1 1 0,1 0 0,0 0 0,0 1 0,1-1 0,0 1 0,0 1 0,0-1 0,1 1 0,0 0 0,0 0 0,0 1 0,1 0 0,-1 0 0,1 1 0,0 0 0,12-3 0,-17 5-213,-1 1-1,0-1 1,0 1 0,1 0-1,-1 0 1,0 0 0,0 0-1,1 0 1,-1 1 0,0-1-1,0 0 1,1 1 0,-1 0-1,0 0 1,0 0 0,0-1-1,0 2 1,0-1 0,0 0-1,0 0 1,2 2 0,-4-1 6,1 0 1,0-1-1,-1 1 1,1 0-1,-1-1 1,1 1-1,-1 0 1,0 0-1,0-1 0,0 1 1,0 0-1,0 0 1,0 0-1,-1-1 1,1 1-1,0 0 1,-1 0-1,0-1 1,1 1-1,-1 0 1,0-1-1,0 1 1,0-1-1,0 1 1,0-1-1,0 1 0,0-1 1,-2 2-1,-36 42 433,-12 19 963,48-59-1291,0 0 0,0 0 0,0 1 0,1-1 0,0 1 0,0 0 0,0 0 1,1 0-1,0 0 0,0 0 0,0 7 0,2-11-127,-1-1-1,1 1 1,-1 0-1,1-1 0,-1 1 1,1-1-1,0 1 1,0-1-1,0 1 1,0-1-1,0 0 1,0 1-1,0-1 1,1 0-1,-1 0 1,0 0-1,1 0 1,-1 0-1,1 0 1,-1 0-1,1 0 1,-1-1-1,1 1 1,-1 0-1,1-1 1,0 1-1,0-1 0,-1 0 1,1 0-1,3 0 1,64 4-3498,-57-5 1899,22 0-4571,0-3-4767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6.785"/>
    </inkml:context>
    <inkml:brush xml:id="br0">
      <inkml:brushProperty name="width" value="0.025" units="cm"/>
      <inkml:brushProperty name="height" value="0.025" units="cm"/>
    </inkml:brush>
  </inkml:definitions>
  <inkml:trace contextRef="#ctx0" brushRef="#br0">70 1 8552,'0'0'12689,"-6"11"-12256,-4 14 152,1 2 1,1-1-1,1 1 1,2 0-1,-5 55 0,0 56-17,5-84 4304,5-66-4532,0 2-5998,2 0-5066,0 1 1233</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7.253"/>
    </inkml:context>
    <inkml:brush xml:id="br0">
      <inkml:brushProperty name="width" value="0.025" units="cm"/>
      <inkml:brushProperty name="height" value="0.025" units="cm"/>
    </inkml:brush>
  </inkml:definitions>
  <inkml:trace contextRef="#ctx0" brushRef="#br0">93 3 5733,'0'0'20131,"0"12"-19992,-5 34 186,-2-1 1,-2 0-1,-27 77 0,4-12-67,31-108-237,1-1-1,-1 0 0,1 0 1,-1 0-1,1 1 1,0-1-1,0 0 0,0 0 1,-1 1-1,1-1 1,0 0-1,0 1 1,1-1-1,-1 0 0,0 0 1,0 1-1,1-1 1,-1 0-1,1 2 0,0-3 0,0 0 0,-1 0 0,1 0 0,0 0 0,0 0 0,-1 0 0,1 0 0,0-1 0,0 1 0,-1 0 0,1 0 0,0-1 0,-1 1 0,1 0 0,0-1 0,-1 1 0,1 0 0,0-1 0,-1 1 0,1-1 0,-1 1 0,1-1 0,0 0 0,44-49 736,-38 42-686,23-27 21,83-103 613,-97 117-679,-2-1-1,-1 0 1,-1-1-1,18-45 1,-29 63-606,1-6-891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7.628"/>
    </inkml:context>
    <inkml:brush xml:id="br0">
      <inkml:brushProperty name="width" value="0.025" units="cm"/>
      <inkml:brushProperty name="height" value="0.025" units="cm"/>
    </inkml:brush>
  </inkml:definitions>
  <inkml:trace contextRef="#ctx0" brushRef="#br0">29 1 5605,'0'0'7143,"-18"51"-4100,10-28-128,5 1-865,3-5-353,0-1-736,3-6-512,11-5-353,4-3 0,3-4-833,3 0-1281,2-11-1729,-2-5-3684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8.588"/>
    </inkml:context>
    <inkml:brush xml:id="br0">
      <inkml:brushProperty name="width" value="0.025" units="cm"/>
      <inkml:brushProperty name="height" value="0.025" units="cm"/>
    </inkml:brush>
  </inkml:definitions>
  <inkml:trace contextRef="#ctx0" brushRef="#br0">0 185 8520,'0'0'11915,"10"-3"-10228,5-2-1208,-1 0 0,26-14 1,-36 17-395,0 0 1,0 0-1,-1-1 1,1 1 0,-1-1-1,0 1 1,1-1 0,-1 0-1,0-1 1,-1 1-1,1 0 1,-1-1 0,1 1-1,-1-1 1,0 0 0,0 0-1,-1 0 1,2-4-1,-3 8-68,1-1-1,-1 1 1,0-1-1,0 1 1,0-1-1,0 1 1,0 0-1,0-1 1,0 1-1,0-1 1,0 1-1,0-1 1,0 1-1,0 0 1,-1-1-1,1 1 0,0-1 1,0 1-1,0 0 1,0-1-1,-1 1 1,1 0-1,0-1 1,0 1-1,-1 0 1,1-1-1,0 1 1,-1 0-1,1-1 1,0 1-1,-1 0 1,1 0-1,0 0 0,-1-1 1,1 1-1,-1 0 1,0 0-1,-18 4 57,-17 17-216,31-15 126,-1 0 0,2 1-1,-1-1 1,1 1 0,0 0 0,1 0 0,-1 0 0,1 0 0,1 1 0,-1-1 0,1 1 0,1 0 0,-1 0 0,1 9-1,1-17 20,1 1-1,-1 0 0,1-1 1,0 1-1,-1-1 0,1 1 0,0-1 1,-1 1-1,1-1 0,0 1 0,0-1 1,0 0-1,-1 1 0,1-1 0,0 0 1,0 0-1,0 0 0,0 0 1,-1 1-1,1-1 0,0 0 0,0 0 1,0-1-1,0 1 0,0 0 0,-1 0 1,1 0-1,0-1 0,0 1 1,1-1-1,30-6 125,-10-2-206,-1 2 1,1 1-1,1 0 1,-1 2 0,1 0-1,0 2 1,0 1-1,25 1 1,-22 8-193,3-1 2365,-28-8-2014,0 1 0,0-1 0,0 1 1,0-1-1,0 0 0,0 1 0,0-1 0,0 0 0,0 0 0,-1 0 0,1 1 0,0-1 0,-1 0 0,1 0 0,0 0 0,-1 0 1,1 0-1,-1-1 0,0 1 0,1 0 0,-1 0 0,0 0 0,0 0 0,1 0 0,-1 0 0,0-1 0,0-1 0,0-5 86,1-1-1,-1 1 0,0-1 0,0 1 1,-1-1-1,-2-8 0,2 13-162,0 1 0,1 0 0,-1 0 0,0 0 0,-1 0 0,1 1 0,0-1 0,-1 0 0,0 0 1,0 1-1,0-1 0,0 1 0,0-1 0,0 1 0,0 0 0,-1 0 0,1 0 0,-1 0 0,-4-2 0,16 8-130,0-1 1,1 1 0,-1-2-1,1 0 1,-1 0-1,1 0 1,16-1-1,-18-1 102,-1 0-1,0 0 0,1-1 0,-1 0 1,0 0-1,0-1 0,0 0 1,0 0-1,0-1 0,0 1 1,-1-2-1,1 1 0,-1-1 1,0 0-1,0 0 0,0 0 0,-1-1 1,9-9-1,-14 14 26,1-1 0,-1 1 0,0 0 0,0-1 0,0 1 0,0 0 0,1-1 0,-1 1 0,0 0 0,0 0 0,0 0 0,1-1 0,-1 1 1,0 0-1,1 0 0,-1 0 0,0-1 0,0 1 0,1 0 0,-1 0 0,0 0 0,1 0 0,-1 0 0,0 0 0,1 0 0,-1 0 0,0 0 0,1 0 0,-1 0 0,0 0 0,1 0 0,-1 0 0,0 0 0,1 0 0,-1 0 0,0 0 0,1 0 0,-1 0 0,1 1 0,0 14-87,-1-14 83,-1 1 1,1-1 0,0 0-1,-1 1 1,1-1 0,0 0-1,0 1 1,0-1-1,0 1 1,0-1 0,1 0-1,-1 1 1,0-1 0,1 1-1,-1-1 1,1 0-1,-1 0 1,1 1 0,0-1-1,-1 0 1,1 0 0,0 0-1,0 1 1,0-1-1,0 0 1,0 0 0,0-1-1,0 1 1,0 0 0,0 0-1,0 0 1,1-1-1,-1 1 1,0 0 0,0-1-1,1 0 1,1 1-1,3-1 10,1 0 0,0-1 0,0 0 0,-1 0-1,1-1 1,-1 0 0,1 0 0,-1 0-1,0-1 1,0 0 0,0 0 0,0 0 0,9-8-1,-12 9-54,-3 2 28,0 0 0,1 0 0,-1 0 0,0 0 0,0 0 0,1 0 0,-1 0 0,0 0 0,0 0 0,1 0 0,-1 0 0,0 0 1,0 0-1,0 0 0,1 0 0,-1 0 0,0 0 0,0 0 0,1 0 0,-1 0 0,0 0 0,0 0 0,1 0 0,-1 0 1,0 0-1,0 1 0,0-1 0,1 0 0,-1 0 0,0 0 0,0 0 0,0 1 0,0-1 0,1 0 0,-1 0 0,0 0 0,0 1 1,0-1-1,0 0 0,0 0 0,0 0 0,0 1 0,0-1 0,0 0 0,1 1 0,2 19-258,-2 33 494,-2-42-298,11 321 1328,-10-331-1245,2 21 18,-2-1 0,0 1 0,-1-1-1,-5 28 1,5-45 29,0 1 1,0-1-1,0 1 0,0-1 0,-1 0 1,0 1-1,0-1 0,0 0 0,0 0 0,-1-1 1,1 1-1,-1 0 0,0-1 0,0 1 0,-1-1 1,1 0-1,-1 0 0,1-1 0,-1 1 1,0-1-1,0 1 0,0-1 0,0 0 0,0-1 1,-1 1-1,1-1 0,-6 1 0,8-1-19,-1-1 1,0 0-1,1 1 0,-1-1 0,1-1 1,-1 1-1,1 0 0,-1-1 0,1 1 0,-1-1 1,1 0-1,-1 0 0,1 0 0,-1 0 1,1 0-1,0 0 0,0-1 0,-4-2 0,2 0-9,1 1-1,0-1 1,-1 0-1,2 0 1,-1-1-1,0 1 1,1 0-1,0-1 1,-2-6-1,-1-3-32,1-1 1,1 0-1,0 0 0,1-1 0,0-23 0,2 31 8,1 0-1,0-1 0,0 1 1,0 0-1,1 0 0,0 0 1,1 0-1,0 0 0,0 1 0,1-1 1,0 1-1,0 0 0,0 0 1,1 0-1,10-10 0,3-1-99,1 2 0,1 0 1,38-23-1,19-15-2684,-74 52 2225,-1 0 0,0 0 0,1 0 0,-1 0 0,0 0 0,0 0 1,0-1-1,0 1 0,-1-1 0,1 0 0,-1 1 0,1-1 0,0-4 0,0-13-7350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28.960"/>
    </inkml:context>
    <inkml:brush xml:id="br0">
      <inkml:brushProperty name="width" value="0.025" units="cm"/>
      <inkml:brushProperty name="height" value="0.025" units="cm"/>
    </inkml:brush>
  </inkml:definitions>
  <inkml:trace contextRef="#ctx0" brushRef="#br0">1 63 12107,'13'4'2627,"4"-4"288,4 0-129,7 0-1793,2-2-833,5-9-288,2 0-1473,-2-8-2595,1-5-3780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0.096"/>
    </inkml:context>
    <inkml:brush xml:id="br0">
      <inkml:brushProperty name="width" value="0.025" units="cm"/>
      <inkml:brushProperty name="height" value="0.025" units="cm"/>
    </inkml:brush>
  </inkml:definitions>
  <inkml:trace contextRef="#ctx0" brushRef="#br0">0 0 4612,'0'0'18284,"3"14"-17483,20 150 480,-23-161-1274,0 0 1,1 0-1,-1-1 0,1 1 0,0-1 0,0 1 0,0 0 0,0-1 0,0 1 1,1-1-1,-1 0 0,1 0 0,-1 1 0,1-1 0,0 0 0,0 0 0,0 0 1,4 2-1,-4-3 7,0 0 0,0-1-1,0 1 1,0-1 0,1 1 0,-1-1 0,0 0 0,0 0 0,1 0 0,-1 0 0,0 0 0,0 0 0,0-1 0,1 1 0,-1-1 0,0 0 0,0 1-1,0-1 1,0 0 0,0 0 0,0 0 0,0-1 0,2-1 0,41-37 17,-39 34-37,0-1 1,1 1 0,-1 1 0,1-1 0,0 1 0,0 0 0,16-7-1,-22 12 10,-1 0 0,1 0 0,0 0 0,-1 0 1,1 0-1,0 0 0,-1 0 0,1 0 0,0 0 0,-1 0 0,1 0 0,0 1 0,-1-1 0,1 0 0,-1 1 0,1-1 0,0 0 0,-1 1 0,1-1 0,-1 1 0,1-1 0,-1 1 0,1-1 0,-1 1 0,1-1 0,-1 1 0,0-1 0,1 1 0,-1 0 0,0-1 0,0 1 0,1-1 0,-1 1 0,0 0 0,0-1 0,0 1 0,0 0 0,0-1 0,0 1 0,0 0 0,0 0 0,0-1 0,0 1 0,0 0 0,0 44 16,-1-33-263,3-12-41,0 0 1,-1 0 0,1 0 0,0-1-1,0 1 1,-1-1 0,1 1 0,-1-1-1,1 0 1,0 0 0,-1 1-1,1-1 1,-1 0 0,0 0 0,2-2-1,16-15-3858,3-5-3481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0.441"/>
    </inkml:context>
    <inkml:brush xml:id="br0">
      <inkml:brushProperty name="width" value="0.025" units="cm"/>
      <inkml:brushProperty name="height" value="0.025" units="cm"/>
    </inkml:brush>
  </inkml:definitions>
  <inkml:trace contextRef="#ctx0" brushRef="#br0">185 14 6983,'0'0'8007,"-12"6"-5055,-5 1-2368,-59 31 1729,67-34-2017,1 1 1,0 0 0,0 1-1,0 0 1,1 0-1,0 1 1,-7 8-1,13-14-287,0-1 0,1 1 0,-1 0-1,0 0 1,0-1 0,1 1 0,-1 0 0,1 0-1,-1 0 1,1 0 0,-1 0 0,1 0 0,-1 0-1,1-1 1,0 1 0,-1 1 0,1-1 0,0 0-1,0 0 1,0 0 0,0 0 0,0 0 0,0 0-1,0 0 1,0 0 0,0 0 0,1 0 0,-1 0-1,0 0 1,1 0 0,-1 0 0,0 0 0,1 0-1,0 0 1,-1-1 0,1 1 0,-1 0 0,1 0-1,0 0 1,0-1 0,-1 1 0,1 0 0,0-1-1,0 1 1,0-1 0,0 1 0,0-1 0,0 1-1,0-1 1,0 1 0,0-1 0,0 0 0,0 0-1,0 1 1,0-1 0,0 0 0,0 0 0,2 0-1,7 1 47,1-1-1,-1 1 0,1-1 0,14-3 0,-16 2-33,0-1 0,0 0 0,0 0-1,-1-1 1,1 0 0,-1-1 0,0 0-1,0 0 1,0-1 0,-1 0 0,1 0-1,-1-1 1,0 0 0,-1 0 0,1 0 0,-1-1-1,-1 0 1,1 0 0,-1-1 0,0 1-1,-1-1 1,0 0 0,0-1 0,-1 1-1,0 0 1,2-12 0,-5 20-19,0 0 0,-1 0-1,1 0 1,-1 0 0,1 0 0,0 0 0,-1 0 0,1 0-1,0 0 1,-1 0 0,1 0 0,-1 0 0,1 0 0,0 0 0,-1 0-1,1 1 1,0-1 0,-1 0 0,1 0 0,0 0 0,-1 1-1,1-1 1,0 0 0,-1 0 0,1 1 0,0-1 0,0 0-1,0 1 1,-1-1 0,1 0 0,0 1 0,0-1 0,0 0 0,-1 1-1,1-1 1,0 0 0,0 1 0,0 0 0,-15 18-122,11-11 130,-1 1 0,1 0-1,0 1 1,1-1 0,0 1 0,1-1 0,0 1 0,0 0 0,1 0-1,0 0 1,1 0 0,1 15 0,0-23-105,-1-1 1,1 1-1,0-1 0,-1 1 0,1-1 1,0 1-1,0-1 0,0 1 0,0-1 1,0 0-1,1 0 0,-1 1 1,0-1-1,1 0 0,-1 0 0,1 0 1,-1-1-1,1 1 0,-1 0 1,1 0-1,-1-1 0,1 1 0,0-1 1,-1 0-1,1 1 0,0-1 0,-1 0 1,1 0-1,0 0 0,0 0 1,-1 0-1,1 0 0,0-1 0,-1 1 1,1 0-1,0-1 0,1 0 1,3-1-640,0 1 0,-1-1 0,1 0 0,-1 0 0,1-1 0,-1 0 0,0 0 0,0 0 1,9-7-1,8-15-8230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0.801"/>
    </inkml:context>
    <inkml:brush xml:id="br0">
      <inkml:brushProperty name="width" value="0.025" units="cm"/>
      <inkml:brushProperty name="height" value="0.025" units="cm"/>
    </inkml:brush>
  </inkml:definitions>
  <inkml:trace contextRef="#ctx0" brushRef="#br0">125 1 15086,'0'0'1997,"-10"10"-54,-5 5-1075,1 1-1,1 0 1,1 0-1,-12 21 1,18-28-604,1 0 0,1 0 1,0 1-1,0-1 0,1 1 0,0 0 0,1 0 1,0 0-1,0 0 0,1 0 0,1 0 0,0 15 1,0-24-261,0 1 0,1-1 1,-1 0-1,0 1 0,1-1 0,-1 0 1,1 1-1,-1-1 0,1 0 1,0 0-1,-1 0 0,1 0 0,0 1 1,0-1-1,0 0 0,0 0 1,0-1-1,0 1 0,0 0 0,0 0 1,0 0-1,3 0 0,-1 1 15,0-1-1,1 0 0,-1-1 0,0 1 1,1-1-1,-1 1 0,1-1 1,-1 0-1,4-1 0,10-1 57,-1-1 0,0 0-1,16-7 1,-25 8-68,-4 1-13,0 0-1,0 0 1,0 0 0,0 0-1,1 1 1,-1-1 0,0 1-1,0 0 1,0 0 0,1 0 0,-1 0-1,0 1 1,0-1 0,0 1-1,0 0 1,1 0 0,3 2-1,-5-2 2,0 1 0,0 0 0,-1 0 0,1 0 0,0 1 0,-1-1 0,0 0 0,1 1 0,-1-1 0,0 0 0,0 1 0,-1-1 0,1 1 0,0 0 0,-1-1 0,1 1 0,-1-1 0,0 1 0,0 0 0,-1 5 0,-3 75-251,8-88-5156,6-8 2031,1-9-4295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1.140"/>
    </inkml:context>
    <inkml:brush xml:id="br0">
      <inkml:brushProperty name="width" value="0.025" units="cm"/>
      <inkml:brushProperty name="height" value="0.025" units="cm"/>
    </inkml:brush>
  </inkml:definitions>
  <inkml:trace contextRef="#ctx0" brushRef="#br0">1 101 10954,'0'0'5349,"5"9"-3128,-3-6-2052,0 0-1,-1 0 1,1 0-1,0 0 0,1 0 1,-1 0-1,0-1 1,1 1-1,0-1 1,-1 0-1,1 0 0,0 0 1,0 0-1,0 0 1,0-1-1,0 1 1,1-1-1,-1 0 1,0 0-1,1 0 0,-1 0 1,1-1-1,-1 0 1,1 1-1,-1-1 1,1 0-1,-1 0 1,1-1-1,-1 1 0,1-1 1,-1 0-1,0 0 1,1 0-1,-1 0 1,0-1-1,0 1 0,6-4 1,-4 1-80,0 1 0,0-1-1,-1 0 1,1 0 0,-1-1 0,0 0 0,0 1-1,0-1 1,0-1 0,-1 1 0,0 0 0,0-1-1,-1 0 1,1 1 0,-1-1 0,-1 0 0,1 0 0,-1 0-1,0-1 1,0 1 0,-1-8 0,0 13-89,0 0 1,0 0-1,0 1 1,0-1-1,-1 0 1,1 0-1,0 0 1,-1 0 0,1 0-1,-1 0 1,1 0-1,-1 1 1,1-1-1,-1 0 1,1 0-1,-1 1 1,0-1-1,0 0 1,1 1-1,-1-1 1,0 1-1,0-1 1,0 1 0,1-1-1,-1 1 1,0 0-1,0-1 1,0 1-1,0 0 1,0 0-1,0-1 1,0 1-1,0 0 1,0 0-1,0 0 1,0 0-1,0 1 1,0-1 0,0 0-1,0 0 1,0 0-1,1 1 1,-1-1-1,0 0 1,-1 1-1,-3 1-10,0-1-1,1 0 1,-1 1 0,1 0-1,-1 0 1,1 1-1,0-1 1,-5 4-1,-3 6 19,1 0 0,0 0 0,1 1 0,-12 19 0,18-26 46,0 0-1,1 1 1,0-1 0,0 1-1,0-1 1,1 1-1,0 0 1,1 0 0,-1 0-1,1 0 1,1 0-1,-1 12 1,2-17-56,0 0 1,0 0-1,0-1 1,0 1-1,0 0 0,1 0 1,-1-1-1,0 1 1,1 0-1,-1-1 0,1 1 1,0-1-1,-1 0 0,1 0 1,0 1-1,0-1 1,0 0-1,0-1 0,0 1 1,0 0-1,0-1 1,0 1-1,0-1 0,0 1 1,0-1-1,1 0 1,-1 0-1,3 0 0,66-2-3101,-28-8-3778,5-10-8808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2.015"/>
    </inkml:context>
    <inkml:brush xml:id="br0">
      <inkml:brushProperty name="width" value="0.025" units="cm"/>
      <inkml:brushProperty name="height" value="0.025" units="cm"/>
    </inkml:brush>
  </inkml:definitions>
  <inkml:trace contextRef="#ctx0" brushRef="#br0">79 71 8936,'0'0'13117,"-6"10"-12690,0 0-327,2-4-14,0 0-1,1 0 1,0 1-1,0-1 1,1 1 0,-1-1-1,1 1 1,1 0-1,-2 11 1,-15 81 1837,11-68-1256,2 0-1,-3 54 1,8-84-627,0-1 0,-1 1 0,1-1 0,0 0 0,0 1 0,0-1 0,0 1-1,0-1 1,1 1 0,-1-1 0,0 0 0,0 1 0,0-1 0,0 1 0,0-1 0,0 0 0,1 1-1,-1-1 1,0 0 0,0 1 0,1-1 0,-1 0 0,0 1 0,1-1 0,-1 0 0,0 1-1,1-1 1,-1 0 0,0 0 0,1 1 0,-1-1 0,0 0 0,1 0 0,-1 0 0,1 0 0,-1 0-1,0 1 1,1-1 0,-1 0 0,1 0 0,-1 0 0,1 0 0,-1 0 0,0 0 0,1 0 0,-1-1-1,1 1 1,-1 0 0,0 0 0,1 0 0,-1 0 0,1 0 0,-1-1 0,0 1 0,1 0 0,1-1 140,-1 0 0,1 0 0,-1 0 0,1 0 0,-1 0 1,0 0-1,1 0 0,-1 0 0,0-1 0,0 1 0,0 0 0,0-1 1,1-1-1,8-17-104,1 0 1,1 0-1,1 1 1,20-23-1,12-19-143,23-58-313,-23 38-671,-28 61-718,-6 17-3541,-12 14-5222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701"/>
    </inkml:context>
    <inkml:brush xml:id="br0">
      <inkml:brushProperty name="width" value="0.025" units="cm"/>
      <inkml:brushProperty name="height" value="0.025" units="cm"/>
    </inkml:brush>
  </inkml:definitions>
  <inkml:trace contextRef="#ctx0" brushRef="#br0">1 93 12620,'0'0'3977,"2"-10"-2157,-2 7-1681,1-1 0,0 0-1,0 0 1,0 0 0,1 1-1,-1-1 1,1 1-1,0-1 1,0 1 0,0-1-1,0 1 1,1 0 0,-1 0-1,1 0 1,0 1-1,0-1 1,0 1 0,0-1-1,0 1 1,1 0 0,-1 0-1,1 0 1,-1 1-1,1-1 1,0 1 0,-1 0-1,1 0 1,0 0 0,0 1-1,7-1 1,-2-1-36,0 1 0,1 0-1,-1 1 1,1 0 0,-1 0 0,16 3 0,-23-2-98,0-1 0,0 1 0,0 0 0,0 0 0,0 0 0,0 0 0,-1 0 0,1 0 1,0 0-1,-1 1 0,1-1 0,-1 0 0,1 1 0,-1 0 0,0-1 0,0 1 0,1 0 0,-1-1 0,0 1 0,-1 0 0,1 0 0,0 0 0,0 0 1,-1 0-1,1 0 0,-1 0 0,0 0 0,0 0 0,1 0 0,-1 0 0,0 0 0,-1 0 0,1 0 0,0 0 0,-1 0 0,0 3 0,-1 1 40,1 0 0,-1 0-1,-1 0 1,1 0-1,-1 0 1,0-1 0,-1 1-1,1-1 1,-1 0-1,-5 5 1,-52 51 1097,26-26-244,32-33-838,0 1 1,1 0 0,-1 0 0,1 0-1,0 0 1,0 0 0,0 1 0,0-1-1,-2 7 1,4-9-56,0-1 1,0 1-1,0-1 0,0 1 0,0-1 1,0 1-1,0-1 0,0 1 0,0-1 1,0 1-1,0-1 0,0 1 0,1-1 1,-1 1-1,0-1 0,0 0 0,1 1 1,-1-1-1,0 1 0,0-1 0,1 0 0,-1 1 1,1-1-1,-1 1 0,0-1 0,1 1 1,23 3 24,-9-4-464,-1-1 0,0-1 0,0-1 0,18-5 0,26-10-6382,-45 13 4357,17-4-6334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2.360"/>
    </inkml:context>
    <inkml:brush xml:id="br0">
      <inkml:brushProperty name="width" value="0.025" units="cm"/>
      <inkml:brushProperty name="height" value="0.025" units="cm"/>
    </inkml:brush>
  </inkml:definitions>
  <inkml:trace contextRef="#ctx0" brushRef="#br0">0 1 14958,'0'0'12524,"59"52"-13133,-39-32-608,1-3-705,0-3-736,-3-6-1122,0-3-2498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2.972"/>
    </inkml:context>
    <inkml:brush xml:id="br0">
      <inkml:brushProperty name="width" value="0.025" units="cm"/>
      <inkml:brushProperty name="height" value="0.025" units="cm"/>
    </inkml:brush>
  </inkml:definitions>
  <inkml:trace contextRef="#ctx0" brushRef="#br0">224 77 4773,'0'0'13361,"-9"-6"-10750,1 1-2286,-1 1-1,0-1 1,0 1-1,0 1 1,-1 0-1,-14-3 1,20 5-309,-1 0-1,0 1 1,1 0-1,-1-1 1,0 1-1,1 1 1,-1-1-1,1 1 1,-1-1 0,0 2-1,1-1 1,0 0-1,-1 1 1,1 0-1,0 0 1,0 0 0,0 0-1,-8 6 1,8-4-6,0-1-1,1 1 1,-1 1 0,1-1 0,-1 0-1,1 1 1,0-1 0,1 1 0,-1 0 0,1 0-1,0 0 1,1 1 0,-1-1 0,1 0 0,0 0-1,0 1 1,0 6 0,1-11 11,1 0 0,-1 0 1,1 0-1,-1 0 0,1 0 1,-1 0-1,1 0 0,0 0 0,-1 0 1,1 0-1,0 0 0,0 0 0,0 0 1,0-1-1,0 1 0,0 0 0,0-1 1,0 1-1,0-1 0,0 1 1,0-1-1,0 1 0,0-1 0,1 0 1,-1 0-1,0 1 0,0-1 0,0 0 1,1 0-1,-1 0 0,0 0 1,0 0-1,0-1 0,0 1 0,1 0 1,-1-1-1,1 0 0,6 1 117,-1-2-1,0 1 1,0-1-1,0 0 1,10-5-1,0-3-51,-1-1 0,0-1 0,20-17 0,-19 13-76,38-24-1,-55 40-17,1 0-1,-1 0 1,0-1-1,0 1 1,1 0-1,-1 0 1,0 0-1,1 0 0,-1 0 1,0 0-1,0 0 1,1 0-1,-1 0 1,0 0-1,1 0 0,-1 0 1,0 0-1,1 0 1,-1 0-1,0 0 1,0 0-1,1 0 1,-1 0-1,0 0 0,1 0 1,-1 0-1,0 1 1,0-1-1,1 0 1,-1 0-1,0 0 0,0 1 1,1-1-1,-1 0 1,0 0-1,0 0 1,0 1-1,0-1 1,1 0-1,-1 1 0,0-1 1,0 0-1,0 0 1,0 1-1,0-1 1,4 24-71,-7 28 149,2-51-79,0 8-87,0-3 115,1 0 0,-1-1 0,1 1 0,0 0 0,0 0 1,1-1-1,1 10 0,-2-14-57,1 0-1,-1-1 1,0 1 0,1 0 0,-1 0 0,1 0 0,-1-1-1,1 1 1,-1 0 0,1-1 0,0 1 0,-1 0 0,1-1-1,0 1 1,0-1 0,-1 1 0,1-1 0,0 1 0,0-1-1,2 1 1,-1-1-169,0 0 0,1 1 0,-1-1 0,1 0 0,-1-1 0,0 1 0,1 0 0,-1-1 0,0 1 0,1-1 0,3-1 0,54-25-8249,31-24 1308,-75 42 6032,-5 3-119,48-32 3005,-56 36-1092,0 0-1,0-1 1,0 0-1,0 1 1,-1-1-1,1 0 1,-1 0-1,0 0 1,0-1-1,0 1 1,0-1-1,0 1 1,-1-1-1,2-5 1,-3 8-539,0 1 0,0-1 0,-1 1 1,1-1-1,0 0 0,-1 1 0,1-1 0,-1 1 0,1-1 1,-1 1-1,1-1 0,-1 1 0,1-1 0,-1 1 0,1-1 0,-1 1 1,0 0-1,1-1 0,-1 1 0,1 0 0,-1-1 0,0 1 1,1 0-1,-1 0 0,0 0 0,0 0 0,1 0 0,-1 0 0,0 0 1,1 0-1,-1 0 0,0 0 0,1 0 0,-1 0 0,0 0 1,1 0-1,-1 1 0,0-1 0,1 0 0,-1 1 0,-1 0 0,-32 9 573,25-5-464,1 0 0,0 0 0,0 1 0,0 0 1,1 1-1,0-1 0,-10 13 0,63-20 195,-7-6-711,1 1-1,78 0 0,-116 6 257,0 0-1,-1 0 1,1 0-1,0 0 1,-1 0 0,1 1-1,0-1 1,-1 0-1,1 1 1,0-1-1,-1 1 1,1 0-1,-1-1 1,1 1-1,-1 0 1,0 0-1,1 0 1,1 2-1,-2-2 7,-1 0-1,1 0 0,-1 0 0,1 0 0,-1 0 1,0 0-1,1 0 0,-1 0 0,0 0 0,0 0 1,0 1-1,0-1 0,0 0 0,0 0 1,0 0-1,0 0 0,0 0 0,0 1 0,-1-1 1,0 1-1,0 3 77,-1-1 1,-1 1-1,1-1 0,-1 1 1,0-1-1,0 0 1,0 0-1,0-1 1,0 1-1,-8 5 0,2-1 115,-1-1-1,-1 0 1,1-1-1,-1 0 0,0 0 1,-1-1-1,1 0 0,-1-1 1,0-1-1,0 0 1,0 0-1,-20 1 0,31-5-292,0 1 0,0 0-1,0 0 1,0-1 0,0 1-1,0 0 1,0-1 0,0 1-1,1-1 1,-1 1-1,0-1 1,0 0 0,0 1-1,1-1 1,-1 0 0,0 1-1,1-1 1,-1 0 0,1 0-1,-1 0 1,1 1 0,-1-1-1,1 0 1,0 0-1,-1 0 1,1 0 0,0 0-1,0 0 1,-1 0 0,1 0-1,0 0 1,0 0 0,0 0-1,0 0 1,1 0 0,-1-1-1,7-41-7541,9 7-758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34.096"/>
    </inkml:context>
    <inkml:brush xml:id="br0">
      <inkml:brushProperty name="width" value="0.025" units="cm"/>
      <inkml:brushProperty name="height" value="0.025" units="cm"/>
    </inkml:brush>
  </inkml:definitions>
  <inkml:trace contextRef="#ctx0" brushRef="#br0">89 104 14830,'0'0'1660,"-3"10"780,-5 21 717,-9 60-1,16-79-2888,0 1 0,1-1-1,0 0 1,1 0-1,0 0 1,1 0 0,0 0-1,1 0 1,6 14 0,2-1-246,-7-17-169,0-1 1,0 2 0,-1-1 0,0 0 0,-1 0-1,0 1 1,2 12 0,-4-21 112,-1 0 0,1 0-1,0 1 1,0-1 0,-1 0 0,1 0 0,0 0 0,-1 0-1,1 1 1,0-1 0,0 0 0,-1 0 0,1 0 0,0 0-1,-1 0 1,1 0 0,0 0 0,-1 0 0,1 0-1,0 0 1,-1 0 0,1 0 0,0 0 0,-1 0 0,1 0-1,0-1 1,-1 1 0,1 0 0,0 0 0,0 0 0,-1 0-1,1-1 1,0 1 0,-1 0 0,1 0 0,0 0 0,0-1-1,0 1 1,-1 0 0,1-1 0,0 1 0,0 0-1,-1-1 1,-13-10-603,-16-23-695,-26-39 0,98 72 1818,-11 0-1601,0-1 1,43-8-1,-61 7 741,0 1 1,-1-2 0,1 0-1,-1-1 1,0 0-1,0 0 1,0-2 0,13-8-1,-33 23 1223,1 0 0,0 0 0,0 1 0,-9 16 1,14-22-668,-1 1 0,1-1 0,0 1 1,1-1-1,-1 1 0,0 0 0,1 0 0,0-1 1,0 1-1,0 0 0,1 0 0,-1 0 1,1 0-1,0 0 0,0 0 0,0 0 1,1 0-1,-1 0 0,3 7 0,-2-10-135,1 0-1,-1 0 1,0 0-1,1 0 1,-1 0-1,1 0 1,-1-1-1,1 1 0,0 0 1,-1-1-1,1 0 1,0 1-1,-1-1 1,1 0-1,0 0 1,0 0-1,-1 0 0,1 0 1,2 0-1,34-4 333,-21-1-363,-1 0 0,0-1 0,0-1-1,0 0 1,-1-1 0,25-18 0,39-19-314,-79 44 291,0 1 0,1 0 0,-1 0 0,1 0 0,-1 0 0,0 0 0,1 0 0,-1 0 0,0 0-1,1 0 1,-1 0 0,1 0 0,-1 0 0,0 0 0,1 0 0,-1 0 0,0 1 0,1-1 0,-1 0 0,0 0-1,1 0 1,-1 0 0,0 1 0,1-1 0,-1 0 0,0 0 0,0 1 0,1-1 0,-1 0 0,0 1 0,0-1-1,0 0 1,1 1 0,-1-1 0,0 0 0,0 1 0,0-1 0,0 0 0,0 1 0,0-1 0,1 0-1,-1 1 1,0-1 0,0 0 0,0 1 0,0-1 0,-1 1 0,3 33 152,-1 2 317,-1-35-438,0-1 0,0 1 1,0 0-1,1 0 0,-1 0 0,0-1 1,0 1-1,0 0 0,1 0 0,-1 0 1,0-1-1,1 1 0,-1 0 0,0-1 1,1 1-1,-1 0 0,1-1 0,-1 1 1,1 0-1,0-1 0,-1 1 0,1-1 1,0 1-1,-1-1 0,2 1 0,6 0-154,0-1 0,-1 0 0,1-1-1,0 0 1,-1 0 0,1 0 0,-1-1 0,0 0-1,1-1 1,-1 0 0,0 0 0,0 0-1,-1-1 1,1 0 0,-1 0 0,0-1 0,7-6-1,-2 3-696,-1 1 0,1 0-1,0 1 1,1 0-1,13-5 1,6 8 2430,-28 3-1484,-1 0-1,0 0 1,0 0-1,1 0 1,-1 0-1,0-1 1,0 1 0,1-1-1,-1 1 1,0-1-1,0 0 1,0 0-1,0 0 1,0 0-1,0 0 1,0 0-1,2-2 1,13-14-92,-1 0 1,-1-1-1,0 0 1,-1-1-1,-1-1 1,-1 0-1,0-1 1,-2 0-1,-1-1 0,0 0 1,-2 0-1,0-1 1,5-34-1,-17 110 85,1-16 486,2 0-1,1 0 1,5 49 0,-3-78-638,0 0-1,0 0 1,1 0 0,0 0-1,0 0 1,1 0-1,0 0 1,1-1 0,-1 0-1,2 1 1,-1-2 0,1 1-1,0 0 1,0-1-1,0 0 1,1 0 0,0 0-1,1-1 1,-1 0 0,12 7-1,-72-54-2883,0 1 3195,-7-1-265,-42-32 2833,121 72 818,1 0-3598,5 1-140,181-14 268,-171 9-3545,67-19 1,-16-6-8937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0:49.460"/>
    </inkml:context>
    <inkml:brush xml:id="br0">
      <inkml:brushProperty name="width" value="0.025" units="cm"/>
      <inkml:brushProperty name="height" value="0.025" units="cm"/>
    </inkml:brush>
  </inkml:definitions>
  <inkml:trace contextRef="#ctx0" brushRef="#br0">639 294 4901,'0'0'1089,"-11"-11"-566,-6-5-556,4 3 173,0 0 0,-1 1-1,-1 0 1,-21-12 0,32 21-55,-1 1 1,1 0 0,-1-1-1,1 2 1,-1-1 0,0 0 0,0 1-1,0 0 1,0 0 0,0 1-1,0-1 1,0 1 0,-1 0 0,1 0-1,0 1 1,0 0 0,0 0-1,0 0 1,0 0 0,0 1 0,1 0-1,-9 4 1,-9 7 50,1 2 0,1 1 0,0 0 0,-21 23 0,-67 84-153,80-90 64,13-16-41,1 1 1,0 0-1,2 1 1,0 0-1,1 1 0,1 0 1,1 0-1,1 1 1,1 1-1,0-1 0,2 1 1,1 0-1,0 1 1,0 28-1,1 9 217,7 100 0,-1-137-168,0-1 0,2 1 0,1 0 0,1-1 0,0 0 0,2-1 0,17 31 0,113 169 272,-114-187-276,1-1 0,3-1 0,0-1 0,38 30 0,-41-42-43,0-2 0,1 0 0,1-2 0,1-1-1,49 17 1,160 35 84,-61-20-39,-134-33-17,223 62 136,-207-63-124,-1-2 0,101 5 1,-118-14-23,0-2 1,-1-1 0,1-2-1,0-2 1,-1-2 0,0-1 0,-1-2-1,0-2 1,53-26 0,-45 17-24,-2-1 0,-2-3 0,0-2 0,43-37 1,-74 55 119,0 0 0,-1-1 1,-1-1-1,1 0 0,-2 0 1,0-1-1,0 0 1,-2-1-1,1 1 0,-2-2 1,0 1-1,0-1 0,-1 0 1,-1 0-1,-1 0 1,0 0-1,1-28 0,-5-1-46,-3 1 0,-1-1 0,-2 1 0,-2 1 0,-2 0 0,-2 0 0,-1 1 0,-2 0 0,-2 2 0,-2 0 0,-1 1 0,-28-36 0,12 23 119,-2 2 0,-2 3 0,-2 0 0,-2 3 0,-2 2-1,-1 2 1,-100-61 0,-532-253 413,635 333-590,-1 2 0,-1 2 0,0 2 0,-1 2 0,-52-6 0,76 15-10,-1 2-1,0 0 0,0 1 0,0 2 1,1 0-1,-1 2 0,1 1 0,0 1 1,0 1-1,0 1 0,-43 21 0,43-16-1,0 3-1,0 0 1,1 1-1,2 1 1,-1 1-1,-33 39 1,30-25-334,1 0-1,1 2 1,2 0 0,-17 40-1,11-25-2640,-3-17-2263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1:55.104"/>
    </inkml:context>
    <inkml:brush xml:id="br0">
      <inkml:brushProperty name="width" value="0.025" units="cm"/>
      <inkml:brushProperty name="height" value="0.025" units="cm"/>
    </inkml:brush>
  </inkml:definitions>
  <inkml:trace contextRef="#ctx0" brushRef="#br0">1444 142 7399,'-8'-5'806,"-23"-14"-79,-1 2 0,0 1 0,-48-17 0,65 29-578,0 0 0,0 0 0,-1 1 1,1 1-1,-1 1 0,1 0 0,-1 1 0,0 1 0,1 0 1,-1 1-1,-18 5 0,-1 4 34,1 2-1,1 1 1,0 1 0,0 2 0,2 1 0,-46 35-1,19-8-108,3 4-1,-63 68 1,64-54-14,4 1 1,2 3-1,3 2 0,3 1 1,3 3-1,4 1 0,-38 112 1,33-55 189,5 0 0,6 3 1,-20 227-1,47-337-225,-3 19 94,2 0 1,2 0-1,9 78 1,-7-111-102,1 0 1,0 1-1,1-1 0,0 0 1,0-1-1,1 1 1,1-1-1,-1 1 0,1-1 1,1-1-1,0 1 1,0-1-1,1 0 0,0 0 1,0-1-1,1 0 1,-1 0-1,2-1 0,-1 0 1,1 0-1,12 5 1,-7-5 4,0-1 0,0-1 0,1 0 0,-1-1 0,1-1 0,0 0 0,0-1 0,0-1 0,0 0 0,0-1 0,0 0 0,0-1 0,0-1 0,-1-1 0,1 0 0,25-11 0,-4-1 112,-1-2 0,0-1 0,-1-2 0,-2-1 0,38-34 0,20-23 748,116-134 0,56-112 121,-164 189-639,126-226 0,-184 284-346,-3-2-1,-4-1 0,-3-2 1,33-148-1,-57 201-7,-1-1-1,-1 1 0,-2-1 1,-1 0-1,-6-56 0,4 77-10,-1 1 1,0-1-1,0 1 0,-1-1 1,0 1-1,-1 0 0,0 0 1,0 0-1,-1 1 0,0-1 1,-1 1-1,0 1 0,0-1 1,-1 1-1,0 0 0,0 0 1,0 1-1,-1 0 0,0 0 1,0 1-1,0 0 0,-12-5 1,-1 2-4,-1 1 0,0 1 1,0 1-1,0 1 0,-1 1 1,0 1-1,-28 1 0,-9 3-82,-90 15 0,61 0-393,40-8-1064,-59 5 1,106-14 1402,1 1 0,0-1 1,0 0-1,-1 0 0,1 0 0,0 0 0,0 0 1,-1 0-1,1 0 0,0 0 0,0-1 0,0 1 1,-1 0-1,1-1 0,0 1 0,0-1 0,0 1 1,0-1-1,-2-1 0,-1-24-4516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3.099"/>
    </inkml:context>
    <inkml:brush xml:id="br0">
      <inkml:brushProperty name="width" value="0.025" units="cm"/>
      <inkml:brushProperty name="height" value="0.025" units="cm"/>
    </inkml:brush>
  </inkml:definitions>
  <inkml:trace contextRef="#ctx0" brushRef="#br0">5 1347 13581,'0'0'715,"-1"-12"-389,-2-39 101,3 1-1,2 0 1,11-76 0,44-164 1164,-26 143-971,-3 19-281,-8 38 388,-3 0 0,10-167 0,-27 253-867,-3-30 1781,3 33-1758,-1 0 0,1 0 0,0 0 0,-1 0-1,1 0 1,-1 0 0,1 1 0,-1-1 0,1 0 0,-1 0 0,0 0 0,1 1-1,-1-1 1,0 0 0,0 1 0,1-1 0,-1 1 0,0-1 0,0 1-1,0-1 1,0 1 0,0-1 0,0 1 0,0 0 0,0 0 0,0-1-1,1 1 1,-1 0 0,0 0 0,-2 0 0,-4 12-6812,-6 1-524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3.442"/>
    </inkml:context>
    <inkml:brush xml:id="br0">
      <inkml:brushProperty name="width" value="0.025" units="cm"/>
      <inkml:brushProperty name="height" value="0.025" units="cm"/>
    </inkml:brush>
  </inkml:definitions>
  <inkml:trace contextRef="#ctx0" brushRef="#br0">95 1 3844,'-9'8'7377,"-4"4"-6248,-34 34 2764,44-43-3718,0 1 0,1 0 0,-1 0 0,1 0 0,0 1 0,0-1 0,0 0 0,1 1 1,-1 0-1,1-1 0,0 1 0,0 9 0,3 30 130,3 0 0,2 0 0,1 0 0,3-1-1,19 51 1,-2-4-127,-9-20-93,-4-9 6,42 101 0,-56-160-88,0 1 1,0-1-1,0 0 1,0 0-1,0 0 1,0 0-1,1 0 1,-1 0-1,1 0 1,-1 0-1,1 0 1,0-1-1,0 1 1,0-1-1,0 1 1,0-1-1,0 0 0,4 2 1,-4-3 20,0 0 0,0 0 0,-1 0 0,1 0 0,0 0 0,0-1 0,-1 1 0,1 0 0,0-1 1,0 0-1,-1 1 0,1-1 0,-1 0 0,1 0 0,0 0 0,-1 0 0,0 0 0,1 0 0,1-2 0,7-8 198,0-1 0,0 0 0,-2-1 0,14-23 1,-15 22-130,220-365 579,-128 217-5011,-56 90-3776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4.767"/>
    </inkml:context>
    <inkml:brush xml:id="br0">
      <inkml:brushProperty name="width" value="0.025" units="cm"/>
      <inkml:brushProperty name="height" value="0.025" units="cm"/>
    </inkml:brush>
  </inkml:definitions>
  <inkml:trace contextRef="#ctx0" brushRef="#br0">327 118 9033,'2'-12'3598,"-1"7"-3336,4-50 2583,-5 54-2679,0-1 1,0 0 0,0 0 0,0 0-1,0 0 1,-1 1 0,1-1 0,0 0-1,-1 0 1,0 1 0,1-1 0,-1 0-1,0 0 1,0 1 0,0-1-1,0 1 1,0-1 0,0 1 0,0 0-1,-1-1 1,1 1 0,0 0 0,-1 0-1,1 0 1,-1 0 0,0 0-1,1 0 1,-1 0 0,-3-1 0,-2 2-46,-1-1 1,0 1 0,0 0 0,0 1-1,0 0 1,0 0 0,1 1 0,-1 0-1,0 0 1,1 1 0,0 0 0,-1 0-1,1 1 1,0-1 0,1 2-1,-1-1 1,1 1 0,0 0 0,0 0-1,0 1 1,-6 7 0,-7 9 11,1 0-1,1 0 1,2 2 0,-22 40-1,32-54-110,-1 0-1,2 1 1,0-1-1,0 1 0,0 0 1,2 0-1,-1 0 0,2 1 1,-1-1-1,1 15 0,1-24-22,1-1 0,0 1 1,-1 0-1,1-1 0,0 1 0,0-1 0,0 1 0,0-1 0,0 0 0,0 1 0,0-1 0,0 0 0,0 0 0,1 0 0,-1 0 0,0 0 0,1 0 0,-1 0 1,1 0-1,-1 0 0,1-1 0,0 1 0,-1-1 0,1 1 0,-1-1 0,1 0 0,0 1 0,0-1 0,-1 0 0,4 0 0,63-1 150,-51 0-125,31-4-13,-31 3-3,0 1 0,1 0 0,18 2 0,-35-1 3,0 1-1,0-1 0,0 0 1,0 1-1,0-1 0,0 0 1,0 1-1,0-1 0,0 1 1,0-1-1,0 1 0,0 0 1,0-1-1,-1 1 1,1 0-1,0 0 0,0 0 1,-1-1-1,1 1 0,0 0 1,-1 0-1,1 0 0,-1 0 1,0 0-1,1 0 1,-1 0-1,0 0 0,1 0 1,-1 0-1,0 0 0,0 1 1,0-1-1,0 0 0,0 0 1,0 0-1,0 0 0,0 0 1,-1 0-1,1 0 1,0 0-1,-1 0 0,1 0 1,0 0-1,-1 0 0,-1 2 1,0 2 195,0 1 0,-1-1 0,1 0 0,-1 0 0,-1 0 0,1 0 0,-6 6 0,-53 38 1687,57-46-1796,0 1 0,-1-1 0,0 0 1,1-1-1,-1 1 0,0-1 1,0-1-1,0 1 0,-1-1 0,-8 1 1,43-22-4999,26-12-2904,-20 11 817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5.189"/>
    </inkml:context>
    <inkml:brush xml:id="br0">
      <inkml:brushProperty name="width" value="0.025" units="cm"/>
      <inkml:brushProperty name="height" value="0.025" units="cm"/>
    </inkml:brush>
  </inkml:definitions>
  <inkml:trace contextRef="#ctx0" brushRef="#br0">66 0 13196,'0'0'8419,"-8"11"-7602,6-8-807,-8 10 114,1-1 0,-13 26 0,20-34-113,0 1 1,0-1-1,0 1 0,0-1 1,1 1-1,0-1 1,0 1-1,0 0 1,1 0-1,-1 0 1,1-1-1,0 1 1,1 0-1,-1 0 1,1-1-1,2 9 0,-3-12-9,1 0-1,0 0 0,0 0 1,0 0-1,0 0 0,0 0 1,0 0-1,0-1 0,0 1 0,0 0 1,0 0-1,0-1 0,0 1 1,1-1-1,-1 1 0,0-1 1,0 0-1,1 1 0,-1-1 0,0 0 1,1 0-1,-1 0 0,0 0 1,1 0-1,-1 0 0,0 0 1,0 0-1,1-1 0,-1 1 1,0-1-1,1 1 0,-1-1 0,2 0 1,2-1 31,0 0 0,0 0 1,0 0-1,0-1 0,0 0 1,7-5-1,2-7-32,-9 10 124,0 0 1,0 0 0,0 0 0,1 1 0,6-5-1,-11 8-111,0 1 1,0-1-1,0 1 0,0 0 0,0-1 0,0 1 0,0 0 0,0-1 0,0 1 0,0 0 0,0 0 0,0 0 0,0 0 1,0 0-1,0 0 0,1 0 0,-1 0 0,0 1 0,0-1 0,0 0 0,0 1 0,0-1 0,0 1 0,0-1 0,-1 1 0,1-1 1,0 1-1,0-1 0,0 1 0,0 0 0,-1 0 0,1-1 0,0 1 0,-1 0 0,1 0 0,0 0 0,-1 0 0,1 0 1,0 1-1,9 19 137,-1 1 1,-1 0 0,-1 0-1,-1 1 1,-1-1 0,-1 1-1,-1 0 1,-1 1 0,-1-1 0,-1 0-1,-5 41 1,4-59-9,0 1 0,-1-1 0,1 0 0,-1 0 0,0 0 0,-1 0 0,1 0 0,-1 0 0,0-1 0,-1 0-1,1 1 1,-1-1 0,1 0 0,-8 6 0,9-9-101,1 0 0,-1 0 0,0 0 0,1 0 0,-1-1 0,0 1 0,0 0 0,1-1 0,-1 1 0,0-1 0,0 0 0,0 1 0,0-1 0,1 0 0,-1 0 0,0 0 0,0-1 0,-2 1 0,1-1-22,1 0 0,-1-1 0,1 1 0,0 0 0,-1-1 0,1 1 0,0-1 1,0 0-1,0 0 0,0 0 0,0 0 0,1 0 0,-1 0 0,1 0 0,-1-1 0,-1-2 0,-2-4-40,1 0 1,0-1-1,0 1 1,1-1-1,0 0 0,1 0 1,0 0-1,0 0 0,1 0 1,1 0-1,0-16 0,1 19-206,0-1-1,0 1 1,1-1-1,0 1 1,0 0-1,0-1 1,1 1-1,0 1 1,1-1-1,-1 0 1,1 1-1,1-1 1,-1 1-1,1 0 1,11-10-1,45-33-5864,-28 19 587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5.921"/>
    </inkml:context>
    <inkml:brush xml:id="br0">
      <inkml:brushProperty name="width" value="0.025" units="cm"/>
      <inkml:brushProperty name="height" value="0.025" units="cm"/>
    </inkml:brush>
  </inkml:definitions>
  <inkml:trace contextRef="#ctx0" brushRef="#br0">0 54 13997,'0'0'8478,"2"10"-8078,2 22-5,17 89 481,-17-104-772,0 0 0,1-1 0,1 1 0,1-1 0,8 16 0,-15-32-63,0 0-1,0 1 0,0-1 1,0 0-1,0 0 1,1 1-1,-1-1 1,0 0-1,0 0 1,0 1-1,0-1 0,0 0 1,0 0-1,0 0 1,0 1-1,1-1 1,-1 0-1,0 0 0,0 0 1,0 1-1,0-1 1,1 0-1,-1 0 1,0 0-1,0 0 1,1 1-1,-1-1 0,0 0 1,0 0-1,1 0 1,-1 0-1,0 0 1,0 0-1,1 0 1,-1 0-1,0 0 0,0 0 1,1 0-1,-1 0 1,0 0-1,0 0 1,1 0-1,-1 0 0,0 0 1,0 0-1,1 0 1,-1 0-1,0 0 1,0-1-1,1 1 1,-1 0-1,0 0 0,0 0 1,0 0-1,1-1 1,4-20 1122,-4-29-486,-2 36-641,0-1-1,-1 1 0,-1-1 1,0 1-1,-1 0 1,0 0-1,-8-15 0,12 30-50,0 0 0,1 0 1,-1 0-1,1 0 0,-1 1 0,0-1 0,1 0 0,0 0 0,-1 0 0,1 0 1,0 0-1,-1 0 0,1 0 0,0-1 0,0 1 0,0 0 0,0 0 0,0-1 0,0 1 1,0 0-1,0-1 0,0 1 0,0-1 0,0 1 0,0-1 0,0 0 0,1 1 1,-1-1-1,0 0 0,0 0 0,0 0 0,2 0 0,2 0 39,0-1 1,-1 1-1,1-1 0,0 0 0,-1 0 0,1-1 1,-1 1-1,0-1 0,1 0 0,-1 0 0,0-1 1,0 1-1,0-1 0,0 0 0,-1 0 1,1 0-1,-1 0 0,0-1 0,0 0 0,0 1 1,0-1-1,0 0 0,2-6 0,0 1-12,-1 1 0,1-1 0,-2 0 0,1 0 0,-1 0 0,-1 0 0,0 0 0,2-16 0,-4 26-18,5 98-54,-4-92 107,0 0-1,0 0 0,1 0 1,0 0-1,0 0 1,1 0-1,0 0 0,0-1 1,0 0-1,1 1 1,7 9-1,-8-14-26,-1-1-1,1 1 1,0 0-1,-1-1 1,1 1 0,0-1-1,0 0 1,0 0 0,0 0-1,0 0 1,0 0 0,0-1-1,0 0 1,0 1 0,0-1-1,0 0 1,0 0-1,4-1 1,-5 1-172,0 0 0,-1-1 0,1 1 0,0 0 0,0-1 0,0 1 0,0-1 1,-1 0-1,1 0 0,0 1 0,0-1 0,-1 0 0,1-1 0,-1 1 0,1 0 0,-1 0 0,1-1 0,-1 1 0,0 0 0,0-1 0,0 0 0,0 1 0,0-1 0,0 1 0,0-1 0,0 0 0,0 0 1,-1 0-1,1-2 0,0-2-1284,-1 1 0,0 0 0,0-1 0,0 1-1,0 0 1,-3-9 0,-10-18-9657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325"/>
    </inkml:context>
    <inkml:brush xml:id="br0">
      <inkml:brushProperty name="width" value="0.025" units="cm"/>
      <inkml:brushProperty name="height" value="0.025" units="cm"/>
    </inkml:brush>
  </inkml:definitions>
  <inkml:trace contextRef="#ctx0" brushRef="#br0">161 0 12556,'0'0'10452,"-6"14"-10361,-23 39-18,-2-1 0,-51 64 0,69-89-261,15-21-959,9-16-828,2-9-1137,0-5-2381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6.312"/>
    </inkml:context>
    <inkml:brush xml:id="br0">
      <inkml:brushProperty name="width" value="0.025" units="cm"/>
      <inkml:brushProperty name="height" value="0.025" units="cm"/>
    </inkml:brush>
  </inkml:definitions>
  <inkml:trace contextRef="#ctx0" brushRef="#br0">1 0 17553,'0'0'6374,"54"39"-8360,-26-39-1826,2 0-2562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6.638"/>
    </inkml:context>
    <inkml:brush xml:id="br0">
      <inkml:brushProperty name="width" value="0.025" units="cm"/>
      <inkml:brushProperty name="height" value="0.025" units="cm"/>
    </inkml:brush>
  </inkml:definitions>
  <inkml:trace contextRef="#ctx0" brushRef="#br0">98 52 14414,'0'0'9310,"-10"4"-8867,4-2-388,1 1 0,0-1 0,0 1 0,0 0 0,0 0 0,1 1 1,-1 0-1,1-1 0,0 1 0,0 1 0,0-1 0,1 0 0,-1 1 0,1 0 0,0 0 0,1 0 0,-1 0 1,1 0-1,0 1 0,0-1 0,1 1 0,-1-1 0,1 1 0,0 9 0,0-10-16,0 0 0,1 0-1,-1 0 1,1 0 0,1 0-1,-1 0 1,2 7 0,-2-10-35,1-1 1,0 0-1,-1 1 0,1-1 1,0 0-1,0 0 1,0 0-1,-1 0 1,1 0-1,0 0 1,1 0-1,-1 0 1,0 0-1,0-1 0,0 1 1,0 0-1,1-1 1,-1 1-1,0-1 1,1 1-1,-1-1 1,0 1-1,1-1 1,-1 0-1,0 0 0,1 0 1,-1 0-1,1 0 1,1 0-1,4-1 25,0 0-1,0-1 1,0 1-1,0-1 1,-1-1-1,1 1 0,-1-1 1,0 0-1,0-1 1,0 1-1,0-1 1,0 0-1,-1-1 1,0 1-1,0-1 1,0 0-1,0-1 0,-1 1 1,0-1-1,6-10 1,-5 8 72,0 0 1,-1 0-1,0 0 1,0-1-1,-1 1 1,0-1-1,-1 0 0,0 0 1,0 0-1,-1 0 1,0-1-1,-1 1 1,0 0-1,0 0 1,-3-15-1,-5 48 225,7-17-300,0 1 0,1 0-1,0 0 1,0 0 0,1 0 0,0 0 0,1 0 0,-1-1 0,2 1 0,-1-1 0,5 10 0,-5-13-153,0-1 1,1 0-1,0 1 0,-1-1 1,1 0-1,0-1 1,1 1-1,-1 0 0,0-1 1,1 0-1,-1 0 0,1 0 1,0 0-1,0 0 0,0-1 1,0 0-1,0 0 1,0 0-1,0 0 0,0 0 1,0-1-1,0 0 0,6 0 1,16 0-3723,0 0-2413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07.010"/>
    </inkml:context>
    <inkml:brush xml:id="br0">
      <inkml:brushProperty name="width" value="0.025" units="cm"/>
      <inkml:brushProperty name="height" value="0.025" units="cm"/>
    </inkml:brush>
  </inkml:definitions>
  <inkml:trace contextRef="#ctx0" brushRef="#br0">0 840 10826,'0'0'8718,"15"5"-7127,-6-2-1356,1-1 0,-1 0 0,0 0 0,1-1 1,-1 0-1,1-1 0,-1 0 0,1-1 0,-1 0 1,1 0-1,-1-1 0,0 0 0,0-1 1,0 0-1,0 0 0,13-7 0,623-298 2280,-148 67-2638,-369 183-255,-8 5-2369,141-85-1,-256 135 2311,10-8-1106,-9 2-2712,-5 1-3186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20.714"/>
    </inkml:context>
    <inkml:brush xml:id="br0">
      <inkml:brushProperty name="width" value="0.025" units="cm"/>
      <inkml:brushProperty name="height" value="0.025" units="cm"/>
    </inkml:brush>
  </inkml:definitions>
  <inkml:trace contextRef="#ctx0" brushRef="#br0">957 237 4484,'0'0'150,"1"-10"-257,21-135-507,-22 143 767,0 0 0,0 0 0,0-1 0,0 1-1,-1 0 1,1 0 0,-1 0 0,1-1 0,-1 1 0,0 0 0,0 0 0,0 0 0,0 0-1,0 0 1,0 0 0,0 0 0,-1 1 0,1-1 0,-1 0 0,1 1 0,-1-1 0,0 1-1,0 0 1,1-1 0,-1 1 0,0 0 0,0 0 0,0 0 0,0 0 0,-1 1 0,1-1-1,0 0 1,-2 1 0,-14-5 70,1 2 1,-1 0-1,-23-1 0,14 1 268,-22-2-145,1 2 0,-1 2-1,0 2 1,1 2 0,-1 3-1,1 1 1,-83 25 0,102-24-188,0-1-33,1 2-1,0 1 1,0 0-1,1 3 1,1 0-1,-40 26 1,58-32-118,2 0 0,-1 0 1,1 1-1,0 0 0,0 0 1,1 0-1,0 1 0,1 0 1,0-1-1,0 2 0,1-1 1,0 0-1,1 1 0,-3 13 1,1 14 97,0 0 0,3 52 0,2-69-55,0 8-77,1 0-1,1 0 1,2 0 0,1-1 0,1 1-1,1-2 1,1 1 0,2-1 0,0 0-1,2-1 1,1-1 0,23 32-1,-27-43 1,0 0-1,1-1 1,0 0-1,1-1 1,0 0-1,1-1 1,0 0-1,1-1 1,0 0-1,0-2 1,1 1-1,0-2 1,0 0-1,0 0 1,1-2-1,0 0 1,0-1-1,0 0 0,0-1 1,1-1-1,-1-1 1,28-3-1,-21-1 38,1-1-1,-1-2 0,0 0 0,0-2 0,-1 0 0,0-2 0,-1 0 0,32-22 1,3-8 26,87-83 0,-42 21 164,-5-5 1,-5-4-1,93-151 0,-182 261-198,4-7 10,0 0-1,-1 0 0,0 0 0,0 0 0,5-19 0,-9 27-7,-1 0-1,0 0 0,0 1 1,0-1-1,0 0 0,0 0 1,-1 1-1,1-1 1,0 0-1,0 0 0,0 1 1,-1-1-1,1 0 0,0 1 1,-1-1-1,1 0 0,0 1 1,-1-1-1,1 1 0,-1-1 1,1 0-1,-1 1 0,1-1 1,-1 1-1,0-1 0,1 1 1,-1 0-1,0-1 1,1 1-1,-1 0 0,0-1 1,1 1-1,-1 0 0,0 0 1,0 0-1,1-1 0,-1 1 1,0 0-1,0 0 0,1 0 1,-2 1-1,-39-1 114,35 1-108,-26 4 18,0 1 0,0 2 0,-50 19 0,60-18-28,-1-1 0,1-1-1,-2 0 1,1-2 0,-1-1-1,1-1 1,-1-1 0,-36-1-1,56-2-111,-1 0 0,0 1 0,1-2 0,-1 1 0,1 0 0,-1-1 0,1 0 0,0 0 0,0 0 0,0-1 0,0 1 0,0-1 0,0 0 0,1 0 0,-1 0 0,1-1 0,0 1 0,0-1 0,0 0 0,0 1 0,1-1 0,-4-8 0,-17-52-3998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21.636"/>
    </inkml:context>
    <inkml:brush xml:id="br0">
      <inkml:brushProperty name="width" value="0.025" units="cm"/>
      <inkml:brushProperty name="height" value="0.025" units="cm"/>
    </inkml:brush>
  </inkml:definitions>
  <inkml:trace contextRef="#ctx0" brushRef="#br0">355 464 2402,'0'0'491,"0"-8"289,2-36 1077,13-72 0,-14 114-1861,0-5 112,0-1 0,0 1-1,-1-1 1,1 0 0,-2 1 0,1-1 0,-2-8-1,1 14-66,0 0 0,1 0-1,-1 0 1,0 0-1,0 0 1,0 0-1,-1 0 1,1 0 0,0 0-1,-1 1 1,1-1-1,-1 0 1,1 1-1,-1 0 1,0-1 0,0 1-1,0 0 1,1 0-1,-1 0 1,0 0 0,0 0-1,-1 0 1,1 1-1,0-1 1,0 1-1,0-1 1,0 1 0,-4 0-1,-5-1 87,0 0-1,0 1 1,0 0-1,0 1 1,0 0-1,0 1 1,1 0 0,-1 1-1,1 0 1,-1 1-1,1 0 1,0 0-1,0 1 1,1 1-1,-1-1 1,1 2-1,1-1 1,-1 1 0,1 0-1,0 1 1,1 0-1,-1 0 1,2 1-1,-1 0 1,1 0-1,-7 15 1,1 4-29,0 0 0,3 0 1,0 1-1,2 0 0,1 0 1,-5 56-1,11 182 48,0-257-147,2 31-40,2 0 0,2-1 0,17 65-1,-18-86 19,1-1 0,1 0 0,1 0 0,0-1 0,1 0 0,1-1 0,0 0 0,1 0 0,25 26 0,-31-37 20,1 0 0,-1-1 1,1 0-1,0 0 0,0 0 1,0 0-1,0-1 1,1 0-1,0 0 0,-1-1 1,1 0-1,0 0 0,0-1 1,0 0-1,0 0 1,0 0-1,0-1 0,1 0 1,-1 0-1,0-1 0,9-2 1,-5 0 17,0-1 0,0 0 0,0-1 0,0 0 0,-1 0 1,0-1-1,0-1 0,-1 1 0,1-2 0,-2 1 0,1-1 0,8-11 0,16-21 79,-3-1 0,-1-1 0,-3-2-1,-1 0 1,20-52 0,76-244 753,-101 273-798,-4-1 0,-2 0 1,8-117-1,-21 169-40,-1 0-1,0 0 1,-1-1-1,-1 1 0,-4-17 1,5 28-7,-1 0-1,1 0 1,-1 1-1,0-1 1,0 1-1,-1 0 1,1 0 0,-1 0-1,0 0 1,0 0-1,0 0 1,-1 1-1,1-1 1,-1 1 0,0 0-1,0 0 1,0 1-1,0-1 1,0 1-1,-1 0 1,-4-2 0,-3 1-48,1 0 1,-1 1 0,0 1 0,0-1-1,1 2 1,-1 0 0,0 0 0,0 1-1,0 1 1,0 0 0,1 0 0,-1 1 0,1 1-1,0 0 1,-17 8 0,-15 10-326,1 1 0,-56 42-1,76-50 277,-104 74-1389,93-75 133,21-18-981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4.008"/>
    </inkml:context>
    <inkml:brush xml:id="br0">
      <inkml:brushProperty name="width" value="0.025" units="cm"/>
      <inkml:brushProperty name="height" value="0.025" units="cm"/>
    </inkml:brush>
  </inkml:definitions>
  <inkml:trace contextRef="#ctx0" brushRef="#br0">83 1019 4164,'0'0'6358,"-9"6"-4682,-31 17 377,7 0 3971,32-23-5341,2-4-581,0 1 0,0-1 0,1 0 0,0 1-1,-1-1 1,1 1 0,0-1 0,1 1-1,4-6 1,5-8 82,68-137 484,65-180 1,-112 254-629,-14 33-33,50-130-45,-60 150-26,-2-1-1,0-1 1,-2 1 0,2-42 0,-7 68 48,1 1 1,-1-1-1,0 1 1,0 0-1,0-1 1,0 1-1,0-1 1,-1 1-1,1 0 1,0-1-1,-1 1 1,1 0 0,-1-1-1,1 1 1,-1 0-1,1 0 1,-1-1-1,0 1 1,0 0-1,0 0 1,0 0-1,0 0 1,0 0-1,0 0 1,0 0 0,-1 0-1,-1 0-468,0 0 0,0 0-1,0 1 1,-1-1 0,1 1 0,0 0-1,0 0 1,0 0 0,0 0 0,-4 2 0,-13 1-6996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6.109"/>
    </inkml:context>
    <inkml:brush xml:id="br0">
      <inkml:brushProperty name="width" value="0.025" units="cm"/>
      <inkml:brushProperty name="height" value="0.025" units="cm"/>
    </inkml:brush>
  </inkml:definitions>
  <inkml:trace contextRef="#ctx0" brushRef="#br0">63 91 4292,'0'0'5904,"0"-10"-3485,1 2-1852,2-37 1265,-7 18 2917,-5 49-2715,-9 57-1922,4 2 0,3 0 0,0 124 0,11-203-96,0 1 0,0 0 0,0 0-1,1-1 1,-1 1 0,1 0 0,-1-1 0,1 1 0,0 0 0,0-1-1,0 1 1,0-1 0,1 0 0,-1 1 0,1-1 0,-1 0-1,1 0 1,0 0 0,0 0 0,3 3 0,-3-4 15,0 0 1,0-1-1,0 1 0,1 0 1,-1-1-1,0 0 1,0 1-1,0-1 0,0 0 1,0 0-1,0 0 1,1 0-1,-1-1 0,0 1 1,0-1-1,0 1 1,0-1-1,0 0 0,0 0 1,0 1-1,0-1 1,0-1-1,0 1 0,-1 0 1,1 0-1,0-1 0,1-1 1,10-9 206,-1 0 0,-1-1 0,0 0 0,-1-1 0,0 0 0,-1-1 0,14-30 0,-7 9 26,-2 0 0,13-55 0,-20 57 141,-2 0 1,-1-1 0,-1-59 0,-3 94-513,0 8-395,-2 73 456,0-41 55,1 0 1,3 0-1,1-1 0,9 48 0,-9-79-212,0 0 0,0-1 0,1 1 0,-1-1-1,2 0 1,-1 0 0,8 9 0,-11-15 25,0 0 0,0 1 0,0-1 0,0 0 0,0 0 0,1 0 0,-1 0 0,0 0 0,1-1 0,-1 1 0,0 0 0,1-1 0,-1 1 0,1-1 0,-1 1 0,1-1 0,0 1 0,1-1 0,-2-1-30,1 1-1,-1-1 1,1 1-1,-1-1 1,0 0 0,1 1-1,-1-1 1,0 0-1,0 0 1,0 0-1,0 0 1,0 0-1,0 0 1,0 0 0,0-1-1,0 1 1,0 0-1,0-1 1,-1 1-1,1 0 1,-1-1-1,1 1 1,0-3 0,8-29-4020,0-6-983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6.453"/>
    </inkml:context>
    <inkml:brush xml:id="br0">
      <inkml:brushProperty name="width" value="0.025" units="cm"/>
      <inkml:brushProperty name="height" value="0.025" units="cm"/>
    </inkml:brush>
  </inkml:definitions>
  <inkml:trace contextRef="#ctx0" brushRef="#br0">41 111 5061,'0'0'17862,"-3"15"-17547,-1 10-223,-8 30 55,3 1 0,-4 81 1,13-137-146,0 1 1,0 0-1,0-1 0,0 1 1,1 0-1,-1-1 0,0 1 1,0 0-1,0-1 0,0 1 1,1 0-1,-1-1 0,0 1 1,1-1-1,-1 1 0,0 0 1,1-1-1,-1 1 0,1-1 1,-1 1-1,1-1 0,-1 1 1,1-1-1,-1 0 0,1 1 1,-1-1-1,1 0 0,0 1 1,-1-1-1,1 0 0,-1 0 1,1 1-1,0-1 0,-1 0 1,1 0-1,0 0 0,-1 0 1,1 0-1,0 0 0,0 0 1,-1 0-1,1 0 0,0 0 1,-1-1-1,1 1 0,-1 0 1,1 0-1,0 0 0,-1-1 1,1 1-1,0 0 1,-1-1-1,1 1 0,-1-1 1,1 1-1,0-2 0,34-26 473,-15 1-309,-1-1 0,-1-1 0,-2-1 0,0 0 1,-3-1-1,0 0 0,-2-2 0,-2 1 0,10-60 0,-17 78-3285,-2 10-1013</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6.827"/>
    </inkml:context>
    <inkml:brush xml:id="br0">
      <inkml:brushProperty name="width" value="0.025" units="cm"/>
      <inkml:brushProperty name="height" value="0.025" units="cm"/>
    </inkml:brush>
  </inkml:definitions>
  <inkml:trace contextRef="#ctx0" brushRef="#br0">5 1 5862,'-4'51'6245,"3"5"-3362,1-4-160,0-1-1058,0-10 129,9-6-385,4-11-640,-2-7-641,1-7-64,0-8 0,-1-2-64,0-3-256,2-16-545,0-6-1024,-1-8-898,0-5-1697,-1-2 64,-2 2-705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7.156"/>
    </inkml:context>
    <inkml:brush xml:id="br0">
      <inkml:brushProperty name="width" value="0.025" units="cm"/>
      <inkml:brushProperty name="height" value="0.025" units="cm"/>
    </inkml:brush>
  </inkml:definitions>
  <inkml:trace contextRef="#ctx0" brushRef="#br0">1 29 5701,'0'0'14985,"1"11"-13826,2 5-746,13 70 1133,-14-76-1467,1 0-1,0 0 1,1 0-1,0-1 1,0 1-1,11 15 1,-15-25-47,0-1 1,0 1 0,0 0 0,0-1-1,0 1 1,0-1 0,0 1-1,0 0 1,0-1 0,0 1 0,0-1-1,0 1 1,1 0 0,-1-1-1,0 1 1,0 0 0,0-1-1,1 1 1,-1 0 0,0-1 0,0 1-1,1 0 1,-1-1 0,0 1-1,0 0 1,1 0 0,-1-1 0,1 1-1,-1 0 1,0 0 0,1 0-1,-1-1 1,0 1 0,1 0 0,-1 0-1,1 0 1,-1 0 0,0 0-1,1 0 1,-1 0 0,1 0 0,-1 0-1,0 0 1,1 0 0,-1 0-1,1 0 1,-1 0 0,0 0-1,1 1 1,-1-1 0,0 0 0,1 0-1,-1 0 1,1 0 0,-1 1-1,0-1 1,1 0 0,-1 1 0,0-1-1,0 0 1,1 0 0,-1 1-1,0-1 1,0 0 0,1 1 0,-1-1-1,0 1 1,0-1 0,0 1-1,4-36 1242,-4 32-1314,0-9 144,0-1 1,-1 0-1,0 0 0,-6-23 1,6 32-107,0 1 1,0-1 0,0 0-1,-1 1 1,1-1-1,-1 1 1,0 0 0,0 0-1,0-1 1,0 1-1,0 0 1,-1 1 0,1-1-1,-1 0 1,0 1 0,0-1-1,0 1 1,0 0-1,0 0 1,-1 0 0,-3-1-1,7 3-9,0 0 0,1 0 0,-1 1 0,0-1 0,0 0 0,0 0 0,0 0 0,0 0 0,0 0 0,1 1 0,-1-1 0,0 0 0,0 0-1,0 0 1,0 0 0,0 1 0,0-1 0,0 0 0,0 0 0,0 0 0,0 0 0,0 1 0,0-1 0,0 0 0,0 0 0,0 0 0,0 1 0,0-1 0,0 0 0,0 0 0,0 0 0,0 0 0,0 1-1,0-1 1,0 0 0,-1 0 0,1 0 0,0 0 0,0 1 0,0-1 0,0 0 0,0 0 0,0 0 0,-1 0 0,1 0 0,0 0 0,0 0 0,0 1 0,0-1 0,-1 0 0,1 0 0,0 0-1,0 0 1,0 0 0,0 0 0,-1 0 0,1 0 0,0 0 0,0 0 0,0 0 0,-1 0 0,1 0 0,0 0 0,0 0 0,11 13-269,-6-10-41,0 0 0,0 0 0,1-1 0,-1 0-1,1 0 1,-1-1 0,1 1 0,0-1 0,-1 0 0,1-1 0,0 1 0,0-1 0,0-1 0,-1 1-1,1-1 1,0 0 0,9-2 0,-1-1-1303,-1-1 0,0 0 1,0-1-1,0-1 0,-1 0 0,12-9 0,-1-1-3730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683"/>
    </inkml:context>
    <inkml:brush xml:id="br0">
      <inkml:brushProperty name="width" value="0.025" units="cm"/>
      <inkml:brushProperty name="height" value="0.025" units="cm"/>
    </inkml:brush>
  </inkml:definitions>
  <inkml:trace contextRef="#ctx0" brushRef="#br0">148 63 10762,'0'0'523,"-8"-4"855,1 1-1072,0 1 1,0-1 0,0 1-1,0 1 1,-1-1 0,1 1-1,-13 0 1,17 1-202,1 0 1,-1 1-1,0-1 1,0 1 0,1-1-1,-1 1 1,0 0-1,1 0 1,-1 1-1,1-1 1,0 0 0,-1 1-1,1-1 1,0 1-1,0 0 1,0 0-1,0 0 1,0 0 0,0 0-1,0 0 1,1 0-1,-1 1 1,1-1-1,0 1 1,-1-1-1,1 1 1,0-1 0,0 4-1,0-3-15,0-1-1,0 1 0,0 0 1,1-1-1,0 1 0,-1 0 1,1-1-1,0 1 1,0 0-1,0-1 0,0 1 1,2 4-1,-2-7-28,0 1-1,1 0 1,-1 0-1,0 0 1,1-1 0,-1 1-1,1 0 1,-1-1-1,1 1 1,0 0 0,-1-1-1,1 1 1,0-1-1,-1 1 1,1-1 0,0 1-1,0-1 1,-1 1-1,1-1 1,0 0 0,0 1-1,0-1 1,-1 0-1,1 0 1,1 0-1,2 0 109,-1 0 0,0-1 0,1 1 0,-1-1 0,0 0 0,1 0 0,-1-1 0,0 1 0,0 0 0,0-1 0,0 0 0,-1 0 0,1 0 0,0 0-1,-1 0 1,1 0 0,-1-1 0,3-2 0,-2 1-68,1-1-1,-1 1 1,0-1-1,0 1 1,0-1-1,-1 0 1,1 0-1,-1 0 1,0 0 0,-1-1-1,1 1 1,-1 0-1,0-1 1,-1 1-1,1-1 1,-1 1-1,0-9 1,-1 13-107,1 0 0,-1 1 1,1-1-1,-1 0 0,1 0 0,-1 0 0,1 0 1,-1 1-1,0-1 0,1 0 0,-1 0 0,0 1 1,0-1-1,1 1 0,-1-1 0,0 1 1,0-1-1,0 1 0,0-1 0,0 1 0,0 0 1,0-1-1,0 1 0,0 0 0,0 0 0,0 0 1,0 0-1,0 0 0,0 0 0,1 0 1,-1 0-1,0 0 0,0 0 0,0 1 0,0-1 1,0 0-1,0 1 0,-1 0 0,-2 0-79,1 0 0,-1 0-1,0 0 1,1 1 0,-1 0 0,1 0-1,0 0 1,-5 3 0,3 1-141,1-1 0,-1 1 0,1-1 0,0 1 0,1 1 0,-1-1 1,1 0-1,1 1 0,-1 0 0,-1 8 0,-2 43-9210,6-45 3975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7.513"/>
    </inkml:context>
    <inkml:brush xml:id="br0">
      <inkml:brushProperty name="width" value="0.025" units="cm"/>
      <inkml:brushProperty name="height" value="0.025" units="cm"/>
    </inkml:brush>
  </inkml:definitions>
  <inkml:trace contextRef="#ctx0" brushRef="#br0">109 1 4484,'0'0'11665,"-10"4"-9268,4-1-2137,-1 0 1,1 0 0,1 1-1,-1-1 1,0 1-1,1 1 1,0-1 0,0 1-1,0 0 1,1 0 0,-1 0-1,1 1 1,0-1 0,1 1-1,-1 0 1,1 0 0,1 1-1,-1-1 1,1 0 0,0 1-1,0 0 1,0 6 0,1-8-239,0 0 0,1 0 0,0 0 0,0 0 0,0 0 0,0-1 0,1 1 0,0 0 0,0 0 0,0 0 0,1-1 0,1 6 0,-2-8-17,1-1 0,-1 1-1,0-1 1,1 1 0,-1-1 0,1 1-1,-1-1 1,1 0 0,0 0-1,-1 0 1,1 0 0,0 0 0,0 0-1,0-1 1,-1 1 0,1 0 0,0-1-1,0 0 1,0 1 0,0-1 0,0 0-1,0 0 1,0 0 0,0 0 0,0 0-1,0-1 1,0 1 0,0-1 0,0 1-1,0-1 1,0 0 0,3-1 0,1-2 21,1 0 0,-1-1 0,0 1 0,0-1 0,0 0 0,-1-1 0,0 0 0,0 0 0,0 0 0,-1 0 0,0-1 0,0 1 0,0-1 0,-1 0 0,4-13 0,-9 32 75,0 0 0,2-1 0,-1 1 0,1 0 0,2 11 0,-1-3 115,-1-20-207,0 1-1,0 0 0,0 0 1,0-1-1,0 1 1,0 0-1,0 0 0,1 0 1,-1-1-1,0 1 1,0 0-1,1-1 0,-1 1 1,1 0-1,-1-1 1,0 1-1,1 0 0,0-1 1,-1 1-1,1-1 1,-1 1-1,1-1 0,0 1 1,-1-1-1,1 1 0,0-1 1,-1 0-1,1 1 1,0-1-1,0 0 0,-1 1 1,1-1-1,0 0 1,0 0-1,-1 0 0,1 0 1,0 0-1,0 0 1,0 0-1,-1 0 0,1 0 1,0 0-1,0-1 1,-1 1-1,1 0 0,1-1 1,2 0 114,1-1 1,-1 1-1,0-1 1,0 0-1,1 0 1,-1-1-1,4-2 1,12-13 97,-1-1 1,0-1-1,19-26 1,31-33-356,-69 78 120,1 1-1,-1-1 1,0 1 0,1-1-1,-1 0 1,0 1-1,1-1 1,-1 1-1,1-1 1,-1 1-1,1-1 1,-1 1-1,1 0 1,0-1-1,-1 1 1,1 0-1,-1-1 1,1 1-1,0 0 1,-1 0-1,1-1 1,0 1-1,-1 0 1,1 0-1,0 0 1,-1 0-1,1 0 1,0 0-1,0 0 1,-1 0-1,1 0 1,0 0-1,-1 1 1,1-1-1,0 0 1,-1 0-1,1 1 1,-1-1-1,1 0 1,0 1-1,-1-1 1,1 1-1,-1-1 1,1 0-1,-1 1 1,1-1-1,-1 1 1,1 0-1,-1-1 1,0 1-1,1-1 1,-1 1-1,0 0 1,1-1-1,-1 1 1,0-1-1,0 1 1,0 0-1,0 0 1,1-1-1,-1 1 1,0 0-1,0-1 1,0 1-1,0 0 1,-1-1-1,1 2 1,0 65 221,-1-49-203,1-12 9,0-2 6,0 1 0,0 0 0,0-1 0,1 1 0,-1-1-1,4 9 1,-4-12-13,0 0 0,1-1-1,-1 1 1,1 0-1,0 0 1,-1-1-1,1 1 1,0-1-1,-1 1 1,1 0 0,0-1-1,0 1 1,-1-1-1,1 0 1,0 1-1,0-1 1,0 0 0,0 1-1,-1-1 1,1 0-1,0 0 1,0 0-1,0 0 1,0 0-1,0 0 1,0 0 0,0 0-1,0 0 1,-1 0-1,1 0 1,0-1-1,0 1 1,0 0 0,0-1-1,0 1 1,-1 0-1,1-1 1,0 1-1,0-1 1,-1 1-1,1-1 1,0 0 0,0 0-1,14-10 36,-1-1-1,-1-1 1,0 0-1,-1-1 1,0 0-1,-1 0 1,10-17-1,0 1-177,-21 29 111,1 0 0,-1 0 0,1 0 0,-1 0 0,1 0 0,-1 1 0,1-1 0,0 0 0,0 0 0,-1 1 0,1-1 0,0 0 0,0 1 0,0-1 0,0 1 0,-1-1 0,1 1 0,0-1 0,0 1 0,0 0 0,0-1 0,0 1-1,2 0 1,-2 0 19,0 1-1,0 0 0,-1-1 0,1 1 0,-1 0 0,1 0 0,0-1 0,-1 1 0,1 0 1,-1 0-1,0 0 0,1 0 0,-1 0 0,0 0 0,1 0 0,-1 0 0,0 0 0,0-1 0,0 1 1,0 1-1,1 67 251,-2-55-209,1-13-31,-1 0 0,1 0-1,0 0 1,0 0-1,0 0 1,0 0-1,0 0 1,0 0-1,0 0 1,0 0-1,0 0 1,0 0-1,1 0 1,-1 0 0,0 0-1,1 0 1,-1 0-1,1 0 1,-1 0-1,1 0 1,0 0-1,-1 0 1,1-1-1,0 1 1,-1 0-1,1 0 1,0-1 0,0 1-1,0 0 1,0-1-1,0 1 1,0-1-1,0 1 1,0-1-1,0 0 1,0 1-1,0-1 1,0 0 0,0 0-1,0 0 1,0 1-1,1-1 1,0-1-85,0 0 1,0 1-1,0-1 1,0 0-1,0 0 0,0 0 1,0-1-1,0 1 1,0 0-1,0-1 1,-1 1-1,1-1 1,-1 1-1,1-1 1,-1 0-1,0 0 1,1 0-1,-1 0 1,1-3-1,1-2-925,-1 0 0,0 1 0,0-1-1,0 0 1,0-12 0,-1-16-4278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7.841"/>
    </inkml:context>
    <inkml:brush xml:id="br0">
      <inkml:brushProperty name="width" value="0.025" units="cm"/>
      <inkml:brushProperty name="height" value="0.025" units="cm"/>
    </inkml:brush>
  </inkml:definitions>
  <inkml:trace contextRef="#ctx0" brushRef="#br0">0 0 17553,'0'0'6886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8.188"/>
    </inkml:context>
    <inkml:brush xml:id="br0">
      <inkml:brushProperty name="width" value="0.025" units="cm"/>
      <inkml:brushProperty name="height" value="0.025" units="cm"/>
    </inkml:brush>
  </inkml:definitions>
  <inkml:trace contextRef="#ctx0" brushRef="#br0">155 1 12396,'0'0'9598,"-11"7"-8818,10-7-773,-75 54 1721,69-48-1570,0-1 0,1 1 0,0 0 1,0 1-1,0-1 0,1 1 0,0 0 0,0 1 0,0-1 1,-4 12-1,12-18-145,0-1 0,-1 1 0,1-1 0,0 0 1,0 0-1,-1 0 0,1 0 0,0 0 0,0 0 0,-1-1 0,1 1 1,2-2-1,51-22 4,-47 19-103,0 1 0,1 0 0,-1 0 0,1 1 0,-1 0 0,1 0 0,0 1 0,0 0 0,0 1 0,12 0 0,-21 2 79,0 0 0,0 0 0,1-1 0,-1 1 0,0 0 0,0 0 0,0 0 0,0 1 0,0-1 0,-1 0 0,1 0 0,0 0 0,0 1 0,-1-1 0,1 0 0,-1 1 0,1-1 0,-1 0 0,0 1 0,1-1 0,-1 1 0,0-1 0,0 1 1,0-1-1,0 0 0,0 1 0,-1 2 0,-2 44 613,2-41-469,0 0 1,-1 0-1,0 0 1,-1 0 0,-5 11-1,8-17-156,-1 1 0,0 0-1,-1 0 1,1 0 0,0-1 0,0 1-1,-1-1 1,1 1 0,-1-1 0,1 1-1,-1-1 1,0 0 0,1 0-1,-1 0 1,0 0 0,0 0 0,0 0-1,0-1 1,0 1 0,0 0 0,0-1-1,0 0 1,-3 1 0,0-1-726,-25-5-8375,15-3-393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8.967"/>
    </inkml:context>
    <inkml:brush xml:id="br0">
      <inkml:brushProperty name="width" value="0.025" units="cm"/>
      <inkml:brushProperty name="height" value="0.025" units="cm"/>
    </inkml:brush>
  </inkml:definitions>
  <inkml:trace contextRef="#ctx0" brushRef="#br0">3 306 4164,'0'0'20019,"8"-3"-19555,5-3-331,0-1 0,-1 0 0,0 0 0,0-1-1,-1-1 1,0 0 0,0 0 0,-1-1 0,-1 0 0,11-15-1,-11 14-48,0 0 0,-1-1-1,-1 0 1,0-1 0,0 1-1,-1-1 1,-1-1-1,0 1 1,-1-1 0,4-25-1,-7 38-71,-1 0 1,0 0-1,1 0 0,-1 0 0,0 0 1,0 0-1,0 0 0,0 0 0,0 0 1,0 0-1,0 0 0,0 0 0,0 1 1,0-1-1,0 0 0,-1 0 0,1 0 1,0 0-1,-1 0 0,1 0 0,-1 0 0,1 0 1,-1 1-1,1-1 0,-1 0 0,1 0 1,-1 1-1,0-1 0,1 0 0,-1 1 1,0-1-1,0 1 0,0-1 0,0 1 1,1-1-1,-1 1 0,0 0 0,0-1 1,0 1-1,0 0 0,0 0 0,0-1 0,0 1 1,0 0-1,0 0 0,0 0 0,0 0 1,0 0-1,0 1 0,0-1 0,0 0 1,1 0-1,-1 1 0,0-1 0,0 0 1,0 1-1,0-1 0,0 1 0,-5 2 57,0 0 1,0 0-1,0 1 0,1-1 0,0 1 1,-1 1-1,-5 5 0,-4 7-61,1 1-1,0 1 1,2 0 0,0 1-1,1 0 1,1 1-1,0 0 1,2 1 0,1 0-1,0 0 1,2 0 0,1 1-1,-3 38 1,6-59-8,1 1 1,0-1 0,0 0-1,0 0 1,1 0-1,-1 0 1,0 0-1,1 1 1,-1-1-1,1 0 1,0 0 0,0 0-1,0 0 1,0-1-1,0 1 1,0 0-1,0 0 1,0 0-1,1-1 1,-1 1 0,1-1-1,-1 1 1,1-1-1,3 2 1,-2-2 5,0 1-1,1-2 1,-1 1 0,1 0 0,-1-1 0,1 1-1,-1-1 1,1 0 0,-1 0 0,1-1 0,-1 1-1,1-1 1,4-1 0,12-4 1,-1-1 0,0-1 0,33-19 0,-20 10-477,-15 8-1489,0 0-1,21-16 1,-16 5-4180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49.854"/>
    </inkml:context>
    <inkml:brush xml:id="br0">
      <inkml:brushProperty name="width" value="0.025" units="cm"/>
      <inkml:brushProperty name="height" value="0.025" units="cm"/>
    </inkml:brush>
  </inkml:definitions>
  <inkml:trace contextRef="#ctx0" brushRef="#br0">0 1 17328,'0'0'5221,"18"85"-4964,-11-37-161,3 1-64,0 0-769,0-14-1185,1-16-2498,-2-14-7175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0.709"/>
    </inkml:context>
    <inkml:brush xml:id="br0">
      <inkml:brushProperty name="width" value="0.025" units="cm"/>
      <inkml:brushProperty name="height" value="0.025" units="cm"/>
    </inkml:brush>
  </inkml:definitions>
  <inkml:trace contextRef="#ctx0" brushRef="#br0">2 146 5029,'0'0'6924,"0"11"-4714,-1-6-2092,1 0-1,0 0 1,0 0 0,0 0 0,0 0-1,1 1 1,0-2 0,0 1 0,1 0 0,-1 0-1,1 0 1,0 0 0,0-1 0,1 1 0,-1-1-1,1 0 1,0 0 0,0 0 0,1 0 0,-1 0-1,1-1 1,0 1 0,0-1 0,0 0-1,0 0 1,0-1 0,1 1 0,-1-1 0,1 0-1,6 2 1,9 2 157,1-1 1,1-1-1,-1 0 0,0-2 0,42-1 0,-4-3 186,57-12 0,409-101 55,-135 23-1192,-203 59 127,201-9 0,-141 34-4060,-165 8-462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8.335"/>
    </inkml:context>
    <inkml:brush xml:id="br0">
      <inkml:brushProperty name="width" value="0.025" units="cm"/>
      <inkml:brushProperty name="height" value="0.025" units="cm"/>
    </inkml:brush>
  </inkml:definitions>
  <inkml:trace contextRef="#ctx0" brushRef="#br0">360 1 4612,'-9'0'8451,"-7"1"-7403,1 0 0,-1 2 0,1 0 0,0 0 1,0 1-1,0 1 0,-16 8 0,20-8-861,0 0 1,1 1-1,0 1 1,0-1-1,0 2 1,1-1-1,0 2 1,0-1-1,1 1 1,-12 16-1,19-24-186,0 0-1,0 0 1,0 0 0,0 0-1,1 0 1,-1 1 0,0-1-1,1 0 1,-1 0-1,1 1 1,-1-1 0,1 0-1,0 1 1,0-1-1,-1 0 1,1 1 0,0-1-1,0 1 1,0-1 0,1 0-1,-1 1 1,0-1-1,0 0 1,1 1 0,-1-1-1,1 0 1,-1 0 0,1 1-1,-1-1 1,1 0-1,0 0 1,0 0 0,0 0-1,-1 0 1,1 0-1,0 0 1,0 0 0,0 0-1,1 0 1,-1 0 0,0 0-1,0-1 1,2 2-1,6 2 16,1-1-1,0 1 0,0-2 0,20 4 0,-8-2 16,-2 1-4,0-1-24,0 1 0,0 1 0,0 0 0,-1 2 0,0 0 0,18 12 0,-35-19 2,0 0 1,0 0 0,0 0-1,0 0 1,0 1 0,0-1-1,-1 1 1,1-1 0,-1 1-1,1 0 1,-1 0 0,0 0-1,1-1 1,-1 1 0,0 0-1,0 1 1,0-1 0,-1 0-1,1 0 1,0 0 0,-1 0-1,1 1 1,-1-1 0,0 0-1,0 0 1,0 1 0,0-1-1,0 0 1,-1 1 0,1-1-1,0 0 1,-1 0 0,0 0-1,0 0 1,1 1 0,-1-1-1,-1 0 1,1 0 0,0-1-1,0 1 1,-1 0 0,1 0-1,-1 0 1,-3 2 0,-3 4 255,-1 0 0,0-1 0,-1 0 0,0-1 0,0 0 0,0 0 0,-15 5 0,14-7-36,-1 0-1,1-1 1,-1 0 0,0 0-1,0-1 1,0-1-1,0 0 1,0-1-1,0 0 1,0-1 0,0 0-1,-21-6 1,27 5-217,-1 0 0,0-1 1,1 1-1,0-2 0,0 1 0,0-1 1,0 1-1,0-2 0,1 1 0,0-1 1,0 1-1,0-1 0,0-1 0,1 1 1,0-1-1,0 0 0,0 0 0,1 0 1,0 0-1,0 0 0,0-1 0,1 0 1,-2-9-1,4 15-150,-1 0-1,1 0 1,0 0 0,0 0 0,0 0 0,0-1-1,0 1 1,0 0 0,0 0 0,0 0-1,0 0 1,0 0 0,0 0 0,1 0-1,-1-1 1,1 1 0,-1 0 0,1 0 0,-1 0-1,1 0 1,-1 1 0,1-1 0,0 0-1,0 0 1,-1 0 0,1 0 0,0 1 0,0-1-1,0 0 1,0 1 0,0-1 0,0 1-1,0-1 1,0 1 0,0-1 0,0 1-1,0 0 1,0-1 0,0 1 0,0 0 0,2 0-1,8-1-1179,-1 0 0,0 1 0,1 0 0,9 2 0,6 0-2915,14-2-3611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9.286"/>
    </inkml:context>
    <inkml:brush xml:id="br0">
      <inkml:brushProperty name="width" value="0.025" units="cm"/>
      <inkml:brushProperty name="height" value="0.025" units="cm"/>
    </inkml:brush>
  </inkml:definitions>
  <inkml:trace contextRef="#ctx0" brushRef="#br0">1 198 4420,'0'0'13154,"9"7"-12455,31 19-117,-38-25-541,0 0-1,0-1 0,0 1 1,0-1-1,0 0 0,0 0 1,0 1-1,0-1 0,0-1 1,0 1-1,0 0 0,1 0 1,-1-1-1,0 1 0,0-1 1,0 1-1,-1-1 0,1 0 1,0 0-1,0 0 0,0 0 1,-1 0-1,4-3 0,33-34 553,-34 33-456,3-2 35,-1-1 0,0 1 0,-1-1 0,1 0 1,-1 0-1,-1-1 0,0 0 0,0 1 0,-1-1 0,0-1 1,0 1-1,-1 0 0,-1-1 0,1 1 0,-1-15 0,-1 23-167,0 0-1,-1-1 1,1 1-1,-1 0 0,1-1 1,-1 1-1,0 0 1,1 0-1,-1 0 0,0-1 1,0 1-1,0 0 1,0 0-1,0 0 0,0 0 1,0 1-1,0-1 1,0 0-1,0 0 0,-1 1 1,1-1-1,0 0 1,0 1-1,-1-1 0,1 1 1,0 0-1,-1-1 0,1 1 1,-1 0-1,1 0 1,0 0-1,-1 0 0,-1 0 1,-1 0 2,0 0 0,0 0 0,0 1 0,0-1 0,0 1 1,0 0-1,0 0 0,0 0 0,0 0 0,1 1 0,-6 2 0,-1 5 35,0 1 1,1-1-1,1 1 0,0 1 0,0 0 0,1 0 1,0 0-1,1 1 0,0 0 0,1 0 0,1 0 1,-1 1-1,2 0 0,0 0 0,1 0 0,0 0 1,1 0-1,0 0 0,1 1 0,3 23 0,-3-34-32,1-1 0,-1 0-1,1 1 1,0-1 0,0 0-1,0 0 1,0 0 0,0 0-1,0 0 1,0 0 0,1 0-1,-1 0 1,1 0 0,0 0-1,-1-1 1,1 1 0,0-1-1,0 1 1,0-1 0,4 3-1,-1-3 26,-1 1 0,1-1 0,0 0 0,0 0 0,0 0 0,-1-1 0,1 1-1,0-1 1,9-1 0,-1-1 91,-1 0-1,0-1 0,0 0 0,0-1 0,0 0 1,-1-1-1,17-9 0,-10 2 23,-1 0 1,1-2-1,-2 0 1,0-1 0,-1-1-1,14-18 1,-22 25-84,0-1 1,0 1 0,-1-2 0,-1 1 0,0-1-1,0 1 1,-1-1 0,0-1 0,-1 1 0,0 0-1,-1-1 1,1-21 0,-25 61-392,14-11 329,0 1-1,1 0 1,1 1-1,1-1 0,1 1 1,0 0-1,2 1 0,-1 21 1,4-40 22,-1 1-1,1-1 1,0 0 0,0 1 0,0-1 0,0 0 0,0 0 0,0 0 0,0 1-1,0-1 1,1 0 0,-1-1 0,0 1 0,0 0 0,1 0 0,-1-1 0,1 1-1,-1 0 1,1-1 0,-1 1 0,1-1 0,-1 0 0,1 0 0,-1 1 0,1-1-1,0 0 1,-1 0 0,1-1 0,-1 1 0,3 0 0,27-4-1774,-11-8-7042,-13-1-1198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2:59.720"/>
    </inkml:context>
    <inkml:brush xml:id="br0">
      <inkml:brushProperty name="width" value="0.025" units="cm"/>
      <inkml:brushProperty name="height" value="0.025" units="cm"/>
    </inkml:brush>
  </inkml:definitions>
  <inkml:trace contextRef="#ctx0" brushRef="#br0">190 1 17745,'0'0'6833,"1"8"-6785,1 28 252,-1 0 0,-1-1 0,-10 62 0,-2 52 422,11-120-645,0-19-49,1 1 0,0-1 0,0 1 0,1-1 0,0 0 0,1 0 0,0 1 0,1-1 0,4 10 0,-29-72-140,2 27-609,0 1 0,-32-29 0,-12-14 397,63 66 349,1 1 1,-1-1-1,0 1 0,1-1 1,0 0-1,-1 1 1,1-1-1,-1 1 1,1-1-1,0 0 0,-1 1 1,1-1-1,0 0 1,0 0-1,-1 1 1,1-1-1,0 0 0,0 1 1,0-1-1,0 0 1,0 0-1,0 1 1,0-1-1,0 0 0,0 0 1,1 1-1,-1-1 1,0 0-1,0 0 1,1 1-1,-1-1 0,0 0 1,1 1-1,-1-1 1,0 1-1,1-1 1,-1 0-1,1 1 0,-1-1 1,1 1-1,0-1 1,-1 1-1,1 0 1,-1-1-1,1 1 0,0-1 1,-1 1-1,1 0 1,0 0-1,0-1 1,-1 1-1,1 0 1,0 0-1,0 0 0,-1 0 1,1 0-1,0 0 1,0 0-1,0 0 1,61-5-158,-45 4 110,-3 0-346,32-4-2367,-22-9-5069,-19 4 560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0.050"/>
    </inkml:context>
    <inkml:brush xml:id="br0">
      <inkml:brushProperty name="width" value="0.025" units="cm"/>
      <inkml:brushProperty name="height" value="0.025" units="cm"/>
    </inkml:brush>
  </inkml:definitions>
  <inkml:trace contextRef="#ctx0" brushRef="#br0">1 1 5733,'0'0'8328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4.012"/>
    </inkml:context>
    <inkml:brush xml:id="br0">
      <inkml:brushProperty name="width" value="0.025" units="cm"/>
      <inkml:brushProperty name="height" value="0.025" units="cm"/>
    </inkml:brush>
  </inkml:definitions>
  <inkml:trace contextRef="#ctx0" brushRef="#br0">67 1 14638,'0'0'1569,"-7"8"326,-3 4-1115,1 1-1,1 0 0,-10 19 0,16-29-673,0 1 1,0-1-1,0 1 0,1 0 1,0-1-1,-1 1 1,1 0-1,1 0 0,-1 0 1,1 0-1,-1 0 0,1 0 1,0 0-1,1 0 0,-1 0 1,1 0-1,-1 0 0,1 0 1,0 0-1,1 0 0,-1-1 1,3 5-1,-3-6 8,1 0 1,0 0-1,-1 0 0,1-1 0,0 1 0,0 0 1,0-1-1,0 0 0,0 1 0,0-1 1,0 0-1,1 0 0,-1 0 0,0-1 1,0 1-1,1 0 0,-1-1 0,1 0 1,-1 1-1,0-1 0,1 0 0,-1 0 1,1-1-1,-1 1 0,1 0 0,-1-1 0,0 1 1,1-1-1,-1 0 0,0 0 0,4-2 1,-1 1 4,-1 0 0,0 0 0,-1-1 0,1 1 0,0-1 0,-1 0 0,1 0 0,-1-1 0,0 1 0,0-1 1,-1 1-1,1-1 0,-1 0 0,1 0 0,-1 0 0,2-6 0,-3 8-110,0-1 0,0 1 1,-1 0-1,1-1 0,-1 1 0,0-1 0,1 1 0,-1-1 1,0 1-1,0-1 0,0 1 0,-1 0 0,1-1 0,-1 1 0,1-1 1,-1 1-1,0 0 0,0-1 0,-1-2 0,-16-7-2564,-12 8-5525,19 4-884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0.532"/>
    </inkml:context>
    <inkml:brush xml:id="br0">
      <inkml:brushProperty name="width" value="0.025" units="cm"/>
      <inkml:brushProperty name="height" value="0.025" units="cm"/>
    </inkml:brush>
  </inkml:definitions>
  <inkml:trace contextRef="#ctx0" brushRef="#br0">208 11 4869,'0'0'15748,"-10"-3"-13784,4 1-1852,1 1 0,0 0 0,0-1 0,-1 2 0,1-1-1,-1 0 1,1 1 0,0 0 0,-1 1 0,1-1 0,-1 1-1,1 0 1,0 0 0,-1 1 0,1-1 0,0 1 0,0 0-1,0 1 1,-9 5 0,8-4-66,0 0-1,0 0 1,1 0-1,-1 1 1,1 0-1,0 0 1,0 1-1,1-1 1,-1 1-1,1 0 1,1 0-1,-1 1 1,1-1-1,0 1 1,0 0-1,1-1 1,0 1-1,0 0 1,1 1-1,0-1 0,0 0 1,0 11-1,1-17-40,1 0-1,-1 1 0,0-1 0,1 1 0,-1-1 1,1 0-1,0 1 0,-1-1 0,1 0 0,0 0 1,0 1-1,0-1 0,0 0 0,0 0 0,0 0 1,0 0-1,0 0 0,0 0 0,0-1 0,0 1 1,2 1-1,36 8-195,-20-10-371,-1 0-1,27-3 1,-42 3 378,24-5-1654,1-2 1,-2 0-1,1-1 1,33-17-1,-6 1-3356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0.877"/>
    </inkml:context>
    <inkml:brush xml:id="br0">
      <inkml:brushProperty name="width" value="0.025" units="cm"/>
      <inkml:brushProperty name="height" value="0.025" units="cm"/>
    </inkml:brush>
  </inkml:definitions>
  <inkml:trace contextRef="#ctx0" brushRef="#br0">151 9 9673,'0'0'4356,"-9"4"-1313,-2 1-2583,0 1-1,0 0 0,1 1 1,0 0-1,0 0 1,-14 16-1,19-19-227,-1 1 0,2 1 0,-1-1 0,1 1 0,0 0-1,0 0 1,0 0 0,1 0 0,0 1 0,0-1 0,1 1 0,0 0 0,0 0 0,-2 13-1,4-20-217,0 1-1,0-1 1,0 1 0,0-1-1,0 1 1,0 0-1,1-1 1,-1 1-1,0-1 1,0 1-1,0-1 1,1 1-1,-1 0 1,0-1-1,1 1 1,-1-1-1,0 1 1,1-1-1,-1 0 1,0 1-1,1-1 1,-1 1-1,1-1 1,-1 0-1,1 1 1,-1-1-1,1 0 1,-1 0-1,1 1 1,0-1-1,-1 0 1,1 0-1,26-1 291,25-18 94,-29 5-234,-2-1 1,1 0-1,-2-2 0,0 0 0,-1-1 0,-1-1 0,27-37 0,-49 100 45,-2-19-169,2-13-32,1 0 0,0 0 0,1 0 0,1 0 0,0 0 0,0 1 0,1-1 0,3 20 0,-3-30-44,1-1-1,-1 0 1,1 1 0,0-1-1,-1 0 1,1 1 0,0-1 0,0 0-1,0 0 1,0 0 0,0 0 0,0 0-1,0 0 1,0 0 0,1 0 0,-1 0-1,0-1 1,0 1 0,1 0-1,-1-1 1,1 1 0,-1-1 0,0 0-1,1 1 1,-1-1 0,1 0 0,2 0-1,-1 1-607,0-1 0,0-1 0,0 1 0,0 0-1,1-1 1,-1 1 0,0-1 0,0 0-1,0 0 1,0 0 0,0-1 0,3-1 0,18-18-11581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1.438"/>
    </inkml:context>
    <inkml:brush xml:id="br0">
      <inkml:brushProperty name="width" value="0.025" units="cm"/>
      <inkml:brushProperty name="height" value="0.025" units="cm"/>
    </inkml:brush>
  </inkml:definitions>
  <inkml:trace contextRef="#ctx0" brushRef="#br0">1 78 9705,'0'0'3427,"13"-8"-1243,3-2-1540,0 1 1,1 1 0,0 0-1,1 2 1,-1 0-1,1 1 1,31-5 0,-37 8-249,69-3 1293,-76 5-1617,0 0-1,-1 0 1,1 0 0,0 1 0,-1 0 0,1 0 0,-1 0 0,1 0-1,-1 1 1,0 0 0,1 0 0,-1 0 0,6 4 0,-9-4-35,1-1 0,-1 1 0,0 0 1,0 0-1,0-1 0,0 1 0,0 0 1,0 0-1,0 0 0,-1 0 0,1 0 0,-1 0 1,1 0-1,-1 1 0,0-1 0,0 0 1,0 0-1,0 0 0,0 0 0,0 0 1,-1 0-1,1 0 0,-1 1 0,0-1 1,1 0-1,-1 0 0,0-1 0,0 1 1,0 0-1,0 0 0,0 0 0,-1-1 0,1 1 1,-1 0-1,1-1 0,-2 2 0,-9 9 255,1 0 0,-2-1 0,-19 14 0,23-19-248,-55 36 474,47-33-351,1 1-1,1 1 1,-1 0-1,-24 26 0,39-37-167,0 1 0,1-1 0,-1 1 0,0-1 0,1 1 0,-1 0 0,0-1 0,1 1 0,-1 0 0,1 0 0,-1-1 0,1 1 0,-1 0 0,1 0 0,0 0 0,-1 0 0,1-1 0,0 1-1,0 0 1,0 0 0,0 0 0,-1 0 0,1 0 0,0 0 0,1 0 0,-1 0 0,0 0 0,0 0 0,0-1 0,0 1 0,1 0 0,-1 0 0,0 0 0,1 0 0,-1 0 0,1-1 0,-1 1 0,1 0 0,-1 0-1,1-1 1,0 1 0,-1 0 0,1-1 0,0 1 0,0-1 0,-1 1 0,1-1 0,0 1 0,0-1 0,0 0 0,-1 1 0,1-1 0,0 0 0,0 1 0,0-1 0,0 0 0,0 0 0,0 0 0,0 0 0,1 0-1,10 2-31,0 0 0,0-1 0,17-1 0,-23 0-22,30 0-1932,46-7 0,-4-11-6285,-29 1-3531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1.793"/>
    </inkml:context>
    <inkml:brush xml:id="br0">
      <inkml:brushProperty name="width" value="0.025" units="cm"/>
      <inkml:brushProperty name="height" value="0.025" units="cm"/>
    </inkml:brush>
  </inkml:definitions>
  <inkml:trace contextRef="#ctx0" brushRef="#br0">223 20 16816,'-9'-4'2231,"0"1"-1912,0 0-1,0 0 0,0 1 0,0 0 0,0 1 0,0 0 0,-10 0 1,14 1-303,0 0 0,0 1 0,0 0 0,1-1 0,-1 2 0,0-1 0,1 0 0,-1 1 0,1 0 0,-1 0 0,1 0 1,0 1-1,0-1 0,0 1 0,0 0 0,0 0 0,-6 8 0,5-5 4,0 0 0,0 1 0,1 0 0,0 0 0,0 1 0,1-1 0,0 1 0,0-1 0,1 1 0,-1 0-1,2 0 1,-1 0 0,1 0 0,1 0 0,-1 1 0,1-1 0,1 0 0,1 12 0,0-17 22,-1-1 0,1 1 0,0-1 0,-1 0 0,1 1 0,1-1 0,-1 0 0,0 0 0,0 0 1,1-1-1,-1 1 0,1 0 0,-1-1 0,1 0 0,0 1 0,-1-1 0,1 0 0,0 0 0,0-1 0,0 1 0,0-1 0,0 1 0,0-1 0,5 0 0,3 0 201,-1 0 0,1 0 0,-1-1 0,1 0 0,19-6 0,-20 4-148,-1-1-1,1 0 1,-1-1-1,0 0 1,-1-1 0,1 0-1,-1 0 1,0-1-1,-1 0 1,10-10-1,-14 13-52,1 0-1,-1 0 0,1-1 1,-2 1-1,1-1 0,0 0 0,-1 0 1,0 0-1,0 0 0,0 0 1,-1 0-1,1-1 0,-1 1 0,-1-1 1,1 1-1,-1 0 0,0-1 0,0 1 1,0-1-1,-1 1 0,-1-6 1,1 9-83,1 0 1,-1 0-1,0 0 1,0 0-1,-1 0 1,1 1-1,0-1 1,0 0-1,-1 1 1,1-1-1,-1 1 1,0-1-1,1 1 1,-1 0-1,0-1 1,0 1-1,1 0 1,-1 0-1,0 1 1,0-1-1,0 0 1,0 1-1,-1-1 1,1 1-1,0-1 1,0 1 0,0 0-1,0 0 1,0 0-1,0 0 1,-1 1-1,1-1 1,0 0-1,0 1 1,0 0-1,-2 0 1,-2 1-273,0 0 0,0 0 0,1 0 0,-1 0 0,1 1 0,-1 0 0,1 0 0,0 1 0,0-1 0,1 1 1,-9 8-1,-8 25-2725,18-8-2674,7-18 1068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2.120"/>
    </inkml:context>
    <inkml:brush xml:id="br0">
      <inkml:brushProperty name="width" value="0.025" units="cm"/>
      <inkml:brushProperty name="height" value="0.025" units="cm"/>
    </inkml:brush>
  </inkml:definitions>
  <inkml:trace contextRef="#ctx0" brushRef="#br0">62 0 8680,'0'0'13741,"-25"61"-12460,18-35-320,1 3-256,-1 3-257,3 1-63,-2 1-161,1-2-224,4-4 32,1-3-448,0-11-2371,0-9-3235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2.527"/>
    </inkml:context>
    <inkml:brush xml:id="br0">
      <inkml:brushProperty name="width" value="0.025" units="cm"/>
      <inkml:brushProperty name="height" value="0.025" units="cm"/>
    </inkml:brush>
  </inkml:definitions>
  <inkml:trace contextRef="#ctx0" brushRef="#br0">0 0 4388,'0'0'18578,"15"72"-17297,-15-34-160,0 0-576,-4-2-353,1-2-96,-2-7-96,5-5 0,0-8-929,8-13-1634,2-1-1024,2-14-2467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2.870"/>
    </inkml:context>
    <inkml:brush xml:id="br0">
      <inkml:brushProperty name="width" value="0.025" units="cm"/>
      <inkml:brushProperty name="height" value="0.025" units="cm"/>
    </inkml:brush>
  </inkml:definitions>
  <inkml:trace contextRef="#ctx0" brushRef="#br0">70 0 11243,'0'0'10260,"-3"14"-9422,-19 89 272,5 1-1,-5 125 1,16-35-6830,7-173 771,2-9-1084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3.227"/>
    </inkml:context>
    <inkml:brush xml:id="br0">
      <inkml:brushProperty name="width" value="0.025" units="cm"/>
      <inkml:brushProperty name="height" value="0.025" units="cm"/>
    </inkml:brush>
  </inkml:definitions>
  <inkml:trace contextRef="#ctx0" brushRef="#br0">1 68 5862,'0'0'12064,"9"-9"-7414,-4 4-4273,0 0-15,0 0 1,0 1-1,0-1 1,1 1-1,0 0 0,-1 0 1,2 0-1,-1 1 1,0 0-1,1 0 0,-1 1 1,1 0-1,12-3 1,-15 5-326,0-1 0,0 1 0,1 0 0,-1 1 0,0-1 0,0 1 0,1-1 0,-1 1 0,0 0 0,0 1 0,0-1 0,0 1 0,0 0 0,-1 0 0,5 2 0,-6-1-45,1-1 1,-1 1-1,0-1 0,0 1 0,0 0 1,0 0-1,0 0 0,-1 0 0,0 0 1,1 1-1,-1-1 0,0 0 0,0 1 1,-1-1-1,1 0 0,-1 1 0,0-1 1,0 1-1,0 3 0,0-1 12,0 0-1,-1 0 0,0 0 1,0 0-1,-1 0 0,0-1 1,0 1-1,0 0 0,0-1 1,-1 0-1,-6 10 0,-2 0 26,-1 0 0,-20 18 0,20-22-9,1 1 1,0 0-1,-16 25 0,26-36-15,0 0-1,1-1 1,-1 1-1,1 0 0,-1 0 1,1 0-1,-1 0 1,1 0-1,-1 0 0,1 0 1,0-1-1,0 1 0,0 0 1,-1 0-1,1 0 1,0 0-1,0 0 0,0 0 1,0 0-1,1 0 1,-1 0-1,0 0 0,0 0 1,1 0-1,-1 0 1,0 0-1,1 0 0,-1 0 1,1 0-1,-1 0 0,1-1 1,-1 1-1,1 0 1,0 0-1,-1-1 0,1 1 1,0 0-1,0-1 1,-1 1-1,1-1 0,0 1 1,0-1-1,0 1 0,0-1 1,0 0-1,0 1 1,0-1-1,0 0 0,0 0 1,0 0-1,0 1 1,1-1-1,8 1-46,1 0 1,0 0-1,21-2 1,-19 1-196,46-6-3905,-21-8-3653,-11-4-5279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4.380"/>
    </inkml:context>
    <inkml:brush xml:id="br0">
      <inkml:brushProperty name="width" value="0.025" units="cm"/>
      <inkml:brushProperty name="height" value="0.025" units="cm"/>
    </inkml:brush>
  </inkml:definitions>
  <inkml:trace contextRef="#ctx0" brushRef="#br0">27 73 993,'0'0'4981,"3"-9"-1335,1-1-2185,5-16-61,-6-1 7067,-5 57-7309,-1 1 0,-2-1 0,-8 30 1,6-31-687,1 2 1,2-1 0,-1 31-1,16-203 213,-1 3-804,-13 395-436,3-255 561,0 0 1,0 1-1,0-1 0,0 0 0,0 0 1,1 1-1,-1-1 0,0 0 1,1 0-1,-1 1 0,0-1 1,1 0-1,-1 0 0,1 0 0,0 0 1,0 2-1,0-3-65,-1 0-1,1 1 1,-1-1 0,1 0 0,-1 0-1,1 0 1,-1 1 0,1-1-1,-1 0 1,1 0 0,-1 0-1,1 0 1,0 0 0,-1 0-1,1 0 1,-1 0 0,1 0 0,-1 0-1,1 0 1,-1 0 0,1 0-1,-1-1 1,1 1 0,-1 0-1,2-1 1,0 0-605,1-1-1,0 0 1,-1 0-1,1 0 1,-1 0-1,1 0 1,-1-1-1,0 1 1,0-1-1,3-5 1,13-25-8497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5.407"/>
    </inkml:context>
    <inkml:brush xml:id="br0">
      <inkml:brushProperty name="width" value="0.025" units="cm"/>
      <inkml:brushProperty name="height" value="0.025" units="cm"/>
    </inkml:brush>
  </inkml:definitions>
  <inkml:trace contextRef="#ctx0" brushRef="#br0">0 44 13293,'0'0'5936,"3"-8"-4553,9-24-33,-7 28-285,-2 14-849,-1 12-280,-9 214-357,9-227-917,1-10-1204,4-17-2376,-7-11-1803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240"/>
    </inkml:context>
    <inkml:brush xml:id="br0">
      <inkml:brushProperty name="width" value="0.025" units="cm"/>
      <inkml:brushProperty name="height" value="0.025" units="cm"/>
    </inkml:brush>
  </inkml:definitions>
  <inkml:trace contextRef="#ctx0" brushRef="#br0">73 0 7175,'0'0'13442,"-1"12"-12567,-4 46 254,-11 198 625,16-244-2015,0 0 1,-1 0-1,-1 0 1,-3 17-1,4-25-422,-1 0 0,1-1-1,-1 1 1,1 0 0,-1 0-1,-1-1 1,1 1 0,0-1 0,-1 0-1,-3 4 1,-11 6-5488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5.735"/>
    </inkml:context>
    <inkml:brush xml:id="br0">
      <inkml:brushProperty name="width" value="0.025" units="cm"/>
      <inkml:brushProperty name="height" value="0.025" units="cm"/>
    </inkml:brush>
  </inkml:definitions>
  <inkml:trace contextRef="#ctx0" brushRef="#br0">1 1 17777,'0'0'6342,"15"17"-12012,17-9 1859,4 0-449,1 1-1474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6.093"/>
    </inkml:context>
    <inkml:brush xml:id="br0">
      <inkml:brushProperty name="width" value="0.025" units="cm"/>
      <inkml:brushProperty name="height" value="0.025" units="cm"/>
    </inkml:brush>
  </inkml:definitions>
  <inkml:trace contextRef="#ctx0" brushRef="#br0">207 0 8904,'0'0'9289,"-8"8"-7922,-3 3-1094,-2-1 0,1-1 0,-1 0 0,0-1 1,-27 12-1,33-17-169,-37 19 709,43-22-785,-1 1 0,1 0 0,-1 0 0,1 0 0,-1 0 0,1 0 0,0 1 0,-1-1 0,1 0 0,0 0 1,0 1-1,0-1 0,0 1 0,0-1 0,1 1 0,-1-1 0,0 1 0,1 0 0,-1-1 0,1 1 0,-1 0 0,1-1 1,0 3-1,0-3-30,0-1 0,1 1 0,-1-1 1,1 1-1,-1 0 0,0-1 1,1 1-1,0-1 0,-1 1 1,1-1-1,-1 1 0,1-1 0,0 0 1,-1 1-1,1-1 0,0 0 1,-1 1-1,1-1 0,0 0 0,-1 0 1,1 0-1,0 1 0,0-1 1,-1 0-1,2 0 0,26 1 48,-21-1-26,37-2-9,29 2-697,-68 0 600,0 0 1,0 1 0,0 0 0,0 0 0,0 0-1,0 1 1,-1-1 0,1 1 0,0 0 0,-1 1 0,5 2-1,-8-4 82,0 0 0,1 0 0,-1 0-1,0 0 1,1 1 0,-1-1 0,0 1-1,0-1 1,0 0 0,0 1 0,0 0 0,0-1-1,-1 1 1,1 0 0,-1-1 0,1 1-1,-1 0 1,1 0 0,-1-1 0,0 1-1,0 0 1,0 2 0,-1-1 43,1 0 0,-1 0 0,0 1 0,0-1 1,0 0-1,-1 0 0,1 0 0,-1 0 0,0-1 0,0 1 0,-2 3 0,-5 4 261,0-1-1,-1 0 0,0-1 0,-21 14 1,15-10 55,-1-2 0,0 0 0,0-1 0,-1-1 0,-1 0 0,1-1 0,-31 6 0,49-13-425,-1 0 0,1 0 0,-1 0 1,1 0-1,-1 0 0,1 0 0,-1 0 1,1 0-1,0 0 0,-1 0 0,1 0 1,-1-1-1,1 1 0,-1 0 0,1 0 1,0 0-1,-1-1 0,1 1 0,0 0 1,-1 0-1,1-1 0,-1 1 0,1 0 1,0-1-1,0 1 0,-1 0 0,1-1 0,0 1 1,0-1-1,-1 1 0,1 0 0,0-1 1,0 1-1,0-1 0,0 1 0,0-1 1,0 1-1,0-1 0,0 1 0,0 0 1,0-1-1,0 1 0,0-1 0,0 1 1,0-1-1,0 1 0,0-1 0,0 1 1,0 0-1,1-1 0,-1 1 0,0-1 1,0 1-1,1-1 0,11-25-4256,8-5-1642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6.438"/>
    </inkml:context>
    <inkml:brush xml:id="br0">
      <inkml:brushProperty name="width" value="0.025" units="cm"/>
      <inkml:brushProperty name="height" value="0.025" units="cm"/>
    </inkml:brush>
  </inkml:definitions>
  <inkml:trace contextRef="#ctx0" brushRef="#br0">157 1 7527,'0'0'14200,"-10"12"-13052,8-9-1102,-4 3 114,0 0-1,0 1 1,1 0 0,0 0-1,1 0 1,0 1-1,0 0 1,0 0-1,1 0 1,0 0-1,1 0 1,0 1 0,0-1-1,-1 13 1,6 18-312,0 0 0,3 0 0,1-1 1,2 0-1,1 0 0,27 62 0,-32-93-823,-2-17 433,-4-21-578,-4 13 756,0 1-1,-1 0 1,-1 0 0,-1 0-1,0 1 1,-15-21 0,8 14 931,-2 1-1,0 1 1,-31-30 0,39 38 2150,25 12-1099,-6 2-2013,42 4 478,39 2-896,-32-13-3326,-18-9-2107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7.091"/>
    </inkml:context>
    <inkml:brush xml:id="br0">
      <inkml:brushProperty name="width" value="0.025" units="cm"/>
      <inkml:brushProperty name="height" value="0.025" units="cm"/>
    </inkml:brush>
  </inkml:definitions>
  <inkml:trace contextRef="#ctx0" brushRef="#br0">11 0 10346,'0'0'11755,"-2"57"-11403,-4-17-160,3 3-160,3 3-32,0 0-256,10-1-673,2-7-1313,-2-2-2082,-6-10-1762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7.464"/>
    </inkml:context>
    <inkml:brush xml:id="br0">
      <inkml:brushProperty name="width" value="0.025" units="cm"/>
      <inkml:brushProperty name="height" value="0.025" units="cm"/>
    </inkml:brush>
  </inkml:definitions>
  <inkml:trace contextRef="#ctx0" brushRef="#br0">0 116 10922,'0'0'7399,"9"-6"-6208,15-8-784,0 1 1,1 1 0,0 1-1,1 2 1,44-12 0,-31 12-457,1 1 1,0 3 0,59-2 0,-93 7 3,0 0 0,-1 0 1,1 0-1,0 1 1,-1 0-1,1 0 1,-1 1-1,0-1 0,1 1 1,-1 0-1,0 0 1,8 6-1,-10-6 35,0 1 0,-1 0 0,1 0 0,-1 0 0,1 0 0,-1 0 0,0 1 0,-1-1 0,1 0 0,0 1 0,-1 0 0,0-1 0,0 1 0,0 0 0,0 0 0,-1 0 0,1-1 0,-1 1 0,0 4 0,-1 9 190,0 1 0,-1-1 0,-1 0-1,-1 0 1,0-1 0,-1 1 0,-1-1 0,-9 19-1,-8 12 825,-41 62-1,57-99-846,0 0-1,-1 0 1,-1-1-1,1 0 1,-1 0 0,-1-1-1,0 0 1,0-1-1,0 0 1,-1 0 0,-20 8-1,25-13-189,0 1 0,-1-1-1,1 0 1,-1-1-1,0 1 1,1-1 0,-1-1-1,0 1 1,1-1 0,-1 0-1,0-1 1,0 1-1,1-2 1,-1 1 0,1 0-1,-1-1 1,1-1 0,-1 1-1,1-1 1,0 0-1,0 0 1,0-1 0,-5-4-1,8 6-337,0-1-1,0 0 1,0 0-1,1 0 0,-1-1 1,1 1-1,-1 0 1,1-1-1,0 0 0,1 0 1,-3-6-1,3 8-108,1 0 0,-1-1-1,1 1 1,0 0-1,-1 0 1,1 0 0,0-1-1,1 1 1,-1 0 0,0 0-1,1 0 1,-1-1 0,1 1-1,0 0 1,1-2-1,14-14-6368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8.152"/>
    </inkml:context>
    <inkml:brush xml:id="br0">
      <inkml:brushProperty name="width" value="0.025" units="cm"/>
      <inkml:brushProperty name="height" value="0.025" units="cm"/>
    </inkml:brush>
  </inkml:definitions>
  <inkml:trace contextRef="#ctx0" brushRef="#br0">0 169 4132,'0'0'18113,"9"5"-17286,-4-2-741,-3-1-63,0 0 0,1-1 0,-1 1 0,0-1 0,1 1 0,-1-1 0,0 0 0,1 0 0,0 0 0,-1-1 0,1 1-1,-1 0 1,1-1 0,0 0 0,0 0 0,-1 1 0,1-2 0,0 1 0,-1 0 0,1 0 0,0-1 0,-1 0 0,1 1-1,0-1 1,-1 0 0,3-2 0,9-5 25,-1 0 1,0-1-1,-1-1 0,14-14 1,-21 19-42,0 0 1,-1 0 0,0 0-1,0-1 1,0 1 0,-1-1 0,0 0-1,0 0 1,0 0 0,-1 0-1,0-1 1,2-9 0,-3 14-6,-1 1 0,0-1 0,0 1 0,0-1 0,0 1 0,0-1 0,0 1 0,0-1 0,0 1 0,-1-1 0,1 1 0,-1 0 0,1-1 1,-1 1-1,1 0 0,-1-1 0,0 1 0,1 0 0,-1 0 0,0-1 0,0 1 0,0 0 0,0 0 0,0 0 0,0 0 0,0 0 0,-1 0 0,1 1 0,0-1 0,-1 0 0,1 1 0,0-1 0,-1 1 1,1-1-1,0 1 0,-1-1 0,1 1 0,-1 0 0,1 0 0,-1 0 0,1 0 0,-1 0 0,-1 0 0,-2 0-6,0 1-1,-1-1 1,1 1-1,0 0 1,0 1 0,0-1-1,0 1 1,0 0-1,0 0 1,0 1 0,-4 2-1,0 3 18,1-1-1,0 1 1,0 0-1,1 1 1,0 0-1,0 0 1,1 1-1,-9 19 1,11-21 18,1-1 1,0 1 0,0-1-1,1 1 1,0 0-1,0 0 1,1 0 0,0 0-1,1 0 1,0 1 0,0-1-1,0 0 1,3 9-1,-2-15-24,0 1 0,0-1 0,0 0-1,0 0 1,0 0 0,1 0-1,-1 0 1,1 0 0,-1-1-1,1 1 1,0 0 0,0-1 0,0 1-1,0-1 1,0 0 0,0 1-1,0-1 1,0 0 0,0 0 0,1-1-1,-1 1 1,0 0 0,1-1-1,-1 0 1,0 1 0,1-1 0,-1 0-1,1 0 1,-1 0 0,0 0-1,1-1 1,2 0 0,4 0 19,0 0-1,-1-1 1,1 0 0,0-1-1,-1 0 1,1 0 0,9-6-1,0-1-142,0-2-1,-1 0 0,-1-1 0,0 0 0,0-2 0,-1 0 0,-1 0 0,-1-1 0,0-1 0,13-24 0,-34 60-35,1 0 1,0 1-1,2-1 0,0 1 0,1 0 0,1 1 1,-1 26-1,4-46 153,0 0 1,0 0 0,0 0-1,0 0 1,0 0 0,0 0-1,0-1 1,0 1 0,0 0-1,1 0 1,-1 0 0,0 0-1,1 0 1,-1 0 0,1 0-1,-1 0 1,1-1-1,-1 1 1,1 0 0,-1 0-1,1-1 1,0 1 0,-1 0-1,1-1 1,0 1 0,0 0-1,0-1 1,-1 1 0,1-1-1,0 0 1,0 1 0,0-1-1,0 0 1,0 1 0,0-1-1,0 0 1,0 0 0,0 0-1,0 0 1,0 0-1,0 0 1,0 0 0,-1 0-1,1 0 1,0 0 0,0-1-1,0 1 1,0 0 0,0-1-1,0 1 1,1-1 0,4-1 14,-1-1 1,0 1 0,0-1 0,0 0 0,0 0-1,0-1 1,7-6 0,2-6-205,-1-1-1,23-38 1,7-9-12,-46 106 511,-4-19-38,4-18-180,1 1 0,0-1-1,0 0 1,1 1 0,0-1 0,0 1 0,0 0 0,0-1 0,1 1 0,0 0 0,0-1 0,1 1 0,0 6 0,0-12-78,-1 1 0,1-1 1,-1 1-1,1-1 1,0 0-1,-1 1 1,1-1-1,-1 0 0,1 0 1,0 0-1,-1 1 1,1-1-1,-1 0 0,1 0 1,0 0-1,-1 0 1,1 0-1,0 0 1,-1 0-1,1 0 0,-1 0 1,1 0-1,0-1 1,-1 1-1,1 0 0,0 0 1,-1-1-1,1 1 1,0-1-1,18-10 221,-5-2-174,0-1 1,-1-1-1,19-28 1,7-7-831,-39 49 703,0 1-1,0 0 1,0-1 0,0 1 0,0 0-1,0 0 1,0-1 0,1 1 0,-1 0 0,0 0-1,0 0 1,0-1 0,0 1 0,1 0 0,-1 0-1,0 0 1,0-1 0,0 1 0,1 0-1,-1 0 1,0 0 0,0 0 0,1 0 0,-1 0-1,0-1 1,0 1 0,1 0 0,-1 0 0,0 0-1,1 0 1,-1 0 0,0 0 0,0 0-1,1 0 1,-1 0 0,0 0 0,0 0 0,1 0-1,-1 0 1,0 1 0,1-1 0,-1 14-1142,-9 20-1145,-3-7-3140,0-1-3524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8.619"/>
    </inkml:context>
    <inkml:brush xml:id="br0">
      <inkml:brushProperty name="width" value="0.025" units="cm"/>
      <inkml:brushProperty name="height" value="0.025" units="cm"/>
    </inkml:brush>
  </inkml:definitions>
  <inkml:trace contextRef="#ctx0" brushRef="#br0">149 0 7399,'0'0'10586,"0"8"-8659,-3 26-1224,-1 0 0,-1-1-1,-2 0 1,-16 44 0,12-43-129,2 1 0,1 0 1,1 0-1,-2 54 0,14-71-528,6-17 57,-9-2-91,0-1 1,-1 1-1,1 0 0,0 0 0,-1-1 0,0 1 0,1-1 0,-1 1 0,0-1 0,0 0 0,1 1 1,-1-1-1,-1 0 0,2-3 0,1-5-73,-1 0 0,0 0 1,-1 0-1,0-1 0,-1 1 0,0 0 0,0-1 1,-2 1-1,1 0 0,-1 0 0,-3-11 1,3 15-27,0-1 1,0 0-1,-1 1 1,0-1 0,0 1-1,-1 0 1,1 0-1,-1 0 1,-1 1-1,1-1 1,-1 1 0,0 0-1,0 0 1,0 1-1,-1 0 1,1 0-1,-7-4 1,11 8 88,1-1 1,-1 1-1,1-1 0,0 1 0,-1 0 1,1-1-1,-1 1 0,1 0 0,-1-1 1,0 1-1,1 0 0,-1 0 0,1-1 1,-1 1-1,1 0 0,-1 0 0,0 0 1,1 0-1,-1 0 0,1 0 0,-1 0 1,0 0-1,1 0 0,-1 0 0,1 0 1,-1 0-1,0 0 0,1 0 1,-1 1-1,1-1 0,-1 0 0,1 0 1,-1 1-1,1-1 0,-2 1 0,3 0 13,0 0 0,-1 0-1,1 0 1,0 0-1,0 0 1,0-1 0,-1 1-1,1 0 1,0 0 0,0-1-1,0 1 1,0 0-1,1-1 1,-1 1 0,0-1-1,0 0 1,0 1-1,0-1 1,2 0 0,15 5-195,0-2 0,0 0 0,0-1-1,33-1 1,-40-2-1652,1 0-1,-1 0 1,0-1-1,22-7 1,-1-3-5903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8.995"/>
    </inkml:context>
    <inkml:brush xml:id="br0">
      <inkml:brushProperty name="width" value="0.025" units="cm"/>
      <inkml:brushProperty name="height" value="0.025" units="cm"/>
    </inkml:brush>
  </inkml:definitions>
  <inkml:trace contextRef="#ctx0" brushRef="#br0">177 1 4228,'0'0'11163,"-11"5"-9194,-18 8-667,1 1-1,0 1 0,-48 36 0,75-51-1300,1 0 1,0 0-1,0 0 0,0 0 0,-1 0 0,1 1 0,0-1 0,0 0 1,0 0-1,-1 0 0,1 0 0,0 1 0,0-1 0,0 0 0,0 0 1,-1 1-1,1-1 0,0 0 0,0 0 0,0 0 0,0 1 0,0-1 0,0 0 1,0 0-1,0 1 0,0-1 0,0 0 0,0 0 0,0 1 0,0-1 1,0 0-1,0 0 0,0 1 0,0-1 0,0 0 0,0 0 0,0 1 1,0-1-1,0 0 0,1 0 0,-1 1 0,0-1 0,0 0 0,0 0 1,0 0-1,1 0 0,-1 1 0,0-1 0,19 5-46,31-4-548,-44-1 316,13 0-341,-7-1 467,1 1-1,-1 0 1,1 0 0,-1 2-1,1-1 1,-1 2-1,0 0 1,21 7-1,-31-9 226,-1 0-1,0 0 1,0 0-1,1 0 1,-1 0-1,0 1 0,0-1 1,0 0-1,0 0 1,0 1-1,-1-1 1,1 1-1,0-1 1,-1 1-1,1-1 0,0 1 1,-1-1-1,0 1 1,1 0-1,-1-1 1,0 1-1,0-1 1,0 1-1,0 0 0,0-1 1,-1 1-1,1-1 1,0 1-1,-1 0 1,1-1-1,-1 1 1,1-1-1,-1 1 0,0-1 1,0 0-1,1 1 1,-1-1-1,0 0 1,-2 2-1,-2 5 373,0-1 1,-1 0-1,0-1 1,0 0-1,-13 11 0,11-12-179,0-1 0,0 0 0,0 0 0,-1 0 0,0-1 0,-9 2 1,14-4-421,0 0 0,0-1 0,0 1 1,0-1-1,0 0 0,0 0 1,-7-1-1,10 0-123,0 1-1,-1 0 1,1-1 0,0 1-1,0-1 1,0 1 0,0-1-1,0 1 1,-1-1 0,1 0-1,0 0 1,0 1 0,1-1-1,-1 0 1,0 0 0,0 0-1,0 0 1,0 0 0,1 0-1,-1 0 1,1 0 0,-1-1-1,0 0 1,-1-13-6717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9.400"/>
    </inkml:context>
    <inkml:brush xml:id="br0">
      <inkml:brushProperty name="width" value="0.025" units="cm"/>
      <inkml:brushProperty name="height" value="0.025" units="cm"/>
    </inkml:brush>
  </inkml:definitions>
  <inkml:trace contextRef="#ctx0" brushRef="#br0">165 302 4869,'0'0'16132,"-10"1"-15865,2 0-220,0 1 0,0 0 0,0 1 0,0 0 0,1 0 0,-1 0 0,1 1 0,0 0 0,0 1-1,0 0 1,0 0 0,1 0 0,0 1 0,0 0 0,0 0 0,1 0 0,0 1 0,0 0 0,1 0 0,0 0 0,0 1 0,1-1 0,-5 13 0,8-18-18,-1 0 1,0 0 0,1 0 0,0 0 0,0 0-1,-1 0 1,1 0 0,1 0 0,-1 0 0,0 0-1,0 0 1,1 0 0,-1 0 0,1 0 0,-1 0 0,1 0-1,0 0 1,0 0 0,0-1 0,0 1 0,0 0-1,0 0 1,1-1 0,-1 1 0,0-1 0,1 1-1,-1-1 1,1 0 0,0 0 0,-1 0 0,1 1 0,0-2-1,0 1 1,0 0 0,0 0 0,0 0 0,-1-1-1,1 1 1,0-1 0,0 0 0,1 0 0,-1 1 0,0-1-1,0 0 1,3-1 0,5 1 14,0-1 0,0 0 0,0-1 0,-1 0 0,1-1 0,-1 0 0,1 0 0,13-7 0,-2-3-33,0 0 0,-1-1 0,-1-1 0,0-1 1,-2-1-1,1 0 0,-2-1 0,17-24 1,-21 25 3,-1 0 1,-1-1-1,0 0 1,-1 0-1,-1-1 1,-1 0 0,-1 0-1,0-1 1,-2 0-1,3-24 1,-6 41-15,-1-1 1,1 1-1,-1 0 0,0-1 1,0 1-1,-1 0 0,1-1 1,-1 1-1,1 0 1,-1-1-1,0 1 0,0 0 1,-1 0-1,1 0 1,-1 0-1,1 0 0,-1 0 1,0 1-1,0-1 1,-3-3-1,3 5-4,-1 0 0,0-1 0,1 1 0,-1 0-1,0 1 1,0-1 0,1 0 0,-1 1 0,0-1 0,0 1 0,0 0 0,0 0 0,0 0 0,0 1 0,1-1 0,-1 1-1,0-1 1,0 1 0,0 0 0,1 0 0,-1 0 0,1 0 0,-1 1 0,-3 1 0,-6 4 87,0 1 0,1-1-1,0 2 1,0 0 0,1 0 0,-10 11 0,15-14 17,0-1-1,0 1 1,0 1-1,1-1 1,0 1 0,0-1-1,1 1 1,0 0-1,0 0 1,0 1 0,1-1-1,-2 11 1,4-16-96,0 0 1,1-1-1,-1 1 1,0-1-1,0 1 1,1-1-1,-1 1 1,1 0-1,-1-1 1,1 1-1,0-1 1,0 0-1,-1 1 1,1-1-1,0 0 1,0 1-1,0-1 1,1 0-1,-1 0 1,0 0-1,0 0 1,0 0-1,1 0 1,-1 0-1,1 0 1,-1-1-1,1 1 1,-1-1-1,1 1 1,-1-1-1,1 1 1,1-1-1,9 3 36,0-1 0,-1-1-1,19 0 1,-9 0-70,-6 0 45,-2 0-188,-1 0-1,0 1 0,0 0 0,24 8 0,-34-9 116,1 0-1,-1 0 1,1 0-1,-1 1 1,1-1 0,-1 1-1,0 0 1,0-1-1,0 1 1,0 0-1,0 0 1,0 1 0,-1-1-1,1 0 1,0 0-1,-1 1 1,0-1-1,0 1 1,0-1 0,0 1-1,0 0 1,0-1-1,-1 1 1,1 0-1,-1 0 1,0-1 0,0 5-1,0 4-300,-2 1 0,1-1 0,-1 0 0,-1 0 0,-7 20 0,-4 4-7742,13-33 7437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09.961"/>
    </inkml:context>
    <inkml:brush xml:id="br0">
      <inkml:brushProperty name="width" value="0.025" units="cm"/>
      <inkml:brushProperty name="height" value="0.025" units="cm"/>
    </inkml:brush>
  </inkml:definitions>
  <inkml:trace contextRef="#ctx0" brushRef="#br0">0 169 8040,'0'0'14258,"12"2"-12448,1-1-1638,0 0 0,0-1 0,-1-1-1,1 0 1,0-1 0,0 0 0,-1-1 0,1 0 0,-1-1-1,0 0 1,0-1 0,0-1 0,-1 0 0,0 0 0,15-12-1,-24 17-182,0 0 0,0-1 0,-1 1 0,1 0 0,0-1 0,-1 1 0,1-1 0,-1 1 0,0-1 0,0 0 0,1 0 0,-1 0 0,0 0 0,0 0 0,-1 0 0,1 0 0,0 0 0,-1 0-1,1 0 1,-1 0 0,0 0 0,1 0 0,-1 0 0,-1-5 0,0 6 0,0-1-1,0 1 1,-1-1 0,1 1-1,-1-1 1,1 1 0,-1 0-1,0-1 1,0 1-1,1 0 1,-1 0 0,0 0-1,0 1 1,0-1 0,0 0-1,0 1 1,0-1-1,0 1 1,0 0 0,0 0-1,0 0 1,0 0 0,0 0-1,-4 0 1,3 0 44,0 0 1,0 0-1,0 0 0,0 0 1,0 0-1,1 0 1,-1 1-1,0 0 0,0-1 1,0 1-1,0 0 1,1 0-1,-1 1 0,0-1 1,1 0-1,-1 1 1,1 0-1,0-1 0,-1 1 1,1 0-1,0 0 1,0 1-1,0-1 0,0 0 1,1 1-1,-1-1 1,1 1-1,-1-1 0,1 1 1,0 0-1,0-1 1,0 1-1,0 0 0,1 0 1,-1 0-1,1 0 1,0 0-1,-1 4 0,2-7-12,-1 1-1,1-1 0,-1 0 1,1 1-1,-1-1 0,1 1 1,-1-1-1,1 0 0,0 0 0,-1 1 1,1-1-1,-1 0 0,1 0 1,0 0-1,-1 0 0,1 1 0,0-1 1,-1 0-1,1 0 0,0 0 1,-1 0-1,1-1 0,0 1 1,-1 0-1,1 0 0,-1 0 0,1 0 1,0-1-1,-1 1 0,1 0 1,0-1-1,22-7 40,-22 8-50,4-3-265,1 1 0,-1-1-1,0-1 1,0 1 0,0-1 0,0 0 0,-1 0 0,0 0 0,4-5 0,-7 9 31,-2-1 23,0 0 182,0 1-1,0-1 0,0 0 1,1 0-1,-1 0 1,0 1-1,0-1 1,1 0-1,-1 0 0,1 0 1,-1 0-1,1 0 1,-1 0-1,1 0 1,0 0-1,-1 0 0,1 0 1,0-1-1,0 1 1,0 0-1,0 0 1,0 0-1,0 0 0,0 0 1,0 0-1,1-2 1,7-19-6966,3 7-147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616"/>
    </inkml:context>
    <inkml:brush xml:id="br0">
      <inkml:brushProperty name="width" value="0.025" units="cm"/>
      <inkml:brushProperty name="height" value="0.025" units="cm"/>
    </inkml:brush>
  </inkml:definitions>
  <inkml:trace contextRef="#ctx0" brushRef="#br0">1 60 6342,'0'0'13741,"50"8"-12428,-16-9 33,9-7-322,2 0-703,-2 1-257,-2 1 0,-3 0-128,-9 2-1025,-7-1-609,-7 0-1249,-8-2-1505,-7-3-128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0.305"/>
    </inkml:context>
    <inkml:brush xml:id="br0">
      <inkml:brushProperty name="width" value="0.025" units="cm"/>
      <inkml:brushProperty name="height" value="0.025" units="cm"/>
    </inkml:brush>
  </inkml:definitions>
  <inkml:trace contextRef="#ctx0" brushRef="#br0">122 1 8584,'0'0'16159,"-8"9"-14776,0 1-1115,1 0-1,0 0 1,0 0-1,1 1 1,0 0-1,1 1 1,1-1-1,-7 23 1,1 4-101,-1 1 87,1 0 0,3 0 0,0 1 0,3 0 1,0 49-1,4-88-296,0-1 1,0 1 0,0-1-1,0 1 1,0-1-1,0 1 1,0-1-1,1 1 1,-1-1 0,0 0-1,0 1 1,0-1-1,0 1 1,1-1-1,-1 0 1,0 1 0,0-1-1,1 1 1,-1-1-1,0 0 1,1 1-1,-1-1 1,1 0 0,-1 0-1,0 1 1,1-1-1,-1 0 1,1 0-1,-1 1 1,0-1 0,1 0-1,-1 0 1,1 0-1,-1 0 1,1 0-1,-1 0 1,1 0 0,-1 0-1,1 0 1,-1 0-1,1 0 1,-1 0-1,1 0 1,-1 0 0,1-1-1,0 1-261,1 0 0,-1-1-1,0 0 1,1 1 0,-1-1-1,0 0 1,0 0 0,0 0 0,0 1-1,1-1 1,-1 0 0,-1 0-1,1-1 1,0 1 0,1-2 0,8-21-6958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1.117"/>
    </inkml:context>
    <inkml:brush xml:id="br0">
      <inkml:brushProperty name="width" value="0.025" units="cm"/>
      <inkml:brushProperty name="height" value="0.025" units="cm"/>
    </inkml:brush>
  </inkml:definitions>
  <inkml:trace contextRef="#ctx0" brushRef="#br0">158 44 3844,'0'0'12374,"-9"-8"-10981,-32-21-464,39 28-884,0 0 1,-1 0-1,1 1 0,0-1 0,-1 0 0,1 1 1,0-1-1,-1 1 0,1 0 0,-1 0 1,1 0-1,-1 0 0,1 0 0,0 1 0,-1-1 1,1 1-1,0-1 0,-1 1 0,1 0 0,0 0 1,0 0-1,-1 0 0,1 0 0,0 1 1,0-1-1,0 1 0,1-1 0,-1 1 0,0 0 1,-2 3-1,0-1 33,0 1 1,1 0-1,-1 0 0,1 0 1,0 0-1,0 1 0,1-1 1,0 1-1,0 0 0,-2 6 1,3-9-56,1 0-1,-1 0 1,1 0 0,-1 0 0,1 0 0,0 0 0,0 0-1,0 0 1,1 0 0,-1 0 0,1 0 0,0 0 0,-1 0 0,1 0-1,1 0 1,-1 0 0,0-1 0,1 1 0,-1 0 0,1-1-1,0 1 1,0-1 0,0 0 0,0 1 0,0-1 0,0 0 0,4 2-1,1-1 16,-1 0-1,1-1 1,0 0-1,0 0 1,0-1-1,0 1 1,0-1-1,0-1 0,0 0 1,14-1-1,-8-1-15,0 0 0,0-1-1,0-1 1,0 0 0,-1 0-1,0-1 1,0-1-1,0 0 1,0-1 0,-1 0-1,0-1 1,-1 0 0,0-1-1,0 0 1,-1 0-1,0-1 1,0 0 0,11-19-1,-19 23-280,-10 14 189,-11 18 68,16-19 31,-1 1 0,1 0 0,1 0 0,-1 0 0,1 1-1,1-1 1,0 1 0,0 0 0,-1 15 0,3-23-1,0 0 1,0 0 0,0-1 0,0 1 0,1 0-1,-1 0 1,0 0 0,1-1 0,-1 1-1,1 0 1,-1 0 0,1-1 0,-1 1-1,1 0 1,-1-1 0,1 1 0,0-1 0,-1 1-1,1-1 1,0 1 0,-1-1 0,1 1-1,0-1 1,0 0 0,-1 1 0,1-1 0,0 0-1,0 1 1,0-1 0,-1 0 0,1 0-1,0 0 1,0 0 0,0 0 0,0 0-1,0 0 1,-1 0 0,1 0 0,0-1 0,0 1-1,0 0 1,-1 0 0,1-1 0,1 0-1,38-14 749,-20 2-619,-1-1 0,29-26 0,-33 25-99,1 2 0,1 0 0,32-19 0,-49 31-59,0 1 1,0 0-1,1 0 1,-1 0-1,0 0 0,0-1 1,1 1-1,-1 0 0,0 0 1,1 0-1,-1 0 1,0 0-1,1 0 0,-1 0 1,0 0-1,1 0 1,-1 0-1,0 0 0,1 0 1,-1 0-1,0 0 1,0 0-1,1 0 0,-1 0 1,0 1-1,1-1 0,-1 0 1,0 0-1,0 0 1,1 0-1,-1 1 0,0-1 1,0 0-1,1 0 1,-1 0-1,0 1 0,0-1 1,0 0-1,1 0 0,-1 1 1,0-1-1,0 0 1,0 1-1,0-1 0,0 0 1,1 1-1,-1 23 43,-10 27 53,10-50-93,-2 5 29,1-1 0,0 0 0,0 1 0,1-1 1,-1 0-1,1 8 0,0-13-18,0 1 1,1 0-1,-1 0 1,0 0 0,1 0-1,-1 0 1,0 0 0,1 0-1,-1-1 1,1 1-1,-1 0 1,1 0 0,0 0-1,-1-1 1,1 1-1,0 0 1,0-1 0,-1 1-1,1-1 1,0 1-1,0-1 1,0 1 0,-1-1-1,1 0 1,0 1 0,0-1-1,0 0 1,0 0-1,0 1 1,0-1 0,0 0-1,0 0 1,0 0-1,0 0 1,0 0 0,0-1-1,0 1 1,0 0-1,0 0 1,-1-1 0,3 1-1,6-3 39,1-1-1,-1 0 0,1 0 1,-1-1-1,0 0 0,-1 0 1,1-1-1,-1 0 0,14-14 1,-13 12-358,0 0 0,1 1 0,0 0-1,0 0 1,0 1 0,17-7 0,-9 9-2269,-8 6-5619,-7 4 2480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1.490"/>
    </inkml:context>
    <inkml:brush xml:id="br0">
      <inkml:brushProperty name="width" value="0.025" units="cm"/>
      <inkml:brushProperty name="height" value="0.025" units="cm"/>
    </inkml:brush>
  </inkml:definitions>
  <inkml:trace contextRef="#ctx0" brushRef="#br0">139 181 11563,'0'0'10298,"-11"3"-10069,3 0-127,1 0 0,-1 0-1,1 1 1,0 0 0,0 0-1,0 0 1,1 1 0,-1 0 0,1 1-1,0 0 1,1 0 0,-1 0-1,1 0 1,1 1 0,-1 0-1,1 0 1,0 0 0,1 0-1,-6 15 1,8-18 21,-1 0-1,1 1 1,0-1 0,0 0-1,1 1 1,-1-1 0,1 0-1,0 1 1,1 4 0,-1-8-106,0 0-1,1 1 1,-1-1 0,0 0 0,1 0 0,0 0 0,-1 1 0,1-1-1,0 0 1,-1 0 0,1 0 0,0 0 0,0 0 0,0-1 0,0 1-1,0 0 1,0 0 0,0 0 0,0-1 0,0 1 0,0-1 0,0 1 0,1-1-1,-1 1 1,0-1 0,0 0 0,1 1 0,-1-1 0,0 0 0,0 0-1,1 0 1,1 0 0,7-1 11,1 0-1,-1-1 1,0 0-1,0-1 0,1 0 1,-2 0-1,1-1 1,0 0-1,-1-1 1,0 0-1,0-1 0,0 0 1,-1 0-1,0-1 1,8-7-1,4-6-9,0-1 0,-2 0 0,0-1 0,21-35 0,-30 43-9,-1-1 1,0 0-1,-1 0 1,0 0-1,-2-1 1,0 0-1,0 0 1,2-21-1,-7 37-9,0 0-1,0 0 1,0 0-1,0 0 1,0 0-1,0-1 1,0 1-1,0 0 1,0 0-1,0 0 1,0 0-1,0 0 1,0-1-1,0 1 1,0 0-1,0 0 1,0 0-1,0 0 1,0-1-1,0 1 1,0 0-1,0 0 1,0 0-1,0 0 1,0-1-1,0 1 1,0 0-1,0 0 1,0 0-1,0 0 1,0 0-1,-1-1 1,1 1-1,0 0 1,0 0-1,0 0 1,0 0-1,0 0 1,-1 0-1,1 0 1,0 0-1,0 0 1,0-1-1,0 1 1,0 0-1,-1 0 1,1 0-1,0 0 1,0 0-1,0 0 1,0 0 0,-1 0-1,1 0 1,0 0-1,0 0 1,0 0-1,0 0 1,-1 0-1,1 0 1,0 1-1,0-1 1,0 0-1,0 0 1,-1 0-1,-13 13-71,-11 20-48,18-20 159,0 0 0,1 0 0,0 0 0,1 1 0,1-1 0,0 1 0,1 0 0,1 1 0,-2 24 0,4-33-239,0-1 0,0 0 0,1 1 0,0-1 0,0 0-1,0 1 1,1-1 0,0 0 0,0 0 0,0 0 0,0-1 0,5 8 0,-4-8-406,1-1-1,-1 0 1,0 1 0,1-1-1,0-1 1,-1 1 0,1 0-1,0-1 1,1 0 0,-1 0-1,0 0 1,0-1 0,1 1-1,-1-1 1,1 0 0,7 1-1,34 0-11730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2.473"/>
    </inkml:context>
    <inkml:brush xml:id="br0">
      <inkml:brushProperty name="width" value="0.025" units="cm"/>
      <inkml:brushProperty name="height" value="0.025" units="cm"/>
    </inkml:brush>
  </inkml:definitions>
  <inkml:trace contextRef="#ctx0" brushRef="#br0">55 156 3491,'-7'8'6583,"3"-4"-5890,-1 0-229,1 1 0,0 0-1,0 0 1,0 0 0,1 1-1,0-1 1,0 1-1,0 0 1,0 0 0,1 0-1,0 0 1,-1 8 0,3-13-385,0 0 0,0 0 0,1 0 0,-1 1 0,0-1 0,1 0 1,-1 0-1,1 0 0,-1 0 0,1 0 0,0 0 0,-1 0 0,1 0 1,0 0-1,0 0 0,0-1 0,0 1 0,-1 0 0,1 0 0,0-1 1,0 1-1,0-1 0,0 1 0,1-1 0,-1 1 0,0-1 0,0 1 0,0-1 1,0 0-1,0 0 0,1 0 0,-1 1 0,0-1 0,0 0 0,0-1 1,1 1-1,0 0 0,5 0 134,1 0 0,-1-1 1,0 1-1,1-2 0,8-1 0,-6-1-126,-1-1-1,1 1 0,-1-1 0,0-1 1,0 0-1,0 0 0,-1-1 0,0 0 1,0 0-1,-1-1 0,11-14 0,-13 16-66,0 0-1,0-1 1,-1 0-1,0 0 0,-1 0 1,1-1-1,-1 1 1,-1-1-1,1 1 0,-1-1 1,-1 0-1,0 0 0,0 0 1,0 0-1,-1-16 1,-1 22-34,1 0 0,0-1 0,-1 2 0,1-1 0,-1 0 0,0 0 1,1 0-1,-1 0 0,0 0 0,0 0 0,0 1 0,-1-1 1,1 0-1,0 1 0,-1-1 0,1 1 0,0 0 0,-1-1 0,0 1 1,1 0-1,-1 0 0,0 0 0,0 0 0,0 0 0,1 0 0,-1 1 1,0-1-1,0 0 0,0 1 0,0 0 0,0-1 0,0 1 1,0 0-1,0 0 0,0 0 0,0 1 0,-3-1 0,0 1-14,1 0 0,0 0 0,0 0 0,-1 1 0,1-1 0,0 1 0,0 0 0,1 0 0,-1 1-1,0-1 1,1 1 0,-1-1 0,1 1 0,0 0 0,0 0 0,-5 7 0,1 2 27,1 0 0,1 0 0,0 1-1,0 0 1,-4 19 0,7-25 32,1 0 1,0 0-1,0 0 0,1 0 1,-1 0-1,2 0 0,-1 1 1,1-1-1,0 0 0,0 0 1,1 0-1,3 8 0,-3-12-16,0 0-1,0 0 1,1 0-1,-1 0 1,1-1-1,0 1 1,0-1-1,0 1 1,0-1-1,0 0 1,1 0-1,-1 0 1,1-1-1,-1 1 1,1-1-1,0 0 1,-1 0-1,1 0 1,0-1-1,0 1 0,-1-1 1,8 0-1,2 1 5,-1-2-1,1 1 0,0-2 1,-1 0-1,23-6 0,-18 2-9,0-2-1,0 0 0,-1-1 0,0-1 1,23-18-1,27-16-250,-66 43 238,1 1-1,-1 0 1,0 0 0,1 0-1,-1 0 1,1 0 0,-1 0-1,1 0 1,-1 0 0,1 0-1,-1 0 1,1 0-1,-1 1 1,1-1 0,-1 0-1,0 0 1,1 0 0,-1 1-1,1-1 1,-1 0-1,1 0 1,-1 1 0,0-1-1,1 0 1,-1 1 0,0-1-1,0 0 1,1 1 0,-1-1-1,0 1 1,1-1-1,-1 0 1,0 1 0,0-1-1,0 1 1,0-1 0,0 1-1,1-1 1,-1 1-1,0-1 1,0 0 0,0 1-1,0-1 1,0 1 0,0-1-1,0 1 1,-1-1 0,1 1-1,0-1 1,0 1-1,0 38 94,-1-29-51,1-6 3,0 1 0,0-1 0,0 0 0,0 1 0,1-1 0,0 0 0,-1 0 0,2 0-1,-1 0 1,0 0 0,1 0 0,0 0 0,0 0 0,0 0 0,5 6 0,-4-8 26,0 0 1,0 0-1,1 0 1,-1 0 0,1 0-1,-1-1 1,1 0-1,0 0 1,0 0-1,-1 0 1,1-1-1,0 1 1,0-1-1,0 0 1,0 0-1,-1 0 1,1-1-1,6 0 1,5-3-5,0 1-1,-1-2 1,0 0-1,0 0 1,0-2 0,-1 0-1,1 0 1,23-19-1,-16 12-34,0 1-1,24-10 1,-45 22-28,1 1 0,0 0 0,-1 0 0,1 0 0,0 0 0,0-1 0,-1 1 0,1 0 0,0 0 0,-1 0 0,1 0 0,0 1 0,0-1 0,-1 0 0,1 0 0,0 0 0,-1 0 0,1 1 0,0-1 0,-1 0 0,1 1 0,-1-1 0,1 1 0,0-1 0,-1 0 0,1 1 0,-1-1 0,1 1 0,-1-1 0,0 1 0,1 0 0,-1-1 0,1 1 0,-1-1 0,0 1 0,1 0 0,-1-1 0,0 1 0,0 0 0,0 0 0,0-1 0,1 1 0,-1 0 0,0 0 0,5 48 281,-2-16-76,-2-32-194,-1 1 0,1 0 0,-1-1 0,1 1-1,0 0 1,0-1 0,-1 1 0,1-1 0,0 0 0,0 1 0,1-1 0,-1 0 0,0 1 0,0-1 0,1 0 0,-1 0 0,0 0 0,1 0 0,-1 0 0,1 0 0,-1-1 0,1 1 0,3 0 0,-2 0 19,0-1 0,0 0 0,1 0 0,-1 0 0,0-1 0,0 1 0,0-1 0,1 1 0,-1-1 0,0 0 1,5-3-1,3-1-101,-1-1 0,0 0-1,0-1 1,-1 0 0,17-16 0,-1-8-3063,-15 9-2241,-7 7-1336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2.817"/>
    </inkml:context>
    <inkml:brush xml:id="br0">
      <inkml:brushProperty name="width" value="0.025" units="cm"/>
      <inkml:brushProperty name="height" value="0.025" units="cm"/>
    </inkml:brush>
  </inkml:definitions>
  <inkml:trace contextRef="#ctx0" brushRef="#br0">1 1 9353,'0'0'11275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3.173"/>
    </inkml:context>
    <inkml:brush xml:id="br0">
      <inkml:brushProperty name="width" value="0.025" units="cm"/>
      <inkml:brushProperty name="height" value="0.025" units="cm"/>
    </inkml:brush>
  </inkml:definitions>
  <inkml:trace contextRef="#ctx0" brushRef="#br0">15 1 8968,'0'0'7143,"-1"57"-5573,-3-16-161,-1 5-160,1 5-192,4 1-576,0-6-161,0-8-288,3-10 0,11-12 0,2-10-224,2-6-737,0-11-1121,-6-17-2210,-8-6-3075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3.503"/>
    </inkml:context>
    <inkml:brush xml:id="br0">
      <inkml:brushProperty name="width" value="0.025" units="cm"/>
      <inkml:brushProperty name="height" value="0.025" units="cm"/>
    </inkml:brush>
  </inkml:definitions>
  <inkml:trace contextRef="#ctx0" brushRef="#br0">1 76 3651,'0'0'14478,"73"-21"-12460,-31 15-320,7-4-257,0-2-384,0 4-480,-4-1-417,-7 3-160,-9 2 0,-8 4-929,-10 0-801,-11 6-5637,-23 2 577</inkml:trace>
  <inkml:trace contextRef="#ctx0" brushRef="#br0" timeOffset="1">1 273 5029,'0'0'12940,"73"27"-10986,-24-38-225,2-9-479,2 4-802,-5-2-416,-7 5-160,-11 5-1153,-12 4-1186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3.862"/>
    </inkml:context>
    <inkml:brush xml:id="br0">
      <inkml:brushProperty name="width" value="0.025" units="cm"/>
      <inkml:brushProperty name="height" value="0.025" units="cm"/>
    </inkml:brush>
  </inkml:definitions>
  <inkml:trace contextRef="#ctx0" brushRef="#br0">1 61 13901,'0'0'6951,"82"20"-5510,-37-20-384,5-6-865,-2-3-160,-5 0-352,-4-3-1217,-8 2-1378,-7-5-1986,-6-5-2049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4.203"/>
    </inkml:context>
    <inkml:brush xml:id="br0">
      <inkml:brushProperty name="width" value="0.025" units="cm"/>
      <inkml:brushProperty name="height" value="0.025" units="cm"/>
    </inkml:brush>
  </inkml:definitions>
  <inkml:trace contextRef="#ctx0" brushRef="#br0">49 247 4708,'-5'8'8163,"-1"3"-6917,1-4-509,0 1 0,0 0 0,1 0 0,0 0 0,1 0 0,0 1 0,0-1 0,1 1 0,-2 9 0,5-17-696,-1 0 1,0 0-1,1 0 0,0 0 1,-1 0-1,1-1 0,-1 1 1,1 0-1,0 0 0,0 0 1,0-1-1,-1 1 0,1 0 0,0-1 1,0 1-1,0-1 0,0 1 1,0-1-1,0 0 0,0 1 1,0-1-1,0 0 0,0 1 1,0-1-1,0 0 0,0 0 1,0 0-1,0 0 0,0 0 1,0 0-1,1 0 0,-1-1 1,0 1-1,0 0 0,2-1 0,43-10 132,-25 2-139,-1-1 1,0-1-1,0-1 0,20-16 0,37-22 19,-76 49-45,0 1 1,-1-1-1,1 1 0,-1-1 0,1 1 0,0-1 0,-1 1 0,1-1 0,0 1 0,0 0 0,-1-1 0,1 1 0,0 0 0,0 0 0,-1 0 0,1 0 0,0 0 0,0 0 0,0 0 0,-1 0 0,1 0 0,0 0 0,0 0 0,0 0 0,-1 0 0,1 0 0,0 1 0,0-1 0,-1 0 0,1 1 0,0-1 0,-1 1 0,1-1 0,0 1 0,-1-1 0,1 1 0,-1-1 0,1 1 1,-1-1-1,1 1 0,-1 0 0,1-1 0,-1 1 0,1 0 0,-1-1 0,0 1 0,1 1 0,2 49 779,-1-9-187,-1-40-552,0 0 1,0 0-1,0 0 1,0 0-1,1 0 1,-1 0 0,1 0-1,0-1 1,-1 1-1,1 0 1,0-1-1,0 1 1,0-1-1,0 0 1,0 0-1,0 0 1,0 0-1,0 0 1,0 0 0,1 0-1,-1-1 1,0 1-1,1-1 1,-1 0-1,0 0 1,1 0-1,-1 0 1,0 0-1,1 0 1,-1 0-1,0-1 1,1 1 0,-1-1-1,4-1 1,3-1-26,0 0 0,0 0 0,0-1 0,0 0 1,-1 0-1,1-1 0,9-8 0,-10 7-185,31-28 74,-20 8-3361,-39 51-5365,9-14 3171</inkml:trace>
  <inkml:trace contextRef="#ctx0" brushRef="#br0" timeOffset="1">465 0 5477,'0'0'10987,"50"56"-24184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4.593"/>
    </inkml:context>
    <inkml:brush xml:id="br0">
      <inkml:brushProperty name="width" value="0.025" units="cm"/>
      <inkml:brushProperty name="height" value="0.025" units="cm"/>
    </inkml:brush>
  </inkml:definitions>
  <inkml:trace contextRef="#ctx0" brushRef="#br0">72 65 5573,'0'0'5835,"-6"9"-3251,-4 4-2053,-27 40 3630,34-49-3723,1 1 0,-1-1 1,1 0-1,1 1 0,-1 0 0,0-1 1,1 1-1,0 0 0,0 0 0,1 0 0,-1 8 1,2-12-419,-1 0-1,1 0 1,-1 0 0,1 0 0,0 0 0,0 0 0,0 0 0,-1 0 0,1-1 0,0 1-1,0 0 1,0-1 0,0 1 0,0 0 0,0-1 0,0 1 0,1-1 0,-1 1 0,0-1 0,0 0-1,0 0 1,0 1 0,1-1 0,-1 0 0,0 0 0,0 0 0,0 0 0,3-1 0,35-2 177,-31 0-179,0-1-1,0 1 1,0-1 0,-1-1 0,0 1 0,0-1 0,0-1 0,-1 1 0,0-1-1,0 0 1,9-12 0,-1 0 5,-2 0-1,0 0 1,12-27-1,-13 27-50,-14 39-88,-2 9 196,4-22 17,0-1 0,1 0 0,0 1 0,0-1 1,1 0-1,0 0 0,0 1 0,1-1 0,4 13 0,-4-17-63,0 0 0,0-1 0,0 1 0,0 0 0,0-1 0,1 0 0,-1 0 0,1 1 0,-1-2 0,1 1 0,0 0 0,0 0 0,0-1 0,0 0 0,0 1 0,0-1 0,0 0 0,0-1 0,1 1 0,-1 0-1,0-1 1,1 0 0,-1 0 0,4 0 0,4 1 52,0-1-1,-1-1 0,1 1 0,0-2 0,-1 1 0,1-1 1,15-6-1,-22 7-64,-1-1 1,0 0 0,0 1-1,0-1 1,0 0 0,0 0-1,0-1 1,-1 1-1,1-1 1,-1 1 0,0-1-1,1 0 1,-1 0-1,0 0 1,-1 0 0,1 0-1,0 0 1,-1 0 0,0-1-1,0 1 1,0-1-1,0 1 1,0-1 0,-1 1-1,0-1 1,1-5 0,-2 3 10,1 0 0,0 1 0,-1-1 0,0 0 0,-1 1 0,1-1 0,-1 1 0,0-1 0,0 1 0,-1 0 0,0 0 0,0 0 0,0 0 0,0 0 0,-1 1 0,1-1 0,-1 1 0,-1 0 0,1 0 0,-10-6 0,14 10-92,0 0 0,0 0 0,-1 0 0,1 0 1,0 0-1,0 0 0,-1 1 0,1-1 0,0 0 0,0 0 0,-1 0 0,1 0 0,0 0 0,0 0 0,0 1 0,-1-1 0,1 0 0,0 0 0,0 0 1,0 0-1,-1 1 0,1-1 0,0 0 0,0 0 0,0 1 0,0-1 0,0 0 0,0 0 0,0 1 0,-1-1 0,1 0 0,0 0 0,0 1 0,0-1 1,0 0-1,0 0 0,0 1 0,0-1 0,0 0 0,0 0 0,1 1 0,-1-1 0,0 0 0,0 0 0,0 1 0,0-1 0,0 0 0,0 0 1,0 1-1,1-1 0,-1 0 0,0 0 0,0 0 0,0 1 0,0-1 0,1 0 0,6 18-1755,17 10-4634,-9-19 176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604"/>
    </inkml:context>
    <inkml:brush xml:id="br0">
      <inkml:brushProperty name="width" value="0.025" units="cm"/>
      <inkml:brushProperty name="height" value="0.025" units="cm"/>
    </inkml:brush>
  </inkml:definitions>
  <inkml:trace contextRef="#ctx0" brushRef="#br0">129 25 10218,'0'0'6438,"-9"4"-4570,1 0-1683,3-2 144,0 0 0,1 0 0,-1 1 0,0 0 0,1 0 0,-1 0 0,-4 5 1,8-6-290,0-1 0,0 1 0,0-1 0,0 1 0,0-1 0,0 1 0,1 0 0,-1-1 0,0 1 0,1 0 0,0 0 1,-1 0-1,1 0 0,0-1 0,0 1 0,0 0 0,0 0 0,0 0 0,0 0 0,1-1 0,-1 1 0,0 0 0,1 0 1,0-1-1,-1 1 0,1 0 0,0 0 0,0-1 0,1 2 0,14 28-59,24 61-1,-36-79-27,0 0 0,-1 0-1,0 0 1,-1 0 0,0 0-1,-1 0 1,0 1 0,-2 13 0,0-23 93,0 0 1,0 0-1,-1 0 1,1 0-1,-1-1 1,0 1-1,0 0 1,0-1-1,-1 1 1,1-1-1,-1 0 1,0 0-1,0 0 1,0 0 0,0-1-1,0 1 1,-6 3-1,4-3 286,-1 0 1,1 0-1,-1-1 1,1 1-1,-1-1 0,0 0 1,0-1-1,0 1 0,0-1 1,0 0-1,-8-1 0,13 0-302,0 0 0,0-1-1,0 1 1,0-1-1,0 1 1,0-1-1,0 0 1,0 1-1,0-1 1,0 0-1,0 0 1,0 0 0,0 0-1,1 0 1,-1 0-1,0 0 1,1 0-1,-1 0 1,1 0-1,-1 0 1,1 0-1,-1 0 1,1 0 0,0 0-1,-1-1 1,1 1-1,0 0 1,0 0-1,0 0 1,0-1-1,0 1 1,1-2-1,3-44-123,0 36-13,0-1 1,1 2-1,0-1 0,1 0 0,0 1 0,1 0 0,0 0 0,15-16 1,80-68-1269,-41 40 1005,-44 39 391,32-33 141,-47 45-150,1 0 1,-1 0 0,0 0 0,1 0 0,-1 0 0,-1-1 0,1 1 0,0-1-1,-1 1 1,0-1 0,0 0 0,0 1 0,1-6 0,-4 9 4,1 0 1,-1 0-1,1 0 1,-1 0-1,1 0 1,-1 1 0,1-1-1,-1 1 1,1-1-1,0 1 1,-1 0-1,1-1 1,-2 3-1,-3 1-5,0 1-1,1 0 1,0 0-1,1 1 1,-1 0-1,1-1 1,0 2-1,0-1 1,1 0-1,0 1 1,0-1-1,0 1 1,1 0-1,0 0 0,0 0 1,1 0-1,0 1 1,0-1-1,1 8 1,0-14-129,1 1 1,0-1-1,0 1 1,-1-1-1,1 1 1,0-1 0,0 1-1,0-1 1,1 0-1,-1 0 1,0 0-1,0 0 1,1 0-1,-1 0 1,1 0-1,-1 0 1,1 0-1,-1 0 1,1-1-1,-1 1 1,1-1-1,-1 1 1,1-1-1,0 0 1,-1 1 0,1-1-1,0 0 1,0 0-1,-1 0 1,3-1-1,2 1-843,0 0 0,1 0 0,-1-1 0,0 0 0,0 0 0,0 0 0,7-4 0,14-12-4186,-3-7-1452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942"/>
    </inkml:context>
    <inkml:brush xml:id="br0">
      <inkml:brushProperty name="width" value="0.025" units="cm"/>
      <inkml:brushProperty name="height" value="0.025" units="cm"/>
    </inkml:brush>
  </inkml:definitions>
  <inkml:trace contextRef="#ctx0" brushRef="#br0">1 46 13485,'0'0'7559,"50"-11"-6630,-3 8-321,4-3-383,8-3-129,0 0-64,-3 3-32,-4 5-1314,-7 1-1857,-9 0-3619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5.772"/>
    </inkml:context>
    <inkml:brush xml:id="br0">
      <inkml:brushProperty name="width" value="0.025" units="cm"/>
      <inkml:brushProperty name="height" value="0.025" units="cm"/>
    </inkml:brush>
  </inkml:definitions>
  <inkml:trace contextRef="#ctx0" brushRef="#br0">208 198 4933,'0'0'9507,"-9"-4"-6432,4 2-2822,1 0-1,-1 0 1,-1 0-1,1 0 1,0 1-1,0 0 1,-1 0-1,1 0 1,0 1 0,-1 0-1,1 0 1,-1 0-1,1 0 1,0 1-1,-1 0 1,1 0-1,0 1 1,0-1-1,0 1 1,0 0-1,0 1 1,-6 3-1,3 0-1,1 0 0,0 1-1,0 0 1,1 0 0,-1 1-1,-8 14 1,13-19-165,0 0 0,0 0-1,0 1 1,1-1 0,-1 1 0,1 0-1,0-1 1,0 1 0,0 0 0,0 0-1,1-1 1,0 1 0,-1 0 0,1 0 0,1 0-1,-1 0 1,1 0 0,-1-1 0,3 8-1,-1-8-75,0-1 0,0-1-1,0 1 1,0 0 0,1 0-1,-1-1 1,0 1 0,1-1 0,-1 0-1,1 0 1,-1 0 0,1 0-1,0 0 1,-1 0 0,1-1-1,0 1 1,-1-1 0,1 0-1,0 0 1,3 0 0,4 0 5,-1 0-1,1 0 1,-1-1 0,18-4 0,-20 2-22,1 0 0,-1 0 1,0-1-1,0 1 0,-1-2 0,1 1 0,7-8 1,-11 9-4,0 1 1,0-1 0,0 0-1,0 0 1,-1 0-1,0 0 1,1 0 0,-1-1-1,0 1 1,-1-1 0,1 1-1,-1-1 1,1 0-1,-1 0 1,0 1 0,0-8-1,-16 25-139,14-12 157,0 0 1,0 0-1,0 0 1,0 0-1,0 0 1,1 0-1,-1 0 1,1 0-1,-1 0 1,1 0-1,0 0 1,0 0-1,0 0 1,0 0-1,0 0 1,0 0-1,1 0 1,-1 0-1,1 0 1,-1 0-1,1 0 1,0 0-1,2 4 1,-2-5 5,1 1 1,0-1-1,0 0 1,1 1-1,-1-1 1,0 0-1,0 0 1,0 0-1,1-1 1,-1 1-1,1 0 1,-1-1-1,0 0 1,1 0-1,-1 1 1,5-2-1,12 0-35,-1-1-1,0-1 0,1-1 0,16-6 1,-18 6-310,-1 0 1,1 2 0,22-1 0,-28 3-176,1-1 1,-1 0-1,1-1 0,-1 0 0,0-1 1,0 0-1,0 0 0,18-9 0,-3-4 374,-17 10 132,0 0 0,0 1 1,0 0-1,1 1 1,0 0-1,-1 0 1,1 1-1,1 0 0,-1 1 1,14-2-1,-22 7 82,-9 3 46,-9 4 41,5-4-153,4-3 31,0 1-1,0 0 0,0 0 1,0 0-1,0 1 1,1 0-1,0 1 1,0-1-1,-7 10 1,47-22 663,-19-2-689,0-1 0,0 0 1,-1-1-1,0 0 0,-1-1 0,-1-1 1,19-23-1,68-109 61,-80 114-30,-26 42 120,1 0-1,0 1 1,1 0 0,0 1 0,1-1-1,0 1 1,1-1 0,1 1-1,0 0 1,0 0 0,1 21 0,1-32-162,1 0 0,0 0 0,-1 0 0,1 0 0,0-1 0,0 1 0,0 0 0,0-1 0,0 1 0,0-1 0,0 1 0,1-1 0,-1 1 0,1-1 0,-1 0 0,1 1 0,-1-1 0,1 0 0,0 0 0,-1 0 0,1-1 0,0 1 0,0 0 0,0-1 0,0 1 0,0-1 0,-1 1 0,1-1 0,0 0 0,0 0 0,0 0 0,0 0 0,3-1 0,3 1 6,0 0-1,-1-1 1,1 0-1,0 0 1,-1-1-1,1 0 1,10-4-1,-6-1-50,0 0 0,-1 0 0,0-2 0,15-14 0,15-11 7,-39 33 82,-13 55 858,1-11-618,8 94-122,3-106-170,-1-1 0,-1 1-1,-1 0 1,-2 0-1,-9 37 1,11-63 83,0 1 1,-1-1-1,1 1 1,-1-1-1,0 0 1,-1 0 0,1 0-1,-1 0 1,0-1-1,0 0 1,-1 1 0,-7 4-1,10-7-38,0-1 0,1 0 1,-1 0-1,0 0 0,0 0 0,0 0 0,0-1 0,0 1 1,0-1-1,0 1 0,0-1 0,0 0 0,0 1 0,0-1 1,0 0-1,0-1 0,0 1 0,0 0 0,0 0 0,0-1 1,0 1-1,0-1 0,0 0 0,0 0 0,0 1 0,0-1 1,1 0-1,-1-1 0,0 1 0,1 0 0,-1 0 0,1-1 1,-1 1-1,1-1 0,-1 1 0,1-1 0,0 0 1,-2-3-1,-1-2-15,0 0-1,1 0 1,0 0 0,0-1 0,1 1 0,-1-1 0,2 0 0,-1 1-1,1-1 1,0 0 0,1 0 0,0 0 0,0 0 0,1 0 0,0 0-1,2-11 1,0 9-250,0 0-1,0 0 1,1 1 0,0-1-1,6-9 1,-5 11-562,0 0-1,1 1 1,-1 0 0,1 0-1,13-11 1,26-17-8471,-19 15 1265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6.267"/>
    </inkml:context>
    <inkml:brush xml:id="br0">
      <inkml:brushProperty name="width" value="0.025" units="cm"/>
      <inkml:brushProperty name="height" value="0.025" units="cm"/>
    </inkml:brush>
  </inkml:definitions>
  <inkml:trace contextRef="#ctx0" brushRef="#br0">158 46 7976,'-2'-19'11760,"-6"5"-6380,6 13-5305,1-1 1,0 1-1,-1 0 0,1 0 1,-1 0-1,0 0 0,1 0 1,-1 1-1,0-1 0,1 0 1,-1 1-1,0-1 0,0 1 1,1 0-1,-1 0 0,0 0 1,0-1-1,0 2 1,0-1-1,1 0 0,-1 0 1,0 0-1,0 1 0,1-1 1,-1 1-1,0 0 0,-2 1 1,1-1-129,0 1 1,1 0 0,-1 0 0,1 0-1,-1 1 1,1-1 0,0 0 0,0 1-1,0 0 1,0-1 0,0 1-1,0 0 1,1 0 0,0 0 0,-1 0-1,1 0 1,0 1 0,-1 4 0,0 5-118,-1-1 1,2 1-1,-1 20 1,2-29 164,1-1-1,0 1 1,-1 0 0,2-1 0,-1 1-1,0 0 1,1-1 0,-1 1-1,1-1 1,0 0 0,0 0 0,1 0-1,-1 0 1,0 0 0,6 5 0,-5-6-64,0 1 1,-1 0 0,1 0-1,-1 0 1,1 1 0,-1-1-1,0 0 1,0 1 0,-1 0-1,1-1 1,-1 1 0,0 0-1,1 5 1,-2-8 54,0 1 0,0-1 0,-1 0 0,1 1 0,0-1 0,-1 0 0,1 1 0,-1-1 0,0 0 0,1 0 1,-1 1-1,0-1 0,0 0 0,0 0 0,0 0 0,0 0 0,0 0 0,0 0 0,0 0 0,0 0 0,-1-1 0,1 1 0,0 0 0,0-1 0,-1 1 0,1-1 1,0 1-1,-1-1 0,1 0 0,-1 0 0,1 1 0,0-1 0,-1 0 0,-1 0 0,-27 2-2437,6-4-4070,3-1-6899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6.641"/>
    </inkml:context>
    <inkml:brush xml:id="br0">
      <inkml:brushProperty name="width" value="0.025" units="cm"/>
      <inkml:brushProperty name="height" value="0.025" units="cm"/>
    </inkml:brush>
  </inkml:definitions>
  <inkml:trace contextRef="#ctx0" brushRef="#br0">78 1 8520,'0'0'14168,"-2"15"-13415,-29 157 1204,16-105-1253,4 0 0,2 1-1,0 127 1,9-193-737,0 0 0,0 1-1,1-1 1,-1 0 0,1 0-1,0 0 1,-1 0 0,1-1 0,0 1-1,0 0 1,0 0 0,0 0-1,0-1 1,1 1 0,-1 0-1,0-1 1,1 1 0,0-1-1,-1 0 1,1 1 0,2 0-1,-3-2-139,0 1-1,0-1 1,0 0-1,0 1 1,0-1-1,0 0 1,0 0-1,0 0 1,0 0-1,0 0 1,1 0-1,-1-1 1,0 1-1,0 0 1,0 0-1,0-1 1,0 1-1,0-1 0,0 1 1,0-1-1,0 1 1,0-1-1,-1 0 1,1 1-1,0-1 1,0 0-1,0 0 1,-1 1-1,1-1 1,0 0-1,-1 0 1,1 0-1,-1 0 1,1 0-1,-1 0 1,1 0-1,-1 0 1,0 0-1,0 0 0,1-2 1,7-26-5544,1-4-2526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6.969"/>
    </inkml:context>
    <inkml:brush xml:id="br0">
      <inkml:brushProperty name="width" value="0.025" units="cm"/>
      <inkml:brushProperty name="height" value="0.025" units="cm"/>
    </inkml:brush>
  </inkml:definitions>
  <inkml:trace contextRef="#ctx0" brushRef="#br0">108 0 2530,'0'0'16608,"-12"11"-15124,5-5-1329,-48 47 1061,51-48-1162,1-1 0,-1 1 0,1 0 0,0 0-1,1 0 1,-1 0 0,1 0 0,0 1 0,0-1 0,0 1-1,1-1 1,0 1 0,-1 7 0,3-12-50,-1 0 1,1 0 0,-1 0-1,1 0 1,-1 0-1,1 0 1,0 0 0,-1 0-1,1-1 1,0 1-1,0 0 1,0 0-1,0-1 1,0 1 0,0-1-1,0 1 1,0-1-1,0 1 1,0-1-1,0 1 1,0-1 0,0 0-1,0 0 1,0 1-1,0-1 1,0 0 0,0 0-1,0 0 1,1 0-1,-1 0 1,0-1-1,0 1 1,1-1 0,43-5 111,-31 1-103,0-1 1,0-1-1,-1 0 1,0-1-1,0 0 0,-1-1 1,12-10-1,48-31 62,-72 49-73,1 1 1,-1 0 0,0 0 0,0 0 0,1 0 0,-1 0 0,0 0 0,1 0 0,-1-1-1,0 1 1,1 0 0,-1 0 0,0 0 0,1 0 0,-1 0 0,0 0 0,1 1 0,-1-1-1,0 0 1,1 0 0,-1 0 0,0 0 0,0 0 0,1 0 0,-1 0 0,0 1-1,1-1 1,-1 0 0,0 0 0,0 0 0,1 1 0,-1-1 0,0 0 0,0 0 0,0 1-1,1-1 1,-1 0 0,0 1 0,0-1 0,0 1 0,5 20 290,-4 35 441,-2-44-539,1 8 96,-1-15-120,1 0 0,0 0 0,0 0 0,0 0-1,1 0 1,0 0 0,0 0 0,2 6 0,-2-9-149,0-1 0,0 1 1,0-1-1,1 0 1,-1 1-1,0-1 0,1 0 1,-1 0-1,1 0 0,0 0 1,-1 0-1,1 0 1,0 0-1,-1-1 0,1 1 1,0-1-1,0 1 0,-1-1 1,1 1-1,0-1 1,0 0-1,0 0 0,0 0 1,-1 0-1,1-1 0,0 1 1,2-1-1,5 0-251,1-1 0,-1 0 0,0-1-1,0 0 1,0 0 0,0-1 0,-1 0-1,0-1 1,1 1 0,9-10 0,-5 4-2762,-1 0 0,21-22 1,-15 9-2872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17.389"/>
    </inkml:context>
    <inkml:brush xml:id="br0">
      <inkml:brushProperty name="width" value="0.025" units="cm"/>
      <inkml:brushProperty name="height" value="0.025" units="cm"/>
    </inkml:brush>
  </inkml:definitions>
  <inkml:trace contextRef="#ctx0" brushRef="#br0">85 275 2402,'0'0'13133,"10"-6"-8996,-29 32-3810,10-16 8,1 0 0,0 1-1,0 1 1,1-1 0,0 1 0,1 0-1,1 1 1,0-1 0,0 1-1,-2 14 1,7-26-319,0-1-1,0 1 1,0-1-1,0 1 1,0-1-1,0 0 1,0 1-1,0-1 1,0 1-1,0-1 1,0 1-1,0-1 1,1 1-1,-1-1 1,0 0-1,0 1 1,0-1-1,1 0 1,-1 1-1,0-1 1,1 0-1,-1 1 1,0-1-1,1 0 1,-1 1-1,0-1 1,1 0-1,-1 0 1,1 1-1,-1-1 1,0 0-1,1 0 1,0 0-1,20 0 240,20-16-7,-24 3-226,-1-1 1,-1 0-1,0-1 0,-1-1 0,-1-1 0,-1 0 0,0 0 0,-1-1 0,9-21 0,-2 1 156,-2-1 1,-1 0-1,14-64 1,-25 77-143,-5 17 7,-4 16 86,-6 14 137,1 1 0,1 1 0,1 0 0,1 0 0,2 0-1,0 1 1,1 0 0,1 0 0,2 0 0,1 44 0,1-61-203,1-1-1,-1 1 1,1 0-1,1 0 0,-1-1 1,4 8-1,11 9-1015,-15-22 564,-1 0 0,1 0-1,-1 0 1,1 0-1,-1 0 1,1 0-1,0 0 1,-1 0-1,1-1 1,0 1 0,0-1-1,2 1 1,6 0-7277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0.775"/>
    </inkml:context>
    <inkml:brush xml:id="br0">
      <inkml:brushProperty name="width" value="0.025" units="cm"/>
      <inkml:brushProperty name="height" value="0.025" units="cm"/>
    </inkml:brush>
  </inkml:definitions>
  <inkml:trace contextRef="#ctx0" brushRef="#br0">33 40 6054,'0'0'8536,"1"-8"-5504,2-24-528,-8 63 2322,-3 6-3386,-8 49-841,14-71-442,0-2-107,0-1 0,1 1-1,1-1 1,0 1 0,0-1 0,2 1-1,2 12 1,-4-24-46,1 1-1,-1-1 1,1 0-1,0 0 1,-1 0 0,1 0-1,0 0 1,0 0-1,0 0 1,0 0-1,0-1 1,0 1 0,0 0-1,0-1 1,0 1-1,1 0 1,-1-1-1,0 1 1,0-1 0,0 0-1,1 1 1,-1-1-1,0 0 1,0 0-1,1 0 1,-1 0 0,0 0-1,1 0 1,-1 0-1,0 0 1,0 0 0,1-1-1,-1 1 1,0-1-1,0 1 1,1-1-1,-1 1 1,0-1 0,0 1-1,0-1 1,0 0-1,0 0 1,1-1-1,6-3 34,0 0 0,0-1 0,-1 0 0,10-10 0,9-15 12,23-34 0,-6 7 18,-43 58-70,0 0 1,0 1-1,-1-1 0,1 0 0,0 0 1,0 0-1,0 0 0,0 1 0,0-1 1,0 0-1,0 0 0,0 0 0,0 1 1,0-1-1,0 0 0,0 0 0,0 0 0,0 0 1,0 1-1,0-1 0,0 0 0,1 0 1,-1 0-1,0 0 0,0 1 0,0-1 1,0 0-1,0 0 0,0 0 0,0 0 1,0 0-1,1 1 0,-1-1 0,0 0 0,0 0 1,0 0-1,0 0 0,1 0 0,-1 0 1,0 0-1,0 0 0,0 0 0,0 0 1,1 0-1,-1 0 0,0 0 0,0 0 1,0 0-1,0 0 0,1 0 0,-1 0 0,0 0 1,0 0-1,0 0 0,1 0 0,-1 0 1,0 0-1,0 0 0,0 0 0,0 0 1,0 0-1,1 0 0,-1 0 0,0 0 1,0-1-1,0 1 0,0 0 0,1 0 0,0 29-52,-6 31-110,0 3-64,5-64 228,0 1 1,1 0-1,-1 0 1,0-1-1,0 1 1,0 0-1,0 0 1,1 0-1,-1 0 1,0-1-1,0 1 1,1 0-1,-1 0 1,0 0-1,0 0 1,1 0-1,-1 0 1,0-1-1,0 1 1,1 0-1,-1 0 1,0 0-1,0 0 1,1 0-1,-1 0 1,0 0-1,0 0 1,1 0-1,-1 0 1,0 0-1,0 1 1,1-1-1,-1 0 1,0 0-1,0 0 1,1 0-1,-1 0 1,0 0-1,0 1 1,0-1-1,1 0 1,-1 0-1,0 0 1,0 0-1,0 1 1,1-1-1,-1 0 1,0 0-1,0 1 1,0-1-1,0 0 1,0 0-1,0 0 1,0 1-1,0-1 1,1 0-1,-1 1 1,0-1-1,0 0 1,0 0-1,0 1 1,0-1-1,0 0 1,0 0-1,-1 1 1,1-1-1,1 0 3,11-12 24,0-1-1,0 0 1,-2-1 0,1-1 0,10-21 0,-9 18-67,0-1 0,28-32 0,-40 51 36,0 0 1,0-1 0,0 1 0,0 0 0,0 0-1,1-1 1,-1 1 0,0 0 0,0 0 0,0 0-1,1-1 1,-1 1 0,0 0 0,0 0-1,1 0 1,-1 0 0,0 0 0,0-1 0,1 1-1,-1 0 1,0 0 0,0 0 0,1 0 0,-1 0-1,0 0 1,0 0 0,1 0 0,-1 0 0,0 0-1,1 0 1,-1 0 0,0 0 0,0 0 0,1 0-1,-1 0 1,0 1 0,0-1 0,1 0-1,-1 0 1,0 0 0,0 0 0,1 0 0,-1 1-1,0-1 1,4 17-101,-5 29 99,1-41 29,-15 128 164,15-132-184,0 0 1,0 0 0,0-1-1,0 1 1,-1 0 0,1 0-1,0 0 1,0-1-1,0 1 1,1 0 0,-1 0-1,0-1 1,0 1 0,0 0-1,0 0 1,1-1-1,-1 1 1,0 0 0,1-1-1,-1 1 1,1 0-1,-1-1 1,1 1 0,-1 0-1,1-1 1,-1 1 0,1-1-1,-1 1 1,1-1-1,0 1 1,-1-1 0,1 0-1,0 1 1,0-1 0,-1 0-1,1 1 1,0-1-1,-1 0 1,1 0 0,0 0-1,0 0 1,0 0-1,-1 0 1,1 0 0,0 0-1,0 0 1,-1 0 0,1 0-1,0 0 1,0 0-1,0-1 1,-1 1 0,1 0-1,0-1 1,-1 1 0,2-1-1,2-1 9,1-1-1,-1 0 1,0 1-1,0-1 1,0-1 0,-1 1-1,7-8 1,-1 0-371,-1-1 0,-1-1 0,0 0 0,-1 0 0,8-22 0,-6-9-8313,-8 57-3318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1.121"/>
    </inkml:context>
    <inkml:brush xml:id="br0">
      <inkml:brushProperty name="width" value="0.025" units="cm"/>
      <inkml:brushProperty name="height" value="0.025" units="cm"/>
    </inkml:brush>
  </inkml:definitions>
  <inkml:trace contextRef="#ctx0" brushRef="#br0">39 0 10378,'0'0'14179,"-2"11"-13256,-6 24-518,-1 3-312,1 1 0,-4 65-1,14-102-3525,1-7-1830,1-5-2050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1.576"/>
    </inkml:context>
    <inkml:brush xml:id="br0">
      <inkml:brushProperty name="width" value="0.025" units="cm"/>
      <inkml:brushProperty name="height" value="0.025" units="cm"/>
    </inkml:brush>
  </inkml:definitions>
  <inkml:trace contextRef="#ctx0" brushRef="#br0">50 119 11179,'2'-8'5621,"-1"-5"-4324,0 3-481,0-1-1,1 0 0,0 1 1,1 0-1,0-1 1,0 1-1,8-15 1,-12 51-804,2-15-3,-17 208 1217,0-18-157,14-171-1026,1-21-32,0 0-1,0 1 1,1-1 0,0 0 0,1 0-1,0 0 1,4 16 0,-5-25-7,0 0 0,0 0 1,0 1-1,0-1 1,0 0-1,0 0 0,0 0 1,0 1-1,1-1 0,-1 0 1,0 0-1,0 0 1,0 1-1,0-1 0,0 0 1,0 0-1,0 0 0,1 0 1,-1 1-1,0-1 1,0 0-1,0 0 0,0 0 1,1 0-1,-1 0 1,0 0-1,0 0 0,0 1 1,0-1-1,1 0 0,-1 0 1,0 0-1,0 0 1,1 0-1,-1 0 0,0 0 1,0 0-1,0 0 1,1 0-1,-1 0 0,0 0 1,0 0-1,0 0 0,1 0 1,-1 0-1,0-1 1,1 1-1,4-12 171,1-16-16,-4-5-109,-1-1 0,-6-51 0,4 74-86,-1 1 0,0-1 0,0 0-1,-1 1 1,-1 0 0,0 0 0,0 0 0,-1 0 0,0 1 0,-1-1 0,-13-16 0,11 18-96,7 6-324,29 10 270,-9-7 136,42-2-1848,-55-2-1897,-4-2-1955,-1-2-4537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1.902"/>
    </inkml:context>
    <inkml:brush xml:id="br0">
      <inkml:brushProperty name="width" value="0.025" units="cm"/>
      <inkml:brushProperty name="height" value="0.025" units="cm"/>
    </inkml:brush>
  </inkml:definitions>
  <inkml:trace contextRef="#ctx0" brushRef="#br0">0 1 16624,'0'0'8039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3.417"/>
    </inkml:context>
    <inkml:brush xml:id="br0">
      <inkml:brushProperty name="width" value="0.025" units="cm"/>
      <inkml:brushProperty name="height" value="0.025" units="cm"/>
    </inkml:brush>
  </inkml:definitions>
  <inkml:trace contextRef="#ctx0" brushRef="#br0">0 0 13389,'0'0'10041,"11"7"-9085,-5-3-882,1 0 1,0 0 0,-1 0 0,2-1-1,-1 0 1,0-1 0,0 0 0,1 0-1,-1 0 1,1-1 0,0 0 0,0 0-1,9-1 1,81-12 99,-66 6-161,1 2 0,-1 2 1,1 0-1,41 5 0,-72-3-17,0 0-1,1 0 1,-1 0-1,0 1 0,1-1 1,-1 1-1,0-1 1,0 1-1,1 0 0,-1 0 1,0 0-1,0 0 1,0 0-1,0 1 0,0-1 1,0 0-1,0 1 1,-1 0-1,1-1 0,0 1 1,-1 0-1,0 0 1,1 0-1,-1 0 0,0 0 1,0 0-1,0 0 1,0 0-1,0 1 0,0-1 1,-1 0-1,1 0 1,-1 1-1,0-1 1,0 1-1,0-1 0,0 0 1,0 1-1,0-1 1,0 0-1,-1 3 0,-1 3 17,-1 1 0,0-1 0,0 0 0,-1 0-1,0 0 1,0 0 0,-1-1 0,0 0 0,-10 13 0,-5 0 179,0-1 0,-2-1 0,0-1 0,-40 25 0,46-33-60,-1 0 0,1-1 0,-1-1 0,-1 0 0,0-1 1,1-1-1,-2-1 0,-18 2 0,36-6-126,-1 1 1,0-1 0,0 0-1,1 0 1,-1 0-1,0 0 1,1-1-1,-1 1 1,0 0-1,0-1 1,1 1-1,-1-1 1,0 1 0,-2-3-1,4 3-65,-1 0-1,1-1 1,0 1 0,-1-1 0,1 1-1,0-1 1,0 1 0,-1-1-1,1 1 1,0-1 0,0 1-1,0-1 1,0 1 0,-1-1-1,1 0 1,0 1 0,0-1-1,0 1 1,0-1 0,0 1-1,0-1 1,1 1 0,-1-1-1,0 0 1,0 1 0,0-1-1,0 1 1,1-2 0,1 0-446,0-1 1,0 0-1,0 1 0,0-1 1,0 1-1,0-1 1,1 1-1,-1 0 1,1 0-1,-1 0 0,1 0 1,0 1-1,5-3 1,19-5-5789,5 0-3550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315"/>
    </inkml:context>
    <inkml:brush xml:id="br0">
      <inkml:brushProperty name="width" value="0.025" units="cm"/>
      <inkml:brushProperty name="height" value="0.025" units="cm"/>
    </inkml:brush>
  </inkml:definitions>
  <inkml:trace contextRef="#ctx0" brushRef="#br0">31 16 15471,'-3'9'2092,"1"-5"-1840,-3 6 453,1 0 0,0 0 1,1 0-1,0 0 0,1 0 1,-2 21-1,4-31-700,0 1 1,0-1-1,0 1 0,0 0 1,0-1-1,0 1 0,0-1 0,0 1 1,0-1-1,1 1 0,-1-1 0,0 1 1,1-1-1,-1 1 0,0-1 0,1 1 1,-1-1-1,0 1 0,1-1 0,-1 1 1,1-1-1,-1 0 0,0 1 1,1-1-1,-1 0 0,1 0 0,0 1 1,-1-1-1,1 0 0,-1 0 0,1 1 1,24-2 35,20-17-203,7-30-495,-44 39 512,1-1 0,0 2 0,1 0 1,0 0-1,0 0 0,12-6 0,-21 14 141,-1 0-1,1 0 1,-1-1-1,1 1 1,-1 0-1,0 0 1,1 0-1,-1 0 1,1 0-1,-1 0 1,1-1-1,-1 1 1,1 0-1,-1 0 1,1 1 0,-1-1-1,1 0 1,-1 0-1,1 0 1,-1 0-1,1 0 1,-1 0-1,1 1 1,-1-1-1,1 0 1,-1 0-1,0 1 1,1-1-1,-1 0 1,0 1-1,1-1 1,6 19 371,-7 34 920,-1-40-924,-2 102 1543,3-115-1930,0 1 0,0-1 0,1 1 0,-1-1 0,0 1 0,0-1 0,0 1 0,0-1 0,0 1 0,1-1 0,-1 1 0,0-1 0,0 1 0,1-1 0,-1 0 0,0 1 0,1-1 0,-1 1 0,0-1 0,1 0 0,-1 1 0,1-1 0,-1 0 0,0 0 0,1 1 0,-1-1 0,1 0 0,-1 0 0,1 0 0,-1 1 0,1-1 0,-1 0 0,1 0 0,-1 0 0,1 0 0,-1 0 0,1 0 0,-1 0 0,1 0 0,-1 0 0,1 0 0,-1-1 0,1 1 0,-1 0 0,1 0 0,-1 0 0,1-1 0,-1 1 0,1 0 0,-1 0 0,1-1 0,-1 1 0,0 0 0,1-1 0,-1 1 0,1-1 0,25-21-4710,-13 1-1352,-3-4-2791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4.194"/>
    </inkml:context>
    <inkml:brush xml:id="br0">
      <inkml:brushProperty name="width" value="0.025" units="cm"/>
      <inkml:brushProperty name="height" value="0.025" units="cm"/>
    </inkml:brush>
  </inkml:definitions>
  <inkml:trace contextRef="#ctx0" brushRef="#br0">0 92 2338,'0'0'11264,"5"-8"-8829,1 1-2125,-1 1 1,1 0 0,0 0 0,0 0 0,1 0 0,0 1 0,0 0 0,0 1-1,0-1 1,1 1 0,0 1 0,0-1 0,0 2 0,0-1 0,0 1 0,13-2 0,-13 2-188,-1 1 1,1 0-1,-1 0 1,1 1 0,-1 0-1,1 0 1,-1 1 0,0-1-1,8 3 1,-13-2-120,-1-1-1,1 1 1,-1 0 0,1 0 0,-1-1-1,0 1 1,1 0 0,-1 0-1,0 0 1,0 1 0,1-1 0,-1 0-1,0 0 1,0 0 0,0 1-1,-1-1 1,1 1 0,1 1 0,-1 0 0,-1 1 0,1-1 0,-1 0 0,1 0 0,-1 0 1,0 1-1,-1-1 0,1 0 0,0 0 0,-1 1 0,0-1 1,-1 5-1,-3 4 19,-1-1 0,0 1 0,0-1 0,-1 0 0,-1-1 0,1 0 0,-2 0 0,-15 14 0,15-15-1,0-1-1,1 2 0,0-1 1,0 1-1,1 0 1,0 0-1,1 1 1,1 0-1,-1 0 0,-3 14 1,8-24-14,1 1 0,-1 0 0,1-1 0,0 1 0,-1 0 0,1 0 0,0-1 0,0 1 0,0 0 0,1-1 0,-1 1 0,0 0 0,1-1 0,-1 1 0,1 0 0,-1-1 0,1 1 0,0 0 0,0-1 0,0 1 0,0-1 0,0 0 0,0 1 0,0-1-1,0 0 1,0 0 0,1 1 0,-1-1 0,0 0 0,1 0 0,-1 0 0,1-1 0,-1 1 0,1 0 0,0-1 0,-1 1 0,1-1 0,-1 1 0,1-1 0,0 0 0,2 1 0,8 0-81,0 0-1,0-1 1,0 0-1,20-4 1,-16 1-440,0 0 0,-1-1 1,1-1-1,14-7 0,57-32-5459,-30 8-546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4.538"/>
    </inkml:context>
    <inkml:brush xml:id="br0">
      <inkml:brushProperty name="width" value="0.025" units="cm"/>
      <inkml:brushProperty name="height" value="0.025" units="cm"/>
    </inkml:brush>
  </inkml:definitions>
  <inkml:trace contextRef="#ctx0" brushRef="#br0">177 0 7015,'-9'6'5418,"-7"4"-4711,1 1-1,1 1 1,0 1 0,0 0 0,-15 20-1,21-23-404,0 0 0,1 0 0,1 1 0,0 0 0,0 0 0,1 1 0,0-1 0,1 1 0,-5 24 0,8-34-275,1 1 0,0-1 0,-1 1 0,1-1 0,0 1 0,0 0 0,0-1 0,1 1 1,-1-1-1,1 1 0,-1-1 0,1 1 0,0-1 0,0 1 0,0-1 0,0 0 0,0 1 0,1-1 0,-1 0 0,1 0 0,2 3 0,-1-3-5,0 0 0,0 0 1,0 0-1,0-1 0,0 0 1,1 1-1,-1-1 0,0 0 1,1 0-1,-1-1 0,1 1 0,-1-1 1,1 0-1,3 0 0,4 0 16,-1-1 0,0 0 0,1-1 0,-1 0 0,0-1 0,0 0 0,0 0-1,-1-1 1,18-10 0,-19 9 2,-1-1 0,0 1 0,-1-2 0,1 1-1,-1-1 1,-1 1 0,1-2 0,-1 1 0,0-1 0,-1 1 0,0-1-1,6-15 1,-9 20 53,0-1 0,0 0 0,0 1 0,0-1 0,-1 0 0,1 1 0,-1-1 0,0 0 0,0 0 0,-1 1 0,1-1 0,-1 0 0,1 0 0,-1 1 0,0-1 0,-1 1 0,1-1 0,-1 1 0,1-1 0,-1 1 1,0 0-1,0 0 0,0 0 0,-1 0 0,1 0 0,-1 0 0,0 1 0,0-1 0,0 1 0,0 0 0,0 0 0,-4-2 0,-1 0-139,0 0 1,0 1-1,0 1 1,-1-1 0,1 1-1,-1 1 1,0-1 0,0 2-1,-15-1 1,24 1-6,-1 0 0,1 0 0,0 0 0,0-1 0,-1 1 0,1 0 0,0 0 0,0 0 0,-1 0 0,1 0 0,0 0 0,-1 0 0,1 0 0,0 0 0,0 0 0,-1 0 0,1 0 0,0 0 0,-1 0 0,1 0 0,0 0 0,0 0 0,-1 0 0,1 0 0,0 1 0,-1-1 0,1 0 0,0 0 0,0 0 0,0 0 0,-1 1 0,1-1-1,0 0 1,0 0 0,0 0 0,-1 1 0,1-1 0,0 0 0,0 0 0,0 1 0,0-1 0,0 0 0,-1 0 0,1 1 0,0-1 0,0 0 0,0 1 0,0-1 0,0 0 0,0 0 0,0 1 0,0-1 0,0 0 0,0 1 0,0-1 0,0 0 0,0 0 0,0 1 0,1-1 0,-1 0 0,0 1 0,0-1 0,0 0 0,0 0 0,1 1 0,18 10-5679,4-10 333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4.896"/>
    </inkml:context>
    <inkml:brush xml:id="br0">
      <inkml:brushProperty name="width" value="0.025" units="cm"/>
      <inkml:brushProperty name="height" value="0.025" units="cm"/>
    </inkml:brush>
  </inkml:definitions>
  <inkml:trace contextRef="#ctx0" brushRef="#br0">184 30 8712,'0'0'9385,"-9"-1"-7602,5 0-1707,-1 0 0,0 1 0,0-1 0,0 1 0,1 1 0,-1-1 0,0 1 0,0-1 0,1 1 0,-1 1 0,1-1 0,-1 1 0,1 0-1,-1 0 1,1 0 0,0 0 0,0 1 0,0-1 0,0 1 0,1 0 0,-6 6 0,-1 0 59,1 1 0,0 0 0,1 1 0,-10 14 0,16-21-64,0-1-1,-1 1 0,2 0 1,-1 0-1,0 0 1,1 0-1,0 0 1,-1 0-1,2 0 1,-1 1-1,0-1 1,1 0-1,0 0 0,0 1 1,0-1-1,1 0 1,1 8-1,-1-10-45,0-1 0,0 1 0,1-1 0,-1 1 1,1-1-1,-1 0 0,1 1 0,-1-1 0,1 0 0,0 0 0,0 0 0,0 0 0,-1 0 0,1-1 0,0 1 0,0-1 0,0 1 0,0-1 0,0 1 0,0-1 1,0 0-1,0 0 0,0 0 0,2-1 0,4 1 26,0 0 0,0-1 1,0 0-1,0 0 0,8-3 0,-8 0-34,1 0-1,-1 0 0,0-1 1,-1 0-1,1 0 0,-1-1 0,0 0 1,-1 0-1,1-1 0,9-12 0,-14 16 23,1-1 0,0 1 0,-1 0 0,0-1 0,0 1 0,0-1-1,0 0 1,-1 1 0,1-1 0,-1 0 0,0 0 0,0 0-1,-1 0 1,1 0 0,-1 0 0,0 0 0,0 0 0,0-1-1,0 1 1,-1 0 0,0 0 0,0 0 0,0 0 0,0 0 0,0 1-1,-4-7 1,2 6-17,-1 1 0,0-1 0,0 1 0,0 0 0,-1 0 0,1 0 0,-1 0 0,1 1 0,-1-1 0,0 1 1,0 1-1,0-1 0,0 1 0,0 0 0,-1 0 0,1 0 0,0 1 0,-1-1 0,1 1 0,0 1 0,-6 0 0,7-1-129,1 1-1,-1-1 1,1 1 0,0 0 0,0 0 0,-1 0-1,1 1 1,0-1 0,0 1 0,0 0 0,0-1 0,1 1-1,-1 0 1,-4 5 0,6-5-198,-1 0-1,1 0 1,0 0 0,0 0-1,0 0 1,0 1 0,0-1-1,0 0 1,1 1 0,-1-1-1,1 1 1,0-1-1,-1 0 1,1 1 0,0-1-1,0 1 1,1-1 0,-1 1-1,1-1 1,-1 1 0,1-1-1,1 4 1,3 3-5354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5.236"/>
    </inkml:context>
    <inkml:brush xml:id="br0">
      <inkml:brushProperty name="width" value="0.025" units="cm"/>
      <inkml:brushProperty name="height" value="0.025" units="cm"/>
    </inkml:brush>
  </inkml:definitions>
  <inkml:trace contextRef="#ctx0" brushRef="#br0">112 45 1505,'0'0'18098,"-60"-44"-17586,41 45-352,6 7-160,1 1-512,7 1-705,4-3-705,1 0-513,0 0 321,0-3 161,-1 0-2852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5.610"/>
    </inkml:context>
    <inkml:brush xml:id="br0">
      <inkml:brushProperty name="width" value="0.025" units="cm"/>
      <inkml:brushProperty name="height" value="0.025" units="cm"/>
    </inkml:brush>
  </inkml:definitions>
  <inkml:trace contextRef="#ctx0" brushRef="#br0">19 42 9257,'0'0'20499,"-19"-35"-20979,27 34-962,2 1-800,-3-2-1121,2 0-1506,-3 0-3394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5.970"/>
    </inkml:context>
    <inkml:brush xml:id="br0">
      <inkml:brushProperty name="width" value="0.025" units="cm"/>
      <inkml:brushProperty name="height" value="0.025" units="cm"/>
    </inkml:brush>
  </inkml:definitions>
  <inkml:trace contextRef="#ctx0" brushRef="#br0">293 33 5990,'0'0'12059,"-12"-4"-9892,3 1-1823,4 1-250,1 0 1,-1 1 0,1-1 0,-1 1-1,0 0 1,0 0 0,1 1 0,-1-1-1,0 1 1,0 0 0,0 0 0,0 1-1,0 0 1,1-1 0,-1 2 0,-6 1-1,-4 4-41,0 1 1,0 1-1,1 1 0,0 0 0,1 0 0,0 1 0,-18 20 1,26-25 29,0 0 0,0 0 0,0 0 1,0 0-1,1 1 0,0 0 0,1 0 1,-1 0-1,1 0 0,1 1 0,0-1 1,0 1-1,0-1 0,1 1 0,0 0 1,0 0-1,1-1 0,0 13 1,1-18-55,0 0 0,0 0 0,0 0 1,-1-1-1,2 1 0,-1 0 0,0-1 1,0 1-1,0-1 0,1 1 0,-1-1 1,1 1-1,-1-1 0,1 0 1,0 0-1,-1 0 0,1 0 0,0 0 1,0 0-1,-1-1 0,1 1 0,0 0 1,0-1-1,0 0 0,0 1 0,0-1 1,4 0-1,5 1 29,-1-1 0,1 0 1,-1-1-1,11-2 0,-8 0-41,0-1 0,0 0 0,-1-1 0,1 0 1,-1-1-1,-1-1 0,1 0 0,-1 0 0,0-1 0,-1-1 0,17-16 1,-21 19 45,0 1 1,-1-1 0,0 0-1,0-1 1,0 1 0,-1-1-1,0 0 1,0 0 0,-1 0 0,0 0-1,0-1 1,-1 1 0,1-1-1,-2 0 1,1 0 0,-1 0-1,-1 0 1,1 0 0,-1 0-1,0 0 1,-2-8 0,1 14-60,-1-1 0,1 1 0,-1-1 1,0 1-1,0 0 0,1 0 0,-1 0 0,-1 0 1,1 0-1,0 0 0,0 1 0,-1-1 0,1 1 1,-1-1-1,1 1 0,-1 0 0,0 0 0,1 0 1,-1 0-1,0 1 0,0-1 0,1 1 0,-1-1 1,0 1-1,0 0 0,0 0 0,0 1 0,1-1 1,-6 1-1,5-1-123,0 0 1,1 1 0,-1-1 0,0 0-1,0 1 1,0 0 0,0-1 0,1 1-1,-1 0 1,0 1 0,1-1 0,-1 0-1,1 1 1,-1-1 0,1 1 0,0 0-1,0 0 1,0 0 0,0 0 0,0 0-1,0 0 1,0 1 0,1-1-1,-1 1 1,1-1 0,-1 1 0,1-1-1,0 1 1,-1 5 0,2-7-199,0 0-1,0 0 1,0-1-1,1 1 1,-1 0 0,0 0-1,1 0 1,-1 0 0,0-1-1,1 1 1,-1 0 0,1-1-1,-1 1 1,1 0 0,-1-1-1,1 1 1,0 0 0,-1-1-1,1 1 1,0-1-1,-1 1 1,1-1 0,0 1-1,0-1 1,-1 0 0,1 1-1,0-1 1,0 0 0,0 0-1,0 0 1,-1 1 0,1-1-1,0 0 1,0 0 0,0 0-1,0 0 1,0-1-1,17 2-8180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6.343"/>
    </inkml:context>
    <inkml:brush xml:id="br0">
      <inkml:brushProperty name="width" value="0.025" units="cm"/>
      <inkml:brushProperty name="height" value="0.025" units="cm"/>
    </inkml:brush>
  </inkml:definitions>
  <inkml:trace contextRef="#ctx0" brushRef="#br0">150 0 9705,'0'0'10068,"-13"6"-9368,1 1-353,0 0 0,0 1 1,1 0-1,0 0 0,-19 21 0,25-24-162,0 1 0,1-1-1,-1 1 1,1 0-1,1 0 1,-1 0-1,1 1 1,0-1-1,1 1 1,-1 0-1,1-1 1,0 1-1,1 0 1,0 0 0,0 1-1,1 7 1,0-14-172,0 0 0,0 1 1,0-1-1,0 1 1,1-1-1,-1 1 0,1-1 1,-1 1-1,1-1 1,-1 0-1,1 1 0,0-1 1,0 0-1,0 0 1,0 0-1,0 1 0,0-1 1,0 0-1,0 0 1,0 0-1,0-1 0,0 1 1,1 0-1,-1 0 1,2 0-1,2 1 6,-1-1-1,0 0 0,1 0 1,-1 0-1,1-1 1,-1 1-1,1-1 1,7-1-1,0 0 1,0-1 0,-1 0 0,1-1-1,-1 0 1,1-1 0,11-5 0,-9 1-3,-1 0 0,0-1 0,0-1 0,-1 0 0,17-17 0,-26 24-11,1 0 0,-1 0 0,-1-1-1,1 1 1,0-1 0,-1 1 0,0-1 0,0 0 0,0 0 0,0 0 0,-1 0 0,1-1 0,-1 1 0,0 0-1,0 0 1,-1-1 0,1 1 0,-1-1 0,0 1 0,0 0 0,-1-1 0,1 1 0,-1-1 0,-2-5-1,2 8-4,0 0 0,-1 0-1,1 1 1,-1-1 0,0 0 0,1 1-1,-1 0 1,0-1 0,0 1-1,0 0 1,0 0 0,0 0-1,0 0 1,0 1 0,-1-1-1,1 0 1,0 1 0,0 0-1,0-1 1,-1 1 0,1 0-1,0 0 1,-1 0 0,1 1-1,0-1 1,0 0 0,-4 2-1,0-1-11,0 0 1,0 0-1,0 1 0,0 0 0,0 0 0,1 1 0,-1-1 0,1 1 0,-8 5 0,9-4 8,0 0-1,0 0 0,1 0 0,-1 0 0,1 1 0,0 0 1,0-1-1,-3 8 0,1 12-4676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6.701"/>
    </inkml:context>
    <inkml:brush xml:id="br0">
      <inkml:brushProperty name="width" value="0.025" units="cm"/>
      <inkml:brushProperty name="height" value="0.025" units="cm"/>
    </inkml:brush>
  </inkml:definitions>
  <inkml:trace contextRef="#ctx0" brushRef="#br0">206 40 4036,'0'0'19720,"-13"-7"-18706,-44-23-437,54 30-570,0-1 1,0 1 0,0-1 0,0 1 0,0 0 0,0 0 0,0 0-1,0 0 1,0 1 0,0-1 0,0 1 0,0 0 0,0 0 0,0 0-1,0 0 1,0 1 0,1-1 0,-1 1 0,0-1 0,1 1 0,0 0-1,-5 4 1,0 1-2,1 0-1,-1 0 1,1 0-1,1 1 1,-7 10-1,9-11 84,0 0 0,0-1 1,0 1-1,1 0 0,0 0 0,0 0 0,0 1 0,0 10 0,2-16-62,0 0 1,0 0-1,0 0 0,0 0 0,0 0 0,0 0 0,1 0 0,-1 0 0,1 0 0,-1 0 1,1 0-1,0 0 0,-1-1 0,1 1 0,0 0 0,0 0 0,1-1 0,-1 1 0,0-1 1,1 1-1,-1-1 0,0 0 0,1 1 0,0-1 0,-1 0 0,1 0 0,0 0 0,-1 0 1,1 0-1,0 0 0,0-1 0,0 1 0,0-1 0,3 1 0,5 1-8,1-2-1,1 1 1,-1-2 0,0 1-1,0-1 1,-1-1 0,1 0-1,0-1 1,0 0-1,-1 0 1,18-9 0,-22 9-5,0 0 0,0 0 0,0-1 0,-1 1 0,0-1 0,1 0 0,-1-1 0,-1 1 0,1-1 0,-1 0 0,0-1 0,0 1 0,0 0 0,-1-1 0,0 0 0,0 0 0,0 0 0,-1 0 0,0-1 0,3-10 0,-5 15 10,0 0-1,0 0 1,0 0 0,0 0-1,0 0 1,0 1 0,0-1-1,-1 0 1,1 0 0,-1 0-1,1 0 1,-1 1 0,0-1 0,1 0-1,-1 1 1,0-1 0,0 1-1,0-1 1,0 1 0,-1-1-1,1 1 1,-2-2 0,0 1 14,-1-1 1,1 1-1,-1 0 0,0 0 1,0 1-1,0-1 1,0 1-1,0 0 1,-6-2-1,-44-2-1419,9 7-3372,30 0-831,6 5-5018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7.851"/>
    </inkml:context>
    <inkml:brush xml:id="br0">
      <inkml:brushProperty name="width" value="0.025" units="cm"/>
      <inkml:brushProperty name="height" value="0.025" units="cm"/>
    </inkml:brush>
  </inkml:definitions>
  <inkml:trace contextRef="#ctx0" brushRef="#br0">11 52 2915,'-9'-1'10408,"8"-2"-5159,13-6-2648,25-8-3627,-25 12 1052,0 1 0,0 1 0,0 0 0,1 0 1,-1 2-1,1-1 0,0 2 0,20 0 0,-29 1 75,-1 0 0,0 1-1,0-1 1,0 0 0,0 1 0,0 0 0,0 0 0,0 0-1,-1 0 1,1 0 0,-1 0 0,1 1 0,-1 0 0,0-1-1,0 1 1,0 0 0,0 0 0,-1 0 0,1 0 0,1 6-1,-2-6-21,0 0-1,1 0 0,-1 0 1,1 0-1,-1 0 1,1 0-1,0 0 0,0-1 1,1 1-1,-1-1 1,0 1-1,1-1 0,-1 0 1,1 0-1,0 0 0,0 0 1,0 0-1,0-1 1,0 1-1,0-1 0,0 0 1,0 0-1,6 1 0,3-3 161,-1 0 0,1 0-1,-1-1 1,1-1-1,-1 0 1,0 0 0,0-1-1,0-1 1,0 1-1,16-12 1,10-2-24,-34 16-18,0 0-2877,-18 2-3874,2-5-2981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8.651"/>
    </inkml:context>
    <inkml:brush xml:id="br0">
      <inkml:brushProperty name="width" value="0.025" units="cm"/>
      <inkml:brushProperty name="height" value="0.025" units="cm"/>
    </inkml:brush>
  </inkml:definitions>
  <inkml:trace contextRef="#ctx0" brushRef="#br0">77 1 3203,'0'0'18070,"0"8"-16858,-1 3-797,-1-2-311,1-1 0,0 1 0,1 0 0,0-1 0,1 1 0,2 13 0,0-21-151,1 0 0,0 0 1,0-1-1,0 1 0,-1-1 0,1 0 1,0 0-1,0 0 0,0 0 1,0-1-1,4 0 0,20-4-187,-16 2 116,0 1 1,-1 0 0,1 1 0,0 1-1,-1-1 1,15 3 0,-23-1 113,0-1 0,-1 1 0,1 0 1,0 0-1,-1 0 0,1 0 0,-1 1 0,1-1 0,-1 1 1,0 0-1,1-1 0,-1 1 0,0 0 0,0 0 0,0 0 0,-1 1 1,1-1-1,0 0 0,-1 1 0,0-1 0,1 1 0,-1-1 1,0 1-1,0 0 0,0 0 0,-1-1 0,1 1 0,-1 0 0,0 0 1,1 5-1,-1-2 92,0-1 1,0 0-1,-1 1 1,1-1-1,-1 1 0,0-1 1,-1 0-1,1 0 1,-1 0-1,0 0 1,0 0-1,-1 0 1,1 0-1,-1 0 0,0-1 1,-1 0-1,1 0 1,-1 1-1,0-2 1,1 1-1,-2 0 1,1-1-1,0 0 0,-1 0 1,1 0-1,-10 4 1,3-3-228,0 1 0,0-1 0,0-1 0,-1 0 0,1 0 0,-1-1 0,0-1 0,0 0 0,1 0 0,-1-1 0,-19-3 0,27 2-302,0 1-1,0-1 0,0-1 0,1 1 0,-1 0 0,0-1 0,1 0 0,-5-2 0,-23-26-6887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660"/>
    </inkml:context>
    <inkml:brush xml:id="br0">
      <inkml:brushProperty name="width" value="0.025" units="cm"/>
      <inkml:brushProperty name="height" value="0.025" units="cm"/>
    </inkml:brush>
  </inkml:definitions>
  <inkml:trace contextRef="#ctx0" brushRef="#br0">3 75 3844,'0'0'12999,"0"9"-11809,-1 2-676,0 2-263,1-1 0,0 0 0,1 0-1,0 1 1,1-1 0,3 13 0,-4-22-176,0 0 0,0-1 0,0 1 0,0 0 1,1-1-1,-1 1 0,1-1 0,0 1 0,0-1 1,0 0-1,0 0 0,0 1 0,0-2 0,0 1 0,1 0 1,-1 0-1,1-1 0,0 1 0,-1-1 0,1 0 1,0 0-1,0 0 0,-1 0 0,1 0 0,0-1 0,0 1 1,0-1-1,0 0 0,0 0 0,0 0 0,0 0 1,0 0-1,4-2 0,-4 1 45,1 0 0,-1 0 0,1 0 0,-1-1 0,1 1-1,-1-1 1,0 0 0,0 0 0,0 0 0,0-1 0,0 1 0,0-1 0,-1 1 0,1-1 0,-1 0 0,1 0 0,-1 0-1,0 0 1,-1-1 0,3-4 0,0 0 47,-1 1 0,0-1 0,0 0 0,-1 0-1,0-1 1,0 1 0,-1 0 0,0-9 0,-1 15-169,-1 1 0,1 0 0,-1-1 1,1 1-1,-1-1 0,0 1 0,1 0 1,-1-1-1,0 1 0,0 0 0,0 0 0,0 0 1,0-1-1,0 1 0,0 0 0,-1 1 1,1-1-1,0 0 0,0 0 0,-1 0 0,1 1 1,-1-1-1,1 1 0,0-1 0,-1 1 1,1-1-1,-1 1 0,1 0 0,-1 0 0,1 0 1,-1 0-1,0 0 0,1 0 0,-1 0 0,1 0 1,-1 1-1,1-1 0,-3 1 0,4 0-2,-1-1 0,1 0-1,0 1 1,-1-1 0,1 0-1,0 1 1,-1-1 0,1 1-1,0-1 1,-1 1-1,1-1 1,0 0 0,0 1-1,-1-1 1,1 1 0,0-1-1,0 1 1,0-1 0,0 1-1,0-1 1,0 1 0,0-1-1,0 1 1,0-1-1,0 1 1,0 0 0,0-1-1,0 1 1,0-1 0,0 1-1,1-1 1,-1 1 0,0-1-1,0 0 1,1 1 0,-1-1-1,0 1 1,0-1-1,1 1 1,-1-1 0,1 0-1,-1 1 1,0-1 0,1 0-1,-1 1 1,1-1 0,-1 0-1,1 0 1,-1 0-1,1 1 1,-1-1 0,1 0-1,0 0 1,28 9-6,-12-8 50,0-1-1,0-1 1,0 0 0,0-1 0,0-1-1,24-8 1,-30 8-23,0-1 1,-1 0-1,0-1 1,0 0-1,0 0 0,0-1 1,-1-1-1,0 0 1,0 0-1,14-15 1,-22 21-9,-1 1 1,1-1 0,-1 1 0,1-1 0,-1 0 0,1 1 0,-1-1 0,1 0-1,-1 0 1,1 1 0,-1-1 0,0 0 0,0 0 0,1 0 0,-1 1 0,0-1-1,0 0 1,0 0 0,0 0 0,0-1 0,-12-3 97,9 6-107,0-1-1,0 0 1,1 1-1,-1 0 1,0-1-1,0 1 1,0 0 0,0 1-1,1-1 1,-5 3-1,2 1 54,-1 0 0,1 0 1,-1 0-1,1 1 0,1 0 0,-1 0 0,1 1 0,0-1 0,1 1 0,0 0 0,0 0 0,0 0 1,1 0-1,0 0 0,0 0 0,1 1 0,-1-1 0,1 15 0,2-19-81,0-1 0,0 1 0,0-1 0,1 1-1,-1-1 1,1 0 0,-1 1 0,1-1 0,0 0 0,0 0 0,0 0-1,0 0 1,0-1 0,0 1 0,1 0 0,-1-1 0,1 0 0,-1 1-1,1-1 1,-1 0 0,1 0 0,-1-1 0,1 1 0,0 0-1,0-1 1,-1 0 0,5 1 0,3 0-707,0 1 1,1-2-1,-1 1 0,1-2 1,-1 1-1,14-3 0,-16 0-558,0 0 0,0-1 0,0 0 0,-1 0 0,1-1 0,-1 0 0,0 0 0,7-7 0,9-9-5583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8.999"/>
    </inkml:context>
    <inkml:brush xml:id="br0">
      <inkml:brushProperty name="width" value="0.025" units="cm"/>
      <inkml:brushProperty name="height" value="0.025" units="cm"/>
    </inkml:brush>
  </inkml:definitions>
  <inkml:trace contextRef="#ctx0" brushRef="#br0">0 1 14574,'0'0'8200,"59"12"-7976,-35-12-256,8 0-1730,4-4-2370,1-4-3011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9.356"/>
    </inkml:context>
    <inkml:brush xml:id="br0">
      <inkml:brushProperty name="width" value="0.025" units="cm"/>
      <inkml:brushProperty name="height" value="0.025" units="cm"/>
    </inkml:brush>
  </inkml:definitions>
  <inkml:trace contextRef="#ctx0" brushRef="#br0">141 0 3235,'0'0'1239,"-11"9"2284,-1 1-2637,0 0 0,1 1 0,0 1 1,1 0-1,0 0 0,1 1 0,1 0 0,0 1 0,-11 23 1,15-27-231,0 1 0,1 0 0,1 0 0,-4 20 0,6-29-581,0 0-1,-1 0 1,1 0-1,0 0 1,0 0-1,0 0 1,1 0-1,-1 0 1,0-1-1,1 1 1,-1 0-1,1 0 1,-1 0-1,1 0 1,0-1-1,0 1 1,0 0 0,0-1-1,0 1 1,0-1-1,0 1 1,1-1-1,-1 0 1,0 1-1,1-1 1,-1 0-1,1 0 1,0 0-1,-1 0 1,1 0-1,0 0 1,0 0-1,-1-1 1,1 1-1,0-1 1,3 1-1,5-1 80,-1 0-1,0-1 1,1 0-1,-1 0 1,0-1-1,0-1 1,0 1-1,0-1 1,0-1 0,-1 0-1,0 0 1,1-1-1,-1 1 1,-1-2-1,14-10 1,-16 11-80,1 1 1,-1-1-1,0 0 1,-1 0-1,1 0 1,-1 0-1,0-1 0,0 0 1,-1 0-1,1 0 1,-1 0-1,-1-1 1,1 1-1,-1-1 1,0 1-1,-1-1 1,0 0-1,0 0 1,0 0-1,-1 0 1,0 0-1,-1-8 1,1 13-52,-1-1 0,0 1 0,0 0 1,0 0-1,-1 0 0,1 0 1,0 0-1,-1 0 0,1 1 0,-1-1 1,0 0-1,1 1 0,-1-1 1,0 1-1,0-1 0,0 1 0,0 0 1,0 0-1,-1 0 0,1 0 1,0 1-1,0-1 0,-1 0 0,1 1 1,-3-1-1,-9-1-97,0 0 1,-1 2-1,-13 0 0,17 0-50,4 0-134,-1 0-1,1 1 0,0 0 1,-1 0-1,-10 4 0,-5 9-2903,22-13 2618,0 0-1,0 1 1,0-1-1,0 0 1,0 1-1,1-1 1,-1 1-1,1-1 1,-1 1-1,1-1 1,-1 1-1,1-1 1,0 1-1,0 0 1,-1 1-1,1 3-4697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29.713"/>
    </inkml:context>
    <inkml:brush xml:id="br0">
      <inkml:brushProperty name="width" value="0.025" units="cm"/>
      <inkml:brushProperty name="height" value="0.025" units="cm"/>
    </inkml:brush>
  </inkml:definitions>
  <inkml:trace contextRef="#ctx0" brushRef="#br0">236 0 4004,'0'0'10020,"-13"1"-6737,3 0-2975,0 0 1,0 1-1,0 0 0,0 0 0,0 1 1,0 1-1,1-1 0,0 2 1,-1-1-1,2 1 0,-15 10 1,11-5-6,0 1 0,0 0 0,1 1 0,-11 16 0,19-25-248,1 1 0,-1-1 0,1 1 0,0 0 0,0 0 0,0 0 0,0 0 0,1 1 0,0-1 0,0 0 0,0 1 0,0-1 0,0 1 0,1-1 0,0 0 0,0 1 0,0-1 0,1 1 0,1 8 0,0-11-45,-1 0 0,0 0 0,1-1 0,-1 1 0,1 0 0,0-1-1,0 1 1,-1-1 0,1 0 0,0 0 0,0 1 0,0-1 0,0 0 0,0-1-1,1 1 1,-1 0 0,0-1 0,0 1 0,1-1 0,-1 1 0,0-1 0,0 0-1,4 0 1,5 0 42,-1 0 0,1-1 0,-1 0 0,12-3 0,-8 0-21,-1-1 0,0 0-1,0 0 1,-1-2 0,1 0 0,-1 0 0,18-15 0,-24 17 8,0 1-1,0-1 1,-1 0 0,0 0 0,0-1 0,0 0 0,-1 1 0,0-1-1,0-1 1,0 1 0,-1-1 0,0 1 0,0-1 0,-1 0 0,0 0-1,2-11 1,-4 16-67,0 0 0,0 0 0,-1 0 0,1 1 0,-1-1 0,1 0 0,-1 0 0,1 0 0,-1 1-1,0-1 1,0 1 0,0-1 0,0 0 0,0 1 0,0 0 0,0-1 0,-1 1 0,1 0 0,0-1 0,-1 1-1,1 0 1,-1 0 0,0 0 0,1 0 0,-1 0 0,0 1 0,1-1 0,-1 1 0,0-1 0,0 1 0,1-1-1,-1 1 1,0 0 0,-2 0 0,-33 1-3178,7 12-3511,18 1 765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0.041"/>
    </inkml:context>
    <inkml:brush xml:id="br0">
      <inkml:brushProperty name="width" value="0.025" units="cm"/>
      <inkml:brushProperty name="height" value="0.025" units="cm"/>
    </inkml:brush>
  </inkml:definitions>
  <inkml:trace contextRef="#ctx0" brushRef="#br0">1 1 9801,'0'0'9930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0.370"/>
    </inkml:context>
    <inkml:brush xml:id="br0">
      <inkml:brushProperty name="width" value="0.025" units="cm"/>
      <inkml:brushProperty name="height" value="0.025" units="cm"/>
    </inkml:brush>
  </inkml:definitions>
  <inkml:trace contextRef="#ctx0" brushRef="#br0">191 53 3651,'0'0'9439,"-9"-1"-6573,2 0-2686,0 0 0,-1 0 0,1 0-1,0 1 1,0 0 0,0 0 0,-1 1-1,1 0 1,0 0 0,0 1-1,0 0 1,0 0 0,0 0 0,1 1-1,-1 0 1,1 0 0,0 1-1,0 0 1,0 0 0,-9 9 0,11-9-17,1 0 1,0 0 0,0 0-1,1 1 1,-1 0 0,1-1-1,0 1 1,0 0 0,1 0-1,-1 0 1,0 8 0,2-12-135,-1 1 0,1 0 0,0 0 0,0 0 0,0-1 0,0 1 0,0 0 0,1 0 0,-1-1 0,1 1 1,-1 0-1,1 0 0,-1-1 0,1 1 0,0-1 0,0 1 0,0 0 0,0-1 0,0 0 0,0 1 0,0-1 0,1 0 1,-1 1-1,0-1 0,1 0 0,-1 0 0,1 0 0,-1 0 0,1 0 0,-1-1 0,1 1 0,0 0 0,-1-1 0,1 1 0,2 0 1,4 0 55,-1 0 0,1-1 0,0 1 0,0-1 0,-1-1 0,1 0 0,0 0 1,-1 0-1,1-1 0,-1 0 0,1-1 0,-1 1 0,0-1 0,0-1 1,0 1-1,-1-1 0,1-1 0,-1 1 0,0-1 0,0 0 0,0 0 0,-1-1 1,0 0-1,0 0 0,0 0 0,-1 0 0,0-1 0,0 1 0,-1-1 1,1 0-1,-1-1 0,-1 1 0,0 0 0,0-1 0,0 1 0,-1-1 0,1-15 1,-3 22-89,1-1 0,0 0 0,-1 1 0,0-1 0,1 1 0,-1-1 0,0 1 0,0-1 0,0 1 0,0 0 0,0-1 0,0 1 0,0 0 0,0 0 0,0 0 0,-1 0 0,1 0 0,0 0 0,-1 0 0,1 0 0,-1 0 0,1 1 0,-1-1 0,1 1 0,-1-1 0,0 1 0,1-1 0,-1 1 0,1 0 0,-1 0 0,0 0 0,1 0 0,-1 0 0,0 0 0,-2 1 0,-1-1-115,-1 0 0,1 1 0,-1 0 1,1 0-1,0 0 0,-1 1 0,1 0 0,0 0 0,-9 5 0,9-4-118,1 1-1,-1 0 1,1 0 0,0 0-1,1 0 1,-1 1 0,1-1-1,0 1 1,0 0-1,-3 7 1,3 16-6164,7-23 682,9-4-2909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0.744"/>
    </inkml:context>
    <inkml:brush xml:id="br0">
      <inkml:brushProperty name="width" value="0.025" units="cm"/>
      <inkml:brushProperty name="height" value="0.025" units="cm"/>
    </inkml:brush>
  </inkml:definitions>
  <inkml:trace contextRef="#ctx0" brushRef="#br0">203 16 5541,'0'0'15199,"-10"-4"-14297,4 2-815,1 0 1,-1 0-1,0 1 0,0 0 1,0 0-1,0 1 1,-1-1-1,1 1 1,0 1-1,0-1 0,0 1 1,0 0-1,0 0 1,0 1-1,0 0 0,1 0 1,-1 0-1,0 1 1,1 0-1,0 0 1,0 0-1,0 1 0,-6 5 1,6-5 44,0 0 0,0 1 1,1 0-1,-1 0 0,1 0 1,0 1-1,1-1 0,-4 8 1,6-12-121,0 0-1,1 1 1,-1-1 0,0 0 0,1 0 0,-1 1 0,1-1 0,0 0-1,-1 1 1,1-1 0,0 0 0,0 1 0,0-1 0,0 1 0,0-1-1,0 0 1,0 1 0,0-1 0,1 0 0,-1 1 0,0-1 0,1 0-1,-1 1 1,1-1 0,0 0 0,-1 0 0,1 0 0,0 1-1,0-1 1,0 0 0,0 0 0,0 0 0,0 0 0,0 0 0,0-1-1,0 1 1,0 0 0,0 0 0,1-1 0,-1 1 0,0-1 0,0 1-1,1-1 1,1 1 0,6 1-1,0 0 0,0-1 0,1 0 1,-1 0-1,0-1 0,1 0 0,-1-1 0,0 0 0,1 0 0,-1-1 0,0 0 0,15-6 1,-19 6 36,0 0 0,-1 0 0,1-1 1,0 1-1,-1-1 0,1 0 0,-1 0 1,0-1-1,0 1 0,0-1 0,-1 0 1,1 0-1,-1 0 0,0 0 0,0-1 1,-1 0-1,1 1 0,-1-1 0,0 0 1,0 0-1,0 0 0,-1 0 0,2-9 1,-3 13-16,0 0-1,0 0 1,0 0 0,0 0 0,0 0 0,-1 0 0,1 0 0,0 0 0,0 0 0,-1 0 0,1 0-1,0 0 1,-1 0 0,1 0 0,-1 0 0,1 0 0,-1 1 0,0-1 0,1 0 0,-1 0 0,0 1-1,0-1 1,1 0 0,-1 1 0,0-1 0,-2 0 0,-32-8 118,21 9-177,0 1 0,-1 0-1,-15 3 1,-30 14 7,57-17 12,-1 1 1,0-1-1,1 1 0,-1 0 1,1 0-1,0 0 0,0 1 1,0-1-1,0 1 0,0-1 1,0 1-1,0 0 0,-3 6 1,6-8-64,-1 0 0,1-1 1,0 1-1,0 0 0,0 0 0,0 0 1,0-1-1,0 1 0,0 0 1,0 0-1,1 0 0,-1-1 0,0 1 1,0 0-1,1 0 0,-1-1 1,0 1-1,1 0 0,-1-1 0,1 1 1,-1 0-1,1-1 0,-1 1 1,1 0-1,-1-1 0,1 1 0,0-1 1,-1 1-1,1-1 0,0 0 1,-1 1-1,1-1 0,0 0 0,-1 1 1,1-1-1,0 0 0,0 0 1,0 1-1,-1-1 0,1 0 0,0 0 1,0 0-1,0 0 0,1-1 1,45 4-4194,-40-3 3265,31 0-4612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1.068"/>
    </inkml:context>
    <inkml:brush xml:id="br0">
      <inkml:brushProperty name="width" value="0.025" units="cm"/>
      <inkml:brushProperty name="height" value="0.025" units="cm"/>
    </inkml:brush>
  </inkml:definitions>
  <inkml:trace contextRef="#ctx0" brushRef="#br0">255 1 6246,'0'0'8162,"-12"0"-5306,-8 0-1981,0 2 0,1 0-1,-1 1 1,-21 7 0,33-9-720,0 1 1,1 1 0,0 0 0,-1 0-1,1 0 1,0 1 0,0 0 0,1 0-1,-1 0 1,1 1 0,0 0 0,0 1-1,1-1 1,0 1 0,-8 10-1,12-14-131,0-1 0,0 1 0,0 0-1,0-1 1,0 1 0,0 0 0,1-1-1,-1 1 1,1 0 0,-1 0-1,1 0 1,0 0 0,0 0 0,-1 0-1,1-1 1,1 1 0,-1 0-1,0 0 1,0 0 0,1 0 0,-1 0-1,1-1 1,-1 1 0,1 0-1,0 0 1,0-1 0,0 1 0,0 0-1,0-1 1,0 1 0,0-1 0,1 1-1,-1-1 1,0 0 0,1 0-1,-1 1 1,1-1 0,0 0 0,-1 0-1,1-1 1,0 1 0,-1 0-1,1 0 1,0-1 0,0 1 0,0-1-1,0 0 1,2 1 0,6 1 29,1 0 0,0-1-1,0 0 1,-1-1 0,1 0 0,0 0 0,13-3 0,-13 0-35,0 0 1,0-1-1,-1 0 0,1-1 1,-1 0-1,-1 0 1,15-10-1,-20 12-10,0 1 0,-1-1 0,1 0 0,-1 0 1,1 0-1,-1 0 0,0-1 0,0 1 0,-1-1 0,1 0 0,-1 0 0,0 0 1,0 0-1,0 0 0,0 0 0,-1-1 0,0 1 0,0 0 0,0-1 0,0 1 1,0-6-1,-1 8-9,-1 1 1,1 0-1,-1-1 1,1 1-1,-1 0 1,0 0-1,1-1 1,-1 1-1,0 0 1,0 0-1,0 0 1,0 0-1,0 0 1,0 0-1,0 0 1,0 0-1,0 0 1,0 1-1,0-1 1,-1 0-1,1 1 1,0-1-1,-1 1 1,1-1-1,0 1 1,-1 0-1,1-1 1,-3 1-1,-46-3-191,41 3 105,-11 0-501,0 1-1,0 1 1,-25 5 0,35-4-892,1 0 0,-1 0 0,1 0 1,0 1-1,-9 6 0,8-3-7654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2.038"/>
    </inkml:context>
    <inkml:brush xml:id="br0">
      <inkml:brushProperty name="width" value="0.025" units="cm"/>
      <inkml:brushProperty name="height" value="0.025" units="cm"/>
    </inkml:brush>
  </inkml:definitions>
  <inkml:trace contextRef="#ctx0" brushRef="#br0">53 1 7944,'0'0'5381,"-19"50"-3524,9-9-287,0 8-417,2 4-352,4 4-225,2-4-223,2-4-225,0-8-64,6-8-32,7-7-160,-3-10-801,2-7-641,-6-9-1601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2.411"/>
    </inkml:context>
    <inkml:brush xml:id="br0">
      <inkml:brushProperty name="width" value="0.025" units="cm"/>
      <inkml:brushProperty name="height" value="0.025" units="cm"/>
    </inkml:brush>
  </inkml:definitions>
  <inkml:trace contextRef="#ctx0" brushRef="#br0">4 270 12139,'-1'-13'1282,"1"5"-1030,-1-3 63,0 1-1,1-1 0,0 1 1,1-1-1,0 1 1,1 0-1,0-1 1,0 1-1,1 0 0,1 0 1,-1 0-1,7-10 1,-3 11-250,0 1 1,1-1 0,0 1-1,1 1 1,0 0 0,0 0-1,0 0 1,1 1-1,0 1 1,0 0 0,0 0-1,1 1 1,0 0-1,0 1 1,0 0 0,0 0-1,0 2 1,0-1 0,1 1-1,-1 1 1,0 0-1,1 1 1,22 4 0,-30-4-65,0 0 0,0 1 0,0-1 1,0 1-1,-1 0 0,1 1 0,0-1 1,-1 0-1,0 1 0,1 0 0,-1 0 1,0 0-1,0 0 0,-1 1 0,1-1 0,-1 1 1,1-1-1,-1 1 0,0 0 0,-1 0 1,1 0-1,-1 0 0,0 0 0,1 0 1,-2 0-1,1 1 0,0-1 0,-1 0 1,0 0-1,0 1 0,-1 4 0,0 3 79,0-1-1,0 0 0,-2 1 1,1-1-1,-1 0 1,-1 0-1,0-1 0,0 1 1,-1-1-1,-11 17 0,6-14 49,0 0-1,-1-1 0,-1 0 0,-21 17 0,27-24-129,0-1 0,0 0 0,-1 0 0,1 0 0,-1-1 0,1 0 0,-1 0 0,0-1-1,0 0 1,-1 0 0,1-1 0,-12 2 0,19-3-48,-1 0 0,1 0 0,0 0 0,-1 0 0,1 0 0,0 0 0,-1 0 0,1 0 0,0 0 0,-1 0 0,1 0 0,-1 0 0,1 0 0,0 0 0,-1 0 0,1 0 0,0 0 0,-1 0 0,1 0 0,0 0 0,-1-1 0,1 1 0,0 0 0,-1 0 0,1 0 0,0-1 0,0 1 0,-1 0 0,1-1 0,0 1 0,0 0 0,-1 0 0,1-1 0,0 1 0,0 0 0,0-1 0,0 1 0,-1 0 0,1-1 0,0 1 0,0-1 0,0 1 0,11-16-2228,25-12-2081,-5 11 323,3 0-3005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2.880"/>
    </inkml:context>
    <inkml:brush xml:id="br0">
      <inkml:brushProperty name="width" value="0.025" units="cm"/>
      <inkml:brushProperty name="height" value="0.025" units="cm"/>
    </inkml:brush>
  </inkml:definitions>
  <inkml:trace contextRef="#ctx0" brushRef="#br0">105 104 15791,'0'0'918,"-6"10"6,-7 8-468,1 1 0,1 0 0,0 1 0,2 0 1,0 1-1,2 0 0,0 0 0,1 1 0,1-1 1,-3 45-1,8-66-444,0 0 0,0 0 0,0 0 0,0 0 1,0 0-1,0 1 0,0-1 0,0 0 0,0 0 0,0 0 0,0 0 1,0 0-1,0 1 0,0-1 0,0 0 0,0 0 0,0 0 1,0 0-1,0 0 0,0 0 0,0 1 0,0-1 0,1 0 1,-1 0-1,0 0 0,0 0 0,0 0 0,0 0 0,0 0 0,0 0 1,0 1-1,1-1 0,-1 0 0,0 0 0,0 0 0,0 0 1,0 0-1,0 0 0,1 0 0,-1 0 0,0 0 0,0 0 0,0 0 1,0 0-1,1 0 0,-1 0 0,0 0 0,0 0 0,0 0 1,0 0-1,0 0 0,1-1 0,-1 1 0,12-7 261,7-13-54,-13 10-229,-1-1 1,0 1 0,-1-1 0,0 0 0,0-1 0,-1 1 0,-1-1 0,0 1 0,0-1 0,-1 0 0,-1 0 0,-1-16 0,1 27 7,0 1-1,0-1 1,0 0-1,0 0 1,0 1-1,0-1 1,0 0-1,0 0 1,0 1-1,-1-1 1,1 0-1,0 1 1,0-1 0,-1 0-1,1 1 1,0-1-1,-1 0 1,1 1-1,-1-1 1,1 1-1,-1-1 1,0 0-1,-8 7-121,9-5 119,0 0 0,-1 0 0,1 0 0,0 0 0,0 0 0,-1 0 0,1 0 0,0 0 0,0 0 1,0 0-1,0 0 0,0 0 0,1 0 0,-1 0 0,0 0 0,0 0 0,1 0 0,-1 0 0,0 0 0,1 0 1,-1 0-1,1 0 0,0 0 0,-1 0 0,1 0 0,0-1 0,-1 1 0,1 0 0,0-1 0,0 1 0,-1 0 1,1-1-1,0 1 0,0-1 0,0 1 0,1 0 0,5 1 10,0 0 0,0 0-1,0-1 1,0 0 0,0 0 0,0 0 0,0-1 0,0 0-1,0-1 1,0 1 0,0-1 0,0-1 0,0 1-1,0-1 1,-1 0 0,1-1 0,-1 0 0,1 0-1,10-7 1,2-2 0,-1 0 1,-1-1-1,0 0 1,-1-2-1,17-18 0,-32 31-12,34-41-266,-34 41 266,1 0 0,-1 0 0,0 0 0,1 0 0,-1-1 1,0 1-1,0 0 0,-1-1 0,1 1 0,0-1 0,-1 1 0,0 0 0,1-1 1,-1 0-1,0 1 0,0-1 0,0 1 0,-1-4 0,0 5 8,0 1 0,1-1 0,-1 0 0,0 0 0,0 1 0,0-1 0,0 1 0,1-1 0,-1 1 0,0-1 0,0 1-1,0-1 1,0 1 0,0 0 0,0 0 0,0-1 0,0 1 0,0 0 0,0 0 0,-1 0 0,1 0 0,0 0 0,0 1 0,0-1 0,0 0 0,-2 1 0,-29 8 133,23-3-71,-1 1 0,1-1 0,0 2 0,0-1 0,0 1 0,1 1 0,1-1 0,-1 1 0,-8 16 0,4-6 222,1 0 0,0 1 0,2 0 0,-8 24 1,15-37-142,-1 0 0,2 1 0,-1-1 1,1 0-1,0 1 0,0 11 0,1-17-144,0 0 0,0-1-1,1 1 1,-1-1 0,1 1-1,-1 0 1,1-1 0,-1 1-1,1-1 1,0 0 0,0 1 0,0-1-1,0 1 1,0-1 0,0 0-1,0 0 1,0 0 0,0 0-1,1 0 1,-1 0 0,0 0-1,1 0 1,-1 0 0,0 0 0,1-1-1,0 1 1,-1-1 0,1 1-1,-1-1 1,1 0 0,-1 1-1,1-1 1,0 0 0,-1 0-1,1 0 1,1 0 0,7 0-507,-1-1 0,0 0 0,1 0 0,-1-1 0,0 0 0,0 0 0,0-1 0,0 0 0,12-7 0,-9 4-1463,-1-1-1,0 0 1,16-14 0,13-18-8958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062"/>
    </inkml:context>
    <inkml:brush xml:id="br0">
      <inkml:brushProperty name="width" value="0.025" units="cm"/>
      <inkml:brushProperty name="height" value="0.025" units="cm"/>
    </inkml:brush>
  </inkml:definitions>
  <inkml:trace contextRef="#ctx0" brushRef="#br0">143 11 7399,'0'0'8008,"-8"-3"-4966,5 2-2880,-1 0 0,1-1-1,-1 1 1,1 0 0,-1 1-1,1-1 1,-1 1-1,0 0 1,1-1 0,-1 2-1,0-1 1,1 0 0,-1 1-1,0-1 1,1 1-1,-1 0 1,1 1 0,-1-1-1,1 0 1,0 1 0,-1 0-1,1 0 1,0 0-1,0 0 1,0 0 0,0 1-1,1-1 1,-4 4 0,3-3-79,0-1 0,0 1 0,1-1 1,-1 1-1,1 0 0,-1 0 1,1 0-1,0 1 0,0-1 0,0 0 1,1 1-1,-1-1 0,1 1 0,-2 5 1,6-8-91,-1 0-1,0-1 1,1 1 0,-1 0 0,1-1 0,-1 0 0,1 1 0,-1-1-1,1 0 1,-1 0 0,6-1 0,-4 1-25,82-7-658,-68 4 477,0 0 1,0 2-1,0 0 1,0 2-1,0 0 1,25 4-1,-41-5 248,0 1 0,0-1 0,0 1 1,0-1-1,0 1 0,-1-1 0,1 1 0,0 0 0,0 0 0,-1 0 0,1 0 0,-1 0 0,1 0 0,-1 1 0,1-1 1,-1 0-1,0 1 0,1-1 0,-1 1 0,0-1 0,0 1 0,0 0 0,0 0 0,0-1 0,-1 1 0,1 0 0,0 0 1,-1 0-1,0 0 0,1 0 0,-1-1 0,0 1 0,0 0 0,0 0 0,0 0 0,0 0 0,-1 0 0,1 0 0,0 0 0,-1 0 1,0 2-1,-2 2 173,0 1 0,0 0 0,0-1 0,-1 0 1,0 0-1,0 0 0,-1 0 0,1-1 0,-10 9 1,8-9-34,1 0 1,-1 0 0,0-1 0,0 0 0,0 0-1,0 0 1,-1-1 0,0 0 0,1 0 0,-1-1 0,0 1-1,-1-2 1,1 1 0,-14 1 0,20-3-256,1-1 1,-1 1-1,0 0 1,0 0-1,0 0 0,0-1 1,1 1-1,-1 0 1,0-1-1,0 1 1,1-1-1,-1 1 1,0-1-1,0 1 0,1-1 1,-1 1-1,1-1 1,-1 0-1,0 1 1,1-1-1,-1 0 0,1 1 1,0-1-1,-1 0 1,1 0-1,-1-1 1,-2-29-3383,5 21 1727,-1 1 0,1-1 0,1 0-1,3-10 1,12-16-5375</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3.224"/>
    </inkml:context>
    <inkml:brush xml:id="br0">
      <inkml:brushProperty name="width" value="0.025" units="cm"/>
      <inkml:brushProperty name="height" value="0.025" units="cm"/>
    </inkml:brush>
  </inkml:definitions>
  <inkml:trace contextRef="#ctx0" brushRef="#br0">200 1 16720,'-8'6'1180,"-24"17"-50,-3 1 656,1 2-1,-56 54 0,96-79-1891,0 0 1,0-1 0,0 0 0,1 0 0,-1 0-1,9-2 1,2-1-285,0 2 1,-1 0-1,1 1 0,0 0 1,27 5-1,-40-5 375,-1 1 0,0 0 0,1-1 0,-1 1 0,0 0-1,0 1 1,1-1 0,-1 0 0,0 1 0,0 0 0,-1 0 0,1 0 0,0 0 0,0 0 0,-1 0-1,0 1 1,1-1 0,-1 1 0,0 0 0,0-1 0,0 1 0,-1 0 0,1 0 0,-1 0-1,1 1 1,-1-1 0,0 0 0,0 0 0,-1 1 0,1-1 0,-1 0 0,0 1 0,1-1-1,-2 6 1,0-4 172,-1 0 0,1 0-1,-1-1 1,0 1-1,-1 0 1,1-1 0,-1 1-1,0-1 1,0 0-1,0 0 1,-1 0-1,1-1 1,-1 1 0,0-1-1,0 0 1,0 0-1,0 0 1,-7 3 0,0 1 145,0-1 1,0-1-1,-1 1 1,0-2-1,0 0 1,-17 4-1,23-7-309,1 0 0,-1-1 0,1 1-1,-1-1 1,0 0 0,1-1 0,-9-1 0,13 2-174,-1-1 0,1 1 0,0 0 0,0-1 0,0 0 0,0 1 0,0-1 0,0 0 0,0 1 0,0-1 0,0 0 0,0 0 0,0 0 0,0 0 0,0 0 0,1 0 0,-1 0 0,0 0 0,1 0 0,-1 0 0,1-1 0,-1 1 0,1 0 0,0 0 0,-1 0 0,1-1 0,0 1 0,0 0 0,0-1 0,0 1 0,0 0 0,0 0 0,0-1 0,1 1 0,-1 0 1,0 0-1,1-3 0,6-10-3866,7-1-982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4.528"/>
    </inkml:context>
    <inkml:brush xml:id="br0">
      <inkml:brushProperty name="width" value="0.025" units="cm"/>
      <inkml:brushProperty name="height" value="0.025" units="cm"/>
    </inkml:brush>
  </inkml:definitions>
  <inkml:trace contextRef="#ctx0" brushRef="#br0">247 229 5189,'-142'42'15796,"214"-47"-14860,0-3 0,-1-3-1,82-24 1,-52 12-739,10-3-130,273-46-1095,-347 72 654,-37 0 362,1 0 0,-1 0 0,0 0 0,0 1 0,0-1-1,0 0 1,0 0 0,0 1 0,0-1 0,0 0 0,0 0 0,0 1 0,0-1 0,0 0 0,0 1 0,0-1-1,0 0 1,0 0 0,0 1 0,0-1 0,0 0 0,0 0 0,0 1 0,0-1 0,0 0 0,0 0-1,-1 0 1,1 1 0,0-1 0,0 0 0,0 0 0,0 0 0,-1 1 0,1-1 0,0 0 0,0 0 0,0 0-1,-1 0 1,1 1 0,0-1 0,0 0 0,-1 0 0,1 0 0,0 0 0,0 0 0,-1 0 0,1 0 0,0 0-1,0 0 1,-1 0 0,1 0 0,0 0 0,-1 0 0,-66 26-568,-27-1 503,-159 21 1,-102-12 196,167-18-124,150-11 10,27-3 8,21-1 30,55-5 19,-1-3 0,0-3 0,92-27 0,-94 22-54,480-141-3692,-508 141 3569,-18 4 201,-58 15 115,1 1 1,0 2-1,-66 20 0,31-7 20,-67 16 460,-171 38 952,227-57-1324,-139 8 0,198-28-351,28 2 30,0 1 0,0 0 1,-1 0-1,1-1 0,0 1 0,0 0 0,0-1 0,0 1 0,0 0 0,0 0 0,0-1 0,0 1 1,0 0-1,0-1 0,0 1 0,0 0 0,0-1 0,0 1 0,0 0 0,0 0 0,0-1 0,0 1 1,1 0-1,-1 0 0,0-1 0,0 1 0,0 0 0,0 0 0,1-1 0,-1 1 0,0 0 0,0 0 0,0 0 1,1-1-1,-1 1 0,0 0 0,0 0 0,1 0 0,-1 0 0,0 0 0,1-1 0,5-2-112,-1-1 0,1 1-1,0 0 1,1 0 0,10-2-1,144-28-2571,-72 16-946,12-4-3294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4.874"/>
    </inkml:context>
    <inkml:brush xml:id="br0">
      <inkml:brushProperty name="width" value="0.025" units="cm"/>
      <inkml:brushProperty name="height" value="0.025" units="cm"/>
    </inkml:brush>
  </inkml:definitions>
  <inkml:trace contextRef="#ctx0" brushRef="#br0">99 1 9801,'0'0'9930,"-49"65"-8393,37-26 161,-1 6-545,6 2-320,-1 0-353,8-5-288,0-2-160,0-6 0,5-5-416,2-6-769,-4-4-449,-3-5-223,0-5-578,-6-3-1665,-13-5-736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5.205"/>
    </inkml:context>
    <inkml:brush xml:id="br0">
      <inkml:brushProperty name="width" value="0.025" units="cm"/>
      <inkml:brushProperty name="height" value="0.025" units="cm"/>
    </inkml:brush>
  </inkml:definitions>
  <inkml:trace contextRef="#ctx0" brushRef="#br0">1 184 10954,'5'-10'2344,"0"0"-1883,1 1 0,1-1 0,0 1-1,0 0 1,0 0 0,1 1 0,1 0 0,-1 1 0,1 0 0,0 0 0,11-6-1,2 2-214,0 1 0,0 1-1,1 1 1,0 0-1,1 2 1,0 1-1,0 1 1,0 1 0,0 1-1,0 1 1,32 3-1,-52-2-244,0 0 0,0 1 0,0-1 0,0 1 0,-1 0 0,1 0 0,0 1 0,0-1 0,-1 1 0,1 0 0,-1 0 0,0 0 0,1 0 0,-1 0-1,0 1 1,0 0 0,-1-1 0,1 1 0,0 0 0,-1 0 0,0 1 0,3 3 0,-4-4 82,0 0 1,0-1-1,-1 1 1,1 0-1,-1 0 1,1 0-1,-1 0 1,0 0-1,0 0 0,0 0 1,-1 0-1,1 0 1,-1 0-1,1 0 1,-1-1-1,0 1 1,0 0-1,0 0 0,-1-1 1,1 1-1,-1 0 1,1-1-1,-1 0 1,0 1-1,0-1 1,0 0-1,0 0 0,0 0 1,-4 3-1,-6 3-57,0-1 0,0 1 0,0-2 0,-1 0-1,0 0 1,0-1 0,0-1 0,-1 0 0,0-1 0,-22 3-1,-9 3-4830,39-7 587</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5.656"/>
    </inkml:context>
    <inkml:brush xml:id="br0">
      <inkml:brushProperty name="width" value="0.025" units="cm"/>
      <inkml:brushProperty name="height" value="0.025" units="cm"/>
    </inkml:brush>
  </inkml:definitions>
  <inkml:trace contextRef="#ctx0" brushRef="#br0">0 163 1281,'0'0'16581,"11"0"-14627,-6 1-1776,1-1 0,0 0 0,-1-1 0,1 0 0,0 1 0,-1-2 0,1 1 0,-1-1 0,0 1 0,1-2 0,-1 1 1,0 0-1,0-1 0,0 0 0,-1 0 0,1-1 0,-1 1 0,1-1 0,5-7 0,17-23 490,-25 32-634,-1 1 0,0-1 0,0 0 1,0 1-1,-1-1 0,1 1 0,0-1 0,-1 0 0,1 0 1,0 0-1,-1 1 0,0-1 0,0 0 0,1 0 1,-1 0-1,0 0 0,0 1 0,-1-1 0,1 0 0,0 0 1,-1-2-1,-1 3-38,1 0 0,-1 0 1,1 1-1,-1-1 1,1 0-1,-1 1 0,0-1 1,1 1-1,-1-1 0,0 1 1,1 0-1,-1 0 0,0 0 1,1 0-1,-1 0 0,0 0 1,0 0-1,1 0 0,-3 1 1,-35 9-84,-6 18 3,42-26 86,1 0 0,-1 1 1,1-1-1,0 0 1,0 1-1,0-1 0,0 1 1,0-1-1,1 1 1,-1 0-1,1 0 0,-1 0 1,1 0-1,-1 5 1,2-7 2,1-1-1,-1 1 1,0 0 0,1-1 0,-1 1 0,1 0 0,-1-1 0,1 1 0,0-1 0,-1 1 0,1-1 0,-1 0-1,1 1 1,0-1 0,-1 1 0,1-1 0,0 0 0,-1 0 0,1 1 0,0-1 0,0 0 0,-1 0 0,1 0-1,0 0 1,0 0 0,0 0 0,-1 0 0,1 0 0,0 0 0,0 0 0,0-1 0,28 0 83,24-8-401,-33 4 73,0 2 1,1 0-1,-1 1 0,24 2 1,-39 0 245,0 0 0,0 1-1,-1 0 1,1 0 0,0 0 0,-1 1 0,1-1-1,-1 1 1,0 0 0,1 0 0,-1 1 0,0-1 0,0 1-1,-1 0 1,1 0 0,0 0 0,-1 1 0,0-1 0,0 1-1,0 0 1,0-1 0,4 9 0,-5-9 284,-3-10 355,-9-25 1225,-18-43 791,16 56-4623,5 2-5377,8 16 6948,-1 1 0,1-1 0,0 0 0,0 0 0,0 0 1,-1 1-1,1-1 0,0 0 0,0 1 0,0-1 0,0 1 0,0-1 0,0 1 0,0 0 0,0-1 0,0 1 0,0 0 0,0 0 0,2-1 0,20-6-9522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5.983"/>
    </inkml:context>
    <inkml:brush xml:id="br0">
      <inkml:brushProperty name="width" value="0.025" units="cm"/>
      <inkml:brushProperty name="height" value="0.025" units="cm"/>
    </inkml:brush>
  </inkml:definitions>
  <inkml:trace contextRef="#ctx0" brushRef="#br0">124 1 5189,'0'0'12305,"-11"3"-11264,7-3-1112,-52 19 1503,54-18-1297,-1 0 1,1 0-1,0 0 0,-1 0 0,1 0 1,0 0-1,0 1 0,0-1 0,0 1 1,0 0-1,0 0 0,0 0 0,1-1 0,-1 2 1,0-1-1,1 0 0,0 0 0,0 0 1,-1 1-1,1-1 0,1 0 0,-1 1 1,-1 2-1,3-4-126,-1 0 1,0-1-1,1 1 1,-1 0-1,0 0 1,1-1-1,-1 1 0,1 0 1,-1-1-1,1 1 1,-1 0-1,1-1 1,-1 1-1,1-1 0,0 1 1,-1-1-1,1 1 1,0-1-1,-1 0 1,1 1-1,0-1 1,0 0-1,-1 1 0,3-1 1,26 7-62,-16-4-52,29 8-296,-26-8 163,0 1 0,0 0 1,-1 1-1,1 1 0,17 10 1,-31-15 249,-1-1 1,0 1 0,0 0-1,0-1 1,1 1 0,-1 0-1,0 0 1,0 0 0,0 0-1,0 0 1,-1 0 0,1 1-1,0-1 1,0 0 0,-1 0-1,1 1 1,-1-1 0,1 0-1,-1 1 1,1-1 0,-1 0-1,0 1 1,0-1 0,0 0-1,0 3 1,0-2 82,-1 1 0,0-1 0,0 0 0,0 0 0,0 1 0,0-1 0,0 0 0,-1 0 0,1 0-1,-1 0 1,0-1 0,1 1 0,-4 2 0,-5 4 427,-2 0 0,1 0 0,-25 11 0,23-12-605,-1 0 0,-1-2 0,1 1 0,-1-2 1,1 0-1,-1-1 0,0 0 0,-16 0 0,30-4-296,1 1 0,-1-1 0,0 0 0,1 1 0,-1-1 0,1 0 0,-1 0 0,1 0 1,0 0-1,-1 0 0,1 1 0,0-1 0,0 0 0,-1 0 0,1 0 0,0 0 0,0 0 0,0 0 0,0 0 0,0 0 0,0 0 0,1 0 0,-1 0 0,0 0 0,0 0 0,1 1 0,-1-1 0,0 0 0,1-1 0,10-17-7677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6.701"/>
    </inkml:context>
    <inkml:brush xml:id="br0">
      <inkml:brushProperty name="width" value="0.025" units="cm"/>
      <inkml:brushProperty name="height" value="0.025" units="cm"/>
    </inkml:brush>
  </inkml:definitions>
  <inkml:trace contextRef="#ctx0" brushRef="#br0">66 6 4708,'0'0'17270,"-9"8"-16448,3-2-691,1-3-62,1 0 0,0 1 1,0 0-1,1-1 0,-1 1 0,1 0 1,0 1-1,0-1 0,0 1 0,0-1 1,1 1-1,0 0 0,0 0 0,0 0 0,-1 10 1,3-15-54,0 1 0,0 0 0,1 0-1,-1-1 1,1 1 0,-1-1 0,1 1 0,-1 0 0,1-1 0,-1 1 0,1-1 0,0 1 0,-1-1 0,1 1 0,0-1-1,-1 1 1,1-1 0,0 0 0,-1 1 0,1-1 0,0 0 0,0 0 0,-1 0 0,1 0 0,0 1 0,0-1 0,0 0-1,-1 0 1,1 0 0,1-1 0,33 0 288,-30 1-252,66-11 27,-51 7-198,0 1 0,27-1 0,-46 4 123,0 0 1,0 0-1,0 0 1,1 0-1,-1 0 1,0 1-1,0-1 1,1 0-1,-1 1 0,0-1 1,0 0-1,0 1 1,0-1-1,0 1 1,0 0-1,0-1 1,0 1-1,0 0 1,0 0-1,0 0 0,0 0 1,0-1-1,0 1 1,-1 0-1,1 0 1,0 1-1,-1-1 1,1 0-1,-1 0 1,1 0-1,-1 0 0,0 0 1,1 3-1,0 3 232,-1-1 0,0 1 0,0 0-1,-1-1 1,-1 10 0,-1 8 579,27-28-212,34-30-1269,-51 29-27,0 0-1,0 0 1,1 0 0,0 1-1,-1 0 1,2 0-1,-1 1 1,0 0 0,1 1-1,-1 0 1,1 0-1,-1 0 1,1 1-1,0 1 1,13 0 0,-21 0 818,0 0 1,0 1-1,0-1 1,-1 0-1,1 1 1,0-1-1,0 1 1,0-1-1,0 1 1,0 0-1,-1-1 1,1 1-1,0 0 1,0-1-1,-1 1 1,1 0-1,0 2 1,0-3-22,-1 1-1,1 0 1,0 0 0,-1 0 0,1-1 0,-1 1 0,1 0 0,0-1 0,0 1 0,-1-1 0,1 1 0,0 0 0,0-1 0,0 0 0,0 1 0,0-1-1,0 0 1,-1 1 0,1-1 0,2 0 0,1 0 72,0 0 0,0-1 0,0 0 0,0 0 0,0 0 0,0 0-1,0-1 1,-1 1 0,1-1 0,0 0 0,-1 0 0,0 0 0,6-5 0,-5 4-202,0 0 1,0-1-1,-1 1 1,0 0 0,1-1-1,-1 0 1,-1 0-1,1 0 1,0 0-1,-1 0 1,0-1 0,0 1-1,0-1 1,-1 1-1,1-1 1,-1 0-1,0 1 1,-1-1-1,1-5 1,-1 9 31,0 1 0,-1-1 0,1 1-1,0-1 1,-1 0 0,1 1 0,0-1 0,-1 1 0,1-1 0,-1 1-1,1-1 1,-1 1 0,1-1 0,-1 1 0,1-1 0,-1 1 0,1 0 0,-1-1-1,1 1 1,-1 0 0,0-1 0,1 1 0,-1 0 0,0 0 0,1 0-1,-1 0 1,0-1 0,1 1 0,-1 0 0,0 0 0,0 0 0,1 1-1,-1-1 1,0 0 0,1 0 0,-1 0 0,0 0 0,1 1 0,-1-1-1,1 0 1,-1 1 0,0-1 0,-27 16 1162,27-14-1065,-1-1 1,1 1-1,0 0 0,0 0 1,-1 0-1,2 0 1,-1 0-1,0 0 0,0 0 1,0 0-1,1 0 0,0 0 1,-1 1-1,1-1 0,0 0 1,0 0-1,0 0 0,0 0 1,0 1-1,1-1 1,-1 0-1,1 3 0,0-3-58,1-1 1,-1 1-1,0-1 0,0 1 0,1-1 0,-1 1 1,1-1-1,0 0 0,-1 0 0,1 0 0,0 0 1,-1 0-1,1 0 0,0 0 0,0-1 1,0 1-1,0-1 0,0 1 0,0-1 0,0 0 1,0 0-1,0 0 0,0 0 0,2 0 0,75-8-457,-58 4 66,0 2-1,26 0 0,-45 2 391,0 0 0,0 1 0,0-1-1,0 1 1,0 0 0,0-1 0,0 1 0,-1 0-1,1 0 1,0 0 0,-1 1 0,1-1-1,-1 0 1,1 1 0,-1-1 0,1 1 0,-1-1-1,2 3 1,-2-1 2,1-1 1,0 0-1,-1-1 0,1 1 1,0 0-1,0 0 0,0-1 1,0 1-1,0-1 0,0 0 1,1 1-1,-1-1 0,0 0 1,4 1-1,2-2-23,1 1 0,0-1 0,0 0 0,0-1 1,-1 0-1,1 0 0,0-1 0,-1 0 0,1-1 0,13-6 0,-12 5-960,1 1-1,0-1 1,0 2-1,0-1 1,20 0 0,-20 6-3985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7.630"/>
    </inkml:context>
    <inkml:brush xml:id="br0">
      <inkml:brushProperty name="width" value="0.025" units="cm"/>
      <inkml:brushProperty name="height" value="0.025" units="cm"/>
    </inkml:brush>
  </inkml:definitions>
  <inkml:trace contextRef="#ctx0" brushRef="#br0">1 101 3331,'8'-14'2679,"1"2"1,0-1-1,16-15 0,-22 24-2324,1 1 0,-1 0 0,1 0 0,-1 1 0,1-1 0,0 1 0,0 0 0,0 0 0,0 0 0,1 0 0,-1 1 0,1 0 0,-1 0 0,1 0 0,-1 0 0,5 1 0,-8 0-355,0 0-1,-1 0 1,1 0 0,0 0-1,-1 0 1,1 0 0,0 0-1,-1 1 1,1-1 0,-1 0-1,1 1 1,0-1 0,-1 0-1,1 1 1,-1-1 0,1 1 0,-1-1-1,1 1 1,-1-1 0,1 1-1,-1-1 1,0 1 0,1-1-1,-1 1 1,0 0 0,1-1-1,-1 1 1,0-1 0,0 1-1,1 1 1,-1 29-18,-13 27 30,11-51-19,-3 6 165,1 0 0,0 1 0,1 0 0,-2 27 0,5-38-140,0-1 0,0 1 0,0-1 0,0 1 0,1-1 0,-1 0 0,1 1 0,-1-1 0,1 0 0,0 1 0,0-1 0,0 0 0,0 0 0,0 0 0,1 0 0,-1 0 0,1 0 0,-1 0 0,1 0 0,0-1 0,-1 1 0,1 0 0,0-1 0,0 1 0,0-1 0,0 0 0,0 0 0,1 0 0,-1 0 0,0 0 0,1 0 0,-1-1 0,0 1 0,1-1 0,3 1 0,3 0-14,0 0 1,-1 0 0,1-1 0,0 0 0,0-1 0,-1 0-1,1 0 1,0-1 0,-1 0 0,1 0 0,-1-1-1,0 0 1,0-1 0,0 0 0,0 0 0,-1-1-1,1 1 1,-1-2 0,6-5 0,-6 2 8,-11 10-65,-12 19 5,14-16 105,0 0 0,0 1-1,1-1 1,0 1 0,-1-1-1,2 1 1,-1 0 0,0-1-1,1 1 1,0 0 0,1 7 0,0-10-28,-1 0 0,1-1 0,0 1 1,-1-1-1,1 1 0,0-1 0,0 0 1,0 1-1,1-1 0,-1 0 0,0 0 1,0 1-1,1-1 0,-1 0 0,0 0 1,1-1-1,-1 1 0,1 0 0,-1 0 1,1-1-1,0 1 0,-1-1 0,1 1 1,0-1-1,-1 0 0,1 1 0,0-1 1,-1 0-1,1 0 0,0 0 0,-1-1 1,1 1-1,0 0 0,1-1 0,8-1 8,-1 0 0,0-1-1,0 0 1,0-1-1,0 0 1,0-1-1,-1 0 1,0 0 0,0-1-1,0 0 1,7-7-1,-3 2-126,-1 0-1,0-1 1,0 0-1,-1-1 0,-1 0 1,11-20-1,-22 40 33,-6 17 147,2 1 1,1 0-1,-2 47 0,6-71-116,0 0-1,0 0 0,0 0 1,0 0-1,1 0 0,-1 0 1,0 0-1,1 0 0,-1 0 1,1 0-1,-1 0 0,1-1 0,-1 1 1,1 0-1,0 0 0,-1 0 1,1-1-1,0 1 0,-1 0 1,1-1-1,0 1 0,0-1 1,0 1-1,0-1 0,0 1 0,0-1 1,0 1-1,0-1 0,-1 0 1,1 0-1,0 0 0,0 1 1,0-1-1,0 0 0,2 0 1,-2 0-191,1-1 1,-1 1-1,1 0 1,-1 0 0,1-1-1,-1 1 1,0-1 0,1 1-1,-1-1 1,0 0 0,0 0-1,1 1 1,-1-1-1,0 0 1,0 0 0,1-1-1,11-18-5206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8.055"/>
    </inkml:context>
    <inkml:brush xml:id="br0">
      <inkml:brushProperty name="width" value="0.025" units="cm"/>
      <inkml:brushProperty name="height" value="0.025" units="cm"/>
    </inkml:brush>
  </inkml:definitions>
  <inkml:trace contextRef="#ctx0" brushRef="#br0">1 32 3908,'0'0'7068,"10"-4"-2904,-5 2-3749,52-18 3776,-53 19-3907,0 0 0,0 0-1,0 0 1,0 0 0,0 1-1,0 0 1,0 0 0,1 0-1,-1 0 1,0 1 0,0-1-1,0 1 1,0 0 0,5 2-1,-8-2-245,0 0-1,0 0 0,0 0 1,0 0-1,0 0 0,0 1 1,0-1-1,-1 0 0,1 0 0,0 0 1,-1 1-1,1-1 0,-1 0 1,1 1-1,-1-1 0,0 1 1,1-1-1,-1 0 0,0 1 1,0-1-1,0 1 0,0-1 0,0 1 1,0-1-1,-1 0 0,1 1 1,0-1-1,-2 3 0,1 0 42,0 0 0,-1 0 1,0 0-1,0 0 0,0 0 0,0 0 0,0-1 0,-5 6 0,-33 24 238,32-28-213,1 0 1,-1 1 0,1 0 0,1 1 0,-1-1 0,1 1-1,0 1 1,-6 9 0,12-17-91,0 1 0,-1 0 1,1 0-1,0-1 0,0 1 1,0 0-1,0 0 0,0-1 0,0 1 1,0 0-1,0 0 0,0-1 1,1 1-1,-1 0 0,0 0 0,0-1 1,1 1-1,-1 0 0,0-1 1,1 1-1,-1 0 0,1-1 0,-1 1 1,1-1-1,-1 1 0,1-1 0,-1 1 1,1-1-1,0 1 0,-1-1 1,1 1-1,-1-1 0,1 0 0,0 1 1,0-1-1,-1 0 0,1 0 1,0 1-1,-1-1 0,1 0 0,0 0 1,0 0-1,0 0 0,-1 0 0,1 0 1,0 0-1,1 0 0,46 1 255,-39-1-203,5-1-96,1 0 1,-1-1-1,0 0 1,28-9-1,-38 10-223,0-1-1,0 1 0,-1-1 0,1 0 0,0 0 1,0-1-1,-1 1 0,0-1 0,6-5 0,-8 7-65,0-1-1,0 1 0,0-1 0,0 1 0,0-1 0,0 1 0,-1-1 1,1 0-1,-1 1 0,1-1 0,-1 0 0,0 0 0,1 1 0,-1-1 1,0 0-1,0 0 0,0 1 0,0-1 0,-1 0 0,1 0 0,0 1 0,-1-1 1,-1-3-1,-8-8-4378,-10 0-758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8.398"/>
    </inkml:context>
    <inkml:brush xml:id="br0">
      <inkml:brushProperty name="width" value="0.025" units="cm"/>
      <inkml:brushProperty name="height" value="0.025" units="cm"/>
    </inkml:brush>
  </inkml:definitions>
  <inkml:trace contextRef="#ctx0" brushRef="#br0">1 0 10090,'0'0'11723,"68"43"-11563,-36-43-128,2 0-481,2 0-1729,-4-6-2050,0-6-2786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406"/>
    </inkml:context>
    <inkml:brush xml:id="br0">
      <inkml:brushProperty name="width" value="0.025" units="cm"/>
      <inkml:brushProperty name="height" value="0.025" units="cm"/>
    </inkml:brush>
  </inkml:definitions>
  <inkml:trace contextRef="#ctx0" brushRef="#br0">10 0 15246,'0'0'5942,"0"10"-4597,-4 77 1235,1-59-2339,1-1 0,2 1 0,0-1 0,2 1 0,8 39-1,-10-66-229,0 0 0,0 0 0,0-1 0,0 1 0,0 0 0,0 0 0,0 0 0,0 0 0,0 0 0,1-1 0,-1 1 0,0 0 0,1 0 0,-1 0 0,1-1 0,-1 1 0,1 0 0,-1-1 0,1 1 0,-1 0 0,1-1 0,-1 1 0,1-1 0,0 1 0,0-1 0,-1 1 0,1-1 0,1 1 0,6-23 368,-1-45-126,-6 31-335,-1 33-31,-1 6 7,1 19 1,0-20 107,0-1 1,0 1-1,0-1 0,1 1 0,-1 0 1,0-1-1,0 1 0,1-1 0,-1 1 1,1-1-1,0 1 0,-1-1 0,1 1 1,0-1-1,0 0 0,0 1 1,0-1-1,0 0 0,0 0 0,0 0 1,0 0-1,1 0 0,-1 0 0,2 1 1,0 0 8,0-1 1,0 0-1,0 0 1,0-1-1,1 1 1,-1-1-1,0 1 1,0-1-1,1 0 1,-1 0-1,5-1 1,1 0 12,1-1 1,-1-1-1,0 1 0,1-1 1,-1-1-1,-1 1 0,17-11 1,-13 6 9,0-2 0,0 0 1,-1 0-1,0-1 0,-1 0 1,10-14-1,-23 65-39,0-29 121,-1-1 35,1-1 0,1 0-1,0 1 1,0-1-1,1 1 1,0 0 0,1-1-1,0 1 1,1 11-1,-1-20-151,1 0 0,0 0 0,-1 0 0,1 0 0,0 0 0,-1 0 0,1 0 0,0 0 0,0 0-1,0-1 1,0 1 0,-1 0 0,1 0 0,1-1 0,-1 1 0,0-1 0,0 1 0,0-1 0,0 1 0,0-1-1,0 0 1,0 1 0,1-1 0,-1 0 0,0 0 0,0 0 0,0 0 0,1 0 0,-1 0 0,0 0-1,0 0 1,0-1 0,1 1 0,-1 0 0,2-1 0,1-1-182,1 1 0,-1 0-1,1-1 1,-1 0 0,0 0 0,1-1-1,6-4 1,0-4-796,-1 1 1,0-1-1,-1-1 0,0 0 1,0 0-1,-2-1 1,10-19-1,-1-7-4259,16-54 0,-18 43-330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8.740"/>
    </inkml:context>
    <inkml:brush xml:id="br0">
      <inkml:brushProperty name="width" value="0.025" units="cm"/>
      <inkml:brushProperty name="height" value="0.025" units="cm"/>
    </inkml:brush>
  </inkml:definitions>
  <inkml:trace contextRef="#ctx0" brushRef="#br0">43 26 5317,'0'0'12615,"-5"11"-10544,0-1-1622,0-2 277,0 0 0,1 1 0,0 0 0,1 0 0,-1 0 0,2 0 0,-4 18 0,6-27-708,0 0 1,0 1-1,0-1 1,0 1-1,0-1 1,0 0-1,0 1 1,0-1-1,1 1 1,-1-1-1,0 0 1,0 1-1,0-1 1,0 0-1,1 1 1,-1-1-1,0 0 1,0 1-1,0-1 1,1 0-1,-1 0 1,0 1-1,1-1 1,-1 0-1,0 0 1,1 0-1,-1 1 1,0-1 0,1 0-1,-1 0 1,0 0-1,1 0 1,-1 0-1,0 1 1,1-1-1,-1 0 1,1 0-1,-1 0 1,1 0-1,20-6 205,17-15-188,13-28-579,-43 40 459,1 1 0,-1-1 0,1 1 1,0 1-1,1-1 0,0 2 0,13-8 0,-23 14 82,1 0 0,-1 0 1,0 0-1,0 0 0,1 0 0,-1 0 0,0 0 0,0 0 0,1 0 0,-1 0 0,0 0 0,0 0 0,0 1 0,1-1 0,-1 0 0,0 0 1,0 0-1,1 0 0,-1 0 0,0 0 0,0 1 0,0-1 0,0 0 0,1 0 0,-1 0 0,0 1 0,0-1 0,0 0 0,0 0 0,0 0 1,0 1-1,1-1 0,-1 0 0,0 0 0,0 1 0,0-1 0,0 0 0,0 0 0,0 1 0,0-1 0,0 0 0,0 0 0,0 1 0,0 20 102,-5 17 225,1-21 150,1-1-1,1 1 1,-1 26 0,3-43-463,0 1 1,0 0-1,0-1 0,0 1 1,0 0-1,0 0 0,0-1 1,1 1-1,-1 0 0,0-1 1,0 1-1,0 0 0,1-1 1,-1 1-1,0-1 0,1 1 1,-1 0-1,1-1 0,-1 1 1,1-1-1,-1 1 0,1-1 1,-1 1-1,1-1 0,-1 1 1,1-1-1,-1 0 0,1 1 1,0-1-1,-1 0 0,1 0 1,1 1-1,26-5-174,22-22-2658,-7-14-5507,-23 17 1740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39.084"/>
    </inkml:context>
    <inkml:brush xml:id="br0">
      <inkml:brushProperty name="width" value="0.025" units="cm"/>
      <inkml:brushProperty name="height" value="0.025" units="cm"/>
    </inkml:brush>
  </inkml:definitions>
  <inkml:trace contextRef="#ctx0" brushRef="#br0">228 0 11339,'0'0'14050,"-1"12"-13649,-4 64-126,3 0 1,3 0-1,4 0 1,17 89-1,-19-148-226,0 1-1,-2 0 1,0 0-1,-1 0 1,-4 35-1,3-50-6,0 1 1,1-1-1,-1 0 0,-1 1 0,1-1 0,0 0 0,-1 0 0,0 0 1,0 0-1,0-1 0,0 1 0,0 0 0,0-1 0,-1 1 0,-5 3 1,5-4-7,-1-1 1,1 1-1,-1-1 1,0 0-1,1 0 1,-1 0-1,0-1 1,0 1-1,0-1 1,0 0-1,0 0 1,1 0-1,-1-1 1,0 1-1,0-1 1,0 0-1,-5-2 1,1 0-34,-1-1 1,2 0-1,-1 0 1,0 0-1,1-1 1,0 0-1,0-1 1,0 1-1,1-1 1,0-1-1,0 1 1,0-1-1,-7-13 1,7 11-75,1 0 0,0 0 1,0 0-1,1 0 0,1-1 0,-1 0 0,2 1 0,-1-1 1,1 0-1,1-1 0,-1-16 0,3 21 69,0 1 1,0-1-1,1 1 0,-1-1 0,1 1 0,1-1 1,-1 1-1,1 0 0,0 0 0,0 0 1,0 1-1,1-1 0,-1 1 0,1 0 0,0 0 1,1 0-1,-1 0 0,1 1 0,5-4 0,15-9-214,1 1 0,44-18 0,-20 10-1593,-1-4-2878,-2-4-3534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0.127"/>
    </inkml:context>
    <inkml:brush xml:id="br0">
      <inkml:brushProperty name="width" value="0.025" units="cm"/>
      <inkml:brushProperty name="height" value="0.025" units="cm"/>
    </inkml:brush>
  </inkml:definitions>
  <inkml:trace contextRef="#ctx0" brushRef="#br0">94 1 8136,'0'0'8114,"2"13"-6795,4 47 690,-1 84 1,-8-69-1330,-3 0 0,-4-1 1,-2 0-1,-40 129 0,39-176-128,5-16-206,5-17 267,7-44-595,2-1 0,2 2 1,29-95-1,-23 92-326,-4 16 148,-2 0 36,1 1 0,2 0 0,2 1 0,33-64 0,-44 95 121,0 0 0,0 0-1,0 0 1,1 0-1,0 1 1,-1-1-1,1 1 1,0 0-1,0-1 1,0 1-1,1 1 1,-1-1-1,0 0 1,7-1-1,-1 1-8,0 0 0,0 1 0,0 0 0,15 1 0,-24 0 9,1 0 0,0 0 0,-1 0 0,1 0 1,-1 0-1,1 0 0,0 0 0,-1 0 0,1 0 0,0 0 0,-1 0 0,1 1 0,-1-1 0,1 0 0,-1 0 0,1 1 0,-1-1 0,1 0 0,-1 1 0,1-1 0,-1 0 0,1 1 0,-1-1 0,1 1 0,-1-1 0,0 1 0,1-1 0,-1 1 0,0-1 0,1 1 0,-1-1 0,0 1 0,0 0 0,0-1 0,1 1 0,-1-1 1,0 1-1,0 0 0,0-1 0,0 1 0,0-1 0,0 1 0,0 0 0,0-1 0,-1 1 0,1 0 0,0-1 0,0 1 0,-1 0 0,0 2 6,0-1 0,0 0 0,0 1 0,0-1 0,0 0 0,-1 0 0,1 1 0,-1-1 0,1-1 0,-1 1 0,-2 2 0,-18 10 67,0-1-1,-27 12 0,-5 3-2556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0.453"/>
    </inkml:context>
    <inkml:brush xml:id="br0">
      <inkml:brushProperty name="width" value="0.025" units="cm"/>
      <inkml:brushProperty name="height" value="0.025" units="cm"/>
    </inkml:brush>
  </inkml:definitions>
  <inkml:trace contextRef="#ctx0" brushRef="#br0">0 72 12236,'0'0'9539,"5"10"-9218,-1-1-298,-1 0 1,0 1 0,-1-1 0,1 1-1,-2-1 1,0 1 0,0 0 0,0 0 0,-1-1-1,-3 19 1,3-28 18,0 1 0,-1 0 0,1-1 1,0 1-1,-1 0 0,1-1 0,0 1 0,0 0 0,0-1 0,0 1 0,0 0 0,0 0 0,0-1 0,0 1 1,0 0-1,0 0 0,0-1 0,0 1 0,0 0 0,1-1 0,-1 1 0,0 0 0,1-1 0,-1 1 0,0 0 1,1-1-1,-1 1 0,1 0 0,13-17 537,13-37-441,-22 42-188,-1 1-1,-1-1 1,1 0 0,-2 0 0,0 0-1,0 0 1,-1 0 0,0 0 0,-1-1-1,0 1 1,-3-15 0,3 25 48,0 1 0,0 0 1,0-1-1,0 1 0,0 0 0,0-1 1,0 1-1,0 0 0,0-1 1,-1 1-1,1 0 0,0-1 0,0 1 1,0 0-1,-1 0 0,1-1 0,0 1 1,0 0-1,0 0 0,-1-1 1,1 1-1,0 0 0,-1 0 0,1 0 1,0-1-1,-1 1 0,1 0 1,0 0-1,0 0 0,-1 0 0,1 0 1,-1 0-1,1 0 0,0 0 0,-1 0 1,1 0-1,-1 0 0,-10 10 41,-4 20 79,14-25-154,0-1 1,0 1-1,0 0 0,0 0 1,1 0-1,0 0 1,0-1-1,0 1 1,0 0-1,1 0 1,0 0-1,0 0 1,0-1-1,4 9 1,-4-11-162,1 0-1,-1 0 1,0 0 0,1 0-1,0 0 1,-1-1 0,1 1-1,0-1 1,0 1-1,0-1 1,0 0 0,4 2-1,-2-1-469,1-1-1,-1 0 0,0 0 1,1 0-1,-1 0 0,1-1 1,-1 1-1,7-2 0,14-2-4510,1-7-1981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0.800"/>
    </inkml:context>
    <inkml:brush xml:id="br0">
      <inkml:brushProperty name="width" value="0.025" units="cm"/>
      <inkml:brushProperty name="height" value="0.025" units="cm"/>
    </inkml:brush>
  </inkml:definitions>
  <inkml:trace contextRef="#ctx0" brushRef="#br0">70 26 7495,'0'0'13218,"-7"9"-12476,0-1-401,1 0 0,-1 0-1,2 0 1,-1 1 0,1 0 0,0 0 0,1 1 0,0-1-1,1 1 1,0 0 0,0 0 0,-1 15 0,4-24-335,0-1 1,1 1-1,-1 0 0,0-1 1,1 1-1,-1 0 0,0-1 1,1 1-1,-1-1 0,1 1 1,-1-1-1,1 1 0,-1-1 1,1 1-1,0-1 0,-1 1 1,1-1-1,-1 0 0,1 0 1,0 1-1,-1-1 0,1 0 1,0 0-1,0 1 0,-1-1 1,1 0-1,0 0 0,-1 0 1,1 0-1,0 0 0,0 0 1,-1 0-1,1-1 0,0 1 1,-1 0-1,1 0 0,0 0 1,0-1-1,32-9 142,-26 5-222,0 0 1,0 0 0,0-1-1,-1 0 1,1 0-1,-2 0 1,1-1 0,-1 0-1,0 0 1,0 0-1,0-1 1,-1 1 0,-1-1-1,1 0 1,-1 0-1,-1 0 1,1-1 0,-1 1-1,1-17 1,-3 24 61,0 1-1,0 0 1,0-1 0,0 1 0,0-1 0,0 1 0,0-1-1,0 1 1,0 0 0,0-1 0,0 1 0,-1-1 0,1 1 0,0 0-1,0-1 1,0 1 0,-1 0 0,1-1 0,0 1 0,-1 0-1,1-1 1,0 1 0,0 0 0,-1-1 0,1 1 0,-1 0-1,1 0 1,0-1 0,-1 1 0,1 0 0,0 0 0,-1 0-1,1 0 1,-1 0 0,1 0 0,-1-1 0,1 1 0,0 0-1,-1 0 1,1 0 0,-1 0 0,1 1 0,-1-1 0,1 0-1,0 0 1,-1 0 0,1 0 0,-1 0 0,1 0 0,0 1-1,-1-1 1,1 0 0,0 0 0,-1 1 0,1-1 0,-1 1-1,-20 17-89,20-16 98,0 0-1,0 1 0,0-1 1,0 1-1,0-1 1,1 1-1,-1 0 0,1-1 1,0 1-1,-1 0 0,1-1 1,1 4-1,-1-5-103,1 0 1,-1-1-1,0 1 0,1 0 1,0-1-1,-1 1 1,1 0-1,-1-1 0,1 1 1,0-1-1,-1 1 0,1-1 1,0 1-1,0-1 0,-1 0 1,1 1-1,0-1 0,0 0 1,0 1-1,-1-1 1,1 0-1,0 0 0,0 0 1,0 0-1,0 0 0,0 0 1,-1 0-1,1 0 0,0 0 1,0 0-1,0 0 1,0-1-1,-1 1 0,1 0 1,0-1-1,0 1 0,-1 0 1,1-1-1,0 1 0,0-2 1,16-8-4127,-2-5-1979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1.314"/>
    </inkml:context>
    <inkml:brush xml:id="br0">
      <inkml:brushProperty name="width" value="0.025" units="cm"/>
      <inkml:brushProperty name="height" value="0.025" units="cm"/>
    </inkml:brush>
  </inkml:definitions>
  <inkml:trace contextRef="#ctx0" brushRef="#br0">79 76 12524,'0'0'2867,"0"-10"-759,0-27-696,0 8 3326,12 36-4274,-3-3-711,1 0-1,-1-1 0,1 0 0,0-1 0,0 0 0,0 0 0,0-1 1,1-1-1,-1 0 0,0 0 0,13-2 0,19 0-2821,-51 27 3315,1-3 240,2 0 0,0 0 0,1 0 0,1 1 0,0 28 0,3 121 2999,3-84-1478,0-7-992,-2 73-587,-1-139-417,-1 1 0,-1 0 0,0 0 1,-1-1-1,0 0 0,-2 0 0,-8 18 0,13-30 17,0 0-1,0 0 1,-1 0-1,1-1 0,-1 1 1,0 0-1,0-1 1,0 1-1,0-1 1,0 0-1,-1 0 1,1 1-1,-1-2 1,1 1-1,-1 0 1,0 0-1,0-1 1,1 0-1,-1 1 1,0-1-1,0 0 1,-1-1-1,1 1 1,0 0-1,0-1 1,0 0-1,0 1 1,0-1-1,-1-1 1,1 1-1,0 0 1,0-1-1,0 0 1,0 1-1,0-1 0,0 0 1,0-1-1,0 1 1,0 0-1,0-1 1,1 0-1,-1 0 1,0 0-1,1 0 1,0 0-1,-1 0 1,1 0-1,0-1 1,0 1-1,0-1 1,1 0-1,-1 1 1,-1-4-1,-5-10-154,0 0-1,1 0 1,1-1 0,0 0-1,1 0 1,1 0-1,1 0 1,0-1 0,1 0-1,1 1 1,2-26-1,0 27-455,1 1-1,1-1 0,0 1 1,1 0-1,10-26 0,-10 32-279,1-1 0,0 0-1,0 1 1,1 0-1,1 0 1,0 1-1,0 0 1,14-13 0,18-7-5271,4 2-2429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1.636"/>
    </inkml:context>
    <inkml:brush xml:id="br0">
      <inkml:brushProperty name="width" value="0.025" units="cm"/>
      <inkml:brushProperty name="height" value="0.025" units="cm"/>
    </inkml:brush>
  </inkml:definitions>
  <inkml:trace contextRef="#ctx0" brushRef="#br0">148 33 17745,'0'0'4222,"-11"-6"-3197,-37-17-598,46 22-386,0 0 0,-1 1 0,1-1 0,-1 1 0,1 0 0,-1 0 0,0-1 0,1 2 0,-1-1 0,1 0 0,-1 0 0,1 1 0,-1-1 0,1 1 0,0 0 0,-1 0 0,1 0 0,0 0 0,-1 0 0,1 1 0,0-1 0,0 1 0,0-1 0,0 1 0,0 0 0,1-1 0,-1 1-1,0 0 1,1 0 0,0 0 0,-1 1 0,1-1 0,0 0 0,0 0 0,-1 4 0,0-2 91,0 1-1,0 0 0,0-1 1,0 1-1,1 0 0,0 0 1,0 0-1,1 0 1,-1 0-1,1 0 0,0 0 1,0 0-1,1 1 0,-1-1 1,3 8-1,-1-11-122,0 1 0,0-1 0,1 1-1,-1-1 1,0 0 0,1 0 0,0 0 0,-1 0 0,1 0-1,0-1 1,0 1 0,0-1 0,0 0 0,0 0 0,0 0-1,0 0 1,0 0 0,0-1 0,1 1 0,-1-1-1,0 0 1,0 0 0,1 0 0,3-1 0,1 0-110,0 0 1,-1 0-1,1 0 1,-1-1-1,0 0 1,1 0-1,-1-1 1,0 0-1,10-6 0,-6 0-399,-1-1-1,0-1 1,0 1-1,-1-2 0,-1 1 1,0-1-1,0-1 0,11-25 1,-24 49 565,0 0 0,0 0 0,1 0 0,1 0 1,0 1-1,1-1 0,0 1 0,0 0 0,1 22 0,1-33-261,1 0-1,-1-1 1,0 1-1,0 0 1,1 0 0,-1 0-1,1 0 1,-1-1-1,1 1 1,-1 0-1,1 0 1,-1-1 0,1 1-1,0 0 1,-1-1-1,1 1 1,0-1-1,0 1 1,-1-1 0,1 1-1,0-1 1,0 1-1,0-1 1,0 0-1,0 0 1,-1 1 0,1-1-1,0 0 1,0 0-1,0 0 1,0 0-1,0 0 1,0 0 0,0 0-1,0 0 1,0 0-1,-1-1 1,1 1-1,0 0 1,0-1 0,0 1-1,0 0 1,1-1-1,19-9-5349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2.105"/>
    </inkml:context>
    <inkml:brush xml:id="br0">
      <inkml:brushProperty name="width" value="0.025" units="cm"/>
      <inkml:brushProperty name="height" value="0.025" units="cm"/>
    </inkml:brush>
  </inkml:definitions>
  <inkml:trace contextRef="#ctx0" brushRef="#br0">41 0 5573,'0'0'14515,"-6"10"-12518,0 2-1440,1 0 0,0 0 1,1 0-1,0 1 0,-2 13 1,4-20-558,1-1 1,1 1 0,-1-1 0,1 1 0,0-1-1,0 0 1,0 1 0,1-1 0,0 1-1,0-1 1,0 0 0,1 1 0,0-1 0,0 0-1,0 0 1,0 0 0,6 7 0,-6-10-74,0-1 1,0 1-1,1-1 0,-1 0 1,0 0-1,1 0 1,0 0-1,-1 0 0,1-1 1,-1 1-1,1-1 1,0 1-1,-1-1 1,1 0-1,0 0 0,-1 0 1,4-1-1,27 4 115,-24 2 11,1 0 1,-1 0 0,1 1 0,-1 0 0,-1 0-1,1 1 1,8 9 0,-8-7-2,0-1-1,1 0 1,0 0 0,16 8-1,-41-51 1503,-12-2-1059,14 19-228,0 0 0,1-1 0,0-1 0,-9-24 1,21 44-267,0 0-1,0-1 1,0 1 0,0 0 0,0-1 0,0 1 0,0 0 0,0-1-1,0 1 1,0-1 0,0 1 0,0 0 0,0-1 0,0 1 0,1 0-1,-1-1 1,0 1 0,0 0 0,0-1 0,1 1 0,-1 0 0,0 0-1,0-1 1,1 1 0,-1 0 0,0 0 0,0-1 0,1 1 0,-1 0-1,0 0 1,1 0 0,-1 0 0,0-1 0,1 1 0,-1 0 0,0 0-1,1 0 1,-1 0 0,0 0 0,1 0 0,0 0 0,27-2 83,28 9 84,79 11 138,-120-17-643,1 0 1,-1-1-1,0-1 1,1-1-1,-1 0 1,25-7-1,-38 9-59,0-1-1,0 0 0,0 0 1,0 1-1,0-1 1,0 0-1,0-1 1,0 1-1,-1 0 1,1 0-1,0-1 1,-1 1-1,0-1 1,1 1-1,-1-1 1,0 0-1,2-2 1,3-14-7201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3:42.571"/>
    </inkml:context>
    <inkml:brush xml:id="br0">
      <inkml:brushProperty name="width" value="0.025" units="cm"/>
      <inkml:brushProperty name="height" value="0.025" units="cm"/>
    </inkml:brush>
  </inkml:definitions>
  <inkml:trace contextRef="#ctx0" brushRef="#br0">0 276 11275,'0'0'6123,"14"3"-4281,19 2-849,0-2 1,-1-2 0,1-1 0,0-1 0,48-8 0,325-70 2017,116-18-2206,-36 32-1159,-162 39-5356,-266 22 1391,-13-2-3074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5:38.296"/>
    </inkml:context>
    <inkml:brush xml:id="br0">
      <inkml:brushProperty name="width" value="0.025" units="cm"/>
      <inkml:brushProperty name="height" value="0.025" units="cm"/>
    </inkml:brush>
  </inkml:definitions>
  <inkml:trace contextRef="#ctx0" brushRef="#br0">0 36 3683,'0'0'7287,"4"2"-6918,4 3-227,-1-1 0,1-1 1,1 1-1,-1-1 0,0-1 1,1 1-1,0-1 0,-1-1 0,1 0 1,9 0-1,105-2 986,-61-1-933,228 27 1139,-31-1-923,299-32 104,5 1 513,-418 18-756,252 53-1,-123-15-259,-74-25 239,1-9 0,0-8 0,284-27 0,289-11 14,-515 26-252,708-63 13,-251 11-15,-367 40 2,393 33 1,-452 0 28,405-29 1,-514-1-37,228-9-1,-396 26 36,-14 3 470,-20 4 202,-31-7-772,78-3-4046,0 0 2816,106 0-1635,65-13 4324,-194 13-1439,-1 0 0,0 0 0,0 0 1,0 0-1,1-1 0,-1 1 0,0 0 0,0-1 1,0 0-1,0 1 0,0-1 0,0 0 0,0 0 1,0 0-1,0-1 0,0 1 0,-1 0 0,1-1 1,0 1-1,-1-1 0,1 1 0,-1-1 1,0 0-1,1 1 0,-1-1 0,0 0 0,0 0 1,0 0-1,1-3 0,-1-21-5646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905"/>
    </inkml:context>
    <inkml:brush xml:id="br0">
      <inkml:brushProperty name="width" value="0.025" units="cm"/>
      <inkml:brushProperty name="height" value="0.025" units="cm"/>
    </inkml:brush>
  </inkml:definitions>
  <inkml:trace contextRef="#ctx0" brushRef="#br0">51 1 2530,'-1'0'10833,"-3"6"-4805,-9 22-1991,-11 42-2188,21-56-1528,1 0-1,0 0 1,1 1-1,1-1 0,0 0 1,2 15-1,-1-22-315,1 0-1,-1 0 0,1 0 0,0-1 0,1 1 1,0-1-1,0 1 0,0-1 0,1 0 0,0 0 1,0 0-1,0-1 0,1 0 0,6 6 0,-11-10-19,0-1 0,1 1 0,-1-1 0,0 0 0,1 1 0,-1-1 0,1 1 0,-1-1 0,0 0 0,1 1 0,-1-1 0,1 0 0,-1 0 0,1 1 0,-1-1 0,1 0 0,0 0 0,-1 0 0,1 0 0,-1 0 0,1 0 0,-1 0 0,1 0 0,-1 0 0,1 0 0,0 0 0,-1 0 0,1 0 0,-1 0 0,1 0 0,-1-1 0,1 1 0,-1 0 0,2-1 0,6-21-165,-7-43-37,-1 53-24,-2-11-399,0 38 339,1-12 319,1 0 1,0 0-1,0 0 1,0 0-1,1 0 0,-1 0 1,1 0-1,-1 0 1,1 0-1,0 0 1,0 0-1,0 0 0,0 0 1,1-1-1,2 5 1,1-4 3,0-1 1,0 0 0,0 0 0,1 0-1,-1-1 1,0 1 0,1-1-1,-1 0 1,1-1 0,0 0-1,-1 0 1,1 0 0,-1 0 0,1-1-1,-1 0 1,1 0 0,-1 0-1,0-1 1,10-3 0,-1-2-11,0 1 1,0-1-1,-1-1 0,0-1 1,22-18-1,-27 19-78,-6 6 23,0-1 0,0 0 0,1 1 0,-1 0 0,1-1 0,-1 1 0,1 0 1,0 0-1,0 1 0,0-1 0,0 0 0,0 1 0,3-1 0,-5 3 24,-1-1 0,1 1 0,-1 0 1,0 0-1,0 0 0,1 0 0,-1 0 0,0 0 0,0 0 1,0 0-1,0 0 0,0 0 0,0 0 0,0 0 1,0 0-1,-1-1 0,1 1 0,0 0 0,-1 0 0,1 0 1,-1 1-1,-9 24 186,9-24-139,-4 9 270,1 1 0,0 0 0,1 0 0,0 0-1,1 0 1,0 0 0,1 0 0,1 1 0,0 16 0,1-27-270,-1 1 0,1-2-1,0 1 1,0 0 0,0 0 0,0 0 0,0 0 0,0 0-1,0-1 1,1 1 0,-1-1 0,1 1 0,-1-1 0,1 1-1,0-1 1,-1 0 0,1 0 0,0 1 0,0-1 0,0-1-1,0 1 1,0 0 0,0 0 0,0-1 0,0 1 0,0-1-1,0 0 1,0 1 0,0-1 0,0 0 0,0 0 0,0-1-1,1 1 1,-1 0 0,3-2 0,-2 2-152,0 0 1,-1 0-1,1-1 1,-1 1-1,1-1 0,-1 0 1,1 0-1,-1 0 1,0 0-1,1 0 0,-1 0 1,0-1-1,0 1 1,0-1-1,0 1 0,0-1 1,0 0-1,0 0 1,-1 0-1,1 0 0,0 0 1,-1 0-1,0 0 1,0-1-1,1 1 0,-1 0 1,-1-1-1,1 1 1,0-1-1,0-3 1,-1 4-511,0 0 0,0-1 0,0 1 0,0 0 0,0 0 0,-1 0 0,1 0 0,-1-1 0,0 1 0,1 0 0,-1 0 0,0 0 0,0 0 0,0 1 1,-2-4-1,-7-9-6397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5:59.246"/>
    </inkml:context>
    <inkml:brush xml:id="br0">
      <inkml:brushProperty name="width" value="0.025" units="cm"/>
      <inkml:brushProperty name="height" value="0.025" units="cm"/>
    </inkml:brush>
  </inkml:definitions>
  <inkml:trace contextRef="#ctx0" brushRef="#br0">1 423 7015,'8'-9'2962,"-1"0"-2925,0 0 0,1 1 0,0-1-1,1 2 1,-1 0 0,1 0 0,1 0-1,0 1 1,0 1 0,0-1 0,0 2-1,1-1 1,-1 1 0,1 1 0,0 0-1,17-2 1,213 17 2625,-31 0-2174,-109-17-360,172-31 1,20-2 46,693 14 1165,-390 40-1035,1 1 266,668-58-234,-643 14-322,229-29 13,-84 4 99,467 35-87,-674 15-38,47-29 388,-93 2-48,954 21-104,-1107 9-188,135 1-88,1108-4 556,-310 36-453,-1177-23 119,-1-6 0,1-4 0,140-19 0,-170 8 1092,-100 11 1023,4 0-3411,23 1-5702,4-1 2069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9.943"/>
    </inkml:context>
    <inkml:brush xml:id="br0">
      <inkml:brushProperty name="width" value="0.025" units="cm"/>
      <inkml:brushProperty name="height" value="0.025" units="cm"/>
    </inkml:brush>
  </inkml:definitions>
  <inkml:trace contextRef="#ctx0" brushRef="#br0">1 51 4164,'8'-8'4631,"38"-27"1884,-45 34-6466,1 0-1,-1 0 1,1 0 0,0 1-1,-1-1 1,1 0 0,0 1-1,0-1 1,0 1 0,-1 0-1,1-1 1,0 1 0,0 0 0,0 0-1,0 0 1,0 0 0,-1 1-1,1-1 1,0 0 0,0 1-1,0-1 1,-1 1 0,1 0-1,0 0 1,3 1 0,-4 0-47,0 0 0,0 0 1,0 0-1,0 0 0,0 0 0,-1 0 1,1 0-1,-1 0 0,1 0 0,-1 0 1,0 0-1,1 0 0,-1 0 0,0 0 1,-1 1-1,1-1 0,-1 3 1,-8 38 276,-22 6 138,-7 11 1243,37-57-1534,-1 1 0,1-1 0,-1 0 0,1 0 0,0 1 0,1-1 0,-1 1 1,0-1-1,1 0 0,0 1 0,0-1 0,0 1 0,0-1 0,0 1 0,2 5 1,-1-8-115,0 0 1,0 0-1,1 0 1,-1 0-1,0 0 1,1 0-1,-1 0 1,0 0-1,1 0 1,-1-1-1,1 1 1,-1 0-1,1-1 1,0 0 0,-1 1-1,1-1 1,-1 0-1,1 0 1,0 0-1,-1 0 1,1 0-1,0 0 1,-1 0-1,1 0 1,1-1-1,45-9 159,-34 3-175,0 0 0,0 0 0,0-1 0,-1-1-1,-1 0 1,1-1 0,-1-1 0,-1 1 0,0-2 0,-1 0 0,0 0 0,16-26 0,-21 16 41,-6 22-33,1 0 0,0-1 0,0 1 0,0 0 0,-1 0 0,1 0 0,0-1 0,0 1 0,-1 0 0,1 0 0,0 0 0,0 0 0,-1-1 0,1 1 0,0 0 0,-1 0 0,1 0 0,0 0 0,0 0 0,-1 0 0,1 0 0,0 0 0,-1 0 0,1 0 0,0 0 0,-1 0 0,1 0 0,0 0 0,-1 0 0,1 0 0,0 0 0,0 0 0,-1 1 0,1-1 0,0 0 0,-1 0 0,-2 2 26,1-1 0,-1 1 0,0 0 0,1-1 0,-1 1 0,1 0 0,0 1 0,-1-1-1,1 0 1,0 1 0,-1 2 0,-2 3 72,1 0 0,1 0 0,-1 0-1,1 1 1,1-1 0,0 1 0,0 0 0,0 0-1,1 0 1,1 0 0,-1 0 0,2-1 0,1 17-1,-1-23-81,-1-1 0,1 0 0,-1 0 0,1 0 0,0 0-1,0 0 1,0 0 0,0 0 0,-1 0 0,1 0-1,0 0 1,1 0 0,-1-1 0,0 1 0,0 0-1,0-1 1,0 1 0,0-1 0,1 1 0,-1-1-1,0 0 1,0 1 0,1-1 0,-1 0 0,0 0-1,1 0 1,-1 0 0,0 0 0,1 0 0,-1 0 0,0-1-1,0 1 1,1 0 0,-1-1 0,0 1 0,2-1-1,4-1 61,-1 0 0,1-1 0,-1 1 0,1-1-1,8-6 1,6-6 61,-1-1 0,34-34-1,-48 44-129,0 0 0,-1-1 1,1 0-1,-1 0 0,0-1 0,-1 1 0,0-1 0,0 0 0,-1 0 0,0-1 0,0 1 0,1-9 0,-28 86-224,20-53 348,1 1 1,0 0 0,2 0 0,0 0-1,0-1 1,5 29 0,-4-42-113,1-1 0,0 0 0,0 0-1,1 0 1,-1 0 0,0 1 0,1-2 0,-1 1 0,1 0 0,0 0 0,-1 0-1,1-1 1,0 1 0,0-1 0,0 1 0,0-1 0,0 0 0,1 0 0,-1 0 0,0 0-1,0 0 1,1-1 0,-1 1 0,1-1 0,-1 1 0,1-1 0,-1 0 0,0 0 0,1 0-1,-1 0 1,1 0 0,-1-1 0,4 0 0,2 0-290,0 0-1,0-1 1,0 1 0,0-2-1,0 1 1,0-1 0,-1 0-1,1-1 1,6-4 0,14-17-5643,-4-3-5701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1.267"/>
    </inkml:context>
    <inkml:brush xml:id="br0">
      <inkml:brushProperty name="width" value="0.025" units="cm"/>
      <inkml:brushProperty name="height" value="0.025" units="cm"/>
    </inkml:brush>
  </inkml:definitions>
  <inkml:trace contextRef="#ctx0" brushRef="#br0">210 210 8456,'0'0'4714,"-8"-9"-2493,4 4-1824,-1 0-1,0 0 1,-1 0 0,1 1 0,-1-1 0,0 1 0,-12-6 0,15 9-345,1 0-1,-1 0 1,0 1 0,1-1-1,-1 0 1,0 1-1,1 0 1,-1 0-1,0 0 1,0 0 0,1 0-1,-1 0 1,0 1-1,0-1 1,1 1-1,-1 0 1,0 0-1,1 0 1,-1 0 0,1 0-1,0 0 1,-1 1-1,1-1 1,0 1-1,0 0 1,0 0 0,0-1-1,-3 5 1,-3 4-33,0 1 0,1 0 0,0 0 0,1 1 0,0 0 0,1 0 0,1 0 0,0 0 0,0 1 0,1 0 0,1 0 0,0 0 0,1 0 0,0 0 0,2 22 0,-1-34-15,1 0-1,-1 0 1,1 0 0,-1 0 0,1 0-1,0 0 1,-1 0 0,1 0-1,0 0 1,0 0 0,0 0 0,0-1-1,-1 1 1,1 0 0,0-1 0,0 1-1,0-1 1,1 1 0,-1-1 0,0 1-1,0-1 1,0 0 0,0 1-1,0-1 1,1 0 0,-1 0 0,0 0-1,2 0 1,47 1 188,-26-1-166,-21 0-30,0 1 1,1 0-1,-1 0 1,0 0-1,0 0 1,0 0 0,0 1-1,0 0 1,0-1-1,0 1 1,0 0 0,-1 0-1,1 0 1,-1 1-1,0-1 1,1 1 0,-1-1-1,0 1 1,0 0-1,-1 0 1,1 0-1,-1 0 1,1 0 0,-1 0-1,0 0 1,0 0-1,1 5 1,1 9 16,-1 0-1,0 0 1,-1 1 0,-2 19 0,1-16 24,-1-3 112,0 0 0,-2 0 0,0 0 0,0-1 0,-2 1 0,-11 27-1,11-33 114,0 0 0,0-1 0,-2 0 0,1-1 0,-1 1 0,-1-1 0,0 0 0,0-1 0,-1 0 0,-13 10 0,22-18-251,-1 0 0,0 0 1,0 0-1,0 0 1,0 0-1,0-1 0,0 1 1,0 0-1,0-1 1,0 1-1,0-1 0,0 1 1,0-1-1,0 1 0,0-1 1,-1 0-1,1 0 1,0 1-1,0-1 0,-1 0 1,1 0-1,0 0 1,0 0-1,0-1 0,-1 1 1,1 0-1,0 0 0,0-1 1,0 1-1,0-1 1,-1 1-1,1-1 0,0 1 1,0-1-1,0 0 1,0 1-1,0-1 0,1 0 1,-1 0-1,0 0 1,0 0-1,0 0 0,1 0 1,-1 0-1,0 0 0,1 0 1,-1 0-1,1 0 1,-1 0-1,1 0 0,0 0 1,-1-1-1,1 1 1,0-2-1,-2-8-10,0-1 0,0 0 0,2 0 0,0-15 1,0 26-15,1-22-35,2 1-1,0 0 1,2 0 0,0 0-1,1 0 1,2 1 0,0 0-1,1 1 1,20-34 0,14-13-288,75-89 1,11-16 80,-125 166 255,3-3-15,-1-1 0,0 1 0,0-1 0,-1-1 0,0 1 0,-1-1 0,0 0-1,-1 0 1,0 0 0,1-13 0,-4 23-5,0 1 0,0-1-1,0 1 1,0-1 0,0 1-1,-1-1 1,1 1 0,0-1 0,0 1-1,-1-1 1,1 1 0,0-1 0,-1 1-1,1 0 1,0-1 0,-1 1 0,1 0-1,-1-1 1,1 1 0,-1 0-1,1-1 1,-1 1 0,1 0 0,-1 0-1,1-1 1,-1 1 0,1 0 0,-1 0-1,1 0 1,-1 0 0,1 0 0,-1 0-1,0 0 1,1 0 0,-1 0-1,1 0 1,-1 0 0,1 0 0,-1 0-1,1 0 1,-2 1 0,-25 8-101,15-2 99,1 1 0,0 0 0,0 1 0,0 0 0,1 1 0,1 0 0,-1 1 0,-13 21 0,9-11 39,1 1 1,1 1-1,1 0 0,-8 25 0,15-38 4,1-1 0,1 1-1,0 1 1,0-1-1,1 0 1,0 16-1,1-23-17,0 0 0,0 0 0,0-1 0,1 1 0,-1 0 0,1-1 0,0 1 0,-1 0 0,1-1 0,1 1 0,-1-1 0,0 1 0,1-1 0,-1 0 0,1 1 0,0-1 0,-1 0-1,1 0 1,0 0 0,0-1 0,1 1 0,-1 0 0,0-1 0,0 1 0,1-1 0,-1 0 0,1 0 0,5 2 0,7 0 14,1 0 1,0-2-1,0 0 0,-1 0 1,1-2-1,0 0 1,0 0-1,-1-2 0,1 0 1,-1-1-1,1 0 0,17-8 1,-16 5-3,-1 0 0,0-1-1,0-1 1,-1-1 0,0 0 0,0 0 0,-1-2 0,-1 0 0,0 0 0,18-23 0,-30 34 4,0 0 1,0 0 0,0 0 0,0 0-1,0-1 1,-1 1 0,1-1 0,0 1 0,0 0-1,-1-1 1,1 1 0,-1-1 0,0 1-1,1-1 1,-1 0 0,0 1 0,0-3 0,0 4-5,-1 0 0,1-1 1,-1 1-1,1 0 1,-1-1-1,1 1 1,-1 0-1,1-1 1,-1 1-1,1 0 1,-1 0-1,0 0 1,1 0-1,-1 0 1,1 0-1,-1-1 1,0 1-1,1 0 1,-1 1-1,1-1 1,-1 0-1,0 0 1,1 0-1,-1 0 1,1 0-1,-1 1 1,1-1-1,-2 0 1,-4 3 19,-1-1 0,1 1 0,0 0 1,0 0-1,0 1 0,-8 5 0,8-3 7,0-1 1,0 1-1,0 0 0,1 0 0,-1 1 1,1-1-1,1 1 0,0 0 0,0 0 0,-6 16 1,10-23-37,0 0 0,0 1 0,0-1 0,0 1 1,0-1-1,0 1 0,0-1 0,0 1 0,1-1 0,-1 1 1,0-1-1,0 0 0,1 1 0,-1-1 0,0 1 0,0-1 1,1 0-1,-1 1 0,0-1 0,1 0 0,-1 0 0,0 1 1,1-1-1,-1 0 0,1 0 0,-1 1 0,1-1 0,-1 0 1,0 0-1,1 0 0,-1 0 0,1 0 0,-1 1 0,1-1 1,-1 0-1,1 0 0,-1 0 0,1 0 0,-1 0 0,1-1 1,-1 1-1,0 0 0,1 0 0,-1 0 0,1 0 0,25-5 132,-8-3-123,0-1 0,-1 0 0,0-2 0,-1 0 0,0 0-1,-1-2 1,20-19 0,39-30-251,-74 62 233,0 0-1,0 0 1,1-1-1,-1 1 1,0 0 0,1 0-1,-1-1 1,0 1-1,0 0 1,1 0 0,-1 0-1,0 0 1,1-1-1,-1 1 1,1 0 0,-1 0-1,0 0 1,1 0-1,-1 0 1,0 0 0,1 0-1,-1 0 1,1 0-1,-1 0 1,0 0 0,1 0-1,-1 0 1,0 0-1,1 1 1,-1-1 0,0 0-1,1 0 1,-1 0-1,0 0 1,1 1 0,-1-1-1,0 0 1,1 0-1,-1 1 1,0-1 0,4 20 104,-10 27 380,-6-1 120,7-34-315,2 0 0,0 0 0,0 0 0,1 0-1,1 1 1,0-1 0,1 17 0,0-28-268,1-1 0,-1 1-1,1 0 1,-1 0 0,1 0-1,-1-1 1,1 1 0,0 0-1,-1-1 1,1 1 0,0 0-1,0-1 1,-1 1 0,1-1-1,0 1 1,0-1 0,0 1 0,0-1-1,-1 0 1,1 1 0,0-1-1,0 0 1,0 0 0,0 0-1,0 0 1,0 0 0,0 0-1,0 0 1,0 0 0,0 0 0,0 0-1,0 0 1,1-1 0,34-10 170,-32 9-309,-1-1 0,1 0 1,0 0-1,-1 0 0,1 0 0,-1-1 0,0 1 0,0-1 0,0 0 0,-1 0 0,1 0 1,-1 0-1,3-8 0,-2 3-1280,-1 1 0,0-1 0,0 0 0,-1 0 0,0 0 0,0-12 0,-1-22-9388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1.608"/>
    </inkml:context>
    <inkml:brush xml:id="br0">
      <inkml:brushProperty name="width" value="0.025" units="cm"/>
      <inkml:brushProperty name="height" value="0.025" units="cm"/>
    </inkml:brush>
  </inkml:definitions>
  <inkml:trace contextRef="#ctx0" brushRef="#br0">1 53 17200,'0'0'6983,"74"-52"-23767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1.952"/>
    </inkml:context>
    <inkml:brush xml:id="br0">
      <inkml:brushProperty name="width" value="0.025" units="cm"/>
      <inkml:brushProperty name="height" value="0.025" units="cm"/>
    </inkml:brush>
  </inkml:definitions>
  <inkml:trace contextRef="#ctx0" brushRef="#br0">151 211 7751,'0'0'10261,"-9"7"-8185,-3 2-1796,-7 7 455,0 0 0,-28 31 0,42-41-653,1-1 0,0 1 0,0 0 0,0 0 0,0 1 0,1-1 0,0 1 0,0-1 0,1 1-1,0 0 1,0 0 0,1 0 0,0 0 0,0 1 0,0 7 0,1-13-81,0-1 1,0 1-1,1-1 1,-1 1-1,0-1 1,1 0-1,-1 1 1,1-1-1,-1 1 0,1-1 1,0 0-1,-1 0 1,1 1-1,0-1 1,0 0-1,0 0 1,0 0-1,0 0 1,0 0-1,0 0 0,1 0 1,-1-1-1,0 1 1,2 1-1,1-1 8,0 0-1,0 0 0,0 0 0,0 0 1,0 0-1,0-1 0,0 0 0,8 0 1,0-1 0,0-1 0,0 0 0,0-1 0,0 0 0,15-6 0,-7-1-67,-1 0-1,0-2 0,0 0 0,-1-1 0,0 0 0,-1-2 1,-1 0-1,-1-1 0,18-22 0,-22 24 43,-1-1 0,-1 0 0,0 0 0,0-1 0,-2 0 1,0 0-1,-1-1 0,-1 0 0,0 0 0,-1 0 0,-1 0 0,1-19 0,-4 34 22,1 0-1,-1 0 1,0 0-1,0 0 1,0 0 0,0 0-1,-1 0 1,1 0-1,-1 0 1,1 0-1,-1 0 1,1 0 0,-1 0-1,0 0 1,0 0-1,0 0 1,0 1 0,0-1-1,-1 0 1,1 1-1,0-1 1,-1 1 0,1-1-1,-3 0 1,1 0 12,0 1 1,0 1 0,0-1-1,0 0 1,0 1 0,0-1-1,0 1 1,0 0-1,0 0 1,0 0 0,0 0-1,0 1 1,0-1 0,-4 2-1,-6 2 80,-1 1 1,1 0-1,0 1 0,1 0 1,-23 16-1,32-20-69,-59 47 881,57-45-822,1 1 1,-1-1-1,1 1 0,0 0 0,0 0 0,1 1 0,0-1 0,0 1 0,-5 11 0,8-16-85,0 0 0,0 0 0,0 0 0,0 0 0,0 0-1,0 0 1,0 0 0,0-1 0,0 1 0,0 0 0,1 0 0,-1 0-1,0 0 1,1 0 0,-1 0 0,0 0 0,1-1 0,-1 1-1,1 0 1,0 0 0,-1-1 0,1 1 0,0 0 0,-1-1 0,1 1-1,0 0 1,0-1 0,-1 1 0,1-1 0,0 1 0,0-1-1,0 0 1,0 1 0,0-1 0,0 0 0,-1 0 0,1 0 0,0 1-1,0-1 1,0 0 0,1 0 0,50 2-207,-40-3 53,59-1-1123,-35 0 565,-1 2 1,62 6-1,-94-5 746,0 0 1,0 0-1,0 0 0,1 0 1,-1 0-1,0 0 1,0 1-1,0-1 0,-1 1 1,1 0-1,0 0 1,-1 0-1,1 0 0,-1 1 1,0-1-1,1 1 0,-1-1 1,0 1-1,-1 0 1,1 0-1,0 0 0,-1 0 1,0 0-1,1 0 0,-1 0 1,-1 0-1,1 0 1,0 1-1,0 2 0,-1 2-160,1 0 0,-1 0 0,-1 0-1,1 0 1,-2 0 0,1 0 0,-1 0-1,0 0 1,0-1 0,-1 1-1,-4 8 1,3-14-4991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3.060"/>
    </inkml:context>
    <inkml:brush xml:id="br0">
      <inkml:brushProperty name="width" value="0.025" units="cm"/>
      <inkml:brushProperty name="height" value="0.025" units="cm"/>
    </inkml:brush>
  </inkml:definitions>
  <inkml:trace contextRef="#ctx0" brushRef="#br0">192 165 8968,'0'0'7997,"-9"-6"-6288,3 2-1517,1 0-1,-1 1 1,0 0 0,0 0 0,0 1 0,0-1 0,-7 0-1,10 2-135,0 1 0,0 0 1,0 0-1,0 0 0,0 0 0,0 0 0,0 0 0,0 1 0,0 0 0,0 0 0,0 0 0,0 0 0,0 0 0,1 0 0,-1 1 0,0-1 0,1 1 0,-1 0 0,1-1 0,0 1 1,0 1-1,-3 2 0,-2 2 33,1 1 1,0 0-1,0 0 0,1 0 1,0 1-1,0 0 1,1 0-1,1 0 0,-1 1 1,1-1-1,1 1 1,0 0-1,0 0 1,1 0-1,-1 14 0,3-23-77,-1 0-1,0 1 0,0-1 0,1 0 0,-1 0 1,0 1-1,1-1 0,-1 0 0,1 0 0,0 1 1,-1-1-1,1 0 0,0 0 0,0 0 1,0 0-1,-1 0 0,1 0 0,0 0 0,1 0 1,-1 0-1,0-1 0,0 1 0,0 0 0,0-1 1,1 1-1,-1-1 0,0 1 0,0-1 0,1 0 1,-1 1-1,0-1 0,1 0 0,-1 0 1,0 0-1,1 0 0,-1 0 0,0 0 0,1 0 1,-1-1-1,0 1 0,1 0 0,1-2 0,7 1 45,-1-2 0,0 1 0,-1-2 0,1 1-1,11-6 1,7-7-24,-1 0-1,-1-2 1,0-1-1,-2-1 1,0-1-1,-1 0 1,-1-2-1,-1-1 1,-1 0 0,25-43-1,-42 62-28,0 1 0,0 0 0,0-1 0,0 1 0,0-1 0,-1 1 0,0-1 0,1-8 0,-3 12-4,0 1 1,0 0-1,0 0 1,0-1 0,0 1-1,0 0 1,0 0-1,0 0 1,0 0-1,0 1 1,0-1-1,0 0 1,0 0 0,0 0-1,0 1 1,0-1-1,1 1 1,-1-1-1,0 1 1,0-1-1,0 1 1,0-1 0,-1 2-1,-7 6 15,0 0-1,1 1 1,0 0 0,0 1-1,1-1 1,-11 20 0,-33 69 385,49-94-387,-4 8 115,1 1 0,0-1 0,0 1 1,1 1-1,1-1 0,0 1 0,1-1 0,0 1 0,1 17 0,1-29-113,0 0 1,0 1-1,1-1 1,-1 0-1,0 0 1,1 1-1,0-1 0,-1 0 1,1 0-1,0 0 1,0 0-1,0 0 1,1 0-1,-1 0 1,0 0-1,1 0 1,-1-1-1,1 1 0,0 0 1,-1-1-1,1 1 1,3 1-1,-1-1 2,0-1 0,0 1 0,0-1 0,0 0-1,1 0 1,-1 0 0,0 0 0,0-1 0,1 0 0,-1 0 0,7-1-1,0 0 9,0-1-1,0 0 0,0-1 0,0 0 0,-1-1 1,1 0-1,-1-1 0,17-10 0,-19 9-52,0 0-1,0-1 1,-1 0-1,-1-1 1,1 0 0,-1 0-1,10-17 1,-14 21-30,1-1 1,-1 1-1,0-1 1,0 0 0,-1 1-1,1-1 1,-1 0 0,0 0-1,0 0 1,-1 0-1,0 0 1,1 0 0,-2 0-1,1 0 1,0 0-1,-1 0 1,-3-9 0,4 13 52,0 0 0,-1 1 0,1-1 1,-1 0-1,1 1 0,-1-1 0,1 0 0,-1 1 1,1-1-1,-1 0 0,1 1 0,-1-1 1,0 1-1,1-1 0,-1 1 0,0-1 1,0 1-1,1 0 0,-1-1 0,0 1 0,0 0 1,0 0-1,1 0 0,-1-1 0,0 1 1,0 0-1,0 0 0,0 0 0,1 0 0,-1 0 1,0 1-1,0-1 0,0 0 0,1 0 1,-1 0-1,0 1 0,0-1 0,0 0 1,1 1-1,-1-1 0,0 1 0,1-1 0,-1 1 1,0-1-1,1 1 0,-1-1 0,0 2 1,-29 29-129,-10 44 264,38-71-72,0 0 0,0 1 0,0-1 1,1 1-1,0 0 0,0-1 0,0 1 1,0 0-1,1 0 0,0 0 1,0-1-1,0 1 0,1 0 0,0 0 1,1 7-1,0-11-42,-1 1 1,1 0 0,0 0-1,-1-1 1,1 1-1,0-1 1,0 1 0,0-1-1,0 0 1,1 0-1,-1 0 1,0 0 0,0 0-1,1 0 1,-1-1-1,0 1 1,1-1-1,-1 0 1,0 1 0,1-1-1,-1 0 1,1-1-1,2 1 1,5 0 17,0-1-1,0 0 1,-1-1-1,16-4 1,-9-1-53,-1 0 0,1-1 0,-1 0 1,-1-2-1,18-13 0,-15 10-175,0 1 0,35-18 1,-52 30 187,0 0 0,1 0 0,-1 0 0,0 0 0,1-1 0,-1 1 0,0 0 0,0 0 0,1 0 0,-1 0 0,0 0-1,1 0 1,-1 0 0,0 0 0,1 0 0,-1 0 0,0 0 0,1 0 0,-1 0 0,0 0 0,0 0 0,1 0 0,-1 1 0,0-1 0,1 0 0,-1 0 0,0 0 0,0 0 0,1 1 0,-1-1 0,0 0 0,0 0 0,0 0 0,1 1 0,-1-1 0,0 0 0,0 0 0,0 1 0,1-1 0,-1 0 0,0 1 0,0-1 0,0 1 0,1 20 136,-11 29 463,9-46-544,0-1 25,0 0 1,1 0-1,-1 0 1,1 0-1,-1 0 1,1 0-1,0 0 1,0-1-1,0 1 1,1 0-1,-1 0 1,1 0-1,1 5 0,-2-7-44,1 0-1,-1-1 0,1 1 1,-1-1-1,1 1 0,-1-1 1,1 1-1,0-1 0,-1 1 0,1-1 1,0 1-1,-1-1 0,1 0 1,0 1-1,-1-1 0,1 0 1,0 0-1,-1 0 0,1 1 0,0-1 1,1 0-1,26-7 195,28-26 25,-49 27-249,1 0 0,0 1-1,1 0 1,-1 0-1,1 1 1,0 0 0,0 1-1,1 0 1,15-3 0,-24 6-8,0-1 1,-1 1 0,1 0 0,0 0-1,0 0 1,0 0 0,-1 0 0,1 0-1,0 1 1,0-1 0,-1 0 0,1 0-1,0 0 1,0 1 0,-1-1 0,1 0-1,0 1 1,-1-1 0,1 1 0,0-1-1,-1 1 1,1-1 0,-1 1 0,1-1-1,-1 1 1,1 0 0,-1-1 0,1 1-1,-1 0 1,1-1 0,-1 1 0,0 0-1,1-1 1,-1 2 0,0 31-58,0-3 112,0-29-44,0 0-1,0-1 1,1 1 0,-1 0 0,0-1-1,0 1 1,1 0 0,-1-1-1,0 1 1,1 0 0,-1-1 0,1 1-1,-1-1 1,1 1 0,-1-1 0,1 1-1,-1-1 1,1 1 0,-1-1 0,1 1-1,-1-1 1,1 0 0,0 1 0,-1-1-1,1 0 1,0 0 0,-1 0-1,1 1 1,0-1 0,0 0 0,-1 0-1,2 0 1,6 0 75,-1 0-1,1-1 1,0 0-1,-1 0 1,1-1-1,-1 0 0,1 0 1,-1-1-1,10-4 1,60-40 221,-64 38-304,0 0-1,0 1 1,1 0-1,1 1 1,-1 0-1,29-7 1,-42 13 1,0 1 0,0 0 0,0 0 0,0 0 1,0 0-1,0 0 0,0 0 0,0 0 0,0 0 0,0 0 1,0 1-1,0-1 0,0 0 0,0 1 0,0-1 0,0 1 1,0-1-1,0 1 0,0-1 0,0 1 0,-1 0 0,1-1 1,0 1-1,0 0 0,-1 0 0,1-1 0,0 1 0,-1 0 1,1 0-1,-1 0 0,1 0 0,-1 0 0,1 0 0,-1 0 1,0 0-1,0 0 0,1 0 0,-1 0 0,0 0 0,0 0 1,0 0-1,0 0 0,0 2 0,-4 30-1539,-3-15-2681,2-13-3175</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3.698"/>
    </inkml:context>
    <inkml:brush xml:id="br0">
      <inkml:brushProperty name="width" value="0.025" units="cm"/>
      <inkml:brushProperty name="height" value="0.025" units="cm"/>
    </inkml:brush>
  </inkml:definitions>
  <inkml:trace contextRef="#ctx0" brushRef="#br0">6 10 4740,'8'-10'9866,"-3"12"-4467,-2 28-2159,-7 48-2553,1-44-100,-11 180 1623,14-211-2185,0 1 0,0 0 1,0-1-1,1 1 0,-1 0 0,1-1 0,0 1 0,0-1 0,0 1 0,0-1 0,1 0 0,-1 1 0,1-1 0,0 0 0,0 0 1,0 0-1,0 0 0,1 0 0,3 3 0,-2-3 8,0-1 0,0 0 1,-1-1-1,1 1 0,1-1 1,-1 1-1,0-1 0,0-1 1,0 1-1,1 0 0,-1-1 0,0 0 1,0 0-1,1 0 0,-1-1 1,7-1-1,3-1 73,-1-1 0,1 0 0,-1-1 0,0-1 0,0 0 0,-1 0 0,0-2 0,14-9 0,8-9 28,43-43 0,-63 56-38,-1-1 0,-1 0 0,0-1 0,15-25 0,-22 32-116,-1 0 0,0-1 0,0 0 1,-1 0-1,0 0 0,-1 0 0,0 0 0,0-1 1,-1 1-1,0-18 0,-1 26-92,0 1 0,0-1 0,0 1 0,0-1-1,0 1 1,0-1 0,-1 1 0,1-1 0,0 1 0,0-1 0,0 1 0,-1-1 0,1 1-1,0-1 1,0 1 0,-1 0 0,1-1 0,0 1 0,-1-1 0,1 1 0,-1 0-1,1-1 1,0 1 0,-1 0 0,1 0 0,-1-1 0,1 1 0,-1 0 0,1 0 0,-1 0-1,1 0 1,-1-1 0,0 1 0,-12 0-5571,7 0 1490,-3 0-4001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4.023"/>
    </inkml:context>
    <inkml:brush xml:id="br0">
      <inkml:brushProperty name="width" value="0.025" units="cm"/>
      <inkml:brushProperty name="height" value="0.025" units="cm"/>
    </inkml:brush>
  </inkml:definitions>
  <inkml:trace contextRef="#ctx0" brushRef="#br0">39 1 17360,'0'0'6727,"-7"52"-6343,-1-20-64,1 5-95,-1 3-129,3-1-64,2-2-32,3-1 0,0-7-224,0-8-1058,10-6-800,4-13-704,1-2-1634,0-14-4645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4.772"/>
    </inkml:context>
    <inkml:brush xml:id="br0">
      <inkml:brushProperty name="width" value="0.025" units="cm"/>
      <inkml:brushProperty name="height" value="0.025" units="cm"/>
    </inkml:brush>
  </inkml:definitions>
  <inkml:trace contextRef="#ctx0" brushRef="#br0">0 188 9769,'0'0'5392,"6"-9"-2653,0 0-2237,0 1 1,1 0 0,0 0 0,1 0 0,0 1-1,0 0 1,1 1 0,-1 0 0,1 0-1,17-8 1,7-2-194,2 2 0,0 1 0,0 1 0,1 2 0,0 2 0,1 1 0,72-3 0,-107 9-307,-1 1 0,1 0 0,-1 0-1,0 0 1,1 0 0,-1 0 0,1 0 0,-1 0 0,1 1 0,-1-1 0,0 1 0,1-1 0,-1 1 0,1-1-1,-1 1 1,0 0 0,0-1 0,1 1 0,-1 0 0,0 0 0,0 0 0,0 0 0,0 0 0,1 2 0,-2-2 4,1 1 1,-1-1-1,0 1 1,0-1 0,0 1-1,0-1 1,0 1 0,0 0-1,0-1 1,-1 1-1,1-1 1,-1 1 0,1-1-1,-1 1 1,1-1-1,-1 1 1,0-1 0,-1 2-1,-4 6 58,0 0 0,-1-1-1,0 1 1,0-1-1,-11 8 1,-6 3 579,0-1 0,-41 22 1,8-15-979,50-22-400,1-1-1,-1-1 0,0 1 1,0-1-1,-9 0 0,63-4-7004,-17-3 1867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5.159"/>
    </inkml:context>
    <inkml:brush xml:id="br0">
      <inkml:brushProperty name="width" value="0.025" units="cm"/>
      <inkml:brushProperty name="height" value="0.025" units="cm"/>
    </inkml:brush>
  </inkml:definitions>
  <inkml:trace contextRef="#ctx0" brushRef="#br0">120 0 12139,'0'0'12279,"-10"9"-11313,0 0-710,1 1-1,0 1 1,1 0 0,0 0-1,1 0 1,0 1 0,1 0-1,-6 15 1,4-5-145,1 0-1,2 0 1,0 0 0,1 1 0,2 0-1,0-1 1,3 44 0,-1-65-318,0 0 1,0 1-1,0-1 0,0 1 1,1-1-1,-1 0 0,0 0 1,1 1-1,0-1 0,-1 0 1,1 1-1,0-1 0,-1 0 1,1 0-1,1 2 0,14 1-8796,-4-6-5721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246"/>
    </inkml:context>
    <inkml:brush xml:id="br0">
      <inkml:brushProperty name="width" value="0.025" units="cm"/>
      <inkml:brushProperty name="height" value="0.025" units="cm"/>
    </inkml:brush>
  </inkml:definitions>
  <inkml:trace contextRef="#ctx0" brushRef="#br0">0 1 8488,'0'0'513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0.415"/>
    </inkml:context>
    <inkml:brush xml:id="br0">
      <inkml:brushProperty name="width" value="0.025" units="cm"/>
      <inkml:brushProperty name="height" value="0.025" units="cm"/>
    </inkml:brush>
  </inkml:definitions>
  <inkml:trace contextRef="#ctx0" brushRef="#br0">70 0 13901,'0'0'5563,"-3"12"-5083,-12 47-97,1-10-276,2 1 0,3 0 1,-6 97-1,14-146-125,1 1 0,0-1 1,0 0-1,0 0 1,0 0-1,0 1 0,0-1 1,0 0-1,0 0 0,0 0 1,0 0-1,1 1 1,-1-1-1,0 0 0,1 0 1,-1 0-1,1 0 0,-1 0 1,1 0-1,0 0 1,0 0-1,-1 0 0,1 0 1,0 0-1,0 0 0,0-1 1,0 1-1,0 0 1,0-1-1,0 1 0,0 0 1,0-1-1,0 1 0,0-1 1,0 0-1,0 1 1,1-1-1,-1 0 0,0 0 1,0 0-1,0 1 0,1-1 1,-1-1-1,0 1 1,0 0-1,0 0 0,0 0 1,2-1-1,2-1-272,1 0 0,-1 0 0,0-1 0,0 1 0,0-1 0,-1 0 0,1-1 0,-1 1 0,5-6 0,8-9-1238,-2 0-1,0-1 1,-1-1-1,-1-1 1,14-27 0,9-32 245,-5-2 4280,-7 21 3055,-23 71-1393,1 50-3627,-14 47-124,5-52-935,-1 58 0,8-112-149,0-1 0,0 1 0,0-1 0,0 1 0,0-1 1,0 1-1,0-1 0,0 0 0,-1 1 0,1-1 0,0 1 0,0-1 0,0 0 0,-1 1 1,1-1-1,0 1 0,0-1 0,-1 0 0,1 1 0,0-1 0,-1 0 0,1 0 0,-1 1 0,1-1 1,0 0-1,-1 0 0,1 1 0,-1-1 0,1 0 0,-1 0 0,1 0 0,0 0 0,-1 0 1,1 0-1,-1 0 0,1 0 0,-1 0 0,1 0 0,-1 0 0,1 0 0,-1 0 0,1 0 0,0 0 1,-1 0-1,1 0 0,-1-1 0,1 1 0,-1 0 0,1 0 0,-1-1 0,0 1 34,-15-4-4486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0.738"/>
    </inkml:context>
    <inkml:brush xml:id="br0">
      <inkml:brushProperty name="width" value="0.025" units="cm"/>
      <inkml:brushProperty name="height" value="0.025" units="cm"/>
    </inkml:brush>
  </inkml:definitions>
  <inkml:trace contextRef="#ctx0" brushRef="#br0">0 117 8936,'0'0'14478,"64"-15"-13004,-26 11-385,5-4-417,4-1-416,2-4-224,-4-5-960,-6-1-4005,-5-12-9737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1.370"/>
    </inkml:context>
    <inkml:brush xml:id="br0">
      <inkml:brushProperty name="width" value="0.025" units="cm"/>
      <inkml:brushProperty name="height" value="0.025" units="cm"/>
    </inkml:brush>
  </inkml:definitions>
  <inkml:trace contextRef="#ctx0" brushRef="#br0">1 99 6887,'0'0'16831,"4"0"-16638,-3 0-174,0 0 0,1 1 1,-1-1-1,0 0 1,0 1-1,0-1 0,0 1 1,0-1-1,0 1 0,0 0 1,0-1-1,0 1 1,0 0-1,-1 0 0,1-1 1,0 1-1,0 0 0,-1 0 1,1 0-1,0 0 1,-1 0-1,1 0 0,-1 0 1,1 0-1,-1 1 1,0-1-1,0 0 0,1 1 1,10 50 507,2 6 215,-12-55-607,33 65 1204,-32-65-1300,0-1 0,-1 1 0,1 0 0,0-1 0,0 1-1,1-1 1,-1 0 0,0 0 0,1 0 0,-1 0 0,1 0-1,0 0 1,0-1 0,0 1 0,0-1 0,0 0 0,0 0-1,0 0 1,0 0 0,4 0 0,-5-1 35,0-1 0,0 0-1,1 0 1,-1 0 0,0 0 0,0 0 0,0 0-1,0 0 1,0 0 0,0-1 0,0 1 0,-1-1 0,1 0-1,-1 1 1,1-1 0,-1 0 0,1 0 0,-1 0 0,2-4-1,24-48 556,-21 40-481,117-229-591,-120 252-12879,-4-6 10997,0 6-4471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1.753"/>
    </inkml:context>
    <inkml:brush xml:id="br0">
      <inkml:brushProperty name="width" value="0.025" units="cm"/>
      <inkml:brushProperty name="height" value="0.025" units="cm"/>
    </inkml:brush>
  </inkml:definitions>
  <inkml:trace contextRef="#ctx0" brushRef="#br0">28 0 10025,'0'0'8318,"0"11"-8009,-9 323 4181,3-347-11334,-6-4 988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2.128"/>
    </inkml:context>
    <inkml:brush xml:id="br0">
      <inkml:brushProperty name="width" value="0.025" units="cm"/>
      <inkml:brushProperty name="height" value="0.025" units="cm"/>
    </inkml:brush>
  </inkml:definitions>
  <inkml:trace contextRef="#ctx0" brushRef="#br0">31 187 3491,'0'0'8825,"-5"-9"-6290,-18-30-474,23 37-1957,-1 1 1,0-1-1,1 0 0,0 1 0,-1-1 1,1 0-1,0 1 0,0-1 0,0 0 1,0 0-1,0 1 0,1-1 0,-1 0 1,0 1-1,1-1 0,-1 0 1,1 1-1,0-1 0,-1 0 0,1 1 1,0-1-1,0 1 0,0 0 0,0-1 1,0 1-1,0 0 0,1-1 1,1-1-1,43-27 1459,-37 26-1217,6-5-202,0 1 0,0 1 0,1 1 0,0 0 0,1 1 0,-1 0 1,1 2-1,0 0 0,0 1 0,0 0 0,0 1 0,0 1 0,23 3 1,-38-2-106,1 0 0,-1 0 0,1 0 0,-1 0 0,0 0 1,1 0-1,-1 1 0,0-1 0,0 1 0,0 0 1,0-1-1,0 1 0,0 0 0,0 0 0,-1 0 0,1 0 1,-1 1-1,1-1 0,-1 0 0,0 0 0,0 1 0,0-1 1,0 1-1,0-1 0,-1 1 0,1 0 0,-1-1 1,0 1-1,1 0 0,-2 2 0,2 0 47,-1-1 0,-1 1 1,1-1-1,-1 1 0,1-1 0,-1 1 0,-1-1 0,1 0 0,-1 1 1,1-1-1,-1 0 0,0 0 0,-1 0 0,1 0 0,-1-1 1,1 1-1,-5 3 0,0-1 67,0-1 0,-1 0-1,0 0 1,0-1 0,0 0 0,0 0 0,-18 5 0,-6-3-9133,46-8 1960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2.473"/>
    </inkml:context>
    <inkml:brush xml:id="br0">
      <inkml:brushProperty name="width" value="0.025" units="cm"/>
      <inkml:brushProperty name="height" value="0.025" units="cm"/>
    </inkml:brush>
  </inkml:definitions>
  <inkml:trace contextRef="#ctx0" brushRef="#br0">28 1 15663,'0'0'7554,"6"7"-7490,-3-4-1,-1-1 0,1 1-1,-1 0 1,0 1 0,0-1 0,0 0 0,-1 0 0,1 1 0,-1-1 0,1 1 0,-1 0 0,-1-1 0,1 1 0,0 0-1,-1 0 1,0-1 0,1 1 0,-2 0 0,1 0 0,0-1 0,-1 1 0,1 0 0,-1 0 0,0-1 0,-1 1 0,1-1-1,-3 6 1,-13 28 631,11-28-701,1 1-1,1 0 0,0 0 1,0 0-1,1 0 1,-2 16-1,20-35-10268,0-11-391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4.047"/>
    </inkml:context>
    <inkml:brush xml:id="br0">
      <inkml:brushProperty name="width" value="0.025" units="cm"/>
      <inkml:brushProperty name="height" value="0.025" units="cm"/>
    </inkml:brush>
  </inkml:definitions>
  <inkml:trace contextRef="#ctx0" brushRef="#br0">97 115 4164,'0'0'14643,"-9"-3"-14034,-28-9-204,36 12-372,-1 0-1,1 0 0,-1 0 0,1 0 0,-1 0 0,1 1 0,0-1 1,-1 0-1,1 1 0,-1-1 0,1 1 0,-1-1 0,1 1 1,0 0-1,0-1 0,-1 1 0,1 0 0,0 0 0,0 0 0,0 0 1,0 0-1,0 0 0,0 0 0,0 1 0,0-1 0,0 0 1,1 0-1,-1 1 0,0-1 0,1 1 0,-1 0 0,-10 43 856,10-42-796,1 1 0,-1 0 1,1-1-1,0 1 0,0 0 1,0-1-1,1 1 0,-1 0 0,1-1 1,0 1-1,0-1 0,0 1 1,0-1-1,3 5 0,-2-6-47,0-1-1,0 1 1,1 0-1,-1-1 1,1 1 0,-1-1-1,1 0 1,0 0-1,-1 0 1,1 0 0,0 0-1,0-1 1,0 1-1,0-1 1,0 0 0,-1 1-1,1-2 1,6 1-1,2-1 40,1-1 0,0 0-1,-1-1 1,0 0 0,0 0-1,0-1 1,0-1-1,0 0 1,-1 0 0,0-1-1,0-1 1,0 1 0,-1-2-1,0 1 1,0-1-1,-1-1 1,11-13 0,-30 38 271,9-12-317,0 1 1,0-1-1,0 0 0,0 1 1,1-1-1,0 1 0,-1 5 1,1-9-33,1 1 1,0 0-1,0-1 0,-1 1 1,1 0-1,0 0 0,1-1 1,-1 1-1,0 0 1,0-1-1,1 1 0,-1 0 1,1-1-1,-1 1 1,1 0-1,0-1 0,0 1 1,0-1-1,0 1 1,0-1-1,0 0 0,0 1 1,2 0-1,-1 0 19,1-1 1,0 0-1,0-1 0,0 1 1,-1 0-1,1-1 0,0 1 0,0-1 1,0 0-1,0 0 0,0 0 0,0-1 1,5 0-1,-1 0 42,-1-1 0,1 0 0,-1 0 0,0 0 0,0-1 0,0 1-1,0-2 1,0 1 0,0-1 0,-1 1 0,0-1 0,1-1 0,-2 1 0,1-1 0,0 0 0,-1 0 0,0 0 0,3-7 0,-1 4-37,-2 0 0,1-1 0,-1 0 0,-1 0 0,0 0 1,0-1-1,-1 1 0,0-1 0,0 1 0,-1-1 0,0-16 0,-1 25-31,0 1-1,0 0 1,0-1-1,0 1 0,0 0 1,0-1-1,0 1 0,0-1 1,0 1-1,0 0 1,0-1-1,0 1 0,0 0 1,0-1-1,0 1 0,0-1 1,0 1-1,0 0 1,0-1-1,-1 1 0,1 0 1,0-1-1,0 1 0,0 0 1,-1-1-1,1 1 1,0 0-1,-1 0 0,1-1 1,0 1-1,0 0 0,-1 0 1,1 0-1,0-1 1,-1 1-1,1 0 0,0 0 1,-1 0-1,1 0 0,-1 0 1,1 0-1,0-1 1,-1 1-1,1 0 0,0 0 1,-1 0-1,1 0 0,-1 1 1,1-1-1,0 0 1,-1 0-1,1 0 0,0 0 1,-1 0-1,1 0 0,-1 0 1,1 1-1,-15 17-176,13-14 173,1 0 1,0 0-1,0 0 0,0 0 0,0 0 0,1 0 1,0 0-1,0 0 0,0 1 0,0-1 0,2 8 1,-1-11 6,0 1 0,0-1 1,0 0-1,0 1 1,0-1-1,0 0 1,0 0-1,0 0 1,0 0-1,0 0 1,1 0-1,-1 0 1,1 0-1,-1 0 1,0 0-1,1-1 0,-1 1 1,1-1-1,0 1 1,-1-1-1,1 0 1,-1 0-1,1 1 1,0-1-1,-1 0 1,1 0-1,-1 0 1,1-1-1,0 1 1,-1 0-1,4-2 1,-2 2-13,0-1 1,0 0 0,0 0 0,0-1 0,0 1-1,0-1 1,0 1 0,0-1 0,0 0 0,-1 0 0,1 0-1,-1-1 1,1 1 0,-1 0 0,0-1 0,0 0-1,0 1 1,0-1 0,-1 0 0,1 0 0,-1 0 0,1 0-1,-1 0 1,1-4 0,-2 7-23,-2 1 11,0 0 0,1 0 0,-1 0 0,1 1 1,-1-1-1,1 1 0,-1-1 0,1 1 0,0 0 0,0-1 0,0 1 1,0 0-1,0 0 0,0 0 0,1 0 0,-2 2 0,-10 34 3,12-38 17,-12 51 444,13-51-435,0 0 0,1 0 0,-1 0 0,0 0 0,1 0 0,-1 0 0,0 0 0,0 0 0,1 0 0,-1 1 0,0-1 0,0 1 0,1-1 0,-1 1 0,0-1 0,0 1 0,0 0 0,0-1 0,0 1 0,0 0 0,0 0 1,0 0-1,1 1 0,1 38 24,-3-40 5,-1 1-37,1 0 0,0-1 0,0 1 0,0 0 0,0-1 0,0 1 0,-1-1 0,1 1 0,0 0-1,1-1 1,-1 1 0,0 0 0,0-1 0,0 1 0,0 0 0,0-1 0,1 1 0,-1-1 0,0 1 0,0 0 0,1-1 0,-1 1 0,1-1 0,-1 1 0,0-1 0,1 1 0,-1-1 0,1 1 0,0-1 0,13 19-26,-13-19 28,0 1 0,0 0 0,1 0 0,-1-1 0,0 1 0,1-1 0,-1 1 0,0-1 0,1 0 0,-1 1 0,1-1 1,-1 0-1,1 0 0,-1 0 0,0 0 0,1 0 0,-1 0 0,1-1 0,-1 1 0,1 0 0,-1-1 0,0 1 0,1-1 0,-1 1 0,0-1 0,0 0 0,1 0 0,-1 1 0,0-1 0,0 0 0,0 0 0,2-2 0,40-41 95,-35 34-85,11-12-12,48-47 10,-63 65-13,0 0-1,1 1 1,-1-1 0,1 1-1,0 0 1,0 1 0,0-1-1,0 1 1,0 0-1,1 0 1,-1 1 0,0-1-1,10 0 1,-13 3-4,-1-1-1,0 0 1,0 1 0,0-1-1,0 1 1,0 0 0,0-1-1,0 1 1,0 0 0,0 0-1,0 0 1,0 0 0,0 0-1,0 0 1,-1 0 0,1 0-1,0 0 1,-1 0-1,1 0 1,-1 0 0,1 0-1,-1 0 1,0 1 0,1-1-1,-1 0 1,0 0 0,0 0-1,0 1 1,0-1 0,0 3-1,1 49-2,-2-40 8,-2 30 91,2-40-2,1-6 2,4-24 46,-2 11-39,0 1 0,-1-1 0,0 0 1,-1 0-1,-1 0 0,-1 0 0,0 1 0,-1-1 0,-1 0 0,-9-24 0,16 44-264,17 7-59,20-8-2219,-34-4-2710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4.373"/>
    </inkml:context>
    <inkml:brush xml:id="br0">
      <inkml:brushProperty name="width" value="0.025" units="cm"/>
      <inkml:brushProperty name="height" value="0.025" units="cm"/>
    </inkml:brush>
  </inkml:definitions>
  <inkml:trace contextRef="#ctx0" brushRef="#br0">7 8 6534,'-7'-7'8392,"16"12"-8264,7 5-160,1-2-1890,6-1-2210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4.701"/>
    </inkml:context>
    <inkml:brush xml:id="br0">
      <inkml:brushProperty name="width" value="0.025" units="cm"/>
      <inkml:brushProperty name="height" value="0.025" units="cm"/>
    </inkml:brush>
  </inkml:definitions>
  <inkml:trace contextRef="#ctx0" brushRef="#br0">121 311 12684,'0'0'6443,"-9"-3"-5647,4 1-682,0 0 0,0 1 0,0 0 0,0 0 1,0 0-1,-1 0 0,-8 1 0,11 1-49,0-1 1,0 1-1,1 0 1,-1 0 0,1 0-1,-1 0 1,1 0-1,-1 0 1,1 1-1,0-1 1,0 1-1,-1 0 1,1 0-1,0 0 1,1 0-1,-1 0 1,0 0-1,0 0 1,1 1-1,0-1 1,-2 3-1,1-2 29,1 0 0,-1 0-1,1 0 1,0 0 0,0 0 0,0 0 0,0 0-1,0 0 1,1 0 0,-1 0 0,1 1 0,0 2-1,0-5-61,0 0 0,0 1 0,1-1-1,-1 0 1,0 0 0,1 0-1,-1 0 1,1 0 0,-1 0 0,1 0-1,-1-1 1,1 1 0,0 0 0,-1 0-1,1 0 1,0-1 0,0 1-1,0 0 1,0-1 0,-1 1 0,1 0-1,0-1 1,2 1 0,1 0 16,0 0 0,0-1 0,0 0 0,0 1 0,0-2 0,0 1 0,0 0 0,0-1 0,0 0 0,0 0 0,-1 0 0,1 0 0,0 0 0,-1-1 0,1 0 0,0 0 0,5-4 0,10-7 21,-2 0 0,1-2 0,-1 0 0,-1 0-1,-1-2 1,0 0 0,23-36 0,-29 38-30,0 0 0,-2-1 1,1 0-1,-2 0 0,0-1 0,-1 0 1,-1 0-1,-1 0 0,0 0 0,1-30 1,-9 32-3,-5 19-138,-9 21-11,7-1 272,1 0 0,-13 42 0,21-56-48,1 0 0,0 0 0,0 1 0,1-1 0,0 1 0,1-1 1,0 1-1,1 0 0,3 16 0,-3-24-112,0 0-1,0 0 0,0 0 1,1 0-1,-1-1 1,1 1-1,0 0 1,-1-1-1,1 0 1,1 1-1,-1-1 1,0 0-1,0 0 1,1 0-1,-1 0 1,1 0-1,0-1 1,0 1-1,-1-1 1,1 0-1,4 1 1,30 7-2098,-2-7-4051,-6-3-4219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5.216"/>
    </inkml:context>
    <inkml:brush xml:id="br0">
      <inkml:brushProperty name="width" value="0.025" units="cm"/>
      <inkml:brushProperty name="height" value="0.025" units="cm"/>
    </inkml:brush>
  </inkml:definitions>
  <inkml:trace contextRef="#ctx0" brushRef="#br0">0 1 9129,'0'0'12865,"0"11"-12278,0 121 1330,0-131-1909,1 0 1,-1 0-1,0 0 1,0 0-1,0-1 0,1 1 1,-1 0-1,0 0 1,1-1-1,-1 1 1,1 0-1,-1-1 0,1 1 1,-1 0-1,1-1 1,0 1-1,-1-1 1,1 1-1,-1-1 0,1 1 1,0-1-1,0 1 1,-1-1-1,1 0 1,0 1-1,0-1 0,0 0 1,-1 0-1,1 0 1,0 1-1,0-1 1,0 0-1,-1 0 0,1 0 1,0 0-1,0 0 1,0-1-1,0 1 1,-1 0-1,2-1 0,35-10 234,29-36-104,-56 39-123,0 0-1,0 0 1,0 1-1,1 0 1,0 1-1,1 0 1,-1 0-1,1 2 1,13-5-1,-24 9-14,1 0 0,-1 0 0,0 0 0,0 0 0,1 0 0,-1 0 0,0 0 0,0 0 0,0 0 0,1 0 0,-1 1 0,0-1 0,0 1 0,0-1 0,0 1 0,1-1 0,-1 1 0,0-1 0,0 1 0,0 0 0,0 0 0,0-1 0,1 3 0,-1-1 0,1 1 0,0-1 0,-1 1 0,0 0 0,0 0 0,0-1 0,0 1 0,0 0 0,1 6 0,-1 8 0,0 1 0,-2 34 0,-1-28 0,2-23-25,0 0 0,0-1 1,0 1-1,0 0 0,0 0 0,0 0 0,0-1 1,0 1-1,0 0 0,0 0 0,0 0 0,0-1 1,0 1-1,1 0 0,-1 0 0,0 0 0,1-1 1,-1 1-1,1 0 0,-1-1 0,0 1 0,1 0 1,0-1-1,-1 1 0,1-1 0,-1 1 0,1-1 1,0 1-1,-1-1 0,1 1 0,0-1 0,-1 1 1,1-1-1,0 0 0,0 0 0,-1 1 0,1-1 1,0 0-1,0 0 0,0 0 0,0 0 0,-1 0 1,1 0-1,0 0 0,0 0 0,0 0 0,-1 0 1,1 0-1,0-1 0,0 1 0,-1 0 0,1-1 0,0 1 1,0 0-1,-1-1 0,1 1 0,0-1 0,-1 1 1,2-2-1,4-1-513,0-1 1,1-1-1,-1 1 0,-1-1 1,7-7-1,10-14-4261,1-4-3016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898"/>
    </inkml:context>
    <inkml:brush xml:id="br0">
      <inkml:brushProperty name="width" value="0.025" units="cm"/>
      <inkml:brushProperty name="height" value="0.025" units="cm"/>
    </inkml:brush>
  </inkml:definitions>
  <inkml:trace contextRef="#ctx0" brushRef="#br0">127 1 11531,'0'0'8808,"-8"3"-6966,3 0-1569,-8 3 221,0 0-1,1 1 0,-22 16 0,30-20-457,1 0 0,0 0-1,-1 0 1,1 0 0,0 1 0,1-1-1,-1 1 1,1 0 0,0 0 0,-1 0-1,2 0 1,-1 0 0,0 1 0,1-1-1,0 0 1,0 1 0,0-1 0,0 8-1,1-11-25,0-1-1,0 1 0,0-1 1,0 1-1,0-1 0,1 1 1,-1-1-1,0 1 0,0-1 1,0 1-1,0-1 0,1 1 1,-1-1-1,0 1 0,1-1 1,-1 0-1,0 1 0,1-1 0,-1 0 1,0 1-1,1-1 0,-1 0 1,0 1-1,1-1 0,-1 0 1,1 0-1,-1 1 0,1-1 1,-1 0-1,1 0 0,-1 0 1,1 0-1,-1 0 0,1 0 1,0 0-1,26-3 229,24-17-182,-48 18-72,7-3-9,0 1 1,0 0 0,0 0-1,21-4 1,-29 7 40,0 1 0,1 0 0,-1 0-1,0 0 1,0 0 0,1 0 0,-1 0 0,0 1-1,1-1 1,-1 1 0,0 0 0,0 0 0,0-1 0,0 1-1,0 0 1,0 1 0,0-1 0,0 0 0,0 1-1,0-1 1,0 1 0,-1-1 0,1 1 0,-1 0-1,1 0 1,-1 0 0,0 0 0,2 2 0,-2-1-50,0-1 0,0 0 1,0 0-1,0 0 1,1 1-1,-1-1 1,1 0-1,-1-1 0,1 1 1,0 0-1,0 0 1,0-1-1,0 1 0,0-1 1,0 0-1,0 1 1,0-1-1,0 0 0,1 0 1,-1-1-1,0 1 1,1 0-1,-1-1 0,1 1 1,-1-1-1,1 0 1,-1 0-1,1 0 0,-1 0 1,1 0-1,-1-1 1,0 1-1,1-1 0,-1 1 1,1-1-1,-1 0 1,0 0-1,0 0 1,1 0-1,2-3 0,2 1-189,44-15-2072,-48 18 2366,0-1 1,0 1-1,0 0 1,0 0-1,-1 1 1,1-1 0,0 0-1,0 1 1,0 0-1,0 0 1,0 0-1,-1 0 1,1 0-1,0 0 1,-1 1-1,4 2 1,-2-2 8,0 0 0,0 0 0,0-1 0,0 1 0,0-1 0,1 0 0,-1 0 0,0-1 0,0 1 0,1-1 0,-1 0 0,1 0 0,-1 0 0,0-1 0,1 1 0,6-3 0,3-1-141,1 0 0,-1-1 0,20-10 0,-22 10 56,-1-1 1,1 0 0,-1-1-1,-1 0 1,1-1 0,-1 0 0,-1 0-1,1-1 1,10-14 0,-47 31 906,26-6-916,-3 0 86,0 0 1,0 0-1,1 1 0,-1 0 1,1 0-1,0 0 0,0 0 1,0 0-1,0 1 0,1-1 1,-1 1-1,1 0 1,0 0-1,0 0 0,0 0 1,0 0-1,1 0 0,0 0 1,0 1-1,-1 4 0,3-8-107,-1 0-1,1 0 1,-1 0-1,1 0 1,0-1-1,-1 1 1,1 0-1,0 0 1,0-1-1,0 1 1,0 0-1,-1-1 0,1 1 1,0-1-1,0 1 1,0-1-1,0 1 1,0-1-1,0 0 1,1 1-1,-1-1 1,0 0-1,0 0 1,0 0-1,0 0 1,2 0-1,35 1-1018,-33-1 916,65-9-309,-26 1 921,-42 8-368,0 0-1,-1 1 1,1-1 0,-1 0 0,1 1-1,-1-1 1,1 1 0,-1 0 0,1-1-1,-1 1 1,0 0 0,1 0 0,-1 0 0,0 0-1,0 0 1,1 0 0,-1 1 0,0-1-1,0 0 1,1 2 0,6 6-1316,0-6-4131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5.575"/>
    </inkml:context>
    <inkml:brush xml:id="br0">
      <inkml:brushProperty name="width" value="0.025" units="cm"/>
      <inkml:brushProperty name="height" value="0.025" units="cm"/>
    </inkml:brush>
  </inkml:definitions>
  <inkml:trace contextRef="#ctx0" brushRef="#br0">178 1 15535,'-12'8'2696,"2"-1"-2166,-14 9 517,0 1 0,2 1 0,0 1 0,-31 34 0,52-52-1035,0 0 1,0 0-1,0 0 0,1 0 0,-1 0 1,0 0-1,0 1 0,1-1 0,-1 0 1,1 0-1,-1 1 0,1-1 1,-1 0-1,1 1 0,0-1 0,0 1 1,-1-1-1,1 1 0,0-1 0,0 0 1,1 1-1,-1-1 0,0 1 0,1 1 1,0-2-7,0 0 1,0 0-1,0 0 1,1 0-1,-1 0 1,0 0-1,0-1 1,1 1-1,-1 0 1,0-1 0,1 1-1,-1-1 1,1 0-1,-1 1 1,1-1-1,-1 0 1,1 0-1,2 0 1,7 0 1,0 0 0,0-2 1,1 1-1,-1-1 0,11-4 1,-3 0-127,-1-2 1,1 0-1,-1-1 1,21-15-1,-30 19 93,-1-1-1,0 0 0,-1 0 0,0-1 1,0 0-1,0 0 0,0 0 0,-1-1 1,-1 0-1,9-16 0,-10 3 215,-17 27 2,-18 27-80,26-25-29,0 0 0,1 0 0,0 0 0,0 1 0,1-1 0,0 1-1,1-1 1,0 1 0,0 0 0,0 0 0,1 14 0,1-22-72,0 0 1,0 0 0,0 0 0,0 0-1,1 0 1,-1 0 0,0 0 0,1 0-1,-1 0 1,1 0 0,-1 0-1,1 0 1,-1 0 0,1-1 0,-1 1-1,1 0 1,0 0 0,0 0 0,-1-1-1,1 1 1,0 0 0,0-1-1,0 1 1,1 0 0,33 7 117,-23-8-366,1 0 0,-1-1 0,22-4 1,-26 3-249,0-1 1,0 0 0,0 0-1,-1 0 1,0-1 0,11-7-1,17-19-4685,-11-1-2009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5.919"/>
    </inkml:context>
    <inkml:brush xml:id="br0">
      <inkml:brushProperty name="width" value="0.025" units="cm"/>
      <inkml:brushProperty name="height" value="0.025" units="cm"/>
    </inkml:brush>
  </inkml:definitions>
  <inkml:trace contextRef="#ctx0" brushRef="#br0">84 0 8456,'0'0'9273,"-9"11"-7111,1-2-1753,0 0 0,1 1 0,0 0 0,1 0 0,0 0 0,1 1 0,0 0 0,0 0 0,1 0 0,1 1 0,0-1 0,-3 21 0,5-27-374,1-1 0,0 1 0,0 0 0,0 0 1,0 0-1,1 0 0,0-1 0,0 1 0,0 0 0,1-1 0,-1 1 0,1-1 1,0 1-1,0-1 0,1 0 0,4 6 0,-4-7-54,0-1-1,0 0 0,0 1 1,1-2-1,-1 1 1,1 0-1,0-1 1,-1 1-1,1-1 1,0 0-1,0 0 1,0-1-1,0 1 1,0-1-1,0 0 0,0 0 1,0 0-1,0 0 1,0-1-1,7-1 1,-4-1-88,-1 1 1,1-1-1,0 0 0,-1 0 1,1-1-1,8-6 1,-12 7 48,1 0 0,-1 1 0,1-1 0,0 1 0,0-1 0,0 1 0,1 0 0,-1 1 0,0-1 1,1 1-1,-1 0 0,1 0 0,-1 0 0,1 0 0,0 1 0,-1 0 0,10 1 0,-13 0 81,0 0 0,0 1 0,0-1 0,0 1-1,0-1 1,-1 1 0,1-1 0,0 1 0,-1 0-1,1-1 1,-1 1 0,0 0 0,1-1 0,-1 1 0,0 0-1,0 0 1,0-1 0,0 1 0,-1 0 0,1 2-1,-5 38 626,-4-9-165,6-25-563,1-1 1,0 1-1,1-1 1,-2 17-1,12-36-7527,4-6-2814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16.291"/>
    </inkml:context>
    <inkml:brush xml:id="br0">
      <inkml:brushProperty name="width" value="0.025" units="cm"/>
      <inkml:brushProperty name="height" value="0.025" units="cm"/>
    </inkml:brush>
  </inkml:definitions>
  <inkml:trace contextRef="#ctx0" brushRef="#br0">1 290 4805,'0'0'3331,"3"-10"-1981,-1 4-1101,0 1 0,0-1 0,0 1 1,1 0-1,0 0 0,0 0 0,1 0 0,-1 0 0,1 0 0,0 1 0,0 0 0,0 0 0,1 0 0,0 0 0,0 1 0,0 0 0,0 0 0,0 0 0,0 1 0,1-1 0,-1 1 1,1 1-1,0-1 0,-1 1 0,7-1 0,42-2 3323,-46 5-3281,0-1 0,1 0 0,-1-1 0,1 0 0,-1 0 0,0-1 0,0 0 0,0 0 0,0-1 0,0 0 0,0 0 1,-1-1-1,1 0 0,-1 0 0,0-1 0,8-6 0,-8 3-207,1 0 0,-1 0-1,-1 0 1,8-13 0,-12 18-22,0 0-1,0 0 1,-1 0-1,0 0 1,1 0-1,-1 0 1,0 0-1,0-1 1,-1 1-1,1 0 1,-1-1-1,1 1 1,-1 0 0,0-1-1,-1 1 1,1 0-1,-1-5 1,0 6-28,0 1 0,-1-1 0,1 1 0,0 0 0,-1-1 1,1 1-1,-1 0 0,1 0 0,-1 0 0,1 0 0,-1 0 1,0 1-1,1-1 0,-1 0 0,0 1 0,0-1 0,0 1 1,1 0-1,-1-1 0,0 1 0,0 0 0,0 0 0,0 0 1,-2 1-1,-4-1-14,1 1 1,0 0-1,-1 0 1,1 0-1,-8 4 1,2 2-5,0 0 0,1 1 0,0 0 1,0 1-1,1 1 0,0 0 1,0 0-1,2 1 0,-1 0 0,1 1 1,1 0-1,0 0 0,1 1 0,0 0 1,1 1-1,0-1 0,1 1 1,1 0-1,-4 20 0,7-31-13,1 0 0,0-1-1,0 1 1,0 0 0,0-1 0,0 1-1,1 0 1,-1 0 0,1-1-1,0 1 1,-1-1 0,1 1 0,1-1-1,-1 1 1,0-1 0,1 1 0,-1-1-1,1 0 1,-1 0 0,5 4 0,-3-3-6,1-1 1,0 1-1,1 0 1,-1-1-1,0 0 1,1 0-1,-1-1 1,1 1-1,0-1 1,-1 0-1,6 1 1,3-1-491,0 0 1,-1 0-1,23-3 0,27-9-5272,-11-9-3204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6.215"/>
    </inkml:context>
    <inkml:brush xml:id="br0">
      <inkml:brushProperty name="width" value="0.025" units="cm"/>
      <inkml:brushProperty name="height" value="0.025" units="cm"/>
    </inkml:brush>
  </inkml:definitions>
  <inkml:trace contextRef="#ctx0" brushRef="#br0">176 0 13741,'0'0'4810,"1"11"-3096,0 15-1298,-1-1 0,-2 0 1,0 0-1,-2 0 0,-1 0 1,-1 0-1,-12 33 0,7-23-302,2-1-1,1 2 1,-5 58-1,12-91-116,1-1 0,0 1-1,0-1 1,0 1 0,1-1-1,-1 1 1,0-1 0,1 1-1,0-1 1,0 1 0,-1-1-1,1 1 1,1-1 0,-1 0-1,0 1 1,0-1 0,1 0-1,0 0 1,-1 0 0,1 0-1,0-1 1,3 4 0,-3-4-63,0-1 0,1 1 1,-1 0-1,0-1 0,1 1 0,-1-1 0,1 1 1,-1-1-1,1 0 0,-1 0 0,1 0 1,-1-1-1,1 1 0,-1-1 0,1 1 1,-1-1-1,0 0 0,1 0 0,-1 0 1,0 0-1,0 0 0,1 0 0,2-4 1,33-31-1877,-36 32 1888,1 0 0,0 0 0,0 0-1,1 1 1,-1-1 0,1 1 0,0 0 0,-1 0 0,1 0 0,1 1 0,-1-1 0,0 1 0,1 0 0,-1 0 0,1 1 0,-1-1 0,6 0 0,-8 2 98,0 1 0,0 0 1,0-1-1,-1 1 0,1 0 1,0 0-1,-1 0 0,1 0 1,-1 0-1,1 0 0,-1 1 1,1-1-1,-1 0 1,0 1-1,1-1 0,-1 1 1,0-1-1,0 1 0,0 0 1,0-1-1,-1 1 0,1 0 1,0 0-1,-1 0 0,1-1 1,-1 1-1,0 0 0,0 0 1,1 0-1,-1 0 0,-1 2 1,3 8 274,-2 0 0,0 0 0,-2 21 1,0-28-200,1 0 0,-1 0 0,0 0 0,0 0 0,-1 0 0,1-1 0,-1 1 0,0-1 0,-1 0 0,1 0 0,-1 0 0,1 0 0,-1-1 0,0 1 0,0-1 0,-1 0 0,1 0 0,-1 0 0,0-1 0,1 0 0,-1 0 0,0 0 0,-6 1 0,0 1 29,0-1 0,-1 0 0,0-1 1,1 0-1,-1-1 0,0 0 0,0-1 0,0 0 1,-14-3-1,19 2-148,1-1 1,0-1 0,0 1-1,0-1 1,1 0 0,-1 0-1,0-1 1,1 0 0,0 0-1,0 0 1,0 0 0,-5-7-1,7 8-192,0 0-1,1-1 0,-1 1 1,1-1-1,-1 0 1,1 0-1,0 1 0,0-1 1,1-1-1,-1 1 0,1 0 1,0 0-1,0 0 0,1-1 1,-1 1-1,1 0 1,0-1-1,0-7 0,1 11 42,0 0 0,-1 0 0,1 0-1,0 0 1,0 0 0,-1 1-1,1-1 1,0 0 0,0 1 0,0-1-1,0 1 1,0-1 0,0 1-1,0-1 1,0 1 0,0-1 0,0 1-1,0 0 1,1 0 0,-1 0 0,0 0-1,0-1 1,0 2 0,2-1-1,39 0-2879,-28 1 1249,21-1-1977,5 0-1239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7.010"/>
    </inkml:context>
    <inkml:brush xml:id="br0">
      <inkml:brushProperty name="width" value="0.025" units="cm"/>
      <inkml:brushProperty name="height" value="0.025" units="cm"/>
    </inkml:brush>
  </inkml:definitions>
  <inkml:trace contextRef="#ctx0" brushRef="#br0">72 202 6534,'0'0'18001,"6"-9"-17072,9-11-621,32-45-30,-44 60-263,1-1 0,-1 1 0,0-1 0,-1 0 1,1 0-1,-1 0 0,0 0 0,-1 0 0,2-11 0,-3 17-15,-1-1 0,1 0 1,0 1-1,-1-1 1,1 1-1,-1-1 0,1 0 1,-1 1-1,1-1 0,-1 1 1,1 0-1,-1-1 0,0 1 1,1-1-1,-1 1 0,0 0 1,1-1-1,-1 1 0,0 0 1,1 0-1,-1 0 0,0-1 1,0 1-1,1 0 0,-1 0 1,0 0-1,1 0 0,-1 0 1,0 0-1,0 0 0,1 1 1,-1-1-1,0 0 0,1 0 1,-1 1-1,0-1 1,1 0-1,-2 1 0,-30 11-77,22-5 67,0 1 0,0 1 0,1 0 1,1 0-1,0 1 0,-9 12 0,12-15 36,1-1-1,0 1 1,0 0 0,1 0-1,0 1 1,0-1 0,0 1-1,1-1 1,0 1 0,-1 15-1,3-22-16,0-1 0,0 1 0,1 0-1,-1-1 1,0 1 0,1-1 0,-1 1 0,0 0-1,1-1 1,-1 1 0,1-1 0,-1 1 0,1-1-1,-1 1 1,1-1 0,-1 0 0,1 1 0,-1-1-1,1 0 1,0 1 0,-1-1 0,1 0 0,0 0-1,-1 0 1,1 1 0,0-1 0,-1 0-1,1 0 1,0 0 0,-1 0 0,1 0 0,0 0-1,-1 0 1,1-1 0,0 1 0,-1 0 0,1 0-1,0 0 1,-1-1 0,1 1 0,1-1 0,30-10 128,-19 5-116,1-1-52,0 0 1,1 1-1,-1 0 0,1 1 1,1 1-1,-1 0 1,0 1-1,1 1 0,0 1 1,-1 0-1,22 1 0,-34 0-9,-1 1 0,1-1 0,0 1-1,-1-1 1,1 1 0,-1 0-1,1 0 1,-1 0 0,1 0 0,-1 1-1,0-1 1,0 0 0,1 1 0,-1 0-1,0 0 1,0-1 0,-1 1-1,1 0 1,0 1 0,-1-1 0,1 0-1,-1 0 1,2 4 0,0 2 4,-1 0 0,0 0 0,-1 0 0,0 0 0,0 1 1,-1 8-1,3 25 346,-1-39 592,2-8-456,0-9-102,-1-23-118,-2-69 0,-2 50-213,1 54-77,14 22-145,-10-17 211,0 1 0,0-1 0,1 1 0,0-2 0,-1 1 0,1 0 0,0-1 0,1 0 0,-1 0 0,0 0 0,0-1 0,1 1 0,-1-1 0,1-1 0,-1 1 0,1-1 0,0 0-1,-1 0 1,1-1 0,-1 1 0,1-1 0,-1-1 0,0 1 0,1-1 0,-1 0 0,10-4 0,-3-1-1,1 1-1,-1-2 1,0 1-1,-1-2 1,0 0 0,0 0-1,-1-1 1,0 0-1,13-17 1,-15 9-16,-16 11-12,6 8 21,0-1 1,-1 0-1,1 1 0,0-1 0,-1 1 0,1-1 0,0 1 1,0 0-1,-1 0 0,1 0 0,0 1 0,-3 1 1,-3 4 28,-1 1 1,1 0 0,0 0 0,1 1 0,0-1 0,1 2 0,-1-1 0,2 1 0,-1 0-1,2 0 1,-1 1 0,1-1 0,1 1 0,0 0 0,0 0 0,1 0 0,1 0-1,-1 13 1,2-23-16,1 1 0,0-1 0,-1 1 0,1-1 0,0 1 0,0-1 0,0 1 0,0-1 0,0 0-1,0 0 1,1 0 0,-1 0 0,0 1 0,1-2 0,-1 1 0,0 0 0,1 0 0,-1 0 0,1-1 0,0 1-1,-1 0 1,1-1 0,-1 0 0,1 1 0,0-1 0,-1 0 0,1 0 0,0 0 0,-1 0 0,3 0 0,61-1-1506,-58 0 748,0 1-358,0-1 0,0-1 0,-1 1 0,1-1 0,-1 0 0,7-3 0,12-7-6350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7.353"/>
    </inkml:context>
    <inkml:brush xml:id="br0">
      <inkml:brushProperty name="width" value="0.025" units="cm"/>
      <inkml:brushProperty name="height" value="0.025" units="cm"/>
    </inkml:brush>
  </inkml:definitions>
  <inkml:trace contextRef="#ctx0" brushRef="#br0">163 26 2242,'0'0'18268,"-9"-4"-16832,-29-15-229,36 18-1155,1 0 0,-1 1 1,0 0-1,1-1 0,-1 1 1,0 0-1,0 0 1,1 0-1,-1 0 0,0 0 1,0 1-1,1-1 0,-1 0 1,0 1-1,1 0 1,-1-1-1,0 1 0,1 0 1,-1-1-1,1 1 0,-1 0 1,1 0-1,-1 0 1,-1 3-1,-27 32 793,27-30-581,-28 50 956,30-52-1185,-1-1 0,1 1 0,0 0 1,0 0-1,0 0 0,1 0 1,-1 0-1,1 0 0,0 0 0,0 0 1,0 0-1,1 0 0,1 7 0,-1-10-36,0 1 0,1-1-1,-1 1 1,0-1-1,1 0 1,-1 0-1,1 0 1,-1 0-1,1 0 1,-1 0-1,1 0 1,0 0 0,0-1-1,-1 1 1,1-1-1,0 1 1,0-1-1,-1 0 1,1 1-1,0-1 1,0 0-1,0 0 1,2-1 0,45-3-1433,-40 1 620,-1 0 0,1 0-1,-1-1 1,1 0 0,-1 0-1,11-9 1,-6 3-2444,-1 0-1,22-23 0,-8 1-1027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7.899"/>
    </inkml:context>
    <inkml:brush xml:id="br0">
      <inkml:brushProperty name="width" value="0.025" units="cm"/>
      <inkml:brushProperty name="height" value="0.025" units="cm"/>
    </inkml:brush>
  </inkml:definitions>
  <inkml:trace contextRef="#ctx0" brushRef="#br0">78 1 9289,'0'0'7329,"-8"9"-5380,2-2-1457,0 0 1,0 1-1,1-1 0,0 1 1,0 1-1,1-1 0,0 1 1,1 0-1,0 0 1,0 0-1,1 0 0,-2 11 1,0 11 909,0-11-1125,1 1-1,1-1 0,1 0 0,1 1 1,1-1-1,3 23 0,-3-41-273,-1-1 0,1 0 0,-1 0 0,1 0 0,0 0 0,0 1 0,-1-1 0,1 0-1,0 0 1,0 0 0,0-1 0,0 1 0,0 0 0,0 0 0,0 0 0,0-1 0,1 1 0,-1 0 0,0-1 0,0 1 0,1-1-1,-1 0 1,0 1 0,0-1 0,1 0 0,-1 0 0,0 0 0,1 0 0,-1 0 0,0 0 0,1 0 0,-1 0 0,0-1 0,1 1-1,-1 0 1,2-2 0,3 1-35,0-1 0,0 0 0,0 0-1,-1-1 1,1 0 0,8-6 0,31-36-483,-38 37 466,0 1 0,0-1-1,1 1 1,0 0 0,0 1 0,13-8-1,-21 14 44,1 0 0,-1-1-1,0 1 1,0 0 0,1 0-1,-1 0 1,0 0 0,1 0-1,-1 0 1,0 0 0,0-1-1,1 1 1,-1 0 0,0 0-1,1 0 1,-1 0 0,0 0-1,1 0 1,-1 1 0,0-1-1,1 0 1,-1 0 0,0 0-1,0 0 1,1 0 0,-1 0-1,0 0 1,0 1 0,1-1-1,-1 0 1,0 0 0,0 0-1,1 1 1,-1-1 0,0 0-1,0 0 1,0 1 0,1-1-1,2 17-107,-8 22 127,5-37-6,-3 11-11,1-4 86,0-1 0,1 1 0,0-1-1,1 1 1,0-1 0,1 11 0,-1-17-60,0 0 0,1 0 1,0-1-1,-1 1 0,1 0 1,0-1-1,0 1 0,0 0 1,0-1-1,0 1 1,0-1-1,0 1 0,1-1 1,-1 0-1,0 0 0,1 1 1,-1-1-1,1 0 0,-1 0 1,1 0-1,0-1 0,-1 1 1,1 0-1,0-1 1,0 1-1,0-1 0,-1 1 1,1-1-1,0 0 0,0 0 1,0 0-1,0 0 0,3 0 1,1-1-3,0 1 0,0-1 0,0-1 1,-1 1-1,1-1 0,0 0 0,-1 0 0,1-1 1,-1 1-1,0-1 0,0 0 0,0-1 1,8-6-1,-8 5-16,1 1 0,0 0 0,0 0 0,1 0 0,-1 1 0,1 0 0,13-4 0,15 2 525,-29 5-444,0 0 1,0-1-1,0 0 0,-1 0 0,1-1 1,8-3-1,-13 5-95,0-1 0,0 0 0,0 1 0,0-1 0,0 1 0,0-1 0,0 1 0,0-1 0,1 1 1,-1 0-1,0-1 0,0 1 0,0 0 0,0 0 0,1 0 0,-1 0 0,0 0 0,0 0 0,0 0 0,0 1 0,1-1 0,-1 0 0,0 1 0,0-1 0,0 0 0,2 2 0,-2 0-229,0 0 0,-1 0 0,1 1 0,0-1 0,-1 0 0,0 1 0,1-1 0,-1 0 0,0 1 0,0-1 0,-1 3 0,1 3-948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6:29.053"/>
    </inkml:context>
    <inkml:brush xml:id="br0">
      <inkml:brushProperty name="width" value="0.025" units="cm"/>
      <inkml:brushProperty name="height" value="0.025" units="cm"/>
    </inkml:brush>
  </inkml:definitions>
  <inkml:trace contextRef="#ctx0" brushRef="#br0">1 528 673,'0'0'22282,"9"-5"-21156,17-11-409,47-37 0,-61 44-724,-1-1 0,-1 0 0,0 0 0,0-1 0,-1-1 0,0 0 0,7-14 0,-15 25-5,0 1 1,-1-1-1,1 0 0,-1 0 1,0 0-1,1 0 1,-1 0-1,0 0 1,1 0-1,-1 0 0,0 0 1,0 0-1,0 0 1,0 0-1,0 0 0,0 0 1,0 0-1,0 0 1,-1 0-1,1-2 1,-1 3 3,1-1 0,-1 1 1,1-1-1,-1 1 0,0 0 1,1-1-1,-1 1 0,1 0 0,-1-1 1,0 1-1,1 0 0,-1 0 1,0-1-1,1 1 0,-1 0 1,0 0-1,0 0 0,1 0 1,-1 0-1,0 0 0,1 0 1,-2 1-1,-3-1-6,1 1-1,-1 1 1,1-1 0,-1 1 0,1 0-1,-1 0 1,-6 4 0,2 1 9,1 0-1,-1 0 1,1 1 0,0 1 0,1-1 0,0 1-1,1 1 1,-1-1 0,-4 11 0,7-12 63,1-1-1,-1 1 1,1 0 0,1 0 0,-1 0 0,1 0-1,1 1 1,0-1 0,0 1 0,0-1 0,1 1-1,2 14 1,-1-21-40,-1-1 0,1 0 0,0 0 0,-1 0 0,1 0-1,0 0 1,0 0 0,0 0 0,0 0 0,0-1 0,0 1 0,0 0 0,0 0 0,0-1-1,0 1 1,0-1 0,0 1 0,0-1 0,1 1 0,-1-1 0,0 0 0,0 0-1,1 1 1,-1-1 0,0 0 0,0 0 0,1 0 0,-1 0 0,0-1 0,0 1-1,1 0 1,1-1 0,44-12 214,-19 0-337,-1-2-1,0-1 1,-1-1 0,-1-2-1,-1 0 1,-1-2-1,0 0 1,-2-1-1,0-2 1,-2 0 0,0-1-1,-2-1 1,-1 0-1,-1-1 1,14-36-1,-15 32 120,-5 15 19,-2-1 0,0 0 0,-1 0 0,0 0 1,-2-1-1,5-33 0,-23 71-22,-4 29 341,2 1 0,2 1 1,2 0-1,3 0 0,1 1 1,4 1-1,2 92 0,8-122-376,5-19 329,-10-5-277,0 0 1,0 0-1,0 0 1,0 0-1,0 0 0,0 0 1,0 0-1,0 0 1,0 0-1,0-1 1,0 1-1,-1 0 0,1-1 1,-1 1-1,1 0 1,-1-1-1,1 1 0,-1-1 1,0 1-1,0-1 1,0 1-1,0-3 1,1-11-187,-1 0 0,-1-1 1,-1 1-1,0 1 0,-1-1 1,0 0-1,-1 0 0,-1 1 1,-6-15-1,6 19-90,0 1 1,0-1-1,-1 1 0,0 1 0,-1-1 1,0 1-1,0 0 0,-1 0 0,0 1 1,0 0-1,0 1 0,-1-1 1,-15-6-1,-4 4 98,28 9 162,0 0 1,1 0-1,-1 1 0,0-1 0,0 0 0,1 0 0,-1 1 1,0-1-1,0 0 0,1 1 0,-1-1 0,0 0 0,0 1 0,0-1 1,0 0-1,0 1 0,0-1 0,1 0 0,-1 1 0,0-1 0,0 1 1,0-1-1,0 0 0,0 1 0,0-1 0,0 0 0,-1 1 0,1-1 1,0 0-1,0 1 0,0-1 0,0 0 0,0 1 0,0-1 0,-1 0 1,1 1-1,0-1 0,0 0 0,-1 1 0,1-1 0,0 0 0,0 0 1,-1 1-1,1-1 0,0 0 0,-1 0 0,1 0 0,0 1 0,-1-1 1,1 0-1,0 0 0,-1 0 0,1 0 0,0 0 0,-1 0 1,1 0-1,-1 0 0,1 0 0,0 0 0,-1 0 0,1 0 0,0 0 1,-1 0-1,1 0 0,0 0 0,-1 0 0,1 0 0,-1-1 0,3 3 80,0 1 1,0-1-1,1-1 0,-1 1 0,0 0 0,1 0 0,-1-1 0,1 0 0,0 1 0,-1-1 0,1 0 0,0 0 0,0-1 0,0 1 0,-1 0 0,5-1 0,54 4 747,-49-3-723,30 0-34,0-1 0,80-12 0,-105 9-1764,0-2 1,33-12-1,-18 1-4051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8:23.463"/>
    </inkml:context>
    <inkml:brush xml:id="br0">
      <inkml:brushProperty name="width" value="0.025" units="cm"/>
      <inkml:brushProperty name="height" value="0.025" units="cm"/>
    </inkml:brush>
  </inkml:definitions>
  <inkml:trace contextRef="#ctx0" brushRef="#br0">1 91 6022,'12'-2'-732,"6"-2"793,-1 1-1,1 1 0,0 1 1,0 0-1,0 1 0,0 1 1,0 1-1,-1 1 0,24 5 1,85 42 1467,-69-25-1027,1-4 1,87 22-1,-63-29-220,1-4 0,87 0 0,171-14-25,-322 4-250,86-3 21,658 2 234,-565 11 75,0-9 1,385-48-1,-451 27-251,1239-156 65,-564 151-21,0 56 4,-441-15 64,424 41 1063,-633-31-1146,166 21 1849,-315-46-2436,1-1 1,-1 1 0,0-1 0,0-1 0,0 0 0,0 0-1,0 0 1,9-4 0,7-10-2822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1.738"/>
    </inkml:context>
    <inkml:brush xml:id="br0">
      <inkml:brushProperty name="width" value="0.025" units="cm"/>
      <inkml:brushProperty name="height" value="0.025" units="cm"/>
    </inkml:brush>
  </inkml:definitions>
  <inkml:trace contextRef="#ctx0" brushRef="#br0">63 0 7815,'0'0'14003,"-2"14"-13459,-24 152 1149,-8 263-1,34-427-1679,0 0 0,0-1 0,0 1 0,0 0 0,0 0 1,0 0-1,0-1 0,0 1 0,1 0 0,-1 0 0,1-1 0,-1 1 0,1 0 0,0-1 0,0 1 0,0-1 0,0 1 0,0-1 1,0 1-1,0-1 0,0 0 0,0 1 0,1-1 0,-1 0 0,1 0 0,-1 0 0,1 0 0,-1 0 0,1 0 0,-1 0 0,1-1 1,0 1-1,-1-1 0,1 1 0,0-1 0,0 1 0,-1-1 0,1 0 0,0 0 0,0 0 0,-1 0 0,1 0 0,0-1 1,0 1-1,0 0 0,-1-1 0,1 1 0,3-2 0,12-4 15,-1 0 0,1-1 0,-1 0 0,16-11 0,-13 7-40,120-53-1756,-33 16-4424,-82 35 1948,-3-1-1035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1.879"/>
    </inkml:context>
    <inkml:brush xml:id="br0">
      <inkml:brushProperty name="width" value="0.025" units="cm"/>
      <inkml:brushProperty name="height" value="0.025" units="cm"/>
    </inkml:brush>
  </inkml:definitions>
  <inkml:trace contextRef="#ctx0" brushRef="#br0">29 142 12556,'-1'0'250,"0"1"-1,0-1 1,0 0 0,0 1 0,0-1-1,0 0 1,0 0 0,0 0-1,0 1 1,0-1 0,0 0 0,0 0-1,0 0 1,0-1 0,0 1 0,0 0-1,0 0 1,0 0 0,0-1 0,1 1-1,-1-1 1,0 1 0,0 0-1,0-1 1,0 0 0,0 1 0,1-1-1,-2 0 1,2-1-132,0 1 1,0 0-1,0-1 0,0 1 1,0-1-1,0 1 0,0 0 1,0-1-1,1 1 0,-1 0 1,1-1-1,-1 1 1,1 0-1,-1-1 0,1 1 1,1-2-1,40-50-276,-39 49 158,2-1 15,0-1-1,1 1 0,-1 0 0,1 0 1,0 1-1,0-1 0,1 1 0,-1 1 1,1-1-1,0 1 0,11-4 0,-17 7-14,0 0-1,0 1 1,0-1-1,0 0 1,0 0-1,0 1 0,-1-1 1,1 0-1,0 1 1,0-1-1,0 1 1,0-1-1,0 1 1,-1-1-1,1 1 0,0 0 1,0 0-1,-1-1 1,1 1-1,0 0 1,-1 0-1,1-1 1,-1 1-1,1 0 0,-1 0 1,0 0-1,1 0 1,-1 0-1,0 0 1,0 0-1,1 0 1,-1 0-1,0 0 0,0 1 1,3 45 100,-2-34-42,-1-10-55,0 0 0,0-1-1,0 1 1,1-1 0,-1 1 0,1-1-1,0 1 1,0-1 0,0 1 0,0-1-1,0 0 1,0 1 0,1-1 0,-1 0-1,1 0 1,-1 0 0,1 0 0,0 0-1,0 0 1,4 2 0,-3-3 7,0 1 0,0-1 0,0-1 0,0 1 1,0 0-1,0-1 0,1 1 0,-1-1 0,0 0 0,0 0 0,1 0 0,-1-1 1,0 1-1,0-1 0,0 0 0,1 0 0,2-1 0,14-6 119,1-1 1,-2-1-1,20-12 0,0-1-2579,0 4-5370,-25 14-2643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2.110"/>
    </inkml:context>
    <inkml:brush xml:id="br0">
      <inkml:brushProperty name="width" value="0.025" units="cm"/>
      <inkml:brushProperty name="height" value="0.025" units="cm"/>
    </inkml:brush>
  </inkml:definitions>
  <inkml:trace contextRef="#ctx0" brushRef="#br0">1 1 4708,'0'0'17281,"9"7"-16443,-7-5-805,2 2 29,1-1 1,0 1-1,0 0 1,0-1 0,1 0-1,-1-1 1,0 1-1,1-1 1,0 0 0,0 0-1,0-1 1,0 1-1,0-1 1,9 0 0,18-2 39,-16-1-90,-1 2 0,0 0-1,0 1 1,16 3 0,-29-4-9,0 0-1,-1 1 1,1 0-1,0 0 1,0 0 0,-1 0-1,1 0 1,0 0 0,-1 1-1,1-1 1,-1 1-1,0 0 1,1 0 0,-1 0-1,0 0 1,0 0 0,0 0-1,-1 0 1,1 1-1,0-1 1,-1 1 0,0-1-1,1 1 1,-1 0 0,0-1-1,0 1 1,0 5-1,0 2 91,-1 1 0,0-1 0,0 1 0,-2-1 0,1 1 0,-1-1 0,-1 0 0,1 0 0,-2 0 0,0 0 0,0 0-1,0-1 1,-1 0 0,-11 16 0,-11 11-7,-1 0 0,-36 34 0,39-43-318,20-21-504,-6 5-584,2-7-4733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2.825"/>
    </inkml:context>
    <inkml:brush xml:id="br0">
      <inkml:brushProperty name="width" value="0.025" units="cm"/>
      <inkml:brushProperty name="height" value="0.025" units="cm"/>
    </inkml:brush>
  </inkml:definitions>
  <inkml:trace contextRef="#ctx0" brushRef="#br0">8 1 5381,'0'0'15711,"0"13"-15177,-3 62 3,0-30-172,2-1 1,5 54-1,-4-97-351,0 1 0,0-1 0,0 0 0,0 0 0,0 0 0,1 1 0,-1-1 0,0 0 0,1 0 0,-1 0 0,1 0-1,0 0 1,-1 0 0,1 0 0,0 0 0,-1 0 0,1 0 0,0 0 0,0 0 0,0 0 0,0 0 0,0-1 0,0 1 0,0 0-1,0-1 1,0 1 0,0-1 0,0 1 0,0-1 0,1 1 0,-1-1 0,0 0 0,0 0 0,0 0 0,1 0 0,-1 1 0,0-2 0,0 1-1,1 0 1,-1 0 0,0 0 0,0 0 0,0-1 0,0 1 0,1-1 0,-1 1 0,0-1 0,0 1 0,1-2 0,7-2 185,-1 0-1,-1-1 1,1 0 0,-1-1 0,9-8 0,36-38 278,-36 34-384,1 0 1,1 1 0,1 1-1,29-18 1,-47 32-88,1 1-1,-1 1 1,1-1 0,0 0-1,-1 0 1,1 1-1,0-1 1,0 0 0,-1 1-1,1 0 1,0 0 0,0-1-1,0 1 1,0 0-1,0 0 1,3 1 0,-4-1-1,0 1 0,0 0 1,0-1-1,0 1 0,0 0 1,0-1-1,0 1 1,0 0-1,-1 0 0,1 0 1,0-1-1,0 1 0,-1 0 1,1 0-1,-1 0 1,1 0-1,-1 1 0,1-1 1,0 2-1,1 6 41,-1 0 1,0 1-1,-1-1 0,1 0 1,-3 13-1,2-3 71,-8 93 59,8-112-188,0 0 0,0 0 0,0 1 0,0-1 0,0 0 0,0 1 0,0-1 0,0 0 0,0 1 0,1-1 0,-1 0 0,0 1 0,0-1 0,0 0 0,0 1 0,0-1 0,1 0 0,-1 0 0,0 1 0,0-1 0,1 0 0,-1 0 0,0 0 0,0 1 0,1-1 0,-1 0 0,0 0 0,0 0 0,1 0 0,-1 1 0,0-1 0,1 0 0,-1 0 0,0 0 0,1 0 0,-1 0 0,0 0 0,1 0 0,-1 0 0,0 0 0,1 0 0,-1 0 0,0 0 0,0 0 0,1 0 0,-1 0 0,0 0 0,1-1 0,-1 1 0,0 0 0,1 0-1,-1 0 1,0 0 0,0-1 0,1 1 0,-1 0 0,0 0 0,0-1 0,1 1 0,-1 0 0,0 0 0,0-1 0,0 1 0,0 0 0,1 0 0,-1-1 0,0 1 0,0-1 0,18-19-1673,-11 10-521,0-2 0,-1 1-1,7-20 1,2-11-6757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3.478"/>
    </inkml:context>
    <inkml:brush xml:id="br0">
      <inkml:brushProperty name="width" value="0.025" units="cm"/>
      <inkml:brushProperty name="height" value="0.025" units="cm"/>
    </inkml:brush>
  </inkml:definitions>
  <inkml:trace contextRef="#ctx0" brushRef="#br0">1 167 1409,'0'0'19352,"11"4"-18188,-7-3-1094,0 1-19,0-1 1,-1 1 0,1-1 0,0 0-1,0 0 1,0-1 0,0 1 0,0-1-1,0 0 1,0 0 0,0 0-1,0 0 1,0-1 0,0 1 0,0-1-1,-1 0 1,1-1 0,0 1 0,0 0-1,-1-1 1,1 0 0,4-3 0,14-10 86,-1-1 1,-1-1 0,0-1 0,-1-1 0,30-40-1,-48 59-80,0-1 0,-1 0-1,1 1 1,-1-1-1,1 0 1,-1 0 0,1 0-1,-1 0 1,1 0 0,-1 1-1,0-1 1,1 0-1,-1 0 1,0 0 0,0 0-1,0 0 1,0 0-1,0 0 1,0 0 0,0-2-1,-15 2 830,-24 22-464,25-8-368,0 1 1,0 1-1,1 0 0,-18 29 0,27-37 8,-1 0-1,1 0 1,0 1 0,1-1-1,0 1 1,0 0 0,1 0-1,0 0 1,0 1 0,1-1-1,0 0 1,0 1 0,1 13-1,0-21-61,0 0 0,1 0 0,-1 0-1,0 0 1,1 0 0,-1 0 0,0 0 0,1 0 0,-1 0-1,1 0 1,0-1 0,-1 1 0,1 0 0,0 0 0,-1 0-1,1-1 1,0 1 0,0 0 0,0-1 0,0 1-1,0-1 1,0 1 0,0-1 0,0 1 0,1-1 0,31 1 19,-25-3-26,-1 0 0,1 0 0,-1 0 0,1-1 0,-1-1 0,8-4 0,10-12-222,-2 0 1,0-2-1,-2-1 0,25-33 0,-41 50 150,-9 44-226,-2-22 433,2 0 0,0 0 0,1 1 0,0-1 0,0 32 0,3-46-126,0-1 0,0 1-1,0-1 1,0 1 0,1-1 0,-1 1 0,0 0 0,1-1-1,-1 1 1,1-1 0,0 0 0,-1 1 0,1-1 0,0 1-1,0-1 1,0 0 0,0 0 0,0 1 0,0-1 0,0 0-1,0 0 1,1 0 0,1 1 0,-1-1 6,1 0 1,0 0-1,0 0 0,-1-1 0,1 1 1,0 0-1,0-1 0,0 0 1,0 0-1,0 0 0,5-1 1,1 0 14,0-1 0,0 0 0,0-1 1,-1 1-1,1-2 0,-1 1 0,12-8 1,-2-3-10,0-1 1,0-1 0,-2 0 0,25-32 0,-34 39-31,-11 16 42,1 0 0,0 0 0,0 1 0,0-1 1,1 1-1,0-1 0,1 1 0,0-1 1,-1 10-1,2-16-20,0 0 0,0 0 0,0 0 0,0-1 1,0 1-1,0 0 0,0 0 0,1 0 0,-1 0 0,0-1 0,0 1 0,1 0 1,-1 0-1,0-1 0,1 1 0,-1 0 0,1 0 0,-1-1 0,1 1 1,-1-1-1,1 1 0,-1 0 0,1-1 0,0 1 0,-1-1 0,1 1 1,0-1-1,0 0 0,-1 1 0,2 0 0,1-1 25,-1 0-1,0 0 1,0 0-1,1 0 1,-1 0-1,0 0 1,0 0-1,1-1 1,-1 1-1,0-1 1,3-1-1,4-1 51,-1-1 0,1-1 0,-1 1 0,13-11 0,61-69-13,-86 113-378,-2-13-7,-12 48 436,17-61-671,0 1 1,1-1-1,0 1 0,0-1 1,0 0-1,0 1 1,1-1-1,0 1 1,1 5-1,5-2-6250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4.463"/>
    </inkml:context>
    <inkml:brush xml:id="br0">
      <inkml:brushProperty name="width" value="0.025" units="cm"/>
      <inkml:brushProperty name="height" value="0.025" units="cm"/>
    </inkml:brush>
  </inkml:definitions>
  <inkml:trace contextRef="#ctx0" brushRef="#br0">92 61 7527,'1'-3'794,"1"0"1,-1 0-1,0-1 1,0 1-1,0-1 0,0 1 1,-1-1-1,1 1 0,-1-1 1,0-3-1,0 6-694,0 0 0,-1 0 0,1 0 0,0 0 0,-1 0 0,1 0 0,-1 0 0,1 0 1,-1 1-1,0-1 0,1 0 0,-1 0 0,0 0 0,0 1 0,1-1 0,-1 0 0,0 1 0,0-1 0,0 1 0,0-1 0,0 1 0,0 0 0,0-1 0,0 1 0,0 0 0,0-1 0,0 1 0,0 0 1,0 0-1,0 0 0,0 0 0,0 0 0,0 0 0,0 0 0,0 0 0,0 1 0,-1-1 0,-2 2-73,1-1-1,-1 0 1,1 1 0,0 0 0,-1 0 0,1 0-1,0 0 1,0 0 0,0 1 0,1-1-1,-1 1 1,0 0 0,1 0 0,0 0-1,0 0 1,0 0 0,0 0 0,0 1-1,1-1 1,-1 1 0,1-1 0,-1 5-1,0-2 110,0-1-1,0 0 1,1 1-1,-1 0 1,1-1-1,1 1 1,-1 0-1,1-1 1,0 1-1,0 0 1,1-1-1,0 1 1,0 0-1,2 7 1,-1-10-87,0-1-1,0 1 1,1-1 0,-1 0 0,0 0 0,1 0-1,0 0 1,-1 0 0,1 0 0,0-1 0,0 1 0,0-1-1,0 0 1,0 0 0,0 0 0,0 0 0,0-1-1,1 1 1,-1-1 0,0 0 0,0 0 0,1 0-1,-1 0 1,0 0 0,6-2 0,1 1 67,-1-1 0,1 0 1,0-1-1,-1 0 0,1 0 1,-1-1-1,10-6 0,1-4 13,-2-1 0,0-1 0,0 0 0,-2-1 0,0-1 0,26-39-1,-48 72-93,1-1-1,1 1 0,1 1 0,0-1 0,0 0 0,2 1 1,0 20-1,1-32-8,0 1-1,0-1 1,1 0 0,-1 0 0,1 0 0,0 0 0,0 0-1,0 0 1,1 0 0,0 0 0,-1 0 0,1-1-1,1 1 1,-1 0 0,0-1 0,1 0 0,0 0 0,0 0-1,0 0 1,0 0 0,0 0 0,0-1 0,1 1 0,-1-1-1,1 0 1,0 0 0,0-1 0,0 1 0,-1-1-1,1 1 1,9 0 0,-7-1 61,0 0 0,0-1-1,0 1 1,0-1 0,1 0 0,-1-1-1,0 0 1,0 0 0,0 0 0,0-1-1,0 0 1,0 0 0,-1 0 0,1-1-1,-1 0 1,1 0 0,-1 0 0,0 0-1,7-7 1,-6 4-8,-1 0 0,0 0 0,0-1 0,-1 1 0,0-1 0,0 0 0,-1 0 0,1 0 0,-2-1 0,1 1 0,-1-1 0,0 0 0,0 0 0,0-15 0,-1 18-65,-1 0-1,0 0 0,0 0 0,0 0 1,-1 0-1,1 0 0,-1 0 1,-1 0-1,-2-8 0,3 12-16,0-1 0,0 0 0,0 1 0,0 0-1,0-1 1,0 1 0,-1 0 0,1-1 0,-1 1-1,1 0 1,-1 0 0,1 0 0,-1 0 0,1 1-1,-1-1 1,0 0 0,0 1 0,1-1 0,-1 1 0,0-1-1,0 1 1,0 0 0,1 0 0,-1 0 0,0 0-1,0 0 1,0 0 0,0 0 0,-2 2 0,2-2-8,1 0 1,0 1 0,-1-1-1,1 1 1,0-1 0,-1 1 0,1 0-1,0 0 1,0 0 0,0-1 0,0 1-1,0 0 1,0 0 0,0 0-1,0 1 1,0-1 0,0 0 0,0 0-1,1 0 1,-1 1 0,1-1-1,-1 0 1,1 1 0,-1-1 0,1 0-1,0 1 1,-1-1 0,1 1-1,0-1 1,0 0 0,0 1 0,0-1-1,0 1 1,0-1 0,1 0-1,-1 1 1,0-1 0,1 1 0,-1-1-1,1 0 1,0 0 0,-1 1 0,2 1-1,-1-2-142,0 0 1,0 0-1,0 0 0,0 0 0,0 0 0,0 0 0,0-1 0,0 1 1,0 0-1,0-1 0,0 1 0,1 0 0,-1-1 0,0 1 1,0-1-1,1 0 0,-1 0 0,0 1 0,1-1 0,1 0 0,17-2-8553,-10-9-823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5.410"/>
    </inkml:context>
    <inkml:brush xml:id="br0">
      <inkml:brushProperty name="width" value="0.025" units="cm"/>
      <inkml:brushProperty name="height" value="0.025" units="cm"/>
    </inkml:brush>
  </inkml:definitions>
  <inkml:trace contextRef="#ctx0" brushRef="#br0">69 151 8712,'0'0'13869,"-9"6"-12801,4-2-1000,1-1-1,-1 1 1,1 0 0,0 0-1,0 0 1,0 1-1,1-1 1,-1 1 0,1 0-1,0 0 1,1 0-1,-1 0 1,1 0 0,0 1-1,0-1 1,1 1 0,-1 0-1,1-1 1,1 1-1,-1 10 1,0-8-30,1-1 1,0 1-1,1-1 1,-1 0-1,1 0 1,1 1-1,0-1 0,0 0 1,0 0-1,1 0 1,5 11-1,-6-15-29,1-1 0,-1 1-1,1 0 1,-1-1 0,1 1 0,0-1-1,0 0 1,0 0 0,0 0 0,0-1-1,1 1 1,-1 0 0,0-1 0,1 0-1,-1 0 1,1 0 0,0-1 0,-1 1-1,1-1 1,-1 1 0,1-1 0,0-1-1,-1 1 1,1 0 0,6-2 0,-4 0 21,0 0 1,-1 0-1,1 0 1,0-1 0,-1 0-1,0 0 1,0 0-1,0-1 1,0 1-1,0-1 1,-1 0-1,8-9 1,-6 6 25,0 0 1,0-1-1,-1 1 1,0-1-1,-1 0 1,1 0-1,5-18 1,-11 28-38,0-1 0,1 1 0,-1 0 0,0 0 0,1-1 1,0 1-1,-1 0 0,1 0 0,0 0 0,0-1 0,0 1 1,0 0-1,0 0 0,0 0 0,1-1 0,-1 1 0,0 0 1,1 0-1,0-1 0,-1 1 0,1 0 0,0-1 1,0 1-1,0 0 0,0-1 0,0 0 0,0 1 0,0-1 1,1 0-1,-1 1 0,0-1 0,1 0 0,-1 0 0,1 0 1,0 0-1,-1 0 0,1 0 0,-1-1 0,1 1 1,0-1-1,0 1 0,-1-1 0,1 1 0,0-1 0,0 0 1,0 0-1,0 0 0,2 0 0,6 0-79,0 0 0,0-1-1,0 0 1,0 0 0,0-1 0,-1-1-1,1 1 1,-1-1 0,16-8 0,44-29-4142,-41 25-717,22-1 2286,12-6 1472,-46 14 1171,56-31-481,-33 7 3148,-45 34 1169,-10 1-3288,7 2-180,-1 1 1,1 0-1,0 1 1,0-1-1,1 2 1,-1-1-1,-9 13 1,14-15-102,0-1 0,1 1-1,-1-1 1,1 1 0,0 0 0,1 1 0,-1-1 0,1 0 0,0 1-1,0-1 1,1 1 0,-1 0 0,1-1 0,0 1 0,1 11 0,0-15-261,1-1 1,0 1 0,0-1-1,-1 0 1,1 0 0,0 0-1,0 1 1,0-1 0,1 0-1,-1 0 1,0 0 0,0 0-1,1-1 1,-1 1 0,0 0-1,1-1 1,-1 1 0,0 0-1,1-1 1,-1 0 0,1 1-1,-1-1 1,1 0 0,-1 0-1,1 0 1,-1 0 0,1 0-1,0 0 1,-1 0 0,1 0-1,1-1 1,53-8 218,-37 2-220,-1 0 0,0-2-1,0 0 1,-1-1 0,0 0-1,-1-1 1,0-1 0,22-23-1,-28 25-30,0 0-1,-1-1 0,0 0 1,0 0-1,-1-1 0,-1 0 0,0 0 1,-1-1-1,0 0 0,-1 0 0,0 0 1,4-26-1,-8 38 16,-1 0 0,0 0 0,0 0 1,0 0-1,0 0 0,0 0 0,0 0 0,0 0 0,0 0 1,0 0-1,0 0 0,0 0 0,0 1 0,-1-1 1,1 0-1,0 0 0,-1 0 0,1 0 0,-1 0 0,1 0 1,-2-1-1,1 2 0,1 0 0,-1-1 0,0 1-1,1 0 1,-1 0 0,0 0 0,0 0 0,1 0 0,-1 0 0,0 0 0,0 0 0,1 0 0,-1 0 0,0 0 0,1 0 0,-1 1 0,0-1-1,0 0 1,1 0 0,-1 1 0,0 0 0,-33 26 80,29-22-33,1 1 0,0-1-1,0 1 1,1-1-1,0 1 1,0 0 0,0 1-1,1-1 1,0 0 0,0 1-1,0-1 1,1 1 0,0 0-1,0 9 1,1-11-37,1-1 0,-1 0 0,1 0 0,0 0 0,0 0 0,0 0 0,1 0 0,0 0 0,-1 0 1,1-1-1,1 1 0,-1 0 0,0-1 0,1 0 0,0 0 0,0 0 0,0 0 0,0 0 0,0 0 0,0-1 0,1 1 0,-1-1 0,8 3 0,3 1-88,-1-1-1,1-1 1,0 0-1,0-1 1,0 0-1,0-1 1,0-1-1,0 0 1,1-1-1,-1-1 1,0 0-1,16-4 1,-23 4 24,1-1 1,-1 0 0,0-1-1,0 1 1,0-1 0,0-1-1,0 1 1,-1-1 0,0-1-1,11-7 1,-14 8 66,1 0 1,-1 0-1,0 0 0,0 0 1,0-1-1,-1 1 0,0-1 1,1 1-1,-1-1 0,-1 0 1,1 0-1,-1 0 0,0 0 1,0 0-1,0 0 0,-1 0 1,0-6-1,0 10-5,0 0 0,0 1 0,0-1 0,0 0-1,0 0 1,-1 0 0,1 1 0,0-1 0,0 0 0,-1 0 0,1 1-1,-1-1 1,1 0 0,0 1 0,-1-1 0,1 0 0,-1 1 0,0-1-1,1 1 1,-1-1 0,1 1 0,-1-1 0,0 1 0,1-1 0,-1 1-1,0 0 1,-1-1 0,-29-2 77,24 4-64,-1 0 1,1 0 0,0 1 0,0 0 0,1 0 0,-11 5 0,13-4 31,0-1-1,0 1 1,0 0 0,1 0 0,-1 1 0,1-1-1,0 1 1,0-1 0,0 1 0,1 0 0,-1 0-1,1 0 1,0 1 0,-3 7 0,5-10-43,-1 0 0,1 1 0,0-1 0,0 0 0,0 1 0,0-1 0,0 0 0,0 0-1,0 1 1,1-1 0,-1 0 0,1 0 0,0 0 0,0 0 0,0 0 0,0 0 0,0 0 0,0 0 0,0 0 0,0 0 0,1 0 0,-1 0 0,1-1 0,0 1 0,-1-1 0,1 1 0,0-1 0,0 0 0,0 0 0,0 1 0,0-1 0,3 1 0,8 3-137,0 0 1,0-1-1,0 0 1,0-1-1,0-1 1,17 1-1,44-4-4510,-24-8-2125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6.067"/>
    </inkml:context>
    <inkml:brush xml:id="br0">
      <inkml:brushProperty name="width" value="0.025" units="cm"/>
      <inkml:brushProperty name="height" value="0.025" units="cm"/>
    </inkml:brush>
  </inkml:definitions>
  <inkml:trace contextRef="#ctx0" brushRef="#br0">19 114 7783,'-18'-5'9198,"21"-7"-5414,29-13-1898,-8 13-1496,0 1 0,0 1 0,1 2 1,1 0-1,-1 1 0,1 2 0,1 1 1,-1 1-1,33 0 0,-57 3-392,0-1 0,0 1 0,-1 0 1,1 0-1,0 1 0,0-1 0,0 0 0,0 1 0,0-1 0,0 1 0,0 0 0,0-1 0,0 1 1,-1 0-1,1 0 0,0 0 0,-1 0 0,3 2 0,-4-2-1,1 1-1,0-1 1,-1 0-1,0 0 1,1 0-1,-1 0 1,0 1-1,1-1 1,-1 0 0,0 0-1,0 0 1,0 1-1,0-1 1,0 0-1,0 0 1,0 1-1,-1-1 1,1 0-1,0 0 1,-1 0-1,0 2 1,-3 5-7,0-1 0,0 0 0,-1 0 0,0 0 0,0 0 0,0-1 0,-7 6 0,-54 46 89,46-42 251,1 0 1,1 0-1,0 2 0,2 0 1,0 1-1,-22 35 1,37-52-314,0-1 1,0 1 0,0 0 0,0 0 0,1-1 0,-1 1-1,1 0 1,-1 0 0,1 0 0,0 0 0,-1-1 0,1 1-1,0 0 1,0 0 0,0 0 0,1 3 0,0-4-17,-1 0-1,1 0 1,-1 0 0,1 0 0,0 0-1,0 0 1,-1 0 0,1-1 0,0 1-1,0 0 1,0 0 0,0-1 0,0 1-1,0-1 1,0 1 0,0-1 0,0 1-1,0-1 1,0 0 0,2 1 0,6 0-161,0 0 0,0-1 0,0 0 0,0 0 0,15-3 0,-7 0-809,0-1 0,0 0 0,26-11 0,49-26-6655,-90 40 7422,66-34-9033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6.408"/>
    </inkml:context>
    <inkml:brush xml:id="br0">
      <inkml:brushProperty name="width" value="0.025" units="cm"/>
      <inkml:brushProperty name="height" value="0.025" units="cm"/>
    </inkml:brush>
  </inkml:definitions>
  <inkml:trace contextRef="#ctx0" brushRef="#br0">130 93 16207,'0'0'3118,"-12"1"-1132,1 0-1285,0 0 0,0 1 0,0 1 0,-18 7-1,26-10-622,1 1 0,-1 0-1,1 0 1,0 0-1,-1 1 1,1-1-1,0 0 1,0 1 0,0-1-1,0 1 1,0 0-1,0 0 1,1-1-1,-1 1 1,1 1 0,-1-1-1,1 0 1,0 0-1,-1 0 1,1 1-1,0-1 1,1 0 0,-1 1-1,0-1 1,1 1-1,-1-1 1,1 1-1,0-1 1,0 1 0,0 0-1,0-1 1,1 6-1,0-5-78,1-1-1,-1 1 0,1-1 1,0 1-1,0-1 1,0 1-1,0-1 1,0 0-1,0 0 0,1 0 1,-1 0-1,1 0 1,-1-1-1,1 1 1,0-1-1,-1 1 0,1-1 1,0 0-1,0 0 1,0 0-1,4 0 1,7 2-27,1 0 0,28 2 1,-31-4 0,0-1 1,0-1 0,0 0-1,0 0 1,0-1 0,0-1-1,-1 0 1,23-9-1,-29 10 63,-1 0-1,0-1 0,1 1 1,-1-1-1,0 0 0,0 0 1,-1-1-1,1 1 0,-1-1 1,1 1-1,-1-1 0,0 0 1,-1-1-1,1 1 0,-1 0 1,1-1-1,-1 1 0,-1-1 1,1 0-1,-1 1 0,0-1 1,0 0-1,0 0 0,0-6 1,-1 7 19,-1 0 1,1 0 0,-1-1 0,0 1-1,0 0 1,-1 0 0,1 0 0,-1 0-1,0 1 1,0-1 0,0 0-1,0 1 1,-1-1 0,1 1 0,-1 0-1,0 0 1,0 0 0,0 0-1,-1 0 1,1 1 0,-1-1 0,1 1-1,-1 0 1,0 0 0,0 0 0,0 1-1,-4-2 1,-1 0-74,-1-1 0,0 1 0,0 1 0,0 0 0,0 1-1,0 0 1,0 0 0,0 1 0,0 0 0,-16 2 0,25-1-60,-1-1 0,1 0 0,-1 0 0,1 1-1,-1-1 1,1 1 0,0-1 0,-1 1 0,1 0 0,0 0 0,0-1 0,-1 1-1,1 0 1,0 0 0,0 0 0,0 0 0,0 0 0,0 0 0,0 1 0,1-1-1,-1 0 1,0 0 0,0 1 0,1-1 0,-1 0 0,1 1 0,-1-1 0,1 0 0,0 1-1,0-1 1,-1 1 0,1-1 0,0 1 0,0-1 0,0 1 0,1 1 0,-1 0-189,1 0 1,0-1 0,0 1 0,0 0-1,0-1 1,0 1 0,0-1 0,1 1-1,-1-1 1,1 0 0,0 1 0,0-1 0,0 0-1,0 0 1,0 0 0,0-1 0,0 1-1,3 1 1,4 2-860,1-1-1,-1-1 1,1 0 0,-1 0-1,1-1 1,15 2-1,27 1-5898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6.875"/>
    </inkml:context>
    <inkml:brush xml:id="br0">
      <inkml:brushProperty name="width" value="0.025" units="cm"/>
      <inkml:brushProperty name="height" value="0.025" units="cm"/>
    </inkml:brush>
  </inkml:definitions>
  <inkml:trace contextRef="#ctx0" brushRef="#br0">166 104 18481,'-9'-3'1917,"-20"-2"-925,-1 1-1,0 1 1,-37 1-1,68 2-1028,-1 0 0,1 0 1,0 1-1,0-1 0,0 0 0,0 0 0,0 1 0,-1-1 0,1 0 0,0 1 0,0-1 0,0 1 0,-1-1 0,1 1 0,0-1 0,-1 1 0,1 0 0,0-1 0,-1 1 0,1 0 0,-1-1 0,1 1 0,-1 0 1,1 0-1,-1 0 0,0-1 0,1 1 0,-1 0 0,0 0 0,0 0 0,0 0 0,0 0 0,1-1 0,-1 1 0,0 0 0,0 0 0,-1 0 0,1 0 0,0 0 0,0 0 0,0 0 0,-1-1 0,1 1 0,0 0 1,-1 0-1,1 0 0,0-1 0,-1 1 0,1 0 0,-1 0 0,0-1 0,1 1 0,-1 0 0,0-1 0,1 1 0,-1-1 0,0 1 0,1-1 0,-1 1 0,0-1 0,0 0 0,0 1 0,-1 0 0,3-3 193,0 0-1,0 0 1,0 1-1,0-1 0,0 0 1,0 0-1,-1 0 1,1 0-1,-1 0 0,1 0 1,-1 0-1,0 0 1,0-3-1,6-22-3382,5 9-3626,-5 3 4453,-3-1 5684,-3-5 6918,-1 115-6779,2 100-1913,2-101-2012,16-140-11429,-6 11 1393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7.356"/>
    </inkml:context>
    <inkml:brush xml:id="br0">
      <inkml:brushProperty name="width" value="0.025" units="cm"/>
      <inkml:brushProperty name="height" value="0.025" units="cm"/>
    </inkml:brush>
  </inkml:definitions>
  <inkml:trace contextRef="#ctx0" brushRef="#br0">155 85 8648,'0'0'9134,"5"-8"-7420,14-27-433,-19 34-1235,1 0 1,-1 0-1,1 0 1,-1 0-1,1 0 1,-1 0-1,0-1 1,1 1-1,-1 0 1,0 0-1,0 0 1,0 0-1,0 0 1,0-1-1,0 1 1,0 0-1,-1 0 1,1 0-1,0 0 1,-1-1-1,1 1 1,0 0-1,-1 0 1,0 0-1,1 0 1,-1 0-1,1 0 1,-1 0-1,0 0 1,0 1-1,0-1 1,0 0-1,1 0 1,-1 1-1,0-1 1,0 0-1,0 1 1,0-1-1,0 1 1,-1-1-1,1 1 1,0 0-1,0-1 1,0 1-1,0 0 1,0 0-1,-1 0 1,1 0-1,0 0 1,0 0-1,-2 0 1,-2 0-32,-1 0 0,1 0 0,0 0 0,0 1 0,0-1 0,0 1 0,0 1 0,0-1 0,-10 5 0,7 0 188,-1 2 0,1-1 0,0 1 0,1 0 0,0 1 0,-11 16 1,15-21 1,0 1 1,0-1-1,1 1 1,-1 0-1,1 0 1,1 0 0,-1 0-1,0 0 1,1 0-1,0 0 1,1 0 0,-1 0-1,1 1 1,0-1-1,0 0 1,1 7-1,0-11-185,-1 1 0,1-1 0,0 0-1,0 0 1,0 0 0,0 0 0,0 1-1,0-1 1,0-1 0,0 1 0,0 0-1,0 0 1,1 0 0,-1-1 0,0 1 0,0 0-1,1-1 1,-1 1 0,1-1 0,-1 0-1,0 1 1,1-1 0,-1 0 0,3 0-1,40 0 152,-37 0-126,11-3-196,-1 0 0,1-1 0,-1-1-1,-1-1 1,1 0 0,-1-1 0,0-1-1,0 0 1,-1-1 0,-1-1 0,1-1-1,-1 0 1,-1 0 0,17-19 0,-37 64-554,1-18 916,1 0-1,0 1 1,2 0 0,0-1-1,0 1 1,2 0 0,0 1-1,1-1 1,1 0 0,0 0 0,2 0-1,0 0 1,0-1 0,12 32-1,-14-46-190,1 0 0,-1 0 0,0 0-1,0 1 1,-1-1 0,1 1 0,0-1 0,-1 0-1,0 1 1,1-1 0,-1 1 0,0-1 0,0 1-1,0-1 1,-1 1 0,1-1 0,-1 1 0,1-1-1,-1 0 1,0 1 0,0-1 0,0 0 0,0 1-1,0-1 1,0 0 0,-1 0 0,1 0 0,-1 0-1,1 0 1,-1-1 0,0 1 0,0 0 0,0-1-1,-3 3 1,-2-1 136,-1 0-1,0 0 1,0 0-1,-1-1 1,1 0-1,0-1 1,-1 0-1,-16 0 1,18 0-157,0-1 0,0 0 0,0 0-1,0-1 1,0 0 0,0 0 0,-10-4 0,15 5-136,1-1 0,0 0 0,-1 0 1,1 1-1,0-1 0,0 0 0,-1 0 0,1 0 0,0 0 0,0-1 1,0 1-1,1 0 0,-1 0 0,0-1 0,0 1 0,0-2 1,0 0-385,0 0 0,1 0 0,-1 0 1,1 0-1,0 0 0,0 0 0,0 0 1,0 0-1,0 0 0,1 0 1,0-3-1,8-22-8533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8.198"/>
    </inkml:context>
    <inkml:brush xml:id="br0">
      <inkml:brushProperty name="width" value="0.025" units="cm"/>
      <inkml:brushProperty name="height" value="0.025" units="cm"/>
    </inkml:brush>
  </inkml:definitions>
  <inkml:trace contextRef="#ctx0" brushRef="#br0">70 152 4869,'17'-10'1147,"38"-25"5077,-52 33-5496,-1 0 1,1 0 0,-1-1-1,1 1 1,-1 0-1,0-1 1,0 0 0,0 1-1,-1-1 1,1 0-1,-1 0 1,1 0 0,-1 0-1,0 0 1,0 0-1,1-6 1,-2 9-659,0-1-1,0 1 1,0-1-1,0 1 1,0-1 0,0 1-1,0 0 1,0-1 0,0 1-1,-1 0 1,1-1-1,0 1 1,0-1 0,0 1-1,0 0 1,-1-1-1,1 1 1,0 0 0,0-1-1,-1 1 1,1 0 0,0-1-1,0 1 1,-1 0-1,1 0 1,0 0 0,-1-1-1,1 1 1,0 0 0,-1 0-1,1 0 1,-1 0-1,1-1 1,-1 1 0,-18 2 407,16-1-496,1 0 0,-1 0 0,0 0 1,1 1-1,0-1 0,-1 0 0,1 1 0,0-1 0,0 1 1,-1 0-1,1 0 0,-3 4 0,4-3-50,1 0 1,-1 1-1,0-1 0,1 0 0,0 1 1,0-1-1,0 1 0,0-1 0,0 0 0,1 1 1,-1-1-1,1 1 0,0-1 0,0 0 1,0 0-1,3 5 0,32 57-175,-22-42 301,15 26-52,-8-14-5,26 60 0,-43-86 1,0 0 0,-1 1 0,0 0 0,-1 0 0,0 0-1,-1 0 1,0 0 0,0 0 0,-1 0 0,0 0 0,-3 17 0,1-22 56,1-1 1,-1 0-1,0-1 0,0 1 0,0 0 0,0 0 0,-1-1 0,1 0 1,-1 1-1,0-1 0,0 0 0,-1 0 0,1-1 0,0 1 0,-1-1 1,0 1-1,1-1 0,-1 0 0,0 0 0,0-1 0,0 1 1,0-1-1,-7 1 0,-3 1 274,1 0 0,-1-2 0,0 1 0,1-2 0,-1 0 0,-15-1 0,24 0-311,0 0 0,1 0 1,-1-1-1,1 1 0,0-1 0,-1 0 0,1 0 1,0 0-1,0-1 0,0 1 0,0-1 0,1 0 1,-1 0-1,1 0 0,0-1 0,0 1 0,0-1 1,0 0-1,0 0 0,1 0 0,0 0 0,0 0 0,0 0 1,0-1-1,0 1 0,1 0 0,0-1 0,0 0 1,1 1-1,-1-1 0,1 0 0,0 1 0,0-1 1,0 0-1,1 1 0,-1-1 0,1 0 0,0 1 1,1-1-1,-1 1 0,1 0 0,0-1 0,0 1 1,0 0-1,3-4 0,5-5-48,0 1 0,0 0 0,1 1 0,0 0 0,1 1 0,25-17 0,90-47-62,-79 48 72,-7 3-3,-4 4-56,-1-2 0,-1-1 0,0-1 0,55-51 0,-88 72 70,-1 1 0,1-1 0,0 0 0,-1 1 0,1-1 0,-1 0 0,0 0 0,1 0 0,-1 0 0,0 0 0,0 0 0,0-1 1,0 1-1,-1 0 0,1 0 0,-1-1 0,1 1 0,-1 0 0,0-1 0,0-4 0,-1 6 3,0 0 0,0 0 0,0 0 0,0 0 0,0 0 0,-1 0 1,1 0-1,0 0 0,0 0 0,-1 1 0,1-1 0,-1 0 0,1 1 0,0-1 0,-1 1 0,1 0 1,-1-1-1,1 1 0,-1 0 0,0 0 0,1 0 0,-1 0 0,1 0 0,-1 0 0,1 0 0,-1 1 1,1-1-1,-1 1 0,1-1 0,-3 2 0,-10 3 51,1 0 0,-1 1 0,1 1 0,0 0 0,0 1 0,1 1 0,0 0 0,1 0 0,0 1 0,0 1 0,1-1 0,1 2 0,-1-1 0,-12 24 0,20-33-39,1 0 1,0 0 0,0 0 0,0 0 0,0 0-1,0 0 1,1 1 0,-1-1 0,1 0 0,-1 0-1,1 0 1,0 1 0,0-1 0,0 0-1,0 1 1,0-1 0,0 0 0,2 4 0,-1-4-52,0-1 0,0 0 0,0 1 1,0-1-1,0 0 0,0 0 0,0 0 0,0 0 1,1 0-1,-1 0 0,0 0 0,1-1 1,-1 1-1,1 0 0,-1-1 0,1 1 0,-1-1 1,1 1-1,-1-1 0,3 0 0,4 1-480,1-1-1,-1 0 0,0 0 1,1-1-1,-1 0 0,0-1 0,0 0 1,0 0-1,9-4 0,2-3-2410,-1 0-1,0-2 0,18-12 0,10-12-8153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499"/>
    </inkml:context>
    <inkml:brush xml:id="br0">
      <inkml:brushProperty name="width" value="0.025" units="cm"/>
      <inkml:brushProperty name="height" value="0.025" units="cm"/>
    </inkml:brush>
  </inkml:definitions>
  <inkml:trace contextRef="#ctx0" brushRef="#br0">0 72 15695,'0'0'5691,"6"-10"-4763,-3 6-814,-1 0 0,1 0-1,0 0 1,0 0-1,0 0 1,1 1-1,-1-1 1,1 1 0,0 0-1,0 0 1,0 0-1,0 1 1,0-1-1,1 1 1,-1 0-1,1 0 1,0 1 0,-1-1-1,1 1 1,0 0-1,5 0 1,-6 0-92,-1 1 0,1 0 0,-1 0 0,1 0 0,-1 0 0,1 0 0,-1 1 0,1-1-1,-1 1 1,1 0 0,-1 0 0,0 0 0,0 1 0,1-1 0,-1 1 0,0-1 0,5 6 0,-6-5-16,0 1-1,0 0 1,0 0 0,-1 0-1,1 1 1,-1-1-1,0 0 1,0 0 0,0 1-1,0-1 1,-1 1-1,1-1 1,-1 1 0,0-1-1,0 1 1,0-1-1,-1 0 1,-1 7 0,0-1 15,-1 1 1,0-1 0,0 0 0,-1-1 0,0 1-1,-1 0 1,0-1 0,0 0 0,-1 0-1,-6 6 1,4-5-10,2 0-1,-1 0 1,1 0-1,1 1 1,0 0-1,-8 19 1,13-28-10,0 0-1,0-1 1,-1 1-1,1 0 1,0 0 0,0 0-1,0 0 1,0-1-1,0 1 1,0 0 0,0 0-1,1 0 1,-1-1-1,0 1 1,0 0 0,0 0-1,1 0 1,-1-1-1,1 1 1,-1 0 0,0 0-1,1-1 1,-1 1-1,1-1 1,-1 1 0,1 0-1,0-1 1,-1 1-1,1-1 1,1 1 0,29 7 53,38-15-699,-50 2-441,0-1 0,-1 0-1,19-9 1,22-15-6404,-9 2-5072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8.555"/>
    </inkml:context>
    <inkml:brush xml:id="br0">
      <inkml:brushProperty name="width" value="0.025" units="cm"/>
      <inkml:brushProperty name="height" value="0.025" units="cm"/>
    </inkml:brush>
  </inkml:definitions>
  <inkml:trace contextRef="#ctx0" brushRef="#br0">159 0 16752,'0'0'2626,"-10"2"-506,-7 1-1171,0 1 1,0 0-1,-19 9 0,30-11-672,1 1-1,-1 0 1,1 0 0,0 0-1,0 1 1,-8 6-1,11-8-230,1-1 0,-1 1 1,1 0-1,0-1 0,0 1 0,-1 0 0,1 0 0,0 0 1,0 0-1,1 0 0,-1 0 0,0 0 0,1 0 1,-1 0-1,1 1 0,0-1 0,0 0 0,0 0 0,0 3 1,0-3-43,1-1 0,0 1 1,-1-1-1,1 0 1,0 1-1,0-1 0,0 0 1,0 0-1,0 0 0,0 0 1,1 1-1,-1-2 0,0 1 1,0 0-1,1 0 1,-1 0-1,1-1 0,-1 1 1,0 0-1,1-1 0,-1 1 1,1-1-1,0 0 1,-1 0-1,1 1 0,-1-1 1,1 0-1,1 0 0,52 0 43,-50-1-44,7 0-29,0-2 0,-1 1-1,1-2 1,-1 1 0,1-2 0,10-5 0,-13 5 37,2 1 1,-1 0-1,0 0 1,1 1-1,-1 1 1,1 0 0,16-2-1,13 28 1003,-28-22-953,1-1-1,0 0 1,0 0 0,0-1-1,0-1 1,0 0-1,23-6 1,24-2-2161,-51 9 737,0-1 0,0 1 1,-1 1-1,15 2 0,16 21-11898,-27-23 8420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9.553"/>
    </inkml:context>
    <inkml:brush xml:id="br0">
      <inkml:brushProperty name="width" value="0.025" units="cm"/>
      <inkml:brushProperty name="height" value="0.025" units="cm"/>
    </inkml:brush>
  </inkml:definitions>
  <inkml:trace contextRef="#ctx0" brushRef="#br0">119 297 18161,'0'0'4036,"-10"-2"-3486,-32-8 165,40 10-676,0 0-1,1 0 0,-1 0 1,0 1-1,0-1 0,1 0 1,-1 1-1,0-1 0,1 1 1,-1-1-1,0 1 1,1 0-1,-1 0 0,1 0 1,-1 0-1,1 0 0,0 0 1,-1 0-1,1 0 0,0 1 1,0-1-1,0 0 1,-2 4-1,-18 34 309,19-35-189,2-3-124,-1 1 0,0-1 0,0 1 0,1-1 0,-1 1 0,1-1 0,0 1 0,-1-1 0,1 1 0,0-1 0,0 1 0,0 0 0,0-1 0,0 1 0,0-1 0,1 3 0,-1-4-21,1 1 0,-1 0 0,1-1 1,-1 1-1,1-1 0,-1 1 0,1-1 0,-1 0 1,1 1-1,-1-1 0,1 0 0,-1 1 0,1-1 1,0 0-1,-1 1 0,1-1 0,0 0 0,-1 0 1,1 0-1,0 0 0,-1 0 0,1 0 0,0 0 1,-1 0-1,2 0 0,4-1 22,0 0 0,-1 0 0,1-1 0,-1 0 0,1 0 0,-1 0 0,9-6 0,15-9-283,0-1 1,-1-2 0,-1-1-1,-1-1 1,-1-1 0,-1-1-1,-2-1 1,23-32 0,-35 36 508,-10 20-245,-1 1-1,1 0 0,0 0 1,0 0-1,0-1 0,0 1 1,-1 0-1,1 0 0,0-1 1,0 1-1,0 0 0,-1 0 0,1 0 1,0 0-1,0 0 0,0-1 1,-1 1-1,1 0 0,0 0 1,0 0-1,-1 0 0,1 0 1,0 0-1,-1 0 0,1 0 0,0 0 1,0 0-1,-1 0 0,1 0 1,0 0-1,0 0 0,-1 0 1,1 0-1,0 0 0,-1 0 1,1 0-1,0 0 0,0 1 0,-1-1 1,-3 2 138,0-1 0,0 1 1,0 0-1,0 1 0,0-1 1,1 1-1,-7 5 0,-1 3 267,1 0-1,0 1 1,1 1 0,0-1-1,-12 25 1,18-32-344,1 1 1,-1 0 0,1 1-1,0-1 1,0 0 0,1 1-1,0-1 1,0 1 0,1-1-1,-1 1 1,1-1 0,1 1-1,-1-1 1,1 1 0,0-1-1,3 9 1,-3-13-87,-1 0 0,1 0 0,0 0 1,0 0-1,0-1 0,0 1 0,0 0 0,0-1 0,0 1 0,1 0 1,-1-1-1,0 0 0,1 1 0,0-1 0,-1 0 0,1 0 1,-1 0-1,1 0 0,0 0 0,0 0 0,0 0 0,0-1 0,-1 1 1,1-1-1,0 1 0,0-1 0,0 0 0,0 0 0,0 1 1,0-2-1,0 1 0,0 0 0,0 0 0,0-1 0,0 1 1,0-1-1,0 1 0,0-1 0,0 0 0,-1 0 0,1 0 0,0 0 1,2-2-1,6-2-142,-1-1 0,1-1 0,-1 0-1,-1 0 1,0-1 0,10-11 0,-13 14 101,0-1 1,0 0-1,0 0 0,-1 0 0,0-1 0,0 1 0,-1-1 1,0 0-1,0 0 0,0-1 0,1-8 0,-4 15 54,0 1 0,0-1 0,0 1-1,0 0 1,-1-1 0,1 1 0,0 0-1,0 0 1,-1-1 0,1 1 0,0 0-1,0-1 1,-1 1 0,1 0 0,0 0-1,-1 0 1,1-1 0,0 1 0,-1 0-1,1 0 1,0 0 0,-1 0 0,1 0-1,0 0 1,-1-1 0,1 1 0,0 0-1,-1 0 1,1 0 0,-1 0 0,1 0-1,0 0 1,-1 1 0,1-1 0,0 0-1,-1 0 1,1 0 0,0 0 0,-1 0-1,1 0 1,-1 1 0,-15 5 297,10-3-220,1 0-1,0 1 0,1 0 1,-1 0-1,1 0 1,-1 1-1,1-1 0,-3 6 1,5-7-51,0-1 1,0 1-1,1-1 1,0 1-1,-1 0 1,1-1-1,0 1 1,0 0-1,1 0 1,-1 0-1,1 0 1,-1 0-1,1 0 1,0 0-1,0 0 0,0 0 1,0 0-1,2 5 1,-2-7-59,1 0-1,0 0 1,0 0-1,0 0 1,0 0 0,0 0-1,0 0 1,0 0 0,0 0-1,0 0 1,0-1 0,0 1-1,0 0 1,1-1-1,-1 1 1,0-1 0,0 1-1,1-1 1,-1 0 0,0 0-1,1 1 1,1-1 0,38 1-1305,-32-2 900,7 0-346,0 0 1,0-2 0,-1 0-1,1-1 1,28-11 0,35-18 5897,-77 32-4789,21-10-677,0-1 0,-1-1 0,-1-1 0,0-1 0,-1-1 0,-1-1 0,-1 0 0,0-1 0,-1-1 0,-1-1 0,0 0 0,18-35 0,-25 28 1224,-10 18 762,-10 17-349,6 0-1079,0 0 1,0 1-1,1 0 0,0 0 0,1 0 0,0 0 0,0 1 0,1-1 0,0 1 0,0-1 0,1 19 0,-1 8-412,7 66-1,-4-100 180,0 15-478,1 0 0,0 1 1,2-1-1,0 0 0,8 21 0,-15-77 414,-3 25-304,-1 1-1,-1 0 1,0 0-1,0 1 1,-16-17-1,15 20 587,2 0-1,-1 0 0,1-1 1,1 0-1,0 0 0,0-1 1,1 0-1,0 0 0,-5-19 1,10 29-124,-1 0 1,1 0-1,0-1 1,0 1-1,0 0 1,1 0-1,-1-1 1,0 1-1,0 0 0,1 0 1,-1 0-1,0-1 1,1 1-1,-1 0 1,1 0-1,0 0 1,-1 0-1,1 0 1,0 0-1,0 0 1,-1 0-1,1 0 1,0 0-1,2-1 0,0 0 19,1 0 0,0 0 0,-1 0 0,1 0-1,0 1 1,0 0 0,7-2 0,8 0-38,1 0 0,27 1 0,-40 2 4,124-1-610,-77 1-5262,-45 0-1115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19.911"/>
    </inkml:context>
    <inkml:brush xml:id="br0">
      <inkml:brushProperty name="width" value="0.025" units="cm"/>
      <inkml:brushProperty name="height" value="0.025" units="cm"/>
    </inkml:brush>
  </inkml:definitions>
  <inkml:trace contextRef="#ctx0" brushRef="#br0">13 17 22645,'-11'10'1410,"9"-6"-898,2-1 385,17-2-481,9-1-287,8 0-97,6-5-1698,-1-8-2626,-2-3-5541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0.256"/>
    </inkml:context>
    <inkml:brush xml:id="br0">
      <inkml:brushProperty name="width" value="0.025" units="cm"/>
      <inkml:brushProperty name="height" value="0.025" units="cm"/>
    </inkml:brush>
  </inkml:definitions>
  <inkml:trace contextRef="#ctx0" brushRef="#br0">1 1 11755,'0'0'15375,"32"26"-21237,-14-43-9000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0.736"/>
    </inkml:context>
    <inkml:brush xml:id="br0">
      <inkml:brushProperty name="width" value="0.025" units="cm"/>
      <inkml:brushProperty name="height" value="0.025" units="cm"/>
    </inkml:brush>
  </inkml:definitions>
  <inkml:trace contextRef="#ctx0" brushRef="#br0">1 1 7559,'0'0'14734,"51"51"-14414,-38-11-224,5 5-63,4 1-1,1-2-289,0-2-1120,-3-3-1506,-5-8-1633,-7-4-577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1.092"/>
    </inkml:context>
    <inkml:brush xml:id="br0">
      <inkml:brushProperty name="width" value="0.025" units="cm"/>
      <inkml:brushProperty name="height" value="0.025" units="cm"/>
    </inkml:brush>
  </inkml:definitions>
  <inkml:trace contextRef="#ctx0" brushRef="#br0">0 0 10762,'0'0'8841,"64"27"-16913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8:03.637"/>
    </inkml:context>
    <inkml:brush xml:id="br0">
      <inkml:brushProperty name="width" value="0.025" units="cm"/>
      <inkml:brushProperty name="height" value="0.025" units="cm"/>
    </inkml:brush>
  </inkml:definitions>
  <inkml:trace contextRef="#ctx0" brushRef="#br0">0 1 7944,'0'0'3235,"11"7"-3198,19 11 9,0-1 0,1-1 0,1-2 0,56 18-1,-20-21 200,0-2-1,0-3 0,86-5 1,59 5 320,-17 10-129,426 21 292,-492-41-622,131-20-1,127-40-44,-179 32 117,1 9 0,258 5 0,460 43 245,-505-9-323,-404-15-99,1362 67 863,-437-38-271,-86-7-428,-257-3-43,-21-3-20,-375 7 527,-105-10 56,-103-15-593,1 0 0,-1 0 0,1-1 0,0 1 0,0 0 0,-1-1 0,1 0 0,0 1 0,0-1 0,1 0 0,-1 0 0,0 0 0,-1-3 0,-32-45-2869,4 5-2968,4 14 327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8:04.668"/>
    </inkml:context>
    <inkml:brush xml:id="br0">
      <inkml:brushProperty name="width" value="0.025" units="cm"/>
      <inkml:brushProperty name="height" value="0.025" units="cm"/>
    </inkml:brush>
  </inkml:definitions>
  <inkml:trace contextRef="#ctx0" brushRef="#br0">1024 56 5701,'-194'-34'5595,"122"24"-5195,1 3 1,-81 2-1,137 7-356,0 0-1,0 0 0,0 2 1,0 0-1,1 0 1,0 1-1,0 1 1,0 1-1,1 0 1,-1 0-1,2 1 0,-1 1 1,1 0-1,1 1 1,0 0-1,-20 24 1,1 3-39,2 1 0,2 2 0,1 0 0,-22 50 0,25-45 74,2 2 0,1 0 0,3 1 0,2 1 0,2 0 0,2 1 0,2 0 0,3 0 0,0 73 0,6-104-71,1 0 0,1 0 1,1-1-1,0 1 1,1-1-1,1 0 0,1 0 1,0-1-1,2 0 1,12 20-1,-7-16 5,2-1-1,0 0 1,1-1 0,1-1 0,0-1 0,2 0 0,20 13-1,-2-6 57,0-2-1,1-2 1,1-1-1,0-2 1,2-2-1,0-2 1,0-2 0,69 10-1,-35-12-46,0-4-1,0-3 1,0-3 0,1-3-1,131-26 1,-162 20-20,0-2 1,-1-1-1,0-3 0,-1-2 0,-2-1 1,0-3-1,0-1 0,-2-2 0,-2-2 1,55-47-1,-72 53 115,-2-1-1,0-1 1,-1 0 0,-2-1 0,0-1 0,-2 0-1,0-1 1,-2-1 0,16-52 0,-17 39 147,-2 0 0,-2 0 0,-1-1 0,-3 1 0,-1-1 0,-5-61 0,1 79-133,-2 0-1,0-1 0,-2 2 1,0-1-1,-2 1 1,0 0-1,-2 0 1,0 1-1,-1 0 0,-1 1 1,-1 0-1,-1 1 1,-1 1-1,0 0 1,-2 1-1,0 1 1,0 0-1,-2 1 0,0 2 1,0-1-1,-1 2 1,-25-11-1,14 8-373,-2 2 1,1 1-1,-1 1 0,-1 2 1,0 1-1,0 2 0,-1 1 0,1 2 1,-1 1-1,0 2 0,0 2 1,1 1-1,-1 1 0,-48 13 0,7 8-3333,-96 45 0,164-67 3217,-125 56-8593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26.944"/>
    </inkml:context>
    <inkml:brush xml:id="br0">
      <inkml:brushProperty name="width" value="0.025" units="cm"/>
      <inkml:brushProperty name="height" value="0.025" units="cm"/>
    </inkml:brush>
  </inkml:definitions>
  <inkml:trace contextRef="#ctx0" brushRef="#br0">35 340 6758,'0'0'7949,"-7"-11"-7639,3 4-272,1 4-34,1 1-1,0-1 0,0 0 0,0 0 0,0 0 0,0 0 0,1-1 0,0 1 0,-1 0 0,1-1 1,0 1-1,0-1 0,1 1 0,-1-1 0,1 1 0,0-1 0,0 1 0,0-1 0,0 1 0,1-1 1,0-4-1,2 2 64,1 0 1,-1 0-1,1 0 1,0 1-1,0 0 1,1-1-1,0 1 1,0 1-1,0-1 1,0 1-1,1 0 1,-1 0-1,1 1 1,0-1-1,0 1 1,1 1-1,-1-1 1,0 1-1,1 0 1,0 1-1,-1-1 1,1 1-1,11 0 1,16 0 681,-1 1 0,1 2 0,56 11 0,-27-4-620,-2-4-17,0-3-1,-1-3 0,116-16 0,174-55-5,-15 2-59,-263 59-40,0 3-1,0 4 0,1 2 0,0 4 1,119 18-1,-178-17-1,3 0 10,1 0 1,-1 2-1,0 0 0,0 0 0,16 9 0,-32-14-12,-1 0 0,0 0 0,0 0 0,0 0 1,1 0-1,-1 0 0,0 1 0,0-1 0,0 0 0,0 0 1,0 0-1,1 0 0,-1 0 0,0 0 0,0 1 0,0-1 1,0 0-1,0 0 0,0 0 0,1 0 0,-1 0 0,0 1 0,0-1 1,0 0-1,0 0 0,0 0 0,0 1 0,0-1 0,0 0 1,0 0-1,0 0 0,0 1 0,0-1 0,0 0 0,0 0 1,0 0-1,0 0 0,0 1 0,0-1 0,0 0 0,0 0 0,0 0 1,-1 0-1,1 1 0,0-1 0,0 0 0,0 0 0,0 0 1,0 0-1,0 1 0,-1-1 0,-13 7 163,-19 3 47,33-10-212,-599 104-123,479-94 302,1-4 0,-1-6 0,-129-16 0,107 0-225,0 6-1,-1 7 1,-223 22 0,360-18 36,-34 3 394,33-6-254,26-6-302,38-9 117,2 3 0,-1 2 0,1 3-1,91-3 1,244 29 5,-298-10-62,130-5 0,-171-6 89,0-2 0,0-2 0,95-28 0,-141 34 7,-5 1 5,1 0 1,-1 0-1,0-1 0,0 1 1,1-1-1,-1 0 1,0 0-1,-1 0 1,1 0-1,0-1 0,-1 0 1,1 0-1,5-5 1,-9 7 10,0 0 0,0 1 0,0-1 0,0 1 0,0-1 0,0 0 0,0 1 0,0-1-1,0 1 1,0-1 0,-1 0 0,1 1 0,0-1 0,0 1 0,-1-1 0,1 1 0,0-1 0,0 1 0,-1-1 0,1 1 0,-1-1 0,1 1 0,0-1 0,-1 1 0,1-1 0,-1 1 0,1 0 0,-1-1 0,1 1 0,-1 0 0,0 0 0,1-1 0,-1 1 0,1 0 0,-1 0 0,1 0 0,-1 0 0,0 0 0,1 0 0,-1 0 0,1 0 0,-1 0 0,0 0 0,0 0 0,-36-3 57,33 3-80,-52 1-206,0 2-1,0 3 1,-65 16 0,-163 53 331,19-5-369,207-57-340,-1-3 0,-91 3 0,136-13 114,1 0 0,0-1 0,0 0 0,-14-4-1,13 1-521,0-1 0,1 0-1,-14-9 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9:37.987"/>
    </inkml:context>
    <inkml:brush xml:id="br0">
      <inkml:brushProperty name="width" value="0.025" units="cm"/>
      <inkml:brushProperty name="height" value="0.025" units="cm"/>
    </inkml:brush>
  </inkml:definitions>
  <inkml:trace contextRef="#ctx0" brushRef="#br0">48 378 9449,'-8'7'406,"-25"22"58,26-19-198,10-8-206,10-5-114,19-10 46,-1-2-1,50-32 0,-61 33 34,0 1 1,1 2-1,0 0 1,1 1-1,0 0 1,1 2-1,0 1 1,36-6-1,-37 12 15,1 2 0,-1 1 0,0 0 0,0 2-1,0 0 1,-1 2 0,0 0 0,30 13 0,64 18 445,-49-24-178,1-3 1,93 3-1,139-13 265,-133-2-508,472 28 150,-535-20-198,168 0 331,518-56 0,-320 13-188,-340 35-105,213 23 0,-220-6 11,129-3 1,-190-13 140,1-2 1,-1-4 0,0-2-1,62-18 1,301-108 218,-356 112-343,-56 17 745,-14 1 1292,1 5-2122,0-1 0,0 1 0,1-1 0,-1 0 0,0 1 0,1-1 0,-1 0 0,1 0 0,-1 0 0,1 0 0,-1 1 0,1-1 0,0 0 0,-1 0 0,1 0 0,0 0 0,0 0 0,-1 0 0,1 0 0,0 0 0,0 0 0,1-1 0,12-71-7049,-8 20 2023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947"/>
    </inkml:context>
    <inkml:brush xml:id="br0">
      <inkml:brushProperty name="width" value="0.025" units="cm"/>
      <inkml:brushProperty name="height" value="0.025" units="cm"/>
    </inkml:brush>
  </inkml:definitions>
  <inkml:trace contextRef="#ctx0" brushRef="#br0">112 0 10762,'0'0'8894,"-11"6"-7261,2-1-1222,0 1-1,1 0 1,-1 1-1,1 0 0,1 0 1,-1 0-1,-8 13 0,13-16-272,0-1 0,0 1-1,1 0 1,-1 1 0,1-1-1,0 0 1,1 1 0,-1-1-1,1 1 1,0-1 0,0 1-1,0 0 1,0-1-1,1 1 1,0 0 0,0 0-1,0-1 1,1 1 0,-1 0-1,1-1 1,0 1 0,3 7-1,-2-7-142,1-1-1,-1 0 1,1 0-1,-1 0 1,1 0-1,0-1 1,0 1 0,1-1-1,-1 0 1,1 0-1,0 0 1,-1 0-1,1-1 1,1 1-1,-1-1 1,0 0-1,0 0 1,1-1-1,-1 1 1,6 0 0,8 1-584,0 0 1,0-1 0,34-2 0,-39 0 119,-13 0 457,1 0 0,-1 0 0,1 0 0,0 0 0,-1 0 0,1 0 0,-1 0-1,1 0 1,-1 1 0,1-1 0,-1 0 0,1 0 0,-1 0 0,1 0 0,-1 1 0,1-1 0,-1 0 0,1 1 0,-1-1-1,0 0 1,1 1 0,-1-1 0,1 0 0,-1 1 0,0-1 0,1 1 0,-1-1 0,0 1 0,0-1 0,1 1 0,-1-1 0,0 1-1,0-1 1,1 2 0,-7 20 134,-21 19 1572,24-37-1565,0-1-1,-1 1 1,0-1-1,1 0 0,-1 0 1,-1 0-1,1-1 1,0 0-1,-1 1 0,1-1 1,-1-1-1,1 1 1,-1-1-1,0 0 0,0 0 1,0 0-1,0 0 1,-6-1-1,10 0-329,0-1 1,0 0-1,0 1 0,0-1 0,0 0 1,1 0-1,-1 0 0,0 0 0,0 1 0,0-1 1,1 0-1,-1 0 0,0 0 0,1-1 1,-1 1-1,1 0 0,0 0 0,-1 0 1,1 0-1,0 0 0,-1-1 0,1 1 1,0 0-1,0 0 0,0 0 0,0-1 1,1 0-1,3-36-8944,7 23 1394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981"/>
    </inkml:context>
    <inkml:brush xml:id="br0">
      <inkml:brushProperty name="width" value="0.025" units="cm"/>
      <inkml:brushProperty name="height" value="0.025" units="cm"/>
    </inkml:brush>
  </inkml:definitions>
  <inkml:trace contextRef="#ctx0" brushRef="#br0">44 27 14958,'0'0'2280,"11"-4"4,6-2-1438,0 2-1,1-1 1,-1 2-1,27-1 0,-40 3-733,0 1-1,0 0 0,-1 0 0,1 1 0,0-1 0,0 1 0,-1 0 0,1 0 0,0 0 1,-1 0-1,1 1 0,-1-1 0,0 1 0,4 2 0,-5-2-102,-1 0 1,1 0-1,-1 0 0,0 0 1,0 0-1,0 0 0,0 0 0,0 0 1,0 1-1,-1-1 0,1 0 1,-1 0-1,1 1 0,-1-1 0,0 0 1,0 1-1,0-1 0,0 0 1,0 1-1,-1-1 0,1 0 1,-1 1-1,1-1 0,-1 0 0,0 0 1,-1 3-1,-1 2 176,-1 0 0,0 0 1,0-1-1,-1 1 0,0-1 0,0 0 0,0 0 0,0-1 1,-13 10-1,3-3 365,-1-1 0,-32 18 0,120-28-1404,-56-1 377,-1 1 1,1 0-1,-1 1 1,24 6 0,-36-7 338,1 0 0,-1 0 0,0 1 1,0-1-1,0 1 0,0-1 0,0 1 1,0 0-1,0 1 0,-1-1 1,6 5-1,-7-5 99,0 0 1,0 0-1,0 0 0,0 0 1,-1 0-1,1 0 0,0 0 1,-1 0-1,0 0 1,1 0-1,-1 0 0,0 0 1,0 0-1,0 0 0,0 0 1,0 1-1,-1-1 1,1 0-1,-1 0 0,1 0 1,-2 3-1,-1 0 182,0-1 0,1 1-1,-2-1 1,1 0 0,0 0 0,-1 0-1,0 0 1,0 0 0,0-1 0,0 0-1,-1 0 1,1 0 0,-1 0 0,1-1-1,-1 0 1,-6 2 0,-6 3 554,0-1 0,-1-1 1,-24 4-1,23-6-366,1-1 0,-1 0 0,-1-1 0,-32-4 0,51 3-374,0 0 0,0 0 0,1 0 0,-1 0 0,0 0 0,0 0 1,1 0-1,-1-1 0,0 1 0,0 0 0,0 0 0,1-1 0,-1 1 0,0-1 0,1 1 1,-1 0-1,0-1 0,1 0 0,-1 1 0,1-1 0,-1 1 0,1-1 0,-1 0 1,1 1-1,-1-1 0,1 0 0,0 1 0,-1-1 0,1 0 0,0 0 0,-1 1 1,1-1-1,0 0 0,0 0 0,0 1 0,0-2 0,0 0-196,0 1 1,1 0-1,-1-1 0,1 1 1,0 0-1,-1 0 0,1 0 0,0 0 1,0-1-1,-1 1 0,1 0 0,0 0 1,0 1-1,0-1 0,0 0 1,0 0-1,1 0 0,-1 1 0,0-1 1,0 0-1,2 0 0,21-8-3781,5-1-2386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21.396"/>
    </inkml:context>
    <inkml:brush xml:id="br0">
      <inkml:brushProperty name="width" value="0.025" units="cm"/>
      <inkml:brushProperty name="height" value="0.025" units="cm"/>
    </inkml:brush>
  </inkml:definitions>
  <inkml:trace contextRef="#ctx0" brushRef="#br0">726 54 2723,'0'0'1494,"-10"-7"70,-1 0-1350,-1 1-1,1 0 0,-1 1 0,0 0 0,0 1 0,0 1 0,-1-1 0,0 2 0,1 0 0,-19-1 0,14 4 6,-1 0-1,1 1 1,-1 1-1,1 0 1,0 1-1,0 1 1,0 1 0,1 0-1,-1 2 1,2-1-1,-1 2 1,1 0 0,0 1-1,1 0 1,0 2-1,1-1 1,-16 19-1,3-1-62,2 0-1,0 2 0,2 1 1,2 1-1,0 1 0,3 0 0,1 2 1,1 0-1,2 0 0,-12 56 1,10-18-137,3 1 0,4 1 0,2-1 1,7 107-1,1-154-20,0-1 0,2 0 0,1 0-1,1-1 1,2 1 0,0-1 0,2-1 0,14 28 0,-19-44-7,0-1 0,1 0 0,0 1 0,0-2 0,1 1 0,-1-1-1,2 0 1,-1 0 0,1-1 0,0 0 0,10 5 0,-11-8 1,0 0-1,0 0 1,1-1 0,-1 0-1,1 0 1,0-1 0,-1 1-1,1-2 1,0 1 0,0-1-1,0-1 1,-1 1 0,1-1-1,0-1 1,14-3 0,-6-1 31,-1-1 0,1 0 0,-1-1 0,-1 0 0,0-1 0,0-1 0,-1 0 0,0-1 0,15-16 0,9-13 158,51-70-1,-45 49 78,-3-2 1,-2-2 0,-3-2-1,29-79 1,-47 100-136,-2-1 0,-2 0 0,-2-1 0,-2 0 0,-3 0 0,-1-1 0,-3-69 0,-3 105-114,0 0 0,-1 0 0,0 0 0,-1 0 1,0 1-1,-2-1 0,1 1 0,-1 0 0,-1 0 0,0 1 0,-8-12 0,9 16-27,0 0-1,-1 1 0,0 0 1,-1 0-1,1 0 0,-1 1 0,0 0 1,0 0-1,-1 0 0,1 1 0,-1 0 1,0 1-1,0 0 0,-1 0 1,1 1-1,-1 0 0,-11-2 0,6 3-140,-1 0 0,1 0 0,-1 2 0,1 0 0,-1 0 0,1 1 0,0 1-1,0 1 1,-17 5 0,3 3-1219,0 2 0,1 0 0,-31 22 0,23-14-3577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5.450"/>
    </inkml:context>
    <inkml:brush xml:id="br0">
      <inkml:brushProperty name="width" value="0.025" units="cm"/>
      <inkml:brushProperty name="height" value="0.025" units="cm"/>
    </inkml:brush>
  </inkml:definitions>
  <inkml:trace contextRef="#ctx0" brushRef="#br0">227 79 4228,'0'0'7191,"0"-8"-5131,1 3-1806,-1-36 234,0 40-240,0-1-1,-1 0 1,1 0 0,-1 0-1,1 0 1,-1 0 0,0 1-1,1-1 1,-1 0 0,0 0-1,0 1 1,-2-3 0,-6 41 937,-104 917 2808,73-472-3753,-16 401 1687,59-809-1703,2 1 1,28 136-1,-29-188-927,-10-44-2140,-10-41-6493,10 31 1564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6.417"/>
    </inkml:context>
    <inkml:brush xml:id="br0">
      <inkml:brushProperty name="width" value="0.025" units="cm"/>
      <inkml:brushProperty name="height" value="0.025" units="cm"/>
    </inkml:brush>
  </inkml:definitions>
  <inkml:trace contextRef="#ctx0" brushRef="#br0">0 189 10025,'0'0'4421,"14"0"-3973,644-15 1359,-442-1-1039,237-48-1,49-13-595,-414 70-115,-1 4 0,1 3 0,156 23 0,-123-3 13,34 7 525,239 12 0,-311-39-445,1-3-1,-1-5 1,113-23-1,-77 6 608,0 5-1,1 5 1,155 2 0,-272 13-878,-1 0-1,0-1-1,0 1 1,0 0-1,-1 0 0,1 0 1,0 0-1,0 1 0,0-1 1,-1 0-1,1 1 0,0-1 1,0 1-1,-1 0 0,1-1 1,-1 1-1,1 0 0,0 0 1,-1 0-1,0 0 1,1 0-1,1 2 0,-15 0-8210,-5-3-2178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6.806"/>
    </inkml:context>
    <inkml:brush xml:id="br0">
      <inkml:brushProperty name="width" value="0.025" units="cm"/>
      <inkml:brushProperty name="height" value="0.025" units="cm"/>
    </inkml:brush>
  </inkml:definitions>
  <inkml:trace contextRef="#ctx0" brushRef="#br0">0 79 11435,'0'0'7335,"10"-6"-6017,20-7-1077,0 1 0,0 1-1,1 2 1,0 1 0,0 1 0,1 2-1,0 1 1,0 2 0,0 0-1,54 6 1,-81-3-215,0 0 0,1-1 1,-1 2-1,0-1 0,0 1 0,0-1 0,-1 1 0,1 0 0,0 1 0,-1-1 1,1 1-1,-1 0 0,0 0 0,0 1 0,0-1 0,0 1 0,-1 0 0,1 0 1,-1 0-1,0 0 0,0 1 0,0-1 0,-1 1 0,0 0 0,0-1 0,0 1 1,0 0-1,-1 0 0,0 1 0,0-1 0,0 0 0,-1 0 0,0 0 0,0 1 1,0-1-1,0 0 0,-1 0 0,0 0 0,0 1 0,0-1 0,-1 0 0,0 0 1,0-1-1,0 1 0,0 0 0,-5 6 0,-8 12 441,-1 0 1,-1-2-1,-1 0 0,-1-1 1,-27 22-1,6-8 15,-82 49 1,116-79-843,-17 8-1096,7-11-4282,10-6-2590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7.553"/>
    </inkml:context>
    <inkml:brush xml:id="br0">
      <inkml:brushProperty name="width" value="0.025" units="cm"/>
      <inkml:brushProperty name="height" value="0.025" units="cm"/>
    </inkml:brush>
  </inkml:definitions>
  <inkml:trace contextRef="#ctx0" brushRef="#br0">1 498 8872,'0'0'8093,"7"-9"-7783,60-67 132,256-320 2842,-308 380-2804,-8 16-84,-4 32 63,-3-20-427,-2 61 175,3 79-26,0-137-245,1 1 1,0-1 0,2 1 0,0-1 0,0 0 0,1-1 0,10 19-1,-14-29-205,1-1-1,0 1 1,0-1 0,0 1-1,0-1 1,0 0-1,1 0 1,0 0-1,-1-1 1,1 1-1,0-1 1,1 1 0,-1-1-1,0 0 1,0 0-1,1 0 1,0-1-1,3 2 1,24 0-5908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8.562"/>
    </inkml:context>
    <inkml:brush xml:id="br0">
      <inkml:brushProperty name="width" value="0.025" units="cm"/>
      <inkml:brushProperty name="height" value="0.025" units="cm"/>
    </inkml:brush>
  </inkml:definitions>
  <inkml:trace contextRef="#ctx0" brushRef="#br0">28 143 9417,'0'0'7100,"-1"12"-6945,0 174 139,2-2 640,-3-152-196,-1 1 0,-1-1 0,-14 47 0,20-123 719,13-35-1412,5 2 1,2 1-1,46-104 1,-59 156-65,2-5 10,0 1-1,1 0 1,2 1 0,1 1-1,24-32 1,-39 56 7,2 0 0,-1 1 0,0-1 0,0 1 0,0-1 0,1 1 0,-1-1 0,1 1 0,-1 0 0,1 0 0,-1-1 0,1 1 0,0 0-1,0 1 1,-1-1 0,1 0 0,0 0 0,0 1 0,0-1 0,0 1 0,0 0 0,0 0 0,0-1 0,0 1 0,0 0 0,3 1 0,-3 0 14,0 1 1,-1-1-1,1 1 1,-1 0-1,1-1 0,-1 1 1,0 0-1,0 0 0,1 0 1,-1 0-1,-1 0 0,1 0 1,0 0-1,0 1 1,-1-1-1,1 0 0,-1 0 1,0 1-1,0-1 0,0 0 1,0 0-1,0 4 0,-1 7 99,-1-1 0,-1 1 0,1 0 0,-2-1 0,0 0 0,0 1 0,-1-2 0,-1 1 0,0-1 0,-1 1 0,0-2 0,0 1 0,-1-1 0,0 0 0,-1-1 0,0 0 0,-1 0-1,0-1 1,0 0 0,-1-1 0,0 0 0,-20 9 0,20-13 748,4-3-3395,7-1 2345,0 1 0,0 0 0,0-1 0,0 1 0,0 0 0,0-1 0,0 1 0,0 0 0,0 0 0,0-1 0,0 1 0,0 0 0,0-1 0,0 1 0,0 0 0,0-1 0,0 1 0,0 0 0,1 0 0,-1-1-1,0 1 1,0 0 0,0 0 0,1-1 0,-1 1 0,0 0 0,0 0 0,1 0 0,-1-1 0,0 1 0,0 0 0,1 0 0,-1 0 0,0 0 0,0-1 0,1 1 0,-1 0 0,0 0 0,1 0 0,-1 0 0,0 0 0,1 0 0,-1 0 0,0 0 0,0 0 0,1 0 0,15-6-6760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9.183"/>
    </inkml:context>
    <inkml:brush xml:id="br0">
      <inkml:brushProperty name="width" value="0.025" units="cm"/>
      <inkml:brushProperty name="height" value="0.025" units="cm"/>
    </inkml:brush>
  </inkml:definitions>
  <inkml:trace contextRef="#ctx0" brushRef="#br0">1 0 352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49.776"/>
    </inkml:context>
    <inkml:brush xml:id="br0">
      <inkml:brushProperty name="width" value="0.025" units="cm"/>
      <inkml:brushProperty name="height" value="0.025" units="cm"/>
    </inkml:brush>
  </inkml:definitions>
  <inkml:trace contextRef="#ctx0" brushRef="#br0">1 0 9289,'0'0'10217,"5"11"-9095,15 20-904,0-1-1,2-1 1,1-1 0,1-1 0,33 28 0,-41-41-378,40 38-1407,-53-50 1240,-1 1-1,1 0 0,-1 0 1,0 0-1,0 0 0,0 0 1,-1 0-1,1 0 0,-1 1 1,1-1-1,-1 1 0,0-1 1,0 1-1,-1-1 0,1 1 1,-1 5-1,0-8 203,0 0 0,0 0 0,-1 0 0,1-1 0,0 1 1,0 0-1,-1-1 0,1 1 0,-1 0 0,1 0 0,-1-1 0,1 1 0,-1-1 1,1 1-1,-1 0 0,0-1 0,1 1 0,-1-1 0,0 0 0,1 1 0,-1-1 0,0 1 1,1-1-1,-1 0 0,0 0 0,0 1 0,-1-1 0,-25 2-1950,21-2 1444,-26 0-2327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0.106"/>
    </inkml:context>
    <inkml:brush xml:id="br0">
      <inkml:brushProperty name="width" value="0.025" units="cm"/>
      <inkml:brushProperty name="height" value="0.025" units="cm"/>
    </inkml:brush>
  </inkml:definitions>
  <inkml:trace contextRef="#ctx0" brushRef="#br0">54 300 4837,'0'0'6854,"-53"-51"-4356,53 40-223,5 2-1154,21-5-449,12-4 129,8-4-192,11-5-385,5-5-192,0-2-769,-6-4-2658,-11-6-6823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0.638"/>
    </inkml:context>
    <inkml:brush xml:id="br0">
      <inkml:brushProperty name="width" value="0.025" units="cm"/>
      <inkml:brushProperty name="height" value="0.025" units="cm"/>
    </inkml:brush>
  </inkml:definitions>
  <inkml:trace contextRef="#ctx0" brushRef="#br0">1 2157 12812,'0'0'1826,"11"-5"-1591,13-8 175,0-1 0,0-1 0,34-28 0,71-71 498,-82 71-899,751-700-1432,-519 479-202,-41 56 3169,9 9 1,336-204-1,-557 387-1481,-19 13-52,-1 0 0,0 0 0,1-1-1,-1-1 1,0 1 0,-1-1 0,1 0-1,-1 0 1,0 0 0,7-9 0,-12 13-131,0 1 1,0-1 0,0 1-1,1 0 1,-1-1-1,0 1 1,0-1 0,0 1-1,0 0 1,0-1-1,0 1 1,0-1 0,0 1-1,0-1 1,0 1-1,0 0 1,0-1 0,0 1-1,0-1 1,0 1-1,0 0 1,-1-1 0,1 1-1,0-1 1,0 1-1,0 0 1,-1-1 0,1 1-1,-1-1 1,-11-7-5086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307"/>
    </inkml:context>
    <inkml:brush xml:id="br0">
      <inkml:brushProperty name="width" value="0.025" units="cm"/>
      <inkml:brushProperty name="height" value="0.025" units="cm"/>
    </inkml:brush>
  </inkml:definitions>
  <inkml:trace contextRef="#ctx0" brushRef="#br0">237 0 20115,'0'0'705,"-49"25"832,17-4-512,-1 5 320,-1 3-320,3 0-672,7 2-225,3-7-64,11 0-96,7-8 0,3-4-96,6-7-673,11-5-544,4 0-289,2-9-672,-1-9-2018,0-6-3331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1.416"/>
    </inkml:context>
    <inkml:brush xml:id="br0">
      <inkml:brushProperty name="width" value="0.025" units="cm"/>
      <inkml:brushProperty name="height" value="0.025" units="cm"/>
    </inkml:brush>
  </inkml:definitions>
  <inkml:trace contextRef="#ctx0" brushRef="#br0">1 1 5029,'0'8'6667,"-1"0"-6522,1 0 0,1 0 0,-1 0-1,1 0 1,1 0 0,-1 0 0,1-1 0,1 1-1,-1 0 1,1-1 0,1 0 0,-1 1-1,1-2 1,0 1 0,1 0 0,10 11-1,-2-7 171,0 0-1,1-1 1,0-1 0,0 0-1,29 12 1,88 28 654,-37-15-740,-27-3-135,-1 2 1,-2 3-1,-1 3 1,112 93-1,205 223-1020,-316-291 569,187 197 220,88 84 2025,-303-314-1326,1-1 1,1-2 0,69 39-1,134 50-4852,-238-115 4082,9 3-1103,-1 0 1,1-1-1,21 6 1,-7-8-2400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1:53.300"/>
    </inkml:context>
    <inkml:brush xml:id="br0">
      <inkml:brushProperty name="width" value="0.025" units="cm"/>
      <inkml:brushProperty name="height" value="0.025" units="cm"/>
    </inkml:brush>
  </inkml:definitions>
  <inkml:trace contextRef="#ctx0" brushRef="#br0">207 62 8264,'1'-1'431,"1"0"0,-1 0 0,0 0 0,0 0 0,1 0 0,-1 0 0,0-1 1,0 1-1,0 0 0,0-1 0,-1 1 0,1-1 0,0 1 0,-1-1 0,1 1 0,-1-1 0,1 1 0,-1-1 1,0 0-1,0 1 0,1-3 0,-2 2-289,1 1 1,-1 0 0,0 0-1,1 0 1,-1 0 0,0-1-1,0 1 1,0 0 0,0 0-1,0 1 1,0-1 0,0 0-1,0 0 1,0 0 0,0 1-1,0-1 1,-1 0 0,1 1-1,0 0 1,-2-1 0,-7-2-78,1 1 0,-1 0 0,0 0 0,0 1 0,-16 0 1,18 2-32,1 0 1,-1 1 0,0-1 0,1 1 0,0 1-1,-1-1 1,-9 6 0,15-7-25,-1 0 0,1 0 0,0 0 0,0 0 0,0 1 1,0-1-1,0 0 0,0 1 0,0 0 0,1-1 0,-1 1 0,0 0 0,1 0 0,0 0 0,-1 0 1,1 0-1,0 0 0,0 0 0,0 0 0,0 1 0,0-1 0,1 0 0,-1 0 0,1 1 0,-1-1 1,1 1-1,0-1 0,0 3 0,1-2-14,0-1 1,0 0-1,0 0 1,1 0-1,-1 0 1,1 0-1,-1 0 1,1 0-1,0 0 0,-1 0 1,1-1-1,0 1 1,0-1-1,4 3 1,38 19 77,-27-14-31,-12-6-46,0 0 0,0 0 0,-1 1 0,1 0 0,-1 0 0,0 0-1,0 0 1,-1 1 0,1-1 0,-1 1 0,0 0 0,0 0 0,0 0 0,-1 1 0,3 9 0,-4-11 44,0-1 1,0 0-1,-1 0 1,0 0-1,1 0 1,-1 1-1,0-1 1,-1 0-1,1 0 1,-1 0-1,1 0 1,-1 0-1,0 1 1,0-1-1,0 0 1,0-1-1,-1 1 1,1 0-1,-1 0 1,0-1-1,0 1 1,0-1-1,0 1 1,0-1-1,0 0 1,-1 0-1,1 0 1,-1 0-1,-5 3 1,-3 1 346,-1-1 0,0 0 0,0-1-1,0-1 1,0 1 0,0-2 0,-1 0 0,-24 1 0,53-22-5326,5-5-534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01.979"/>
    </inkml:context>
    <inkml:brush xml:id="br0">
      <inkml:brushProperty name="width" value="0.025" units="cm"/>
      <inkml:brushProperty name="height" value="0.025" units="cm"/>
    </inkml:brush>
  </inkml:definitions>
  <inkml:trace contextRef="#ctx0" brushRef="#br0">227 367 4036,'0'0'-22,"-8"9"38,-25 34 1094,-65 95 9155,84-117-9351,0 1 42,10-14-460,-1 0 0,0-1 0,0 1-1,0-1 1,-1 0 0,0-1 0,0 1 0,-8 5 0,13-13-323,1 0-1,-1 0 1,1 0 0,0-1 0,-1 1 0,1 0-1,0 0 1,0 0 0,0 0 0,0 0 0,0-1-1,0 1 1,0 0 0,0 0 0,0 0 0,0 0-1,1 0 1,0-2 0,10-29 156,1 1 0,2 0 0,25-39 0,-10 17-124,9-21 87,158-278 1765,-196 352-2055,0 0-1,0-1 0,0 1 1,0 0-1,0 0 0,1 0 1,-1 0-1,0-1 1,0 1-1,0 0 0,0 0 1,0 0-1,0 0 0,1-1 1,-1 1-1,0 0 0,0 0 1,0 0-1,0 0 0,1 0 1,-1 0-1,0 0 1,0 0-1,0 0 0,1-1 1,-1 1-1,0 0 0,0 0 1,0 0-1,1 0 0,-1 0 1,0 0-1,0 0 0,0 0 1,1 1-1,-1-1 1,0 0-1,0 0 0,0 0 1,1 0-1,-1 0 0,0 0 1,0 0-1,0 0 0,0 0 1,1 1-1,-1-1 0,0 0 1,0 0-1,0 0 1,0 0-1,0 0 0,1 1 1,-1-1-1,0 0 0,0 0 1,0 0-1,0 1 0,7 20 71,0 24 1,-8 68 10,-1-82-37,1 1-1,1-1 1,2 1 0,1-1 0,13 52-1,-15-78-25,0 0 0,1 0 0,0 0 0,0-1 0,0 1 0,0-1 0,1 1-1,0-1 1,0 0 0,5 6 0,-7-42-41,-2 27-591,0 1 0,0 0 0,0 0 1,-1 0-1,0 0 0,1 0 0,-2 0 1,1 1-1,0-1 0,-1 1 0,1-1 0,-1 1 1,0 0-1,-4-4 0,-13-8-6333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02.556"/>
    </inkml:context>
    <inkml:brush xml:id="br0">
      <inkml:brushProperty name="width" value="0.025" units="cm"/>
      <inkml:brushProperty name="height" value="0.025" units="cm"/>
    </inkml:brush>
  </inkml:definitions>
  <inkml:trace contextRef="#ctx0" brushRef="#br0">0 46 12107,'0'0'13245,"10"-1"-12337,340-32 757,-481 30-1142,54 15-479,58-8 4,-1-1 0,-34 2-1,54-5-122,110-22-426,-81 13 429,-23 7-137,-18 6 89,-162 61-51,176-70-4796,6-15-433,7-6-5186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03.599"/>
    </inkml:context>
    <inkml:brush xml:id="br0">
      <inkml:brushProperty name="width" value="0.025" units="cm"/>
      <inkml:brushProperty name="height" value="0.025" units="cm"/>
    </inkml:brush>
  </inkml:definitions>
  <inkml:trace contextRef="#ctx0" brushRef="#br0">105 76 1826,'0'0'13949,"1"-9"-11184,0 5-2779,6-22 3160,-6 56-817,-7 28-2122,-3 0-1,-3 0 1,-2-1-1,-2 0 0,-32 71 1,41-118-993,4-22 115,6-28-440,32-154-3335,-4 32 4493,-26 195 3283,18 38-2627,-17-55-262,-4-8-290,8 21 605,23 49-1,-30-72-700,0 0 1,0-1-1,0 1 0,1-1 1,0 1-1,0-1 1,1-1-1,-1 1 0,1 0 1,0-1-1,0 0 1,1 0-1,-1-1 0,11 6 1,-14-9 35,0 1 0,1-1 1,-1 0-1,0 1 0,0-1 1,0 0-1,0 0 0,0-1 0,0 1 1,0 0-1,0-1 0,0 1 1,0-1-1,0 0 0,0 1 0,0-1 1,0 0-1,0 0 0,-1 0 1,1-1-1,0 1 0,-1 0 0,1-1 1,-1 1-1,1-1 0,-1 1 1,0-1-1,0 0 0,1 1 0,-1-1 1,0 0-1,-1 0 0,2-3 1,4-9 228,0 0 1,-1 0 0,4-24 0,-6 26-235,5-23 38,-2-1 0,-1 0-1,-1 0 1,-3 0 0,-2-45-1,-3 69-458,0 16-867,4 7-2174,6-3-3482,6-7-2377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3.667"/>
    </inkml:context>
    <inkml:brush xml:id="br0">
      <inkml:brushProperty name="width" value="0.025" units="cm"/>
      <inkml:brushProperty name="height" value="0.025" units="cm"/>
    </inkml:brush>
  </inkml:definitions>
  <inkml:trace contextRef="#ctx0" brushRef="#br0">0 65 12011,'0'0'6759,"69"-13"-6759,-31 8 0,10-1 0,6 1-96,2-3-481,3 0-768,1 0-1666,-5-3-1826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4.008"/>
    </inkml:context>
    <inkml:brush xml:id="br0">
      <inkml:brushProperty name="width" value="0.025" units="cm"/>
      <inkml:brushProperty name="height" value="0.025" units="cm"/>
    </inkml:brush>
  </inkml:definitions>
  <inkml:trace contextRef="#ctx0" brushRef="#br0">1 1 16207,'0'0'1570,"60"6"-1474,-30-6-64,7 0-32,6 0-705,1 0-1505,3 2-416,-1 3 640,-2 4 961,-6-1 737,-2 4 191,-4-3-575,-2-4-1186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4.353"/>
    </inkml:context>
    <inkml:brush xml:id="br0">
      <inkml:brushProperty name="width" value="0.025" units="cm"/>
      <inkml:brushProperty name="height" value="0.025" units="cm"/>
    </inkml:brush>
  </inkml:definitions>
  <inkml:trace contextRef="#ctx0" brushRef="#br0">1 32 6374,'0'0'5830,"60"10"-5895,-36-14-511,2-9-769,1 0-1,2 2-1536</inkml:trace>
  <inkml:trace contextRef="#ctx0" brushRef="#br0" timeOffset="1">201 64 5189,'0'0'11595,"-23"57"-10698,23-36 96,0 5-449,4 0-448,2 6-96,5 1-544,1 3-834,-7-3-1600,-2 7-2115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4.708"/>
    </inkml:context>
    <inkml:brush xml:id="br0">
      <inkml:brushProperty name="width" value="0.025" units="cm"/>
      <inkml:brushProperty name="height" value="0.025" units="cm"/>
    </inkml:brush>
  </inkml:definitions>
  <inkml:trace contextRef="#ctx0" brushRef="#br0">72 0 6118,'0'0'9417,"-31"77"-7880,18-41-480,8 0-608,2 0-417,3 4-737,0 0-3171,0 5-3395,0 3 3107</inkml:trace>
  <inkml:trace contextRef="#ctx0" brushRef="#br0" timeOffset="1">20 739 8552,'0'0'6983,"-13"69"-4325,10-36-1056,0-4-417,3-4-352,0-5-545,0-6-288,0-8-481,3-4-576,0-2-192,0-3-801,-3-11-2082,0-4-3106,0-4 5604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5.946"/>
    </inkml:context>
    <inkml:brush xml:id="br0">
      <inkml:brushProperty name="width" value="0.025" units="cm"/>
      <inkml:brushProperty name="height" value="0.025" units="cm"/>
    </inkml:brush>
  </inkml:definitions>
  <inkml:trace contextRef="#ctx0" brushRef="#br0">261 0 14734,'0'0'4068,"-3"10"-2942,-188 421 1880,191-431-2999,0-1 0,0 1 1,0 0-1,0 0 1,0 0-1,0 0 0,0 0 1,0 0-1,-1 0 1,1-1-1,0 1 0,0 0 1,0 0-1,0 0 1,0 0-1,0 0 0,0 0 1,0 0-1,0 0 1,-1 0-1,1 0 0,0 0 1,0 0-1,0 0 1,0-1-1,0 1 0,0 0 1,-1 0-1,1 0 1,0 0-1,0 0 0,0 0 1,0 0-1,0 0 1,0 0-1,-1 1 0,1-1 1,0 0-1,0 0 0,0 0 1,0 0-1,0 0 1,-1 0-1,3-27-158,8-37-947,-2 37 358,0 2 430,-2 0 0,0-1 0,-2 1 0,2-29 0,-14 90 678,9-29-354,-1-1 0,1 1 0,0 0 0,1 0 0,0 0 0,0-1 0,0 1-1,1-1 1,0 0 0,5 9 0,46 57 709,-40-55-525,0 1-1,13 21 0,-41-57-91,-1 0 1,-1 1-1,0 1 0,-1 1 0,-1 0 0,-1 1 0,-30-18 0,42 29-115,1 0 0,0 1 1,-1 0-1,0 0 0,1 0 0,-1 1 0,0 0 0,-13 0 0,48 3 72,40 0 152,-15-8-372,56-4 542,-36 14-4521,-55 0-2387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711"/>
    </inkml:context>
    <inkml:brush xml:id="br0">
      <inkml:brushProperty name="width" value="0.025" units="cm"/>
      <inkml:brushProperty name="height" value="0.025" units="cm"/>
    </inkml:brush>
  </inkml:definitions>
  <inkml:trace contextRef="#ctx0" brushRef="#br0">170 32 8968,'0'0'8280,"-8"-5"-6379,2 2-1466,0-1-1,-1 1 1,0 1 0,1-1 0,-1 1 0,0 0-1,-1 1 1,-10-2 0,15 3-323,0-1 0,-1 1 0,1 1 1,0-1-1,-1 0 0,1 1 0,0-1 0,0 1 0,0 0 0,0 0 0,0 0 0,0 1 0,0-1 0,0 1 1,0-1-1,0 1 0,1 0 0,-1 0 0,1 0 0,-1 1 0,1-1 0,0 0 0,0 1 0,0 0 0,-3 4 1,4-5-112,-1 1 1,0 0 0,1-1-1,0 1 1,-1 0 0,1 0-1,0 0 1,1 0 0,-1 0 0,0 0-1,1 0 1,0 0 0,0 0-1,0 0 1,0 0 0,0 0 0,0 0-1,1 0 1,-1 0 0,1 0-1,0 0 1,0 0 0,2 3-1,-1-4 5,0 1 0,1-1-1,-1 0 1,0 0 0,1-1-1,0 1 1,-1 0 0,1-1-1,0 0 1,0 1 0,0-1-1,0 0 1,0-1 0,0 1-1,0 0 1,0-1 0,0 0-1,0 1 1,0-1-1,0-1 1,1 1 0,2-1-1,1 0 16,-1-1-1,1 1 1,-1-1-1,0-1 1,0 1-1,0-1 1,0 0-1,0-1 1,0 1-1,-1-1 1,6-5-1,-8 7-15,-1 0-1,0 0 1,1 0-1,-1 0 1,0 0 0,0-1-1,0 1 1,-1-1-1,1 1 1,-1-1-1,1 1 1,-1-1-1,0 0 1,0 0-1,0 0 1,0 0-1,0 0 1,-1 0-1,1 0 1,-1 0 0,0 0-1,0 0 1,0 0-1,0 0 1,-1 0-1,0-4 1,-1 5-8,1 0-1,-1 0 1,1 0 0,-1 0 0,0 1 0,1-1-1,-1 0 1,0 1 0,0 0 0,0-1 0,0 1 0,-1 0-1,1 0 1,0 0 0,0 1 0,-1-1 0,1 0 0,0 1-1,-1-1 1,1 1 0,-1 0 0,1 0 0,0 0-1,-1 0 1,1 0 0,-3 1 0,2-1-90,0 1-1,0-1 1,-1 0 0,1 1 0,0 0-1,0-1 1,0 1 0,0 1-1,1-1 1,-1 0 0,0 1 0,0-1-1,1 1 1,-1 0 0,1 0 0,-1 0-1,1 0 1,0 0 0,0 0-1,-2 3 1,2-1-305,1-1-1,0 1 1,0 0-1,0-1 1,1 1-1,-1 0 1,1 0-1,0-1 1,0 1-1,0 0 1,1 4 0,-1-6-329,1 1 1,-1-1 0,1 0 0,0 1 0,0-1 0,0 0-1,0 0 1,0 0 0,0 0 0,1 0 0,2 3 0,14 12-8937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6.689"/>
    </inkml:context>
    <inkml:brush xml:id="br0">
      <inkml:brushProperty name="width" value="0.025" units="cm"/>
      <inkml:brushProperty name="height" value="0.025" units="cm"/>
    </inkml:brush>
  </inkml:definitions>
  <inkml:trace contextRef="#ctx0" brushRef="#br0">107 0 3844,'0'0'17734,"-4"11"-16992,-63 205 523,58-184-1048,1-3 420,19-52-172,-6 13-460,-1-1 0,0 0 1,0-1-1,-1 1 0,-1-1 1,0 1-1,-1-1 0,0 0 1,-1 1-1,-1-22 0,1 32-8,-1 1-1,1-1 1,0 1-1,0-1 1,0 1-1,-1-1 0,1 1 1,0-1-1,-1 1 1,1-1-1,0 1 1,-1-1-1,1 1 1,0 0-1,-1-1 1,1 1-1,-1 0 0,1-1 1,-1 1-1,1 0 1,-1-1-1,1 1 1,-1 0-1,1 0 1,-1 0-1,1 0 1,-1 0-1,0-1 0,1 1 1,-1 0-1,1 0 1,-1 0-1,1 0 1,-1 1-1,0-1 1,1 0-1,-1 0 1,1 0-1,-1 0 0,1 0 1,-1 1-1,1-1 1,-1 0-1,1 1 1,-1-1-1,1 0 1,-1 1-1,1-1 1,0 0-1,-1 1 1,1-1-1,-1 1 0,-20 23-139,19-18 129,0 0 0,0 1 0,1-1 0,0 1 1,0-1-1,0 1 0,1-1 0,0 1 0,0-1 0,1 1 0,0 0 0,2 7 0,-3-13 21,1 0-1,0 0 1,0-1 0,-1 1-1,1 0 1,0-1 0,0 1-1,0 0 1,0-1 0,-1 1 0,1-1-1,0 1 1,0-1 0,0 0-1,0 1 1,0-1 0,0 0-1,0 0 1,1 1 0,-1-1 0,0 0-1,0 0 1,0 0 0,0 0-1,0-1 1,0 1 0,0 0-1,0 0 1,0-1 0,0 1 0,0 0-1,0-1 1,0 1 0,0-1-1,0 1 1,0-1 0,-1 0-1,2 0 1,1-1 12,-1 0 0,1 0 0,-1 0 0,0 0 0,1 0 0,-1 0-1,0 0 1,0-1 0,-1 1 0,1-1 0,0 1 0,1-6 0,4-39 103,-6 46-122,-1 0 0,0 0-1,1 0 1,-1 0 0,0 0-1,0-1 1,0 1 0,0 0 0,0 0-1,0 0 1,0 0 0,0-1-1,-1 1 1,1 0 0,0 0-1,-1 0 1,1 0 0,-1 0 0,1 0-1,-1 0 1,1 0 0,-1 0-1,0 0 1,0 0 0,1 0-1,-1 0 1,0 0 0,0 1 0,0-1-1,0 0 1,0 1 0,0-1-1,-1 0 1,2 3-28,-1-1 0,1 1 0,0 0 0,0 0 0,0-1 0,0 1 0,0 0 0,1-1 0,-1 1 0,0 0 0,1-1 0,-1 1 0,1 0 0,0-1 0,1 3 0,1 0-312,0-1 1,1 1-1,0-1 1,-1 0-1,2 0 1,-1 0-1,0 0 1,0-1 0,1 0-1,-1 0 1,1 0-1,0 0 1,0-1-1,-1 0 1,1 0-1,7 1 1,25-1-5827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7.735"/>
    </inkml:context>
    <inkml:brush xml:id="br0">
      <inkml:brushProperty name="width" value="0.025" units="cm"/>
      <inkml:brushProperty name="height" value="0.025" units="cm"/>
    </inkml:brush>
  </inkml:definitions>
  <inkml:trace contextRef="#ctx0" brushRef="#br0">66 131 3171,'0'0'4634,"-6"-10"-2184,-17-34-252,10 14 3702,20 92-4069,2-15-1776,-3-1-1,-1 1 0,-3 0 0,-2 1 0,-1-1 0,-11 59 0,10-95-22,1-3 69,0-1 0,-1 1 0,0-1-1,0 0 1,0 0 0,-1 0 0,0 0 0,-5 7 0,8-13-81,0-1-1,0 0 1,0 0 0,0 0 0,0 0-1,-1 1 1,1-1 0,0 0 0,0 0-1,0 0 1,0 0 0,0 0 0,0 1-1,0-1 1,-1 0 0,1 0 0,0 0-1,0 0 1,0 0 0,0 0 0,0 0-1,-1 0 1,1 1 0,0-1-1,0 0 1,0 0 0,-1 0 0,1 0-1,0 0 1,0 0 0,0 0 0,0 0-1,-1 0 1,1 0 0,0 0 0,0 0-1,0 0 1,0 0 0,-1-1 0,1 1-1,0 0 1,0 0 0,0 0-1,0 0 1,-1 0 0,1 0 0,0 0-1,0 0 1,0 0 0,0-1 0,0 1-1,0 0 1,-1 0 0,1 0 0,0 0-1,0 0 1,0-1 0,-4-16 493,2-22-263,2 38-242,1-45-9,2 1 0,1-1 0,3 1 0,1 0 0,3 0 0,2 1 0,1 0 0,2 2 0,30-56 0,-45 96-7,-1 1 0,1-1 0,0 1 0,0-1-1,0 1 1,1 0 0,-1-1 0,0 1 0,0 0 0,1 0 0,-1 0 0,1 0 0,-1 0 0,1 0 0,-1 1 0,1-1 0,-1 0 0,1 1-1,0-1 1,-1 1 0,1-1 0,0 1 0,0 0 0,2 0 0,-3 0 5,0 0 0,0 1 0,0-1 0,0 1 1,0-1-1,0 1 0,0-1 0,0 1 0,0 0 0,0-1 0,0 1 0,-1 0 0,1 0 0,0 0 1,-1-1-1,1 1 0,0 0 0,-1 0 0,1 0 0,-1 0 0,0 0 0,1 0 0,-1 0 0,0 0 1,1 0-1,-1 0 0,0 1 0,0-1 0,0 0 0,0 0 0,0 0 0,0 0 0,0 0 0,0 0 0,-1 0 1,1 0-1,0 0 0,-2 2 0,0 4 27,-1-1-1,0 1 1,0-1 0,0 0-1,-1 0 1,0 0 0,0 0-1,-1-1 1,0 0 0,0 0-1,0 0 1,0-1 0,-10 7 0,-7 5-37,-1-2 0,-28 13 0,70-49-7433,-8 9 5182,12-14-2124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18.327"/>
    </inkml:context>
    <inkml:brush xml:id="br0">
      <inkml:brushProperty name="width" value="0.025" units="cm"/>
      <inkml:brushProperty name="height" value="0.025" units="cm"/>
    </inkml:brush>
  </inkml:definitions>
  <inkml:trace contextRef="#ctx0" brushRef="#br0">275 0 12011,'0'0'9161,"-9"9"-9188,-16 22 53,2 0 0,1 2-1,1 1 1,-17 40-1,31-62 28,5-8-10,0 0 1,-1 1 0,2-1-1,-1 1 1,0-1-1,-1 9 1,38-51 405,-23 20-407,0 1 1,-1-2 0,12-28-1,-19 39-35,-1 0 0,0 0 0,0-1 0,-1 1-1,0-1 1,-1 1 0,0-1 0,0 0 0,-1 0-1,-1-17 1,1 25-9,0 1-1,0 0 0,0-1 1,-1 1-1,1-1 1,0 1-1,0 0 1,-1-1-1,1 1 0,0 0 1,-1-1-1,1 1 1,0 0-1,-1-1 1,1 1-1,0 0 1,-1 0-1,1-1 0,0 1 1,-1 0-1,1 0 1,-1 0-1,1 0 1,-1 0-1,1 0 0,0-1 1,-1 1-1,1 0 1,-1 0-1,1 0 1,-1 0-1,1 0 1,0 1-1,-1-1 0,1 0 1,-1 0-1,1 0 1,-1 0-1,1 0 1,0 1-1,-1-1 0,1 0 1,-1 0-1,1 0 1,0 1-1,-1-1 1,1 0-1,0 1 1,-1 0-1,-18 14-189,12-5 182,0 0-1,0 1 1,0 0 0,2 0-1,-1 0 1,1 1 0,1 0-1,0 0 1,1 0 0,0 1-1,1-1 1,1 1 0,0-1-1,1 26 1,0-35 10,0 0 1,1 0-1,-1 0 0,1 0 1,0 0-1,0 0 0,0 0 1,1 0-1,-1 0 0,0-1 1,1 1-1,0 0 0,0-1 0,0 1 1,0-1-1,0 0 0,0 0 1,1 0-1,-1 0 0,1 0 1,-1 0-1,1-1 0,0 1 1,5 2-1,0-2 31,-1 1-1,1-2 1,0 1-1,-1-1 1,1 0-1,0 0 1,0-1-1,15-1 1,-23 1-23,1 0 1,0 0 0,0 0-1,0-1 1,0 1-1,0 0 1,0 0-1,0-1 1,0 1-1,-1-1 1,1 1-1,0-1 1,0 1 0,-1-1-1,1 0 1,0 1-1,-1-1 1,1 0-1,0 0 1,-1 1-1,1-1 1,-1 0-1,1 0 1,-1 0 0,0 0-1,1 0 1,-1 1-1,0-1 1,0 0-1,1 0 1,-1 0-1,0 0 1,0 0-1,0 0 1,0 0 0,0 0-1,0 0 1,-1 0-1,1-1 1,0 0 2,-1-1 0,0 0 0,1 1 0,-1-1 0,0 1 0,0-1 0,0 1 0,-1-1 0,1 1 0,0 0 0,-1-1 0,0 1 0,-2-2 0,-11-7-39,-1 0-1,-1 1 0,0 1 1,0 1-1,-1 0 0,-29-7 1,22 6 6,0 0 0,-38-21-1,63 30 18,0 0-1,1 0 0,-1 0 0,0 0 0,0-1 0,0 1 0,0 0 0,0 0 0,1 0 0,-1 0 0,0 0 0,0 0 0,0 0 0,0 0 0,0 0 0,1-1 0,-1 1 0,0 0 0,0 0 0,0 0 0,0 0 0,0 0 0,0-1 1,0 1-1,0 0 0,0 0 0,0 0 0,0 0 0,0-1 0,0 1 0,0 0 0,0 0 0,0 0 0,0 0 0,0-1 0,0 1 0,0 0 0,0 0 0,0 0 0,0 0 0,0-1 0,0 1 0,0 0 0,0 0 0,0 0 0,0 0 1,0 0-1,0-1 0,-1 1 0,1 0 0,0 0 0,0 0 0,0 0 0,0 0 0,0 0 0,0-1 0,-1 1 0,1 0 0,0 0 0,0 0 0,0 0 0,0 0 0,-1 0 0,1 0 0,0 0 0,0 0 0,0 0 0,24-3-109,34 5 91,75 24 86,-62-11-1784,0-3-4215,-12-8-4536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2.574"/>
    </inkml:context>
    <inkml:brush xml:id="br0">
      <inkml:brushProperty name="width" value="0.025" units="cm"/>
      <inkml:brushProperty name="height" value="0.025" units="cm"/>
    </inkml:brush>
  </inkml:definitions>
  <inkml:trace contextRef="#ctx0" brushRef="#br0">0 644 4100,'0'0'11184,"8"-9"-10618,257-249-72,-117 119-438,-85 78-286,45-44 127,-35 33-6366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2.902"/>
    </inkml:context>
    <inkml:brush xml:id="br0">
      <inkml:brushProperty name="width" value="0.025" units="cm"/>
      <inkml:brushProperty name="height" value="0.025" units="cm"/>
    </inkml:brush>
  </inkml:definitions>
  <inkml:trace contextRef="#ctx0" brushRef="#br0">0 636 12139,'0'0'3780,"38"-49"-3364,10 4-159,20-16-33,9-11-32,9-4-128,3-2-32,-3 4 0,-10 11-32,-12 10-32,-8 17-1762,-15 14-1120,-17 16 95,-19 6-480,-5 19-2755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3.243"/>
    </inkml:context>
    <inkml:brush xml:id="br0">
      <inkml:brushProperty name="width" value="0.025" units="cm"/>
      <inkml:brushProperty name="height" value="0.025" units="cm"/>
    </inkml:brush>
  </inkml:definitions>
  <inkml:trace contextRef="#ctx0" brushRef="#br0">24 312 7623,'0'0'1762,"-23"59"-865,23-51-257,15-8 321,16-9 96,11-21-32,14-14-416,9-10-193,7-9-192,2 4-160,-7 7-64,-9 14-448,-14 14-3075,-20 18-609,-16 6-2819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3.586"/>
    </inkml:context>
    <inkml:brush xml:id="br0">
      <inkml:brushProperty name="width" value="0.025" units="cm"/>
      <inkml:brushProperty name="height" value="0.025" units="cm"/>
    </inkml:brush>
  </inkml:definitions>
  <inkml:trace contextRef="#ctx0" brushRef="#br0">806 398 11275,'0'0'3779,"85"-68"-2850,-34 24 96,8-5-673,3-1-255,-5 3-97,-1 6 0,-9 9-97,-5 5-831,-10 5-2436,-11 5-896</inkml:trace>
  <inkml:trace contextRef="#ctx0" brushRef="#br0" timeOffset="1">75 1113 8456,'0'0'-256,"-53"80"192,41-53-481,6-7-480,4-7-448,0-8-1826</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3.943"/>
    </inkml:context>
    <inkml:brush xml:id="br0">
      <inkml:brushProperty name="width" value="0.025" units="cm"/>
      <inkml:brushProperty name="height" value="0.025" units="cm"/>
    </inkml:brush>
  </inkml:definitions>
  <inkml:trace contextRef="#ctx0" brushRef="#br0">1 177 11115,'0'0'-65,"0"78"226,7-33 159,13-2 737,10-2 352,6-4-608,8-2-577,12-4-96,0-4-64,4-1 0,-6-6-1089,-8-5-1409,-11-9-1986</inkml:trace>
  <inkml:trace contextRef="#ctx0" brushRef="#br0" timeOffset="1">268 0 5317,'0'0'6822,"-38"50"-6373,38-5 224,0 4 512,20 5-128,10-1-96,8-4-321,8-2-320,6-9-127,1-3-33,-3-8 32,-4-5-160,-11-8-224,-4-14-993,-10 0-801,-12-23-641,-6-12-1024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4.271"/>
    </inkml:context>
    <inkml:brush xml:id="br0">
      <inkml:brushProperty name="width" value="0.025" units="cm"/>
      <inkml:brushProperty name="height" value="0.025" units="cm"/>
    </inkml:brush>
  </inkml:definitions>
  <inkml:trace contextRef="#ctx0" brushRef="#br0">1 1 14478,'0'0'1505,"40"72"-320,-8-35-448,5 1-513,7 0-128,8-5-64,3-7-288,-2-3-897,-2-9-897,-5-7-609,-13-7-127,-11-3-2051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2:34.661"/>
    </inkml:context>
    <inkml:brush xml:id="br0">
      <inkml:brushProperty name="width" value="0.025" units="cm"/>
      <inkml:brushProperty name="height" value="0.025" units="cm"/>
    </inkml:brush>
  </inkml:definitions>
  <inkml:trace contextRef="#ctx0" brushRef="#br0">14 1 12172,'0'0'928,"-13"77"930,13-37-256,11-3-353,18-7-288,13-14-193,11-8-223,9-8-289,9 0-160,-1-10-288,-10-2-4196,-11 4-5734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4.038"/>
    </inkml:context>
    <inkml:brush xml:id="br0">
      <inkml:brushProperty name="width" value="0.025" units="cm"/>
      <inkml:brushProperty name="height" value="0.025" units="cm"/>
    </inkml:brush>
  </inkml:definitions>
  <inkml:trace contextRef="#ctx0" brushRef="#br0">101 0 14382,'0'0'5701,"-8"8"-3715,-1 2-1531,-42 45 2886,47-50-3186,0 0-1,1 0 1,0 1 0,0-1 0,0 1 0,0 0-1,1-1 1,0 1 0,0 0 0,-1 12-1,3-17-151,0 0 0,1 1-1,-1-1 1,1 0-1,-1 0 1,1 0-1,-1 0 1,1 1 0,0-1-1,-1 0 1,1 0-1,0 0 1,0 0-1,0-1 1,0 1-1,0 0 1,0 0 0,0 0-1,0-1 1,0 1-1,0-1 1,0 1-1,1-1 1,-1 1 0,0-1-1,0 1 1,1-1-1,-1 0 1,0 0-1,0 0 1,1 0 0,-1 0-1,0 0 1,1 0-1,1-1 1,49-4 161,-44 3-157,-1-1 0,0 1 0,-1-2 0,1 1 0,0-1 0,-1 0 0,0 0 1,8-8-1,-11 10-6,0-1 1,-1 1 0,1-1-1,-1 0 1,1 0 0,-1 0 0,0-1-1,0 1 1,0 0 0,-1-1-1,1 1 1,-1-1 0,0 1-1,0-1 1,0 0 0,0 0-1,-1 1 1,1-6 0,-2 8-54,1-1 1,-1 0 0,0 0 0,0 1 0,0-1-1,0 1 1,0-1 0,0 1 0,0-1-1,0 1 1,0 0 0,-1-1 0,1 1-1,-1 0 1,1 0 0,-1 0 0,1 0-1,-1 0 1,0 0 0,1 1 0,-1-1-1,0 0 1,1 1 0,-1 0 0,0-1-1,0 1 1,-3 0 0,-60-6-2739,54 6 2130,4-1-3498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3:08.072"/>
    </inkml:context>
    <inkml:brush xml:id="br0">
      <inkml:brushProperty name="width" value="0.025" units="cm"/>
      <inkml:brushProperty name="height" value="0.025" units="cm"/>
    </inkml:brush>
  </inkml:definitions>
  <inkml:trace contextRef="#ctx0" brushRef="#br0">613 64 5862,'-10'0'2268,"-39"1"-1299,0 2-1,-1 2 1,2 2-1,-1 3 1,1 1 0,-50 20-1,87-25-802,0 0 0,0 1 0,0 0 0,1 0 0,0 2 0,0-1 0,1 1 0,0 0-1,1 1 1,0 0 0,1 1 0,0-1 0,0 1 0,1 1 0,0-1 0,-5 19 0,-2 7-149,2 0-1,1 1 1,3 0 0,-5 45-1,8-29 4,1 1-1,3-1 1,3 0-1,18 106 0,-12-119-11,1 0 0,2-1 0,2-1 0,2 0 0,1-1 0,3 0-1,23 35 1,-34-60-17,0-1 0,1 0-1,0 0 1,1-1-1,0 0 1,1-1-1,0 0 1,1-1 0,0 0-1,15 7 1,-18-11-5,0-1 0,0-1 0,1 1 0,0-2 0,-1 1 0,1-2 1,0 1-1,0-2 0,0 1 0,0-1 0,0-1 0,0 0 0,-1-1 0,1 0 1,14-4-1,-9 0 90,-1-1 0,0 0 1,0-1-1,-1 0 0,0-1 0,0-1 1,-1-1-1,0 0 0,14-15 0,5-10 565,56-78 0,-50 56-170,-2-2 1,-3-1-1,-2-2 0,30-92 0,-45 108-165,-3-1-1,-2-1 1,-2 0-1,-2 0 1,-2-1 0,-4-95-1,-1 131-258,-2 1 0,1 0 0,-2 0 0,0 0 0,0 1 0,-1-1 1,-1 1-1,0 0 0,-1 0 0,0 0 0,0 1 0,-1 0 0,-1 0 0,0 1 0,-1 0 0,0 0 0,0 1 0,-1 0 0,0 0 0,0 1 0,-1 1 0,0 0 0,-1 0 0,1 1 0,-1 1 0,-1 0 0,1 0 0,-1 1 0,1 1 1,-1 0-1,-25-2 0,-20 5-1109,46 1 13,-1-1 0,0 0 1,0-1-1,0-1 0,1 0 1,-20-5-1,11-2-4455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3:08.960"/>
    </inkml:context>
    <inkml:brush xml:id="br0">
      <inkml:brushProperty name="width" value="0.025" units="cm"/>
      <inkml:brushProperty name="height" value="0.025" units="cm"/>
    </inkml:brush>
  </inkml:definitions>
  <inkml:trace contextRef="#ctx0" brushRef="#br0">462 1 4132,'0'0'4495,"-11"1"-3145,-1 0-1077,0 1 0,1 1 0,-1 0 0,1 0-1,0 1 1,0 1 0,1 0 0,-1 0 0,-13 10-1,-1 5-47,0 0-1,2 2 1,0 1 0,1 0-1,2 2 1,0 0-1,2 2 1,0 0-1,2 1 1,2 0 0,0 1-1,-16 53 1,14-26-169,3 1 1,2 0-1,3 1 1,2 0-1,3 0 1,4 67-1,1-99-51,1 0-1,0 0 1,3 0-1,0-1 0,1 0 1,1 0-1,2 0 0,0-1 1,23 36-1,-27-50-8,2 0-1,-1 0 1,1-1 0,1 0-1,-1 0 1,2-1-1,-1 0 1,1 0 0,20 11-1,-21-15-2,0-1 0,-1 1 0,2-2 0,-1 1 0,0-1 0,0 0-1,1-1 1,-1 0 0,1-1 0,-1 0 0,1 0 0,-1-1 0,1 0 0,10-3 0,-4-1 102,-1 0 0,0-1 1,0-1-1,-1 0 0,0-1 0,0-1 1,-1 0-1,0-1 0,0 0 1,12-13-1,18-22 633,46-61-1,-41 45-168,-3-2 0,-3-2 0,48-100 0,-73 127-311,-1 0 0,-2-1 0,-2-1 0,-1 0 0,-2-1 0,-2 1 0,-2-2 1,0-43-1,-5 76-206,0 1 1,0-1-1,-1 1 1,0 0-1,-1-1 1,0 1-1,0 0 1,-1 0-1,0 0 1,-1 0-1,1 1 1,-1 0 0,-1-1-1,-8-10 1,7 12-40,1 1 0,-1 0 0,0 0 0,-1 1 0,1 0-1,-1 0 1,0 0 0,0 1 0,0 0 0,0 0 0,-1 1 0,1 0 0,-1 0 0,1 1 0,-1 0 0,-8 0 0,-22 0-506,0 2 0,-48 7-1,-38 1-3143,84-12 647,7-12-1527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4:32.558"/>
    </inkml:context>
    <inkml:brush xml:id="br0">
      <inkml:brushProperty name="width" value="0.025" units="cm"/>
      <inkml:brushProperty name="height" value="0.025" units="cm"/>
    </inkml:brush>
  </inkml:definitions>
  <inkml:trace contextRef="#ctx0" brushRef="#br0">5722 538 11691,'-16'-15'934,"15"13"-927,-106-96 496,84 79-465,0 1 0,-1 1 0,-51-26 0,30 25-151,-1 1 0,0 3 1,-68-13-1,-151-11-159,152 24 387,-372-65 780,-317-31-354,580 102-600,0 9 0,-1 10 1,-234 43-1,-487 147 32,837-170 223,2 4 0,1 5 0,-133 72-1,176-78-162,1 4 0,2 2 0,2 2 0,1 3 0,3 2 0,-67 78 0,68-60-150,3 2-1,3 3 0,2 1 1,4 2-1,3 2 1,4 1-1,3 2 0,-27 110 1,30-68-5,4 2 1,6 0 0,5 1-1,11 246 1,6-295 147,4 0 0,3-1 0,3 0 0,4-1 0,2-1 0,3-1 1,4-2-1,2 0 0,4-2 0,2-2 0,3-1 0,3-2 0,2-2 0,3-2 0,2-2 0,3-3 1,107 83-1,-66-71-21,3-4 0,2-4 0,2-5 0,3-4-1,2-5 1,203 53 0,-74-44 11,2-9-1,290 13 0,-184-38 2,2-14 1,452-56-1,-542 18-131,-1-11-1,-2-11 1,425-156-1,-285 38 107,-323 138 131,-3-2 1,-1-4-1,88-75 1,-120 86 39,-1-1 1,-2-2 0,-1-1 0,-2-1-1,-2-2 1,-1 0 0,30-69-1,-24 36-40,-4-1-1,-2-1 0,23-130 1,-37 126-158,-2 0-1,-4-1 1,-4 1 0,-2-1-1,-5 0 1,-16-79 0,-2 39-30,-5 2 0,-5 1 0,-63-137 0,62 173 192,-3 2 0,-4 1 1,-3 3-1,-3 1 0,-4 3 1,-2 2-1,-128-119 1,132 142-458,-3 3 1,-1 3-1,-1 2 1,-3 2-1,0 3 1,-3 2-1,0 3 1,-1 3-1,-2 3 1,-126-25 0,-22 23-2752,-12 16-2001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4:53.435"/>
    </inkml:context>
    <inkml:brush xml:id="br0">
      <inkml:brushProperty name="width" value="0.025" units="cm"/>
      <inkml:brushProperty name="height" value="0.025" units="cm"/>
    </inkml:brush>
  </inkml:definitions>
  <inkml:trace contextRef="#ctx0" brushRef="#br0">83 2021 1089,'0'0'7575,"-9"2"-5952,0-1-1545,-56 17 1157,108-8-658,363 61 1172,-146-23-1235,-184-38-368,1-3 0,0-3-1,0-4 1,1-4 0,-1-2-1,131-30 1,150-31 66,-251 52-190,149-1 0,-31 15-9,672-24 102,824-39 344,-602 47-427,-53-44 610,-848 42-584,323 1 21,-119 7 103,129 8-7,-525 3-152,-4 1 12,1-1-1,0 0 1,0-2 0,-1-1-1,0-1 1,1-1 0,38-14-1,-32 6 21,-1-2-1,0-1 1,32-25-1,15-9-42,-47 33-12,124-81-19,-134 84-66,0 0-1,-1-1 0,-1 0 0,0-2 0,24-32 0,-37 44 77,-1 1 0,1-1 0,-1 1 0,0-1 0,0 0 0,0 0 0,-1 0 0,0 0 0,0-1 0,0 1 0,0 0 0,-1 0 0,0 0 0,0-1 1,-1 1-1,1 0 0,-1 0 0,-3-10 0,-2-2 49,-1-1 1,-1 2 0,-1-1 0,-11-16 0,-16-32 187,20 28-183,-2 1 1,-26-39-1,34 61-50,-1-1-1,-1 1 0,0 1 0,-1 0 1,0 1-1,-1 1 0,-19-14 1,-4 3 1,-1 2 0,-1 1 0,-44-14 0,-129-35 93,38 15 94,0-7-89,-2 8 0,-300-48 1,98 56-154,-249-39-112,448 52 148,-1181-166-675,1143 178 669,-747-55-93,-2 63 65,660 32 25,2 12 0,1 14 0,-383 111 0,539-111-59,-277 128 0,-113 120 44,475-258-1,3-4 150,2 3 0,1 2-1,-62 56 1,103-80-90,1 1 1,1 0-1,0 0 0,1 1 0,0 1 0,1 0 1,1 1-1,1 0 0,1 0 0,0 1 1,1 0-1,1 1 0,1-1 0,1 1 1,-2 26-1,4-26-26,1-1 0,1 1 0,1 0 0,0 0 1,2 0-1,0-1 0,2 1 0,0-1 0,1 0 0,0 0 1,2-1-1,0 0 0,1 0 0,1-1 0,1 0 0,0-1 1,1 0-1,1-1 0,0 0 0,1-1 0,22 17 1,-4-6-349,2 0 0,1-3 1,0 0-1,2-3 0,0-1 1,1-2-1,1-1 0,52 12 1,-10-9-1052,1-3 1,1-4 0,95 0-1,26-7-2484</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52.760"/>
    </inkml:context>
    <inkml:brush xml:id="br0">
      <inkml:brushProperty name="width" value="0.025" units="cm"/>
      <inkml:brushProperty name="height" value="0.025" units="cm"/>
    </inkml:brush>
  </inkml:definitions>
  <inkml:trace contextRef="#ctx0" brushRef="#br0">42 398 3555,'-7'-2'2453,"-23"-13"728,25 7-3096,20 2-268,17-1 57,403-62 300,807 18 1486,3 49-316,-630 4-419,1410 57-316,-833-45-102,-395-75 293,-391 24-762,57-6-32,362-23 143,-440 46-145,949-27-125,-1187 46 129,177 4 42,-99 27-165,-31-2 38,-194-28 103,0 0 0,1 0-1,-1 0 1,0 0 0,0 0-1,0 0 1,0 1 0,1-1-1,-1 0 1,0 0 0,0 0 0,0 0-1,1 0 1,-1 0 0,0 0-1,0 0 1,0 0 0,1 0-1,-1 0 1,0-1 0,0 1 0,0 0-1,0 0 1,1 0 0,-1 0-1,0 0 1,0 0 0,0 0-1,0 0 1,1 0 0,-1-1 0,0 1-1,0 0 1,0 0 0,0 0-1,0 0 1,0-1 0,1 1 0,-1 0-1,0 0 1,0 0 0,0 0-1,0-1 1,0 1 0,0 0-1,0 0 1,0 0 0,0-1 0,0 1-1,0 0 1,0 0 0,0 0-1,0 0 1,0-1 0,0 1-1,-10-13 206,-18-11-390,17 18 154,-1 1 0,0 0 0,0 0 0,-1 1 0,1 1 0,-1 0 0,-25-1 0,-98 2 5,75 4-24,-756-18-403,174 11-1105,289 50-648,129-11-1614,73-19-1539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16.395"/>
    </inkml:context>
    <inkml:brush xml:id="br0">
      <inkml:brushProperty name="width" value="0.025" units="cm"/>
      <inkml:brushProperty name="height" value="0.025" units="cm"/>
    </inkml:brush>
  </inkml:definitions>
  <inkml:trace contextRef="#ctx0" brushRef="#br0">1 401 6470,'34'4'1385,"1"-2"1,56-4-1,-33 0-854,363-30 867,-86 2-911,608 21 486,-91 3-836,986-19 29,-1574 23 549,447-63 0,-680 56-116,-29 2 233,-18 0-309,-53-3-700,-1 3 0,0 3 0,-81 5 0,45 1 100,-627-3-202,-962 3-787,747 50 1177,6 64 88,193-30-162,748-86-55,0 0 1,0-1-1,0 1 0,-1 0 0,1 0 1,0 1-1,0-1 0,-1 0 0,1 0 1,0 1-1,0-1 0,0 0 0,-1 1 1,1-1-1,0 1 0,0 0 0,0-1 1,0 1-1,0 0 0,0-1 0,0 1 1,0 0-1,1 0 0,-2 1 0,2-1-33,0 1 0,1-1-1,-1 0 1,1 0-1,-1 0 1,1 0 0,-1 0-1,1 0 1,0 0-1,0 0 1,-1 0 0,1-1-1,0 1 1,0 0-1,0 0 1,0-1 0,0 1-1,0 0 1,1 0-1,62 30-723,-26-20 707,0-1 0,1-2 1,0-2-1,45 2 0,161-7 72,-217-1 10,802-67 184,-460 28-107,2775-93 795,-2374 158-1749,173 1-3906,-446-25 2372,-541-12 4610,17 2-1810,-801-160 4699,-431 13-3627,424 127-1890,569 38-905,-305 51 1,187 9-950,-16 13-1276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4.964"/>
    </inkml:context>
    <inkml:brush xml:id="br0">
      <inkml:brushProperty name="width" value="0.025" units="cm"/>
      <inkml:brushProperty name="height" value="0.025" units="cm"/>
    </inkml:brush>
  </inkml:definitions>
  <inkml:trace contextRef="#ctx0" brushRef="#br0">329 150 3940,'10'-13'3213,"3"-2"-2443,2-2 167,-2 0 0,0-1 1,0 0-1,15-33 0,-35 54 2648,-35 32-2669,-1 12-453,2 3 0,2 1 0,2 2 0,3 1 0,-46 100 0,59-107-289,3 1 0,1 1-1,3 1 1,1 0 0,3 0 0,2 1 0,-1 82 0,8-127-163,1-1 1,0 1-1,1 0 1,-1-1-1,1 1 0,0-1 1,1 1-1,-1-1 1,1 0-1,0 1 0,1-1 1,-1 0-1,7 8 1,-6-10-18,0 0-1,0 0 1,1 0 0,-1-1 0,1 1 0,0-1 0,0 0-1,0 0 1,0-1 0,0 1 0,0-1 0,0 0 0,0 0-1,1 0 1,-1-1 0,0 1 0,1-1 0,5 0 0,4-1-457,-1-1 1,1 1-1,-1-2 1,0 0 0,0-1-1,0 0 1,-1-1-1,1 0 1,-1-1 0,0-1-1,-1 1 1,21-18-1,30-23-5078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6.116"/>
    </inkml:context>
    <inkml:brush xml:id="br0">
      <inkml:brushProperty name="width" value="0.025" units="cm"/>
      <inkml:brushProperty name="height" value="0.025" units="cm"/>
    </inkml:brush>
  </inkml:definitions>
  <inkml:trace contextRef="#ctx0" brushRef="#br0">165 185 5285,'0'0'3998,"4"-9"-2316,1-2-1196,-3 7-205,0 1 1,-1-1-1,1 0 1,-1 0-1,0 0 1,0 0-1,0 0 1,0 0-1,-1 0 1,1-7-1,-1 10 920,-7 39 198,-36 119-129,-93 225 1,148-454-630,32-76-565,40-176 24,-86 338-69,0-1 0,2 1 0,0 0 0,0 0 0,1-1 0,1 1-1,0-1 1,1 1 0,7 20 0,-9-31-29,0-1 0,1 0 0,-1 1 0,0-1 0,1 0 0,-1 0 0,1 0 0,0 0 0,0 0 0,0-1 0,0 1 0,0 0 1,0-1-1,0 0 0,0 1 0,1-1 0,-1 0 0,0 0 0,1 0 0,-1 0 0,4 0 0,-2-1 5,1 0 0,-1 0 0,0 0 0,0-1 0,-1 0 0,1 0 0,0 0 0,0 0 1,0 0-1,0-1 0,-1 1 0,6-4 0,5-4 23,-1-1-1,0 0 1,0-1 0,-1 0 0,14-18-1,-5 5-11,-2-1 0,0 0 0,-2-1 0,-1-2 0,0 1 0,-3-2 0,12-30 0,-26 59-14,1 0-1,0 0 0,0 0 0,0 0 0,0 0 0,0 0 1,0 0-1,0 0 0,0 0 0,0 0 0,0 0 0,-1-1 1,1 1-1,0 0 0,0 0 0,0 0 0,0 0 0,0 0 1,0 0-1,0 0 0,0 0 0,0 0 0,0 0 0,0-1 1,0 1-1,0 0 0,0 0 0,0 0 0,0 0 0,0 0 1,0 0-1,0 0 0,0 0 0,0-1 0,0 1 1,0 0-1,0 0 0,0 0 0,0 0 0,-11 15 79,-12 27 56,-65 183 627,80-198-590,1 0 0,1 0 1,2 1-1,0 0 0,2-1 0,2 48 1,1-72-222,-1 0 0,1 0 0,-1 0 1,1 0-1,0 0 0,0 1 0,0-2 1,1 1-1,-1 0 0,1 0 0,-1 0 1,1-1-1,0 1 0,0-1 0,0 1 1,1-1-1,-1 0 0,0 0 0,1 0 0,-1 0 1,1 0-1,0 0 0,0-1 0,0 1 1,0-1-1,0 0 0,0 0 0,0 0 1,0-1-1,0 1 0,0-1 0,0 1 1,1-1-1,-1 0 0,0 0 0,0 0 1,0-1-1,1 1 0,-1-1 0,0 0 1,0 0-1,0 0 0,0 0 0,0 0 1,0-1-1,0 1 0,-1-1 0,4-2 1,16-19-2934,-6-5-2151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6.723"/>
    </inkml:context>
    <inkml:brush xml:id="br0">
      <inkml:brushProperty name="width" value="0.025" units="cm"/>
      <inkml:brushProperty name="height" value="0.025" units="cm"/>
    </inkml:brush>
  </inkml:definitions>
  <inkml:trace contextRef="#ctx0" brushRef="#br0">67 54 11755,'0'0'7639,"-7"12"-7297,-4 13-216,2-1 0,0 2 0,1-1 0,1 1 1,2 0-1,1 1 0,-2 50 0,6-76-116,0 0-1,-1 0 1,1-1-1,0 1 1,0 0 0,0 0-1,1 0 1,-1 0-1,0 0 1,0 0-1,0 0 1,1 0 0,-1 0-1,0 0 1,1-1-1,-1 1 1,1 0 0,-1 0-1,1 0 1,-1-1-1,1 1 1,0 0 0,-1-1-1,1 1 1,0 0-1,0-1 1,-1 1 0,1-1-1,0 1 1,0-1-1,0 0 1,0 1 0,0-1-1,-1 0 1,1 0-1,0 1 1,0-1 0,0 0-1,0 0 1,0 0-1,0 0 1,0 0-1,0 0 1,0 0 0,0-1-1,0 1 1,-1 0-1,1 0 1,0-1 0,1 0-1,4-1 72,-1 0 0,1-1 1,-1 0-1,0 0 0,0 0 0,9-8 0,15-16 30,-1-1 0,-1-2-1,-2-1 1,-1 0 0,-2-2 0,-1-1-1,32-69 1,-76 159-47,12-31 88,0 0 0,2 1 0,0 1-1,2 0 1,1 0 0,-5 54 0,11-80-146,0 0 1,0 0 0,0 1-1,0-1 1,0 0 0,0 0-1,0 1 1,1-1 0,-1 0-1,0 0 1,1 0 0,-1 1-1,1-1 1,-1 0 0,1 0 0,0 0-1,-1 0 1,1 0 0,0 0-1,0 0 1,0 0 0,-1 0-1,1-1 1,0 1 0,0 0-1,3 1 1,-2-2 2,0 1 0,1-1 0,-1 1 1,0-1-1,1 0 0,-1 0 0,1 0 0,-1 0 0,0-1 0,1 1 1,-1-1-1,0 1 0,3-2 0,5-1-30,-1-1 0,0 0-1,-1-1 1,1 0 0,-1 0 0,8-7 0,-11 8-477,-1 0 0,-1 0 0,1 0 0,0 0 1,-1 0-1,0-1 0,3-6 0,-1-7-4472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7.953"/>
    </inkml:context>
    <inkml:brush xml:id="br0">
      <inkml:brushProperty name="width" value="0.025" units="cm"/>
      <inkml:brushProperty name="height" value="0.025" units="cm"/>
    </inkml:brush>
  </inkml:definitions>
  <inkml:trace contextRef="#ctx0" brushRef="#br0">0 265 11787,'0'0'9166,"9"-1"-7810,10-2-976,-1-2 0,1 0-1,-1-1 1,0-1 0,0-1 0,32-20-1,103-74 145,-151 100-521,2 0 12,1-1 0,-1 0 1,0 0-1,1-1 0,-1 1 0,-1-1 0,1 0 1,-1 0-1,1 0 0,-1 0 0,0-1 0,-1 1 1,1-1-1,-1 0 0,0 0 0,2-7 0,-3 12-9,-1-1-1,-1 0 0,1 0 0,0 1 0,0-1 1,0 0-1,0 0 0,0 1 0,-1-1 0,1 0 0,0 1 1,-1-1-1,1 0 0,0 1 0,-1-1 0,1 0 1,-1 1-1,1-1 0,-1 1 0,1-1 0,-1 1 1,0-1-1,1 1 0,-1-1 0,0 1 0,-1-1 1,-26-6 35,-29 10-36,49-1-7,0 0 1,0 1-1,0 0 0,0 1 0,0 0 0,1 0 0,0 1 0,0 0 1,0 0-1,0 0 0,1 1 0,0 0 0,0 0 0,0 1 0,1 0 1,0 0-1,-6 11 0,6-10 0,0 1 1,0-1-1,1 1 1,0 0-1,1 1 0,0-1 1,1 1-1,-1-1 1,2 1-1,-1 0 0,2 0 1,-1 0-1,1 0 1,1 0-1,1 10 0,-1-18 5,0 0 0,0 0 0,1-1-1,-1 1 1,0 0 0,1 0 0,0-1-1,-1 1 1,1 0 0,0-1-1,0 0 1,0 1 0,0-1 0,0 0-1,0 0 1,0 0 0,0-1-1,0 1 1,1 0 0,-1-1 0,0 1-1,0-1 1,1 0 0,-1 0-1,0 0 1,4 0 0,5 0 13,1 0 0,-1 0 1,0-2-1,13-2 0,-9-1-6,-1-1 0,0 0 0,0-1 0,-1-1 0,0 0 0,0-1 0,-1 0 0,0-1 0,0-1 0,17-21 0,-11 14 5,1 0 0,31-22 0,-49 39-16,-1 0 0,1 1 1,-1-1-1,1 1 0,-1-1 0,1 1 0,0-1 0,-1 1 1,1-1-1,0 1 0,0-1 0,-1 1 0,1 0 0,0 0 1,0-1-1,0 1 0,-1 0 0,1 0 0,0 0 0,0 0 1,0 0-1,0 0 0,-1 0 0,1 0 0,0 0 0,0 0 1,0 1-1,-1-1 0,1 0 0,0 0 0,0 1 0,-1-1 1,1 1-1,0-1 0,0 0 0,-1 1 0,1 0 0,-1-1 1,1 1-1,0-1 0,-1 1 0,1 0 0,-1-1 0,1 1 1,-1 0-1,0-1 0,1 1 0,-1 0 0,0 0 1,1-1-1,-1 1 0,0 0 0,0 0 0,0 0 0,0-1 1,0 2-1,0 58-61,-1-45 59,-4 33 26,2-37-27,2 0 0,0-1 0,0 1 0,1 0 0,0 0 0,3 17 0,-3-28 3,0 1 0,1-1 0,-1 0-1,0 1 1,1-1 0,-1 1 0,0-1 0,1 0 0,-1 1 0,0-1 0,1 0 0,-1 1 0,1-1 0,-1 0 0,0 0 0,1 1 0,-1-1 0,1 0 0,-1 0 0,1 0 0,-1 0-1,1 1 1,-1-1 0,1 0 0,-1 0 0,1 0 0,-1 0 0,1 0 0,-1 0 0,1 0 0,-1-1 0,1 1 0,-1 0 0,1 0 0,-1 0 0,1 0 0,-1-1 0,1 1 0,-1 0-1,0 0 1,1-1 0,0 0 0,19-12-28,-8-1 6,0 0 0,-1-1 1,14-26-1,-16 25 0,1 0 1,1 1-1,19-21 0,-29 37 18,-1 0-1,1 0 1,0 0-1,-1 0 0,1 0 1,0 0-1,-1 0 0,1 0 1,-1 0-1,0 0 1,1 1-1,-1-1 0,0 0 1,0 0-1,0 0 0,0 1 1,0-1-1,0 0 0,0 0 1,0 0-1,0 1 1,-1 1-1,-2 41-115,-3-22 212,3-15-59,1 0-1,-1 0 1,2 0-1,-1 0 1,1 0-1,0 0 1,0 0-1,1 0 1,0 0-1,0 0 1,3 13-1,-2-19-109,0 0-1,0 0 1,0 0-1,0-1 1,0 1-1,0 0 1,0 0-1,0-1 1,0 1-1,0-1 1,1 1-1,-1-1 1,0 1-1,1-1 1,-1 0-1,0 1 1,2-1-1,12-4-7770,-10-7-468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2.402"/>
    </inkml:context>
    <inkml:brush xml:id="br0">
      <inkml:brushProperty name="width" value="0.025" units="cm"/>
      <inkml:brushProperty name="height" value="0.025" units="cm"/>
    </inkml:brush>
  </inkml:definitions>
  <inkml:trace contextRef="#ctx0" brushRef="#br0">228 28 4388,'0'0'7298,"9"-4"-3988,0-2-2412,-6 4-575,0 0-1,0 0 1,0 0-1,0 1 1,0-1-1,0 1 0,1 0 1,-1 0-1,0 0 1,1 0-1,-1 1 1,1-1-1,4 1 1,-8 4-103,0 0 1,0 1 0,0-1-1,-1 0 1,1 0 0,-1 0-1,0 0 1,-2 5 0,-16 31-99,-2-1 0,-1-1 0,-2-1 0,-57 66 0,48-61-97,3-2-393,-29 34-1661,59-89-3849,7-13 220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8.309"/>
    </inkml:context>
    <inkml:brush xml:id="br0">
      <inkml:brushProperty name="width" value="0.025" units="cm"/>
      <inkml:brushProperty name="height" value="0.025" units="cm"/>
    </inkml:brush>
  </inkml:definitions>
  <inkml:trace contextRef="#ctx0" brushRef="#br0">29 0 2370,'0'0'21551,"-2"12"-21417,-9 54 138,-3 84 0,14-150-332,-1 1-1,1 0 1,0 0-1,0 0 0,0-1 1,0 1-1,0 0 1,0 0-1,0 0 0,0-1 1,0 1-1,1 0 1,-1 0-1,0-1 0,0 1 1,1 0-1,-1 0 1,0-1-1,1 1 1,-1 0-1,1-1 0,-1 1 1,1-1-1,-1 1 1,1 0-1,-1-1 0,1 1 1,0-1-1,-1 0 1,1 1-1,0-1 1,-1 1-1,1-1 0,0 0 1,0 0-1,-1 1 1,1-1-1,0 0 0,0 0 1,-1 0-1,1 0 1,0 0-1,0 0 0,0 0 1,-1 0-1,1 0 1,0 0-1,0 0 1,-1 0-1,1-1 0,0 1 1,1-1-1,0 0-365,1 0-1,-1-1 1,1 1-1,-1 0 1,0-1-1,0 0 0,0 1 1,0-1-1,0 0 1,0 0-1,0 0 1,0-1-1,-1 1 1,3-5-1,3-15-7228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8.779"/>
    </inkml:context>
    <inkml:brush xml:id="br0">
      <inkml:brushProperty name="width" value="0.025" units="cm"/>
      <inkml:brushProperty name="height" value="0.025" units="cm"/>
    </inkml:brush>
  </inkml:definitions>
  <inkml:trace contextRef="#ctx0" brushRef="#br0">1 109 12043,'0'0'9561,"9"7"-9219,-7-6-332,0 1 0,0 0 0,0 0 0,0 0 0,0 0 0,1-1-1,-1 1 1,0-1 0,1 1 0,-1-1 0,1 0-1,0 0 1,-1 0 0,1 0 0,0-1 0,-1 1 0,1-1-1,0 0 1,0 0 0,0 0 0,-1 0 0,1 0-1,0 0 1,0-1 0,-1 1 0,1-1 0,0 0 0,-1 0-1,1 0 1,0 0 0,-1 0 0,1-1 0,-1 1 0,0-1-1,0 1 1,1-1 0,1-3 0,2 0 13,0-2 0,-1 1 0,1-1 0,-1 1 0,6-13 0,-10 17-12,0-1 0,1 1-1,-1-1 1,0 1 0,0-1-1,0 0 1,0 0 0,-1 1-1,1-1 1,-1 0 0,0 0 0,1 0-1,-1 0 1,-1 1 0,1-1-1,0 0 1,-1 0 0,1 0-1,-3-4 1,2 6-10,1 0-1,-1 0 0,0 0 1,0 1-1,0-1 1,0 0-1,0 1 1,-1-1-1,1 1 0,0-1 1,0 1-1,0-1 1,0 1-1,-1 0 1,1 0-1,0-1 1,0 1-1,-1 0 0,1 0 1,0 0-1,0 1 1,0-1-1,-1 0 1,1 0-1,0 1 0,0-1 1,-2 1-1,-30 15-33,24-6-27,0 0 1,1 1 0,0 0-1,-9 17 1,15-24-55,-2 0-2316,0-3-2481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29.325"/>
    </inkml:context>
    <inkml:brush xml:id="br0">
      <inkml:brushProperty name="width" value="0.025" units="cm"/>
      <inkml:brushProperty name="height" value="0.025" units="cm"/>
    </inkml:brush>
  </inkml:definitions>
  <inkml:trace contextRef="#ctx0" brushRef="#br0">346 0 9897,'0'0'13330,"0"9"-13266,3 87 60,-2 86 2726,-1-180-2789,-1 1 0,1 0 0,-1 0 0,0 0 0,0 0 0,0-1 0,0 1 0,-1-1 0,1 1 0,-1-1 0,1 1 0,-1-1 0,0 0 0,0 1 0,0-1 0,0 0 0,0 0 0,-1-1 0,1 1 0,0 0 0,-1-1 0,1 0 0,-1 1 0,0-1 0,1 0 0,-1 0 0,0-1 0,0 1 0,0 0 0,0-1 0,0 0 0,1 0 0,-6 0 0,-10 1 138,0-2 0,0 0 0,0-1 0,-19-4 0,34 5-191,-34-6 151,0 1 1,-54-2-1,90 8-196,19-9-518,59-46-3303,-29 13-1963,-12 8-1524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0.071"/>
    </inkml:context>
    <inkml:brush xml:id="br0">
      <inkml:brushProperty name="width" value="0.025" units="cm"/>
      <inkml:brushProperty name="height" value="0.025" units="cm"/>
    </inkml:brush>
  </inkml:definitions>
  <inkml:trace contextRef="#ctx0" brushRef="#br0">71 201 6694,'0'0'14158,"6"8"-13560,-5-5-572,1 0 1,0 0-1,0-1 1,0 1-1,0 0 1,0-1-1,0 0 1,1 1-1,-1-1 1,1 0-1,0 0 1,0-1 0,-1 1-1,1 0 1,0-1-1,0 0 1,1 0-1,-1 0 1,0 0-1,0 0 1,0 0-1,1-1 1,-1 0-1,0 0 1,1 0-1,-1 0 1,0 0-1,1 0 1,-1-1 0,0 0-1,0 0 1,5-1-1,1-2 9,0-1 0,0 1 0,0-1 0,-1-1 0,0 0 0,0 0 0,0 0 0,-1-1 0,0-1 0,0 1 0,8-12 1,-11 13-18,0 1 0,0 0 0,-1-1 0,0 0 0,0 0 0,0 0 0,-1 0 0,1 0 0,-2 0 0,1-1 0,-1 1 0,0-1 0,0 1 0,0-1 0,-1 1 0,0-1 0,-1 1 0,-1-11 1,1 14-14,0 1 1,-1 0 0,1 0 0,-1 0-1,1-1 1,-1 1 0,0 1 0,0-1-1,1 0 1,-1 0 0,0 1 0,-1-1-1,1 1 1,0-1 0,0 1 0,-1 0 0,1 0-1,-1 0 1,1 0 0,-1 1 0,1-1-1,-1 1 1,1-1 0,-1 1 0,1 0-1,-1 0 1,0 0 0,1 0 0,-4 1-1,-3 0-7,1 0 0,0 0 0,0 1 0,1 0 0,-1 0 0,0 1 0,0 0 0,-9 5 0,4 1 12,0 1 0,0 0 0,1 1 0,1 0 0,0 0-1,0 2 1,1-1 0,1 1 0,-10 17 0,13-19 75,1-1-1,-1 1 1,2 1 0,0-1 0,0 1 0,1-1-1,0 1 1,1 0 0,0 0 0,1 1 0,1-1 0,1 21-1,0-30-74,0 0-1,0 0 0,0 0 0,0 0 0,1 0 0,-1 0 0,1 0 1,0-1-1,0 1 0,0-1 0,0 1 0,1-1 0,-1 0 1,0 0-1,1 0 0,0 0 0,-1 0 0,1 0 0,0-1 0,0 1 1,0-1-1,0 0 0,0 0 0,0 0 0,0-1 0,1 1 0,-1-1 1,0 1-1,4-1 0,11 2 12,1-2-1,-1 0 1,32-4 0,-17-1-644,-1-1 0,37-12 0,17-13-5510,-43 13-2179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1.100"/>
    </inkml:context>
    <inkml:brush xml:id="br0">
      <inkml:brushProperty name="width" value="0.025" units="cm"/>
      <inkml:brushProperty name="height" value="0.025" units="cm"/>
    </inkml:brush>
  </inkml:definitions>
  <inkml:trace contextRef="#ctx0" brushRef="#br0">308 51 6566,'1'-1'533,"0"0"0,0-1 0,0 1-1,0-1 1,0 1 0,0-1 0,-1 1 0,1-1 0,-1 1-1,1-1 1,-1 0 0,1 1 0,-1-1 0,0 0-1,0 1 1,0-1 0,0 0 0,0 1 0,0-1 0,-1-2-1,1 3-357,-1 0 1,0 0-1,0 0 0,1 0 0,-1 0 0,0 0 0,0 0 0,0 1 0,0-1 1,0 0-1,0 0 0,0 1 0,-1-1 0,1 1 0,0-1 0,0 1 0,0 0 1,-1-1-1,1 1 0,-2 0 0,-3-1-170,0 1 0,0 0 0,0 0 0,0 0-1,0 1 1,0 0 0,0 0 0,0 1 0,0-1 0,-7 4 0,-4 4 19,1 1-1,1 0 1,0 1 0,0 1 0,1 0-1,0 1 1,1 1 0,-12 16 0,16-19 98,0 2 1,1-1 0,0 1 0,1 0 0,0 1-1,1-1 1,1 1 0,0 0 0,1 1-1,-4 23 1,8-35-114,-1 0-1,1 0 0,0 0 1,0 0-1,0 0 1,1 0-1,-1 0 1,0 1-1,1-1 1,0-1-1,0 1 0,0 0 1,0 0-1,1 0 1,-1 0-1,1-1 1,-1 1-1,1-1 1,0 1-1,3 2 0,-2-2-2,1-1 0,-1 0 0,1 1 0,0-2 0,0 1-1,0 0 1,0-1 0,0 1 0,0-1 0,0-1 0,0 1-1,0 0 1,5-1 0,7 0-102,1-1-1,-1 0 1,0-1-1,0-1 1,0-1-1,26-9 1,72-36-3048,-42 11-3332,-22 9-1382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1.458"/>
    </inkml:context>
    <inkml:brush xml:id="br0">
      <inkml:brushProperty name="width" value="0.025" units="cm"/>
      <inkml:brushProperty name="height" value="0.025" units="cm"/>
    </inkml:brush>
  </inkml:definitions>
  <inkml:trace contextRef="#ctx0" brushRef="#br0">163 9 12556,'0'0'961,"-9"-1"-230,4 0-610,2-1-51,0 1-1,0 0 1,0 0 0,0 1 0,0-1 0,0 1-1,0 0 1,0-1 0,-1 1 0,1 0-1,0 1 1,0-1 0,0 1 0,0-1-1,0 1 1,0 0 0,0 0 0,0 0-1,-4 3 1,-3 8 210,1 1 0,0 1-1,1 0 1,0 0-1,1 0 1,1 1 0,0 0-1,1 0 1,0 1 0,2-1-1,0 1 1,-2 24 0,5-39-268,0 0 0,0 0 0,1 0 0,-1 0 0,0 0 0,0 0 0,1 0 0,-1 0 0,0 0 0,1 0 0,-1-1 1,1 1-1,-1 0 0,1 0 0,-1 0 0,1-1 0,0 1 0,-1 0 0,1-1 0,0 1 0,0-1 0,-1 1 0,1 0 0,0-1 0,1 1 0,32 5 281,-23-6-138,1-1 1,0 0-1,19-4 1,-21 2-82,0 0 0,-1-1 0,1 0 0,0 0 0,-1-1 0,0 0 0,12-9 0,-17 11-60,-1 0 1,1 0 0,-1 0 0,0-1 0,0 1 0,0-1 0,-1 0 0,1 0 0,-1 1 0,0-2 0,0 1 0,0 0 0,-1 0 0,1-1 0,-1 1 0,0 0 0,0-1 0,-1 1 0,1-6 0,-2 1-393,1 0 0,-2 0 0,1 1 0,-1-1 0,-1 1 0,1-1 0,-1 1 0,-1 0 0,0 0-1,-5-8 1,1 9-5734,5 6 1975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1.925"/>
    </inkml:context>
    <inkml:brush xml:id="br0">
      <inkml:brushProperty name="width" value="0.025" units="cm"/>
      <inkml:brushProperty name="height" value="0.025" units="cm"/>
    </inkml:brush>
  </inkml:definitions>
  <inkml:trace contextRef="#ctx0" brushRef="#br0">253 16 3587,'0'0'15412,"-10"-3"-14259,2 0-1039,-1 0 0,0 1-1,1 0 1,-1 1-1,0 0 1,0 1 0,0 0-1,0 0 1,0 0-1,0 1 1,0 1-1,0 0 1,0 0 0,0 0-1,1 1 1,-1 1-1,-14 7 1,-21 22-103,41-31-11,1 0-1,0 0 1,0 0 0,0 0-1,0 1 1,1-1 0,-1 1-1,1-1 1,-1 1 0,1 0-1,0-1 1,0 1 0,0 0-1,0 0 1,1 0 0,-1 4-1,1-7 1,1 1 0,0 0 0,0 0-1,-1 0 1,1-1 0,0 1 0,0 0 0,0-1-1,0 1 1,0-1 0,0 1 0,0-1-1,0 1 1,0-1 0,0 0 0,0 1 0,0-1-1,0 0 1,0 0 0,0 0 0,0 0-1,0 0 1,1 0 0,-1 0 0,1 0-1,38-2 2,-37 2-1,89-13-240,-65 8 147,-1 1 1,34-1-1,-59 5 88,0 0-1,0 0 1,0 0 0,0 0-1,0 0 1,0 0 0,0 0-1,-1 1 1,1-1 0,0 0-1,0 1 1,0-1 0,0 0-1,0 1 1,-1-1 0,1 1-1,0-1 1,0 1 0,-1 0-1,1-1 1,0 1 0,-1 0-1,1-1 1,-1 1 0,1 0-1,-1 0 1,1 0 0,-1-1-1,1 2 1,-1 1 18,1 0 0,-1-1 0,0 1 0,1 0 0,-1-1 0,-1 1 0,1 0 0,0-1 0,-1 1 0,0 3 0,-1 1 200,0 0 0,0-1 0,-1 0 0,0 1 0,0-1 0,-1 0 0,-7 10 0,3-9-123,-1 0 0,0 0 0,0-1 0,0-1 0,-1 1 0,0-1-1,0-1 1,0 0 0,-1-1 0,1 1 0,-1-2 0,0 0 0,0 0 0,1-1 0,-1 0 0,0-1 0,0 0-1,-18-3 1,29 3-167,1 0-1,-1-1 1,0 1-1,0 0 0,0 0 1,1 0-1,-1-1 1,0 1-1,0 0 0,0 0 1,0-1-1,1 1 1,-1 0-1,0 0 0,0-1 1,0 1-1,0 0 1,0-1-1,0 1 0,0 0 1,0 0-1,0-1 1,0 1-1,0 0 0,0-1 1,0 1-1,0 0 1,0 0-1,0-1 0,0 1 1,0 0-1,0-1 1,0 1-1,-1 0 0,1 0 1,0-1-1,0 1 1,0 0-1,0 0 0,-1 0 1,1-1-1,0 1 1,0 0-1,0 0 1,-1 0-1,1-1 0,0 1 1,0 0-1,-1 0 1,1 0-1,0 0 0,-1 0 1,1 0-1,0 0 1,0 0-1,-1 0 0,1 0 1,0 0-1,-1 0 1,1 0-1,0 0 0,0 0 1,-1 0-1,1 0 1,0 0-1,-1 0 0,1 0 1,22-11-8404,-3 2 1072</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2.378"/>
    </inkml:context>
    <inkml:brush xml:id="br0">
      <inkml:brushProperty name="width" value="0.025" units="cm"/>
      <inkml:brushProperty name="height" value="0.025" units="cm"/>
    </inkml:brush>
  </inkml:definitions>
  <inkml:trace contextRef="#ctx0" brushRef="#br0">176 0 11915,'0'0'6358,"-1"14"-4756,-4 43-713,2 1-1,3 0 1,2-1 0,3 1 0,18 87 0,-12-110-865,-7-22-21,0 0-1,0 0 1,-2 1 0,3 21-1,-5-34-157,-24-33-2108,-14-16-707,-59-59-10362,66 75 13549,-1 2 4668,32 30-4724,-1-1 0,1 1 0,0 0 0,-1 0 0,1-1 1,0 1-1,-1 0 0,1-1 0,0 1 0,0 0 0,-1-1 0,1 1 0,0 0 0,0-1 0,0 1 1,0-1-1,-1 1 0,1 0 0,0-1 0,0 1 0,0-1 0,0 1 0,0-1 0,0 1 0,0 0 1,0-1-1,0 1 0,0-1 0,0 1 0,0 0 0,1-1 0,-1 1 0,0-1 0,0 1 0,0 0 0,0-1 1,1 0-1,18-8 2157,39-2-2128,-45 9 463,146-30-757,-133 25-1997,0-1 1,24-13-1,-2-3-5164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0:32.737"/>
    </inkml:context>
    <inkml:brush xml:id="br0">
      <inkml:brushProperty name="width" value="0.025" units="cm"/>
      <inkml:brushProperty name="height" value="0.025" units="cm"/>
    </inkml:brush>
  </inkml:definitions>
  <inkml:trace contextRef="#ctx0" brushRef="#br0">190 0 14286,'0'0'2178,"10"1"-32,0 0-1807,-1 1 0,1 1 1,-1-1-1,0 2 0,0-1 1,0 1-1,0 1 0,-1-1 1,1 1-1,-1 1 0,0 0 0,-1 0 1,1 0-1,-1 1 0,8 10 1,-5-5-263,-1 1 0,-1 0 1,0 0-1,0 1 0,-2 0 1,1 0-1,-2 1 0,0-1 1,-1 1-1,0 0 0,-1 1 1,-1-1-1,0 0 0,-2 1 1,1-1-1,-2 1 0,0-1 0,-1 1 1,-4 16-1,-6 19-57,-2-1-1,-3-1 1,-1 0-1,-35 63 1,-91 167-181,39-100-3666,53-103-1725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2:08.941"/>
    </inkml:context>
    <inkml:brush xml:id="br0">
      <inkml:brushProperty name="width" value="0.025" units="cm"/>
      <inkml:brushProperty name="height" value="0.025" units="cm"/>
    </inkml:brush>
  </inkml:definitions>
  <inkml:trace contextRef="#ctx0" brushRef="#br0">132 160 2594,'-11'0'5205,"-94"0"-763,90-6-3333,19-3-522,23-7-452,49-10-30,1 3 1,1 4-1,153-19 0,244 15 312,783 72 1022,-1166-44-1394,725 57-65,408 20-713,-616-60 855,824 24 89,0-37 284,-865-31 12,126 0-373,-314 25-308,434-8-395,-445-19 738,-76 4-49,-652 58 366,-770-19-390,829-20-102,-1123-39-236,492 7-1,-1243 21-199,789 12 248,327-9-986,1225 12-3348,76 0 4471,357-35 422,-108 3 39,2741 20-116,-175 68-1105,-2762-58 829,1006-4 1374,-1-31-254,-1192 31-1301,-47 3-1401,110-16 0,-152 9-534,-16-3-1595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023"/>
    </inkml:context>
    <inkml:brush xml:id="br0">
      <inkml:brushProperty name="width" value="0.025" units="cm"/>
      <inkml:brushProperty name="height" value="0.025" units="cm"/>
    </inkml:brush>
  </inkml:definitions>
  <inkml:trace contextRef="#ctx0" brushRef="#br0">162 0 7847,'0'0'9658,"-4"10"-6600,-14 31-2176,-29 48 0,24-50-513,2 2 1,-17 48 0,38-89-370,-2 4-4,0 1 1,1-1 0,-1 1 0,1-1 0,0 1 0,1 0 0,-1-1 0,1 1-1,0 0 1,0-1 0,1 9 0,1-14-90,-1 0-1,0 0 1,1 0-1,-1 0 1,0 0 0,0 0-1,0 0 1,0-1-1,0 1 1,0 0-1,0-1 1,0 1 0,0 0-1,-1-1 1,2-1-1,2-15-945,-1 1-1,-1-1 0,1-31 0,-3 35 1119,1 17 1733,-1-1-1713,1 0 1,-1 0-1,0 0 1,1 0 0,-1 0-1,1 0 1,0-1-1,0 1 1,0 0 0,-1 0-1,2-1 1,-1 1 0,0 0-1,0-1 1,0 1-1,1-1 1,-1 0 0,1 1-1,-1-1 1,1 0-1,1 1 1,1 0-7,-1-1 1,1 1-1,0-1 0,0 0 1,-1 0-1,1-1 1,0 1-1,0-1 0,0 0 1,5 0-1,1-1-1,0 0 0,0-1 1,0 0-1,0 0 0,-1-1 0,1-1 0,14-6 0,-3-3-16,0 0 0,21-19 0,-34 26-57,-1-1-1,0 1 1,0-2-1,-1 1 1,0-1 0,0 0-1,0 0 1,5-12-1,-17 34-218,-2 2 272,1 0 0,0 1 1,1 0-1,1 0 1,1 1-1,0 0 1,-1 34-1,5-51-58,0 0-1,0 0 1,0 0-1,0-1 1,1 1-1,-1 0 1,0 0-1,1 0 1,-1 0-1,1-1 0,-1 1 1,1 0-1,-1 0 1,1-1-1,0 1 1,-1 0-1,1-1 1,0 1-1,-1-1 1,1 1-1,0-1 1,0 1-1,0-1 0,-1 0 1,1 1-1,0-1 1,0 0-1,0 0 1,0 1-1,0-1 1,0 0-1,0 0 1,-1 0-1,1 0 1,0 0-1,0 0 0,0 0 1,0-1-1,0 1 1,0 0-1,0 0 1,1-1-1,40-15 321,-27 5-363,0 0-1,-1-1 0,0 0 1,-1-1-1,0-1 1,-1 0-1,-1-1 0,0 0 1,-1 0-1,9-21 1,-33 114-473,9-63 690,2 1 1,-1-1 0,2 1-1,0 0 1,1 25 0,1-39-201,0-1 1,1 0-1,0 0 1,-1 1 0,1-1-1,0 0 1,-1 0-1,1 0 1,0 0 0,0 0-1,0 0 1,0 0 0,0 0-1,0 0 1,0-1-1,0 1 1,1 0 0,-1-1-1,0 1 1,0 0 0,1-1-1,-1 0 1,0 1-1,1-1 1,-1 0 0,0 0-1,1 1 1,-1-1-1,0 0 1,1 0 0,-1-1-1,1 1 1,-1 0 0,0 0-1,2-1 1,3 0-841,0 0 1,0 0-1,0 0 0,-1 0 1,1-1-1,0 0 0,5-3 1,11-10-7547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29.776"/>
    </inkml:context>
    <inkml:brush xml:id="br0">
      <inkml:brushProperty name="width" value="0.025" units="cm"/>
      <inkml:brushProperty name="height" value="0.025" units="cm"/>
    </inkml:brush>
  </inkml:definitions>
  <inkml:trace contextRef="#ctx0" brushRef="#br0">1 1 13261,'0'0'491,"9"3"-550,52 9 67,0-1-1,0-4 1,80 1 0,7 0 68,44 10-8,618 36 435,53-47-480,83 1 898,-2 39 964,-618-18-1589,729 40 962,-117-100-105,-190 1-641,-712 31-444,0 1-1,41 9 1,-69-10-236,0 1 0,0 0 1,-1 0-1,1 1 0,0 0 0,-1 0 0,1 1 0,-1 0 1,0 0-1,0 0 0,-1 1 0,0 0 0,1 1 1,-2-1-1,8 10 0,-3 9-2816,-8-1-1303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6:49.409"/>
    </inkml:context>
    <inkml:brush xml:id="br0">
      <inkml:brushProperty name="width" value="0.025" units="cm"/>
      <inkml:brushProperty name="height" value="0.025" units="cm"/>
    </inkml:brush>
  </inkml:definitions>
  <inkml:trace contextRef="#ctx0" brushRef="#br0">1 509 4612,'7'-1'2600,"21"-4"-2164,0-1 0,-1-1-1,33-13 1,-31 9-274,-1 2 0,1 1 1,55-7-1,258 10 1343,-11 2-1062,-153-10 73,647-33 303,1357 18 163,-980-19-528,-281-26-309,507-44 121,40 51-213,1694 75 17,-2758-8-76,759-11 54,521-18 49,-857 99-73,-253-9-16,589-3 1492,-1106-53-1233,-56-6 352,-47-1 134,46 1-808,0 0 1,-1 0 0,1 0 0,-1 0-1,1 0 1,-1 0 0,1 0 0,0 0-1,-1-1 1,1 1 0,-1 0 0,1 0-1,-1 0 1,1-1 0,0 1 0,-1 0-1,1 0 1,0-1 0,-1 1 0,1 0-1,0-1 1,-1 1 0,1 0 0,0-1-1,0 1 1,-1 0 0,1-1 0,0 1-1,0-1 1,0 1 0,0 0 0,-1-1 0,1 1-1,0-1 1,0 1 0,0-1 0,0 0 48,1 1 0,-1-1 0,0 1 0,1-1 0,-1 1 0,1-1 1,-1 1-1,1 0 0,-1-1 0,0 1 0,1-1 0,0 1 1,-1 0-1,1 0 0,-1-1 0,1 1 0,-1 0 0,1 0 0,0-1 1,-1 1-1,1 0 0,-1 0 0,1 0 0,0 0 0,-1 0 1,1 0-1,-1 0 0,1 0 0,0 0 0,-1 1 0,2-1 0,107 7-6554,-75-8 1472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6:50.574"/>
    </inkml:context>
    <inkml:brush xml:id="br0">
      <inkml:brushProperty name="width" value="0.025" units="cm"/>
      <inkml:brushProperty name="height" value="0.025" units="cm"/>
    </inkml:brush>
  </inkml:definitions>
  <inkml:trace contextRef="#ctx0" brushRef="#br0">2532 278 3331,'-1137'-147'4105,"515"52"-3672,-4 60 1318,616 35-1542,-1 0 14,0 0-1,0 0 1,0 1-1,0 0 1,0 1-1,1 0 1,-1 1-1,0 0 1,-9 5-1,19-7-215,0-1-1,0 0 0,0 1 1,0-1-1,0 1 1,0-1-1,0 1 1,0 0-1,0-1 1,0 1-1,1 0 1,-1 0-1,0 0 0,0-1 1,1 1-1,-1 0 1,1 0-1,-1 0 1,1 0-1,-1 0 1,1 0-1,0 0 1,-1 0-1,1 0 1,0 0-1,0 0 0,-1 2 1,2-1-15,0-1 1,-1 1-1,1-1 1,0 1-1,0-1 1,0 1-1,0-1 1,0 1-1,0-1 1,1 0-1,-1 0 1,0 0-1,0 0 1,1 0-1,1 1 1,8 4-37,-1 0 1,1-1 0,22 7 0,5-2 51,1-2 1,0-1-1,48 1 1,124-4 77,-150-5-99,2009 23 258,554 59 625,-141-23-202,-2408-56-665,430 0-1,-502-2 2,31-4 12,-33 5-17,0-1 0,0 0 0,0 0 0,0-1 0,0 1 0,0 0 0,0 0 0,0 0 0,0-1 0,0 1 0,0-1 0,0 1 0,0 0 0,0-1 0,-1 0 0,1 1 0,0-1 0,0 1 0,0-1 0,-1 0 0,1 0 0,0 0 0,-1 1 0,2-2 0,-4 0-29,1 1-1,0 0 1,-1-1 0,1 1 0,-1 0 0,1 0 0,-1 0 0,0 0-1,0 0 1,1 1 0,-1-1 0,0 0 0,0 1 0,0 0 0,1-1-1,-1 1 1,0 0 0,0 0 0,0 0 0,0 0 0,-2 0-1,-2 0-111,-305-7-2296,184 8 2041,-266-1 496,-1798 15 2601,2 102-1810,704 89-4829,1375-189 3153,-161 25-3308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7:06.577"/>
    </inkml:context>
    <inkml:brush xml:id="br0">
      <inkml:brushProperty name="width" value="0.025" units="cm"/>
      <inkml:brushProperty name="height" value="0.025" units="cm"/>
    </inkml:brush>
  </inkml:definitions>
  <inkml:trace contextRef="#ctx0" brushRef="#br0">1404 0 5157,'0'0'5392,"-9"3"-5328,0 0 240,0 0 1,0 0 0,0 1 0,0 0 0,1 1-1,-1 0 1,1 0 0,1 1 0,-1 0-1,-12 14 1,-4 13-197,1 2 0,3 0-1,0 2 1,3 0 0,-15 43 0,12-31-82,-108 245 218,26-68 242,-85 287 1,-268 1495-193,321-1319-174,85-449-43,-17 196 432,58-327-337,4 0 0,11 113 0,3-141-53,4-1 0,3 0-1,3-1 1,4-1 0,4-1 0,2-2 0,41 72-1,-56-120-116,0 0 1,2-1-1,0-1 0,2-1 0,29 30 0,-38-45-2,0 0-1,0-1 1,1 0-1,0 0 1,1-1-1,0-1 1,0 0-1,0-1 1,1 0-1,-1 0 1,1-2-1,0 0 1,1 0-1,20 1 1,-16-3-197,1 0 0,0-2-1,-1 0 1,32-6 0,-40 5-419,0-2-1,0 1 1,-1-1-1,1 0 1,-1-1-1,0 0 1,0-1-1,-1 0 0,1 0 1,6-8-1,15-15-2484,-1-4-1346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7:07.061"/>
    </inkml:context>
    <inkml:brush xml:id="br0">
      <inkml:brushProperty name="width" value="0.025" units="cm"/>
      <inkml:brushProperty name="height" value="0.025" units="cm"/>
    </inkml:brush>
  </inkml:definitions>
  <inkml:trace contextRef="#ctx0" brushRef="#br0">1 108 12107,'0'0'737,"12"2"-294,28 0-40,0-1 0,0-1 0,77-13 0,32-23-307,-86 19-59,1 2 1,0 3-1,117-7 1,-180 19 14,-1 0 0,1 0 0,0 0-1,-1 1 1,1-1 0,-1 0 0,1 1 0,-1-1 0,1 0-1,-1 1 1,1-1 0,-1 0 0,0 1 0,1-1 0,-1 1 0,1-1-1,-1 1 1,0-1 0,0 1 0,1-1 0,-1 1 0,0 0-1,0-1 1,1 1 0,-1-1 0,0 1 0,0-1 0,0 1 0,0 0-1,0-1 1,0 1 0,0-1 0,0 1 0,0 0 0,0-1-1,-1 1 1,1-1 0,0 1 0,0-1 0,0 1 0,-1 0-1,1-1 1,-1 1 0,-10 29 1399,-18 24-913,-3-2 1,-2-1 0,-42 48 0,37-51-248,2 1 0,3 2 1,-30 60-1,61-104-302,0-1-1,0 1 1,1 1-1,0-1 1,0 0 0,1 1-1,-1 10 1,2-17-81,0 1-1,0-1 1,0 1 0,0-1 0,0 0-1,0 1 1,1-1 0,-1 0 0,0 1 0,1-1-1,-1 0 1,1 0 0,0 1 0,-1-1-1,1 0 1,0 0 0,0 0 0,0 0 0,0 0-1,0 0 1,0 0 0,0 0 0,0 0 0,0 0-1,0-1 1,0 1 0,0 0 0,1-1-1,-1 1 1,0-1 0,1 0 0,-1 1 0,0-1-1,1 0 1,-1 1 0,0-1 0,1 0-1,-1 0 1,0 0 0,1-1 0,-1 1 0,1 0-1,-1 0 1,0-1 0,0 1 0,3-1-1,30-14-5047,4-18-2590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28.763"/>
    </inkml:context>
    <inkml:brush xml:id="br0">
      <inkml:brushProperty name="width" value="0.025" units="cm"/>
      <inkml:brushProperty name="height" value="0.025" units="cm"/>
    </inkml:brush>
  </inkml:definitions>
  <inkml:trace contextRef="#ctx0" brushRef="#br0">0 16 4484,'10'2'2264,"111"26"-643,86 16 164,815 44 334,178-72-1289,-832-17-176,929-62 1133,-453 10-862,298 32-780,2 33-179,493-4 852,550 10 837,-2175-18-1661,607 4-608,-571-8-962,0-2 0,-1-3 0,77-24 0,-7-12-5620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18:31.194"/>
    </inkml:context>
    <inkml:brush xml:id="br0">
      <inkml:brushProperty name="width" value="0.025" units="cm"/>
      <inkml:brushProperty name="height" value="0.025" units="cm"/>
    </inkml:brush>
  </inkml:definitions>
  <inkml:trace contextRef="#ctx0" brushRef="#br0">1 276 7239,'408'19'3502,"-200"-7"-2843,222-14 0,628-91-695,-112 4 88,464 71-43,-941 20-7,1128 7 946,596-2 613,-493-85-1277,-1210 47 212,301 18 315,-455 22-3144,-239-6-1751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4:23.334"/>
    </inkml:context>
    <inkml:brush xml:id="br0">
      <inkml:brushProperty name="width" value="0.025" units="cm"/>
      <inkml:brushProperty name="height" value="0.025" units="cm"/>
    </inkml:brush>
  </inkml:definitions>
  <inkml:trace contextRef="#ctx0" brushRef="#br0">896 245 3395,'-28'8'591,"1"2"-1,-1 1 1,2 2-1,0 0 1,0 2-1,1 0 1,1 2-1,1 1 1,0 1-1,1 1 1,-29 34-1,29-27-536,2 2 1,0 0-1,2 0 0,2 2 0,0 0 1,2 1-1,2 1 0,0 0 1,-9 50-1,-59 503-448,47-291-403,-63 387 81,-29 234 1074,64 6 491,108 438-489,-19-847-565,-25 2229 494,-6-2648-159,-3 1187 1987,38-938-1576,-24-289-434,3-1 1,2 0-1,3-1 1,27 62-1,-36-99-105,0-1-1,1 0 1,1 0-1,0 0 0,1-1 1,0 0-1,1-1 1,1 0-1,0-1 1,0-1-1,1 0 0,0 0 1,1-1-1,25 12 1,-22-14-26,0-1 0,0-1 0,1 0 0,-1-2 0,1 0 0,0 0-1,0-2 1,0 0 0,0-2 0,0 1 0,0-2 0,0-1 0,20-5 0,-12 1-15,-1-2-1,0-1 1,-1-1-1,0-1 1,0-2-1,-2 0 1,0-1-1,0-1 1,-1-1-1,-2-1 1,20-21-1,7-13-87,-3-1 0,-2-2 0,39-70 0,8-35 30,-6-4 0,-8-3 0,-7-4 0,45-182 0,112-727-16,-166 629-379,-2-469 0,-83-458 323,-14 239 889,-3-67-527,-60 3-332,95 1133 152,-118-1163 273,121 1061-234,4 52 73,-5 0 0,-29-151 0,32 254-77,0 0-1,-1 0 1,-1 1 0,-1 0-1,0 0 1,-1 0 0,-18-26-1,20 34-18,0 2-1,0-1 0,0 1 1,-1 0-1,0 0 0,0 0 1,0 1-1,-1 1 1,1-1-1,-1 1 0,-1 0 1,1 1-1,0 0 0,-1 0 1,1 1-1,-1 0 0,-9-1 1,0 2-15,0 1 0,0 1 1,0 0-1,0 1 0,0 1 1,1 1-1,-1 0 1,1 1-1,0 1 0,-25 13 1,-16 11-27,-84 58 1,87-52 31,-4 2-75,-71 44-363,41-29-3028,38-23-1615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4:47.284"/>
    </inkml:context>
    <inkml:brush xml:id="br0">
      <inkml:brushProperty name="width" value="0.025" units="cm"/>
      <inkml:brushProperty name="height" value="0.025" units="cm"/>
    </inkml:brush>
  </inkml:definitions>
  <inkml:trace contextRef="#ctx0" brushRef="#br0">1 1 4004,'0'0'4932,"5"1"-5300,360 78 3859,-81-24-2345,388 63 1018,-438-99-1955,243-12 0,-33-2 371,744 5 309,-1148-10-881,175-4-3,547 20 279,-27 14 143,-536-26-240,16 4 432,109 0-154,-253-10-405,0-3 0,109-22 1,-137 19-367,-15 2 3322,-66 4-1311,28 1-2391,9 0 400,1 1 1,0 0-1,-1-1 0,1 1 0,-1-1 0,1 1 1,0 0-1,-1-1 0,1 1 0,0-1 1,0 1-1,-1-1 0,1 1 0,0-1 1,0 1-1,0-1 0,0 1 0,-1-1 1,1 0-1,0 1 0,0-1 0,0 1 0,0-1 1,0 1-1,0-1 0,1 1 0,-1-1 1,0 0-1,0 0 0,1-8-1138,-1-24-6967</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4:53.919"/>
    </inkml:context>
    <inkml:brush xml:id="br0">
      <inkml:brushProperty name="width" value="0.025" units="cm"/>
      <inkml:brushProperty name="height" value="0.025" units="cm"/>
    </inkml:brush>
  </inkml:definitions>
  <inkml:trace contextRef="#ctx0" brushRef="#br0">1 179 2787,'0'0'7030,"9"0"-7275,38 1 1134,81 10-1,-69-3-182,0-3 0,117-6 0,-87-1-603,438-43 841,-97 3 477,-221 33-728,597-40 365,293 1-419,-764 41-541,431 31 1402,-511-16-971,-49-4 106,-147-1-587,188 6 101,-229-8 266,0 1 0,0 1 1,23 6-1,-24-5-1970,0 0 0,0-1 0,23 0 0,-29-3-4728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630"/>
    </inkml:context>
    <inkml:brush xml:id="br0">
      <inkml:brushProperty name="width" value="0.025" units="cm"/>
      <inkml:brushProperty name="height" value="0.025" units="cm"/>
    </inkml:brush>
  </inkml:definitions>
  <inkml:trace contextRef="#ctx0" brushRef="#br0">57 210 9129,'0'0'8461,"0"11"-7132,-1 33-85,-2-1 0,-12 61 0,1-36-342,4 0 0,-3 110 0,19-272-1049,5 1-1,26-109 0,-33 182-75,6-30-183,20-58 0,-26 96 399,0 0-1,1 0 1,1 0 0,0 1-1,0 0 1,1 0 0,1 0-1,0 1 1,0 0 0,12-10 0,-16 17-10,1 0 0,-1 0 0,0 0 0,1 1 1,0-1-1,-1 1 0,1 1 0,0-1 1,0 1-1,0-1 0,7 1 0,-10 0 16,0 1 0,-1 0-1,1 0 1,0 0 0,-1 0-1,1 1 1,-1-1 0,1 0-1,0 1 1,-1-1 0,1 1-1,-1-1 1,1 1 0,-1 0-1,1 0 1,-1-1-1,1 1 1,-1 0 0,0 1-1,0-1 1,1 0 0,-1 0-1,0 0 1,0 1 0,0-1-1,0 0 1,0 1 0,-1-1-1,1 1 1,0-1 0,-1 1-1,1-1 1,-1 1 0,1 0-1,-1-1 1,0 4 0,0 55 417,0-48-323,-1-1 0,1 1 0,1 0 0,3 18-1,-2-26-223,0 0 0,1 0-1,0-1 1,0 1 0,0-1-1,0 1 1,1-1 0,-1 0-1,1 0 1,-1-1 0,1 1-1,0-1 1,9 4-1,25 19-879,-37-23 1013,0-1 0,1 0 1,-1 1-1,0-1 0,1 1 0,-1 0 1,0-1-1,0 1 0,0 0 0,0 0 1,-1-1-1,1 1 0,0 0 0,-1 0 1,1 0-1,-1 0 0,0 0 0,0 0 1,0 0-1,0 0 0,0 0 1,0 0-1,0 0 0,0 0 0,-2 2 1,1 0 47,-1-1 1,0 0 0,0 1 0,-1-1 0,1 0 0,-1 0-1,1-1 1,-1 1 0,0-1 0,0 1 0,0-1 0,-5 3 0,-8 4 442,0-1 0,-1-1 1,0 0-1,-26 6 1,33-10-250,0 0 1,-1-1-1,1-1 0,0 1 1,-1-2-1,1 0 0,-1 0 1,-16-3-1,26 3-393,0-1 0,0 0 0,0 0 0,0 0 0,0 0 0,0 0 0,0 0 1,0-1-1,1 1 0,-1 0 0,0 0 0,1-1 0,-1 1 0,1 0 0,-1-1 0,1 1 0,-1 0 0,1-1 0,0 1 0,0-1 0,0 1 0,0-1 0,0 1 0,0 0 0,0-1 0,0 1 0,1-1 0,-1 1 0,1 0 0,0-2 0,3-18-5189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5:06.706"/>
    </inkml:context>
    <inkml:brush xml:id="br0">
      <inkml:brushProperty name="width" value="0.025" units="cm"/>
      <inkml:brushProperty name="height" value="0.025" units="cm"/>
    </inkml:brush>
  </inkml:definitions>
  <inkml:trace contextRef="#ctx0" brushRef="#br0">72 204 6758,'0'0'1111,"-9"5"-524,-3 3-478,9-5-67,-1 0 0,0 0 0,0-1 0,0 0 0,0 0 0,0 0 0,0-1 0,0 1 0,-1-1 0,-6 1 0,81-11 732,3 9-309,128-19-1,-113 10-129,0 4 0,0 3 0,137 16 0,157-15-215,-269-4 290,0 4 1,145 18-1,160 14 44,2-33-301,-364 1-152,692-69 100,-580 49-79,-66 13 7,-59 5 10,68-11 0,-134 6 875,-19 0-670,-910-94-158,819 93-80,1 5 0,-1 6 1,0 6-1,-149 28 1,155-11-12,-805 127 4,198-59 39,720-92 68,-17 4-470,33-3 12,20 1 28,226 8 162,331-27 1,-279 1 131,928-52 3,716 21-720,-1729 46-5808,-129-4 1878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5:47.720"/>
    </inkml:context>
    <inkml:brush xml:id="br0">
      <inkml:brushProperty name="width" value="0.025" units="cm"/>
      <inkml:brushProperty name="height" value="0.025" units="cm"/>
    </inkml:brush>
  </inkml:definitions>
  <inkml:trace contextRef="#ctx0" brushRef="#br0">68 1 2018,'0'0'6956,"-9"9"-5483,-31 29-1355,39-37-111,-1 1 0,1-1 0,-1 0 1,1 1-1,0-1 0,0 1 0,-1-1 0,1 1 1,0-1-1,0 1 0,1 0 0,-1 0 1,0-1-1,0 1 0,1 0 0,-1 0 1,1 0-1,0 0 0,0 0 0,-1 3 0,2-4 8,0 0-1,-1 0 1,1 0-1,0 0 1,-1 0-1,1-1 1,0 1-1,0 0 1,0 0-1,0 0 1,0-1-1,0 1 1,0-1-1,0 1 1,0-1-1,0 1 1,0-1-1,1 1 1,-1-1-1,0 0 1,0 0-1,0 1 1,2-1-1,5 0 122,0 1-1,0-1 0,1 0 0,-1-1 0,0 0 0,0 0 0,10-3 0,19-13 552,-33 14-550,2 0-1,-1 0 1,0 1-1,0 0 1,1 0-1,-1 1 1,1-1-1,0 1 1,-1 0-1,11 0 1,33-1 90,1-3 0,50-11 0,-51 7 103,1 2 0,53-1-1,-34 11 349,112 21 0,-22-2-427,851-1-36,-849-23-179,358 27 7,-365-7-16,510 53 111,-281-30 17,261 12-64,-145-64-38,209 2 22,-463 22-66,158 2 25,212-57 2,-2-1-3,-151 57-3,-324-7 4,135 25 409,-185-18-320,143 5 0,-175-21-99,1-2 0,-1-3 0,81-19 1,158-67 214,-213 69 856,-82 24-860,9-1-935,-7 1 422,0 0 1,-1-1-1,1 1 0,0-1 0,-1 1 0,1-1 0,-1 0 1,1 0-1,-1 0 0,0 0 0,1 0 0,-1 0 0,0 0 1,1 0-1,-1 0 0,0-1 0,0 1 0,0 0 0,0-1 1,0 1-1,0-1 0,0-2 0,10-28-6720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6:51.193"/>
    </inkml:context>
    <inkml:brush xml:id="br0">
      <inkml:brushProperty name="width" value="0.025" units="cm"/>
      <inkml:brushProperty name="height" value="0.025" units="cm"/>
    </inkml:brush>
  </inkml:definitions>
  <inkml:trace contextRef="#ctx0" brushRef="#br0">314 1 8392,'-18'4'-192,"0"1"1,0 1-1,1 1 1,0 0-1,0 2 1,1 0-1,-19 13 1,34-21 235,0 0 1,0-1-1,0 1 1,0 0 0,0 0-1,0 0 1,0 0-1,0 0 1,0 0-1,0 0 1,1 0-1,-1 0 1,1 1-1,-1-1 1,1 0-1,-1 0 1,0 3 0,1-3-31,1-1 1,-1 1 0,0-1 0,0 1 0,1-1-1,-1 1 1,1-1 0,-1 1 0,0-1 0,1 1-1,-1-1 1,1 1 0,-1-1 0,1 0 0,-1 1-1,1-1 1,-1 0 0,1 0 0,-1 1 0,1-1-1,-1 0 1,1 0 0,0 0 0,-1 1 0,1-1 0,0 0-1,53 1 611,-45-1-343,26-3 317,-29 2-439,0 0-1,0 1 0,0-1 1,0 1-1,1 0 1,-1 1-1,0-1 1,0 1-1,0 1 1,0-1-1,0 1 1,0 0-1,-1 0 1,1 1-1,0-1 1,9 7-1,14 13-93,1-3-1,0 0 1,2-2-1,0-1 1,1-2-1,1-1 1,0-1-1,0-2 1,1-2-1,61 7 1,109-2-308,218-15 0,-138-4 144,23 5 119,395-53 1,-540 30 55,296-38 80,2 34-140,-406 27-10,80 3-282,-118-1 166,0 1-1,0 1 1,-1 1 0,1 0-1,26 11 1,-42-15 116,0 0-1,0 1 1,0-1-1,0 0 1,-1 1-1,1-1 1,0 0-1,0 1 1,0-1-1,-1 1 1,1-1 0,0 1-1,-1 0 1,1-1-1,0 1 1,-1 0-1,1-1 1,-1 1-1,1 0 1,-1 0-1,0-1 1,1 2-1,-13 7 455,-41 0 215,45-8-762,-867 69 136,349-36-25,-365 24-134,-1-72 416,26-42 429,1114 56-3035,-87-2 2399,1718-57 773,-833 14-871,21 18-2169,-718 18-1100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7:30.639"/>
    </inkml:context>
    <inkml:brush xml:id="br0">
      <inkml:brushProperty name="width" value="0.025" units="cm"/>
      <inkml:brushProperty name="height" value="0.025" units="cm"/>
    </inkml:brush>
  </inkml:definitions>
  <inkml:trace contextRef="#ctx0" brushRef="#br0">67 88 3395,'0'0'3550,"-9"3"-2989,-1-2-285,7 0-146,-1-1 0,1 1-1,0-1 1,0 1-1,0 0 1,0 0 0,0 0-1,0 0 1,0 1-1,0-1 1,1 1 0,-1 0-1,0 0 1,-3 3 0,54 3 2026,904 17 1166,-651-27-3206,217 38 91,-90 0 264,-97-28 43,513 34 13,-545-6-467,510 43 510,133-67-245,-404-11-164,687-35-6,1006-117-22,-2205 149-131,563-41 116,-6-40 568,-560 80-651,-15 2 54,0 0-1,0-1 1,0 0-1,0 0 1,12-5-1,-64 7 2269,22-2-2365,12 2-46,2 1-319,0-1-1,0-1 1,1 1 0,-1-1 0,0-1-1,-9-2 1,13 3-451,0-1 1,0 0-1,1 0 1,-1 0-1,0-1 1,1 1-1,0-1 1,-6-6-1,-16-18-9757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7:35.092"/>
    </inkml:context>
    <inkml:brush xml:id="br0">
      <inkml:brushProperty name="width" value="0.025" units="cm"/>
      <inkml:brushProperty name="height" value="0.025" units="cm"/>
    </inkml:brush>
  </inkml:definitions>
  <inkml:trace contextRef="#ctx0" brushRef="#br0">1 143 3171,'0'0'9118,"13"2"-9075,38 0 142,1-2 0,75-9 0,-32 0-15,0 5-1,0 4 1,0 4 0,96 17 0,-17-3 132,202-6 1,176-32 502,42-1 203,668-40 327,-355 6-1133,48 45 477,76-2-311,157 20-304,-130 20 571,-800-26-560,-201 1 568,91 16 971,-158-25-11633,-6-6 1024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7:37.041"/>
    </inkml:context>
    <inkml:brush xml:id="br0">
      <inkml:brushProperty name="width" value="0.025" units="cm"/>
      <inkml:brushProperty name="height" value="0.025" units="cm"/>
    </inkml:brush>
  </inkml:definitions>
  <inkml:trace contextRef="#ctx0" brushRef="#br0">1 46 7303,'0'0'5504,"13"3"-5606,16-2 245,1-1 0,48-6 0,3 0-86,258-12 1010,105-1-725,-1 37 272,668 35 801,-546-24-1327,44 1 128,138-67-72,-669 28-14,280-18 2420,-382 47-6073,-7 0-1308,-12 1-2280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6.588"/>
    </inkml:context>
    <inkml:brush xml:id="br0">
      <inkml:brushProperty name="width" value="0.025" units="cm"/>
      <inkml:brushProperty name="height" value="0.025" units="cm"/>
    </inkml:brush>
  </inkml:definitions>
  <inkml:trace contextRef="#ctx0" brushRef="#br0">1 298 9257,'11'-6'79,"1"0"0,0 1 0,0 1 0,1 0 0,-1 0 0,1 2 0,-1-1 0,17 0 0,109 3 397,-81 1 82,-54-1-541,579-17 1862,508-78-1593,-522 51 335,192 11 92,2 35 496,-234 3-1145,951-5 0,-914-33-24,-175 5-11,-304 25-27,812-13 50,-545 44 36,31 1 192,492-27 185,-523-30-456,80-1 78,-209 38-2,299 50 0,-488-54-85,209 26 34,340 61 87,-488-72 17,2-4-1,0-5 1,116 0-1,63-17 135,328-48 1,-374 30-228,398 12 0,-434 15-45,323 16 0,81-7-13,-191-12 5,-279 4 8,751 15-16,-462-10 13,315-10 11,-382-6 580,-349 7-647,-1 0 1,0-1 0,0 1-1,0 0 1,0 0-1,0 1 1,0-1 0,0 0-1,1 0 1,-1 0 0,0 1-1,0-1 1,0 1 0,0-1-1,0 1 1,0-1-1,0 1 1,0-1 0,0 2-1,-2-2-247,0 1-1,0-1 0,0 0 0,-1 0 1,1 0-1,0 0 0,0 1 0,-1-2 0,1 1 1,0 0-1,0 0 0,-1 0 0,1-1 1,0 1-1,0 0 0,0-1 0,-2 0 1,-25-12-3906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7.332"/>
    </inkml:context>
    <inkml:brush xml:id="br0">
      <inkml:brushProperty name="width" value="0.025" units="cm"/>
      <inkml:brushProperty name="height" value="0.025" units="cm"/>
    </inkml:brush>
  </inkml:definitions>
  <inkml:trace contextRef="#ctx0" brushRef="#br0">111 13 2402,'-58'-7'-865,"5"1"-448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8.286"/>
    </inkml:context>
    <inkml:brush xml:id="br0">
      <inkml:brushProperty name="width" value="0.025" units="cm"/>
      <inkml:brushProperty name="height" value="0.025" units="cm"/>
    </inkml:brush>
  </inkml:definitions>
  <inkml:trace contextRef="#ctx0" brushRef="#br0">0 1 8872,'0'0'-16,"8"5"91,4 0-58,0 0 0,1-1 0,0 0 0,0-1 1,0 0-1,0-1 0,0 0 0,0-1 0,25-2 0,189-10 331,5 0-23,478 26 308,-282-4-375,1070 48 361,430-32 1175,-782-10 336,-359 18-1638,1-45 43,-762 10-521,209-2 90,164-6 353,-280 0 589,154-30 0,-266 37 868,-10 0-738,-22 2-459,-39 7-1791,55-6 566,6 0-375,0-1-1,-1-1 0,1 1 1,-1 0-1,1-1 0,-1 0 1,1 0-1,-1 0 1,1 0-1,-1 0 0,1-1 1,-6-1-1,-21-13-8052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09.686"/>
    </inkml:context>
    <inkml:brush xml:id="br0">
      <inkml:brushProperty name="width" value="0.025" units="cm"/>
      <inkml:brushProperty name="height" value="0.025" units="cm"/>
    </inkml:brush>
  </inkml:definitions>
  <inkml:trace contextRef="#ctx0" brushRef="#br0">3185 147 7431,'-651'-87'2434,"-126"33"-2442,587 48 16,-125 9 506,265 1-377,1 3-1,0 1 0,1 3 1,-64 23-1,51-9-128,1 2 0,2 2 0,1 4 0,1 1 0,2 3 0,1 3 0,-90 88 0,92-74-8,3 1 0,2 3 0,3 2 0,3 1 0,2 2 0,-55 126 0,84-168 85,2 0 0,0 0 0,1 0 0,1 1 0,1-1 0,0 24 0,3-34-32,1 1 0,1 0 0,0-1 0,0 1-1,2-1 1,-1 1 0,1-1 0,1 0 0,0 0 0,0 0-1,1-1 1,1 1 0,7 9 0,8 8 50,1-2-1,2 0 1,1-2 0,0-1 0,2 0 0,1-2-1,0-2 1,59 31 0,7-4 40,165 54 1,-55-36-109,2-10 1,3-9 0,298 26 0,648-38-3,-922-43 71,439-76 1,-481 45-40,-1-8 1,298-120-1,-263 64 71,-200 91-20,0-1 1,-1-1-1,-1-1 0,0-1 1,-1-1-1,26-31 1,-41 42-15,-1 0 0,0-1 0,0 0 1,-1-1-1,-1 1 0,0-1 0,0 0 0,0 0 1,-1 0-1,-1 0 0,0-1 0,0 1 1,-1-1-1,0 1 0,-1-1 0,0 1 0,-1-1 1,0 0-1,-1 1 0,0 0 0,-1-1 1,0 1-1,0 0 0,-8-15 0,-5-8 20,-2 1-1,-2 0 0,0 2 0,-2 0 1,-43-45-1,35 44-222,-1 1 1,-1 2-1,-1 1 1,-2 1-1,-1 2 0,-51-26 1,38 27-1538,-2 2 0,-1 2 0,0 2 0,-86-15 0,-10 7-6706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4.548"/>
    </inkml:context>
    <inkml:brush xml:id="br0">
      <inkml:brushProperty name="width" value="0.025" units="cm"/>
      <inkml:brushProperty name="height" value="0.025" units="cm"/>
    </inkml:brush>
  </inkml:definitions>
  <inkml:trace contextRef="#ctx0" brushRef="#br0">0 143 11435,'0'0'11413,"10"-5"-10665,23-12-177,51-28 469,-76 40-991,0 0 0,0 0 0,-1-1-1,0 0 1,0-1 0,0 1 0,9-13 0,-16 19-42,1-1 1,-1 1 0,0 0 0,1-1 0,-1 1 0,0-1-1,1 1 1,-1-1 0,0 1 0,1-1 0,-1 1 0,0-1-1,0 1 1,0-1 0,0 1 0,1-1 0,-1 1 0,0-1-1,0 1 1,0-1 0,0 1 0,0-1 0,0 1 0,0-1-1,-1 1 1,1-1 0,0 0 0,0 1 0,0-1 0,0 1 0,-1-1-1,1 0 1,-18 1-58,-24 18-73,36-13 113,0 1-1,0-1 1,0 2-1,1-1 1,0 1-1,0 0 1,0 0 0,1 0-1,0 0 1,1 1-1,0 0 1,0 0-1,0 0 1,1 0 0,0 0-1,1 0 1,0 1-1,0-1 1,1 0-1,1 17 1,-1-24 14,0 0-1,1 0 1,0-1 0,-1 1 0,1 0-1,-1 0 1,1 0 0,0-1-1,0 1 1,-1 0 0,1-1 0,0 1-1,0-1 1,0 1 0,0-1-1,0 1 1,-1-1 0,1 1-1,0-1 1,0 0 0,0 0 0,0 1-1,0-1 1,0 0 0,0 0-1,0 0 1,0 0 0,0 0-1,0 0 1,2-1 0,33-8 191,-23 0-300,0-1 0,0 0 1,-1-1-1,0 0 0,-1-1 1,-1 0-1,0-1 0,0 0 1,-1 0-1,10-21 1,-14 25-176,-5 77-318,-3-53 788,-3 34 528,8-48-685,1-1 1,-1 0-1,0 0 1,1 0-1,-1-1 1,1 1 0,-1-1-1,0 1 1,0-1-1,1 0 1,-1 0-1,0 0 1,4-2-1,40-32 184,-41 29-266,1 0 0,1 1 0,-1 0 0,1 0-1,-1 0 1,1 1 0,1 0 0,-1 1-1,0-1 1,1 1 0,10-2 0,-18 5 38,1 0 1,0 0 0,0 0-1,0 0 1,-1 0-1,1 1 1,0-1 0,0 0-1,-1 0 1,1 1-1,0-1 1,0 0 0,-1 1-1,1-1 1,0 1-1,-1-1 1,1 1 0,-1-1-1,1 1 1,-1-1-1,1 1 1,-1-1 0,1 1-1,-1 0 1,1-1-1,-1 1 1,0 0 0,1 0-1,-1 0 1,6 34 122,-12 33 974,7-61-1595,4-13-1274,6-17-5696,-10 22 6296,8-18-12665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0.857"/>
    </inkml:context>
    <inkml:brush xml:id="br0">
      <inkml:brushProperty name="width" value="0.025" units="cm"/>
      <inkml:brushProperty name="height" value="0.025" units="cm"/>
    </inkml:brush>
  </inkml:definitions>
  <inkml:trace contextRef="#ctx0" brushRef="#br0">2084 512 11403,'-384'-125'707,"256"78"-517,94 37-242,-1 1 0,1 1 1,-2 2-1,1 2 0,0 1 1,-1 2-1,0 1 0,-58 9 0,-22 10-301,-144 44 0,130-29 532,121-31-178,-71 16 117,-121 47 0,176-56-97,2 1 0,0 1 0,0 2 1,1 0-1,1 1 0,0 1 0,1 1 0,1 1 0,-20 23 0,18-14-13,1 0 0,1 2-1,2 0 1,0 1 0,-20 54 0,30-64-3,0 0 0,2 0 0,0 0 0,1 1 0,2 0 0,0 0 0,1 0 0,1 0 0,0-1 0,7 35 0,-2-36 17,1 0 1,1 0 0,0-1 0,2 0 0,0-1 0,1 0 0,17 23 0,0-5 115,2-2 0,41 39 0,-24-32-119,1-1 0,2-3 0,2-1-1,1-3 1,72 32 0,-47-30-2,2-5 1,0-3 0,110 22-1,-23-22-5,1-6 0,1-8-1,222-13 1,-180-11 226,383-74 0,187-120 359,-212 0-92,-485 169-491,-1-4 1,-2-4-1,-2-3 0,111-90 1,-153 107 54,-2-1 1,-2-2-1,-1-1 1,-1-1-1,-2-2 1,30-53-1,-47 72 41,-1-1-1,-1 0 1,-1 0-1,0-1 0,-2 0 1,0 0-1,-2-1 0,0 1 1,-1-1-1,-2 0 0,0 0 1,-1 0-1,-1 0 1,-1 0-1,-8-33 0,5 38-40,-2 1-1,0-1 0,0 2 0,-2-1 0,0 1 0,-1 0 0,0 1 1,-2 0-1,1 0 0,-1 1 0,-1 1 0,-20-15 0,2 4-15,-1 1-1,-2 1 0,1 2 1,-61-24-1,35 22 13,0 3-1,-1 2 1,0 4-1,-1 1 1,-1 4 0,1 2-1,-63 3 1,17 7-169,0 4 0,1 5 0,-128 33 1,95-8-785,1 5 1,-142 69 0,-244 160-4358,346-170 1482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3.632"/>
    </inkml:context>
    <inkml:brush xml:id="br0">
      <inkml:brushProperty name="width" value="0.025" units="cm"/>
      <inkml:brushProperty name="height" value="0.025" units="cm"/>
    </inkml:brush>
  </inkml:definitions>
  <inkml:trace contextRef="#ctx0" brushRef="#br0">135 1705 8168,'-12'6'1735,"3"-2"-1403,-16 9 790,0-2 1,-38 12-1,66-26 1783,20-20-2094,127-73 172,246-117 0,-331 180-990,1419-710 140,-1109 559-226,699-239 0,-955 382 167,-215 38-8028,21 10-123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4.054"/>
    </inkml:context>
    <inkml:brush xml:id="br0">
      <inkml:brushProperty name="width" value="0.025" units="cm"/>
      <inkml:brushProperty name="height" value="0.025" units="cm"/>
    </inkml:brush>
  </inkml:definitions>
  <inkml:trace contextRef="#ctx0" brushRef="#br0">787 0 10922,'0'0'668,"-8"15"-898,-11 16-231,-2-1-1,-1-1 0,-48 48 1,-103 85 13,71-69 911,63-57-261,-26 22 1501,4 3 0,1 3 1,-52 76-1,108-136-1638,0 1 1,1 0 0,-1-1 0,1 2 0,1-1 0,-1 0 0,1 1-1,0-1 1,0 1 0,0 0 0,1-1 0,0 1 0,0 0-1,0 9 1,1-15-64,0 1-1,1 0 1,-1 0 0,0-1-1,0 1 1,1 0-1,-1-1 1,0 1 0,1 0-1,-1-1 1,1 1-1,-1 0 1,1-1 0,-1 1-1,1-1 1,-1 1-1,1-1 1,0 1 0,-1-1-1,1 0 1,0 1-1,-1-1 1,1 0 0,0 1-1,-1-1 1,1 0-1,0 0 1,0 0 0,1 1-1,7 0 16,1 0-1,0 0 1,-1-1-1,1-1 1,0 1-1,-1-1 1,1-1-1,14-4 0,80-31 346,-73 25-226,-12 5-68,733-267 553,-597 223-4929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5.216"/>
    </inkml:context>
    <inkml:brush xml:id="br0">
      <inkml:brushProperty name="width" value="0.025" units="cm"/>
      <inkml:brushProperty name="height" value="0.025" units="cm"/>
    </inkml:brush>
  </inkml:definitions>
  <inkml:trace contextRef="#ctx0" brushRef="#br0">74 145 4068,'0'0'16175,"-9"3"-16079,5-2-87,1 0-1,-1 1 1,1-1 0,0 1-1,0 0 1,-1 0-1,1 0 1,0 0-1,0 0 1,1 1 0,-1-1-1,0 1 1,1 0-1,0-1 1,0 1 0,0 0-1,0 1 1,0-1-1,0 0 1,1 1-1,-1-1 1,1 0 0,0 1-1,0 0 1,1-1-1,-1 1 1,0 6-1,0 0 77,1-1 0,0 0 0,0 1 0,1-1 0,0 0 0,0 1 0,1-1-1,5 13 1,-6-20-54,0 0 0,0 0 0,0 0 0,0 0 0,0 0 0,1-1 0,-1 1 0,1 0 0,-1-1 0,1 1 0,-1-1 0,1 0 0,0 1 0,0-1 1,0 0-1,0 0 0,2 1 0,0-2 13,-1 1 0,0-1 0,1 1 1,-1-1-1,1 0 0,-1 0 0,0-1 1,1 1-1,-1-1 0,0 0 0,1 0 1,-1 0-1,0 0 0,5-2 0,3-3 42,0 0 0,-1-1-1,0 0 1,0-1 0,0 0-1,-1 0 1,10-13 0,57-72 132,-69 82-209,7-6 36,-2-1 0,0 0 0,-1-1 0,0 0 0,-2-1 0,9-26 0,-18 46-40,0 0 0,0 0 0,0 0-1,0 0 1,0 0 0,0 0 0,0 0 0,0 0 0,0 1-1,0-1 1,-1 0 0,1 0 0,0 0 0,0 0 0,0 0-1,0 0 1,0 0 0,0 0 0,0 0 0,0 0 0,0 0-1,0 0 1,-1 0 0,1 0 0,0 0 0,0 0 0,0 0-1,0 0 1,0 0 0,0 0 0,0 0 0,0 0 0,0 0-1,-1 0 1,1-1 0,0 1 0,0 0 0,0 0 0,0 0-1,0 0 1,0 0 0,0 0 0,0 0 0,0 0 0,0 0-1,0 0 1,0 0 0,0 0 0,0 0 0,0-1 0,0 1-1,0 0 1,0 0 0,0 0 0,0 0 0,0 0-1,0 0 1,0 0 0,0 0 0,0 0 0,0-1 0,0 1-1,-8 8 66,-6 10-69,1 2 0,1 0 1,1 0-1,1 1 0,1 0 0,1 1 0,1 0 1,0 1-1,2-1 0,1 1 0,0 0 1,0 43-1,4-64 3,0 0 1,0-1-1,0 1 0,0-1 1,0 1-1,0 0 0,0-1 1,0 1-1,1-1 0,-1 1 1,1 0-1,-1-1 0,1 1 1,0-1-1,-1 0 0,1 1 1,0-1-1,0 1 0,0-1 1,0 0-1,0 0 0,1 0 1,-1 0-1,0 0 0,0 0 1,1 0-1,-1 0 0,0 0 1,1 0-1,-1-1 0,1 1 1,-1 0-1,1-1 0,0 0 1,-1 1-1,1-1 0,-1 0 1,1 0-1,0 0 0,-1 0 1,1 0-1,-1 0 0,1 0 1,0-1-1,-1 1 0,1 0 1,-1-1-1,1 1 0,-1-1 1,1 0-1,1 0 0,6-3 36,0-1 0,0 1 0,0-1 0,-1-1 0,0 1 0,0-2 0,8-6-1,3-8 60,0 0 1,-1-1-1,-1 0 0,14-28 0,-23 37-22,-1-1 1,0 0-1,-2 0 1,1-1-1,-2 0 1,0 0-1,-1 0 1,0 0-1,0-17 1,-8 4 23,5 28-100,-1-1-1,1 1 0,0-1 1,-1 1-1,1 0 1,0-1-1,-1 1 0,1-1 1,-1 1-1,1 0 1,-1 0-1,1-1 1,-1 1-1,1 0 0,-1 0 1,1-1-1,-1 1 1,1 0-1,-1 0 1,1 0-1,-1 0 0,1 0 1,-1 0-1,0 0 1,1 0-1,-1 0 0,0 0 1,-1 1-7,-1 0 0,1 1 0,-1-1 0,1 0 0,0 1 0,0 0-1,-1-1 1,1 1 0,0 0 0,1 0 0,-1 0 0,0 0 0,1 1 0,-1-1 0,-1 4 0,-2 2 15,0 1 0,1 0 0,0 0 0,0 0 0,1 0 0,0 1 0,1-1 1,0 1-1,-1 11 0,3-20-8,0 0 0,-1-1 0,1 1 0,0 0-1,0-1 1,0 1 0,1-1 0,-1 1 0,0 0 0,0-1 0,0 1 0,0 0 0,0-1 0,1 1 0,-1-1 0,0 1 0,1-1 0,-1 1 0,0-1 0,1 1 0,-1-1 0,1 1 0,-1-1 0,1 1 0,-1-1 0,1 0 0,-1 1 0,1-1 0,-1 0-1,2 1 1,19-4 87,19-20-184,-10-11-2237,-17 6-3400,-8 8-2622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5.876"/>
    </inkml:context>
    <inkml:brush xml:id="br0">
      <inkml:brushProperty name="width" value="0.025" units="cm"/>
      <inkml:brushProperty name="height" value="0.025" units="cm"/>
    </inkml:brush>
  </inkml:definitions>
  <inkml:trace contextRef="#ctx0" brushRef="#br0">92 49 3844,'0'0'18844,"-8"12"-18604,-7 15 2,1 1 0,2 0 0,0 1 0,2 0 0,-9 43 0,19-71-230,0 0-1,-1-1 0,1 1 0,0 0 0,0-1 1,0 1-1,0-1 0,0 1 0,0 0 0,0-1 0,0 1 1,0 0-1,0-1 0,0 1 0,0 0 0,1-1 1,-1 1-1,0 0 0,0-1 0,1 1 0,-1-1 1,0 1-1,1-1 0,-1 1 0,1-1 0,-1 1 1,0-1-1,1 1 0,-1-1 0,1 1 0,0-1 1,-1 0-1,1 1 0,-1-1 0,1 0 0,-1 1 0,2-1 1,1 0 21,-1 0 0,1 0 0,0 0 1,-1 0-1,1-1 0,0 1 0,-1-1 1,1 0-1,-1 0 0,3-1 0,56-31 345,-61 33-377,4-2 8,15-11 28,41-18-1,-54 28-41,-1 1-1,1 0 1,0 0-1,0 0 1,0 1-1,1 0 1,-1 1-1,0-1 0,0 1 1,1 0-1,-1 0 1,8 2-1,-12-1 2,1 0-1,-1 0 1,0 1-1,1-1 0,-1 0 1,0 1-1,0-1 1,0 1-1,0 0 1,-1 0-1,1 0 1,0 0-1,-1 0 1,1 0-1,-1 0 1,0 0-1,0 1 0,0-1 1,0 0-1,0 1 1,0-1-1,-1 1 1,2 4-1,-1-3 11,0 0-1,0 0 1,1 0 0,-1 0-1,1 0 1,0 0 0,4 4-1,-5-7 10,-1-1-1,1 1 0,0 0 1,0-1-1,0 1 1,-1-1-1,1 1 1,0-1-1,0 1 0,0-1 1,0 0-1,0 0 1,0 1-1,0-1 1,0 0-1,0 0 0,0 0 1,0 0-1,0 0 1,0 0-1,0 0 1,0 0-1,0-1 0,0 1 1,0 0-1,0-1 1,-1 1-1,1 0 1,0-1-1,0 1 0,0-1 1,0 1-1,-1-1 1,1 0-1,0 1 1,0-1-1,-1 0 1,1 0-1,0 1 0,-1-1 1,1-1-1,24-35 507,-18 24-448,-1-1 1,-1 1 0,0-1 0,-1-1 0,0 1 0,-2 0 0,1-1 0,-2 0 0,0 1 0,0-1 0,-2 0 0,-2-20-1,3 35-65,0-1-1,-1 0 0,1 0 0,0 0 1,-1 0-1,1 1 0,0-1 0,-1 0 1,1 0-1,-1 1 0,1-1 0,-1 0 1,1 0-1,-1 1 0,0-1 0,1 1 1,-1-1-1,0 1 0,0-1 1,1 1-1,-1-1 0,-1 0 0,0 2 82,12 2-51,4-1-602,0 0 0,0 0 0,0-2 0,1 0 0,16-2 0,-30 2 340,0 0 0,0 0 0,-1 0 0,1 0 0,0 0 0,0-1 1,0 1-1,0 0 0,-1-1 0,1 1 0,0 0 0,0-1 1,-1 1-1,1-1 0,0 1 0,-1-1 0,1 0 0,-1 1 0,1-1 1,-1 0-1,1 1 0,-1-1 0,1 0 0,-1 1 0,1-1 1,-1 0-1,0 0 0,1-1 0,0-11-6502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6.222"/>
    </inkml:context>
    <inkml:brush xml:id="br0">
      <inkml:brushProperty name="width" value="0.025" units="cm"/>
      <inkml:brushProperty name="height" value="0.025" units="cm"/>
    </inkml:brush>
  </inkml:definitions>
  <inkml:trace contextRef="#ctx0" brushRef="#br0">0 12 14798,'0'0'6246,"65"-12"-7527,-37 12-3652,-2 1-5541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6.595"/>
    </inkml:context>
    <inkml:brush xml:id="br0">
      <inkml:brushProperty name="width" value="0.025" units="cm"/>
      <inkml:brushProperty name="height" value="0.025" units="cm"/>
    </inkml:brush>
  </inkml:definitions>
  <inkml:trace contextRef="#ctx0" brushRef="#br0">89 210 9129,'0'0'11269,"-6"8"-10799,-6 11-35,0-1 0,1 1 0,-14 38 0,20-46-180,1 0 0,1 1 1,0-1-1,0 1 0,1 0 0,1 0 0,0 0 0,0 0 1,3 21-1,-2-32-238,1 0 0,-1 0 1,1 0-1,-1 0 0,1 0 0,0 0 0,-1 0 1,1 0-1,0 0 0,0 0 0,0 0 1,0 0-1,0 0 0,0-1 0,0 1 1,0 0-1,0-1 0,0 1 0,0-1 1,0 1-1,1-1 0,-1 0 0,0 1 1,0-1-1,0 0 0,1 0 0,-1 0 1,0 0-1,0 0 0,1 0 0,-1 0 0,0 0 1,0 0-1,1-1 0,-1 1 0,0 0 1,0-1-1,0 1 0,0-1 0,2 0 1,4-2 90,0 0 0,0 0 0,0 0 0,0-1 1,10-6-1,2-7-36,0 0 1,-1-2-1,-1 0 1,-1 0-1,-1-2 1,0 0-1,-2-1 1,0 0-1,-2-1 1,0 0-1,-2-1 1,0 0-1,-2 0 1,-1-1-1,0 0 1,-2 0-1,-1-1 1,0-26-1,-3 52-74,0 0 0,0 0 0,0-1 0,0 1 0,0 0 0,0 0-1,1-1 1,-1 1 0,0 0 0,0 0 0,0-1 0,0 1 0,0 0 0,0-1 0,0 1 0,0 0 0,0 0-1,0-1 1,0 1 0,-1 0 0,1 0 0,0-1 0,0 1 0,0 0 0,0 0 0,0-1 0,0 1 0,-1 0-1,1 0 1,0 0 0,0-1 0,0 1 0,0 0 0,-1 0 0,1 0 0,0 0 0,0-1 0,-1 1 0,1 0-1,0 0 1,0 0 0,-1 0 0,1 0 0,0 0 0,0 0 0,-1 0 0,1 0 0,-12 12-94,-6 23 57,14-24 111,0 0-1,2 0 0,-1 1 1,1-1-1,1 1 0,0-1 1,1 1-1,0-1 0,1 1 1,0-1-1,5 21 1,-3-24-39,-1-1 0,2 1 1,-1 0-1,1-1 1,0 0-1,1 0 0,0 0 1,0-1-1,0 1 0,1-1 1,0 0-1,0-1 1,0 0-1,1 1 0,0-2 1,0 1-1,8 3 1,-2-2-130,0 0 0,0-1-1,24 7 1,16-6-5402,-36-6-919</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7.218"/>
    </inkml:context>
    <inkml:brush xml:id="br0">
      <inkml:brushProperty name="width" value="0.025" units="cm"/>
      <inkml:brushProperty name="height" value="0.025" units="cm"/>
    </inkml:brush>
  </inkml:definitions>
  <inkml:trace contextRef="#ctx0" brushRef="#br0">1 0 10442,'0'0'12705,"0"13"-11562,1 1-865,7 85 983,-7-87-1147,1 0 0,0-1 0,1 0-1,1 1 1,0-1 0,0 0 0,7 10 0,-10-18-87,1-1 1,0 0-1,0 1 0,0-1 1,0 0-1,0 0 0,0 0 1,1-1-1,-1 1 0,0 0 1,1-1-1,0 0 0,-1 1 1,1-1-1,0 0 0,0 0 1,-1-1-1,1 1 0,0-1 1,0 1-1,0-1 0,0 0 1,0 0-1,0 0 0,0 0 1,0-1-1,-1 1 0,1-1 1,0 0-1,0 0 0,0 0 1,-1 0-1,1 0 0,4-3 1,7-4 90,0 0 0,-1 0 0,-1-2 0,1 1 0,11-14 1,101-103 41,-124 125-164,-1 1 0,0-1 0,1 1 0,-1-1 0,0 1 0,1-1 0,-1 1 0,0-1 1,1 1-1,-1-1 0,1 1 0,-1 0 0,1-1 0,-1 1 0,1 0 0,-1-1 0,1 1 0,-1 0 0,1 0 1,0-1-1,-1 1 0,1 0 0,-1 0 0,1 0 0,0 0 0,-1 0 0,1 0 0,-1 0 0,1 0 0,0 0 1,-1 0-1,1 0 0,-1 0 0,1 1 0,0-1 0,-1 0 0,1 0 0,-1 1 0,1-1 0,-1 0 0,1 1 1,-1-1-1,1 0 0,-1 1 0,1-1 0,-1 1 0,0-1 0,1 1 0,-1-1 0,1 1 0,-1-1 0,0 1 1,0-1-1,1 1 0,-1-1 0,0 1 0,0 0 0,0-1 0,0 1 0,0-1 0,1 1 0,-1 0 0,0-1 1,0 1-1,-1-1 0,1 2 0,0 56 18,-1-42 42,1-3-40,-1-5-11,1 1 1,1 0-1,-1-1 0,1 1 1,1-1-1,2 10 0,-4-16 3,1-1 0,0 1 0,-1-1 0,1 1 0,0-1 0,0 1 1,0-1-1,0 0 0,1 0 0,-1 1 0,0-1 0,0 0 0,1 0 0,-1 0 0,0 0 0,1 0 0,-1-1 0,1 1 0,-1 0 0,1-1 1,0 1-1,-1-1 0,1 0 0,0 1 0,-1-1 0,1 0 0,0 0 0,-1 0 0,1 0 0,0 0 0,-1 0 0,1-1 0,0 1 0,-1 0 1,1-1-1,-1 0 0,1 1 0,2-2 0,4-2 34,1 0 0,-1 0 0,0-1 1,0 0-1,0 0 0,-1-1 0,0 0 0,8-9 0,53-63 44,-50 58-55,-5 1-26,-10 14-5,0 1-1,1 0 0,-1-1 1,1 1-1,-1 0 1,1 1-1,6-5 0,-10 8-3,0 0 0,0 0-1,1 0 1,-1 0 0,0 0-1,0 0 1,1 0-1,-1 0 1,0 0 0,0 0-1,1 0 1,-1 1 0,0-1-1,0 0 1,1 0 0,-1 0-1,0 0 1,0 0 0,0 0-1,1 1 1,-1-1-1,0 0 1,0 0 0,0 0-1,0 1 1,0-1 0,1 0-1,-1 0 1,0 1 0,0-1-1,0 0 1,0 0 0,0 0-1,0 1 1,0-1-1,0 0 1,0 0 0,0 1-1,0-1 1,0 0 0,0 0-1,0 1 1,0-1 0,0 0-1,0 0 1,0 1 0,0-1-1,0 0 1,0 0-1,-1 1 1,1-1 0,-2 17-95,-9 22 16,8-32-179,0 1-1,1 0 1,0-1-1,0 1 1,1 0-1,0 1 1,0-1-1,1 14 1,0-22 134,0 1 1,1 0 0,-1-1-1,0 1 1,1-1 0,-1 1-1,0-1 1,1 1 0,-1-1-1,1 1 1,-1-1 0,1 1 0,-1-1-1,1 1 1,0-1 0,-1 0-1,1 1 1,-1-1 0,1 0-1,0 0 1,-1 1 0,1-1-1,0 0 1,-1 0 0,1 0-1,0 0 1,-1 0 0,1 0-1,1 0 1,21-4-4210,-2-10-1867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7.640"/>
    </inkml:context>
    <inkml:brush xml:id="br0">
      <inkml:brushProperty name="width" value="0.025" units="cm"/>
      <inkml:brushProperty name="height" value="0.025" units="cm"/>
    </inkml:brush>
  </inkml:definitions>
  <inkml:trace contextRef="#ctx0" brushRef="#br0">143 0 9001,'0'0'9267,"-9"7"-7489,5-4-1585,-18 15 1445,-32 33 1,49-46-1527,-1 1 1,1 0-1,0 0 1,1 1-1,-1 0 1,1-1-1,1 1 1,-1 1-1,1-1 1,1 0-1,-1 1 1,-1 9-1,4-17-109,0 1 0,0 0 0,0-1 0,0 1 0,0 0 0,0 0 0,0-1 0,0 1 0,0 0 0,1-1 0,-1 1-1,0 0 1,0-1 0,1 1 0,-1 0 0,0-1 0,1 1 0,-1-1 0,1 1 0,-1 0 0,1-1 0,-1 1 0,1-1 0,-1 1 0,1-1 0,-1 0-1,1 1 1,0-1 0,-1 0 0,2 1 0,26 1 151,-20-3-124,1-1 0,0 0 0,-1 0 0,13-6 0,33-22 15,-41 21 189,1 1-1,0 1 1,0 0-1,1 0 1,-1 2-1,1 0 0,1 0 1,21-2-1,-36 6-224,0 1-1,1 0 1,-1 1-1,1-1 1,-1 0-1,0 0 1,1 1-1,-1-1 1,0 0-1,1 1 1,-1-1-1,0 1 1,0 0-1,1-1 1,-1 1-1,0 0 1,0 0-1,0 0 1,0 0-1,0 0 1,0 0-1,0 0 1,0 0-1,-1 0 1,1 0-1,0 1 1,-1-1-1,1 0 1,-1 0-1,1 1 1,-1-1-1,1 3 1,-1-3-5,1 1 0,-1-1 0,1 1 0,-1 0 0,1-1 0,0 1 0,0-1 0,-1 0 0,1 1 0,0-1 0,0 0 0,1 0 0,-1 1 0,0-1 1,0 0-1,0 0 0,1 0 0,-1 0 0,1 0 0,-1-1 0,0 1 0,1 0 0,0-1 0,-1 1 0,1-1 0,2 1 0,2-1-15,0 0 1,0-1-1,0 0 1,0 0-1,0-1 0,0 1 1,0-1-1,0-1 1,-1 1-1,1-1 0,-1 0 1,0 0-1,5-4 1,31-15-1856,-38 21 1414,0 0 1,0 0 0,1 0-1,-1 1 1,0-1-1,0 1 1,0-1 0,1 1-1,-1 0 1,0 0-1,5 2 1,-7-2 331,0 1 0,-1-1 1,1 1-1,0-1 0,0 1 0,-1 0 0,1-1 0,0 1 0,-1 0 1,1 0-1,-1 0 0,1-1 0,-1 1 0,1 0 0,-1 0 0,0 0 1,1 0-1,-1 0 0,0 0 0,0 0 0,0 0 0,0 0 1,1 0-1,-2 1 0,1 0 34,0-1 0,0 0 1,0 1-1,1-1 0,-1 0 1,0 0-1,0 1 0,1-1 0,-1 0 1,1 0-1,-1 0 0,1 1 0,-1-1 1,1 0-1,0 0 0,-1 0 1,1 0-1,0 0 0,0 0 0,0 0 1,0 0-1,0-1 0,0 1 0,0 0 1,0 0-1,0-1 0,1 1 1,-1-1-1,1 1 0,1-1-237,0 1 1,0-1-1,0 0 0,0-1 0,0 1 1,0 0-1,0-1 0,0 0 1,0 1-1,5-4 0,16-10-2773</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8.716"/>
    </inkml:context>
    <inkml:brush xml:id="br0">
      <inkml:brushProperty name="width" value="0.025" units="cm"/>
      <inkml:brushProperty name="height" value="0.025" units="cm"/>
    </inkml:brush>
  </inkml:definitions>
  <inkml:trace contextRef="#ctx0" brushRef="#br0">134 303 5958,'0'0'5498,"10"0"-5311,-7 0 5,39-6-491,-40 6 473,-1 0-1,1-1 0,0 1 1,-1-1-1,1 0 0,-1 0 1,1 0-1,-1 1 0,0-1 1,1 0-1,-1-1 0,0 1 1,0 0-1,0 0 0,0 0 0,0-1 1,0 1-1,0-1 0,0 1 1,0 0-1,-1-1 0,1 0 1,-1 1-1,1-1 0,-1 1 1,1-1-1,-1 0 0,0 1 1,0-3-1,0 4-17,0-1 1,-1 1 0,1-1-1,0 1 1,-1 0-1,1-1 1,-1 1 0,1 0-1,-1-1 1,1 1-1,-1 0 1,1-1-1,-1 1 1,1 0 0,-1 0-1,1 0 1,-1 0-1,1-1 1,-1 1 0,1 0-1,-1 0 1,1 0-1,-1 0 1,0 0 0,1 0-1,-1 0 1,1 0-1,-1 1 1,1-1 0,-1 0-1,0 1 1,-22 4 256,8 4-224,1-1 1,-1 2 0,2 0 0,-1 1-1,1 0 1,1 1 0,0 0-1,1 1 1,0 0 0,1 1 0,1 0-1,-16 31 1,25-44-177,-1 1-1,0-1 1,0 1 0,1-1-1,-1 1 1,1 0 0,-1-1-1,1 1 1,0 0 0,-1-1-1,1 1 1,0 0 0,0-1-1,0 1 1,1 0 0,-1 0-1,0-1 1,1 1 0,-1 0 0,1-1-1,-1 1 1,1-1 0,0 1-1,0-1 1,-1 1 0,3 1-1,-1-2 1,0 0 0,0 0-1,0 0 1,0-1 0,0 1 0,0 0 0,0-1-1,0 0 1,0 1 0,1-1 0,-1 0-1,0 0 1,0 0 0,1-1 0,-1 1-1,0 0 1,2-1 0,9-3 5,0 1-1,-1-2 1,0 1 0,0-2-1,18-10 1,-12 3-137,0 0-1,-1-1 1,-1-1 0,0 0 0,-1-1 0,-1-1-1,0 0 1,17-31 0,-34 50 94,1 1 1,-1 0-1,1 0 1,-1 0-1,1 0 1,0 0-1,0 0 1,1 0-1,-1 1 1,1-1 0,0 1-1,-1-1 1,1 1-1,1 0 1,-1-1-1,0 6 1,2-8 28,-1 0 0,1 0 0,-1 0 1,1 0-1,0-1 0,0 1 1,-1 0-1,1 0 0,0 0 1,0-1-1,0 1 0,0-1 1,0 1-1,0 0 0,0-1 0,0 0 1,0 1-1,0-1 0,0 1 1,0-1-1,0 0 0,0 0 1,0 0-1,1 0 0,-1 0 1,0 0-1,0 0 0,0 0 0,0 0 1,0 0-1,0-1 0,0 1 1,2-1-1,40-11 79,-30 3-80,0 0-1,-1-1 1,0 0 0,0-1-1,-1 0 1,-1-1 0,0 0-1,0-1 1,-2 0 0,14-25-1,-13 21 0,-1 0-1,-1-1 1,0 1-1,-1-1 1,-1-1-1,-1 1 1,-1-1-1,2-32 1,-5 51 0,0 0 1,0 0 0,0 0-1,0 0 1,0 0 0,0 0-1,0-1 1,0 1 0,0 0-1,0 0 1,0 0 0,0 0-1,0 0 1,0 0 0,0 0-1,0-1 1,0 1 0,0 0-1,0 0 1,0 0 0,0 0-1,0 0 1,0 0-1,0-1 1,0 1 0,0 0-1,0 0 1,0 0 0,0 0-1,0 0 1,0 0 0,0 0-1,-1 0 1,1 0 0,0-1-1,0 1 1,0 0 0,0 0-1,0 0 1,0 0 0,0 0-1,-1 0 1,1 0 0,0 0-1,0 0 1,0 0 0,0 0-1,0 0 1,0 0 0,0 0-1,-1 0 1,1 0-1,0 0 1,0 0 0,0 0-1,0 0 1,0 0 0,0 0-1,-1 0 1,1 0 0,0 0-1,0 0 1,0 0 0,0 1-1,-9 9 405,-8 16 444,13-17-584,0 0 0,0 0 0,1 0 0,1 1-1,-1-1 1,1 1 0,1 0 0,0 0-1,0 0 1,2 18 0,2-2 166,2 0-1,12 41 1,2 9-203,-14-41-138,-5-32 41,-3-21-48,-11-35-288,10 42 25,1-1-1,0 0 1,1 0 0,-2-22 0,5 33 169,0 0-1,0 0 1,1 1 0,-1-1 0,1 0 0,-1 0 0,1 1 0,-1-1 0,1 1-1,-1-1 1,1 1 0,0 0 0,-1-1 0,1 1 0,-1 0 0,1 0 0,2 1-1,1-2 4,28-3 32,0-2 1,-1-1-1,46-16 1,-63 17-16,0 0 1,0-1-1,-1 0 0,0-1 0,0-1 1,-1 0-1,0-1 0,-1-1 0,13-12 1,-23 21-8,0-1-1,1 1 1,-1-1 0,0 0 0,0 0 0,-1 1 0,1-1 0,-1-1 0,1 1 0,-1 0 0,0 0 0,0 0 0,0-1-1,0-6 1,-1 10-4,0 0-1,0-1 0,0 1 0,-1 0 0,1-1 0,0 1 1,0 0-1,-1-1 0,1 1 0,0 0 0,0 0 1,-1-1-1,1 1 0,0 0 0,-1 0 0,1 0 0,0-1 1,-1 1-1,1 0 0,0 0 0,-1 0 0,1 0 1,-1 0-1,1 0 0,0 0 0,-1 0 0,1 0 0,0 0 1,-1 0-1,1 0 0,-1 0 0,1 0 0,0 0 1,-1 0-1,1 0 0,0 0 0,-1 1 0,1-1 0,0 0 1,-1 0-1,1 0 0,0 1 0,-1-1 0,1 0 0,0 0 1,-1 1-1,-18 10-41,8-3 120,2 1-1,-1 0 1,1 1-1,0 0 0,1 1 1,0-1-1,1 2 1,0-1-1,0 1 0,2 0 1,-1 0-1,2 1 1,-1-1-1,2 1 0,0 0 1,0 0-1,1 1 1,1-1-1,0 17 0,1-26-69,0-1 0,1 0-1,-1 1 1,1-1 0,0 0-1,0 0 1,0 0-1,0 1 1,1-1 0,-1 0-1,1 0 1,0-1 0,0 1-1,0 0 1,0-1-1,0 1 1,1-1 0,-1 1-1,1-1 1,-1 0 0,1 0-1,0 0 1,0-1-1,0 1 1,0-1 0,0 1-1,0-1 1,0 0 0,5 0-1,-3 0 3,1 0-1,-1 0 1,1-1-1,-1 0 1,1 0-1,-1-1 1,1 0-1,-1 0 1,0 0 0,1 0-1,-1-1 1,0 0-1,0 0 1,0 0-1,0-1 1,0 1-1,6-6 1,9-10-134,-1 0 0,0-1 0,23-32 0,1-2-587,-58 95 663,9-29 201,2-1-1,-1 1 0,2 0 0,-4 22 1,6-31-148,1 1 1,-1-1-1,1 1 1,0-1-1,1 0 0,-1 1 1,1-1-1,1 6 1,-1-9-48,-1 1 1,1-1-1,-1 0 0,1 1 1,0-1-1,-1 0 1,1 0-1,0 0 0,0 1 1,0-1-1,0 0 1,0 0-1,0 0 0,1-1 1,-1 1-1,0 0 1,0 0-1,1-1 0,-1 1 1,0 0-1,1-1 1,-1 0-1,0 1 0,3-1 1,-3 1-196,-1-1 0,1 0 0,0 0-1,0 0 1,-1-1 0,1 1 0,0 0 0,-1 0 0,1 0 0,0 0 0,0-1 0,-1 1 0,1 0 0,0-1 0,-1 1 0,1-1 0,-1 1-1,1 0 1,0-1 0,-1 1 0,1-1 0,-1 0 0,1 1 0,-1-1 0,0 1 0,1-1 0,-1 0 0,0 1 0,1-1 0,-1 0 0,0 1-1,1-2 1,4-29-7685,-4 23 4716,3-28-4582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5.591"/>
    </inkml:context>
    <inkml:brush xml:id="br0">
      <inkml:brushProperty name="width" value="0.025" units="cm"/>
      <inkml:brushProperty name="height" value="0.025" units="cm"/>
    </inkml:brush>
  </inkml:definitions>
  <inkml:trace contextRef="#ctx0" brushRef="#br0">29 0 6182,'1'9'10987,"1"54"-8132,-17 4-1271,11-56-1293,1-1 1,1 1 0,-1 0 0,2 0 0,-1 0 0,2 0 0,0 18 0,0-29-283,1 1 0,-1-1 0,1 1 0,-1-1 0,1 1 0,-1-1 0,1 1 0,0-1 0,-1 0 0,1 1 0,0-1 0,-1 0 0,1 1 0,0-1 0,-1 0 0,1 0 0,0 0 0,-1 0 0,1 0 0,0 1 0,0-1 1,-1-1-1,1 1 0,0 0 0,0 0 0,-1 0 0,1 0 0,0 0 0,-1-1 0,1 1 0,0 0 0,-1 0 0,1-1 0,0 1 0,-1-1 0,1 1 0,0-1 0,30-15 100,-29 15-129,6-4-78,1 0-1,0 1 1,0 0 0,1 0-1,-1 1 1,11-2-1,-18 4 84,0 1-1,0-1 1,0 1-1,0 0 0,-1 0 1,1 0-1,0 0 1,0 0-1,0 1 0,0-1 1,0 1-1,0-1 1,-1 1-1,1-1 1,0 1-1,0 0 0,-1 0 1,1 0-1,-1 0 1,1 0-1,0 0 0,-1 0 1,0 1-1,1-1 1,-1 1-1,0-1 0,0 1 1,0-1-1,0 1 1,0-1-1,0 1 0,0 0 1,0 0-1,-1 0 1,1-1-1,-1 1 0,1 3 1,0 3 156,0 1 0,-1-1 1,0 0-1,0 0 0,-1 0 0,0 1 0,0-1 1,-1 0-1,0 0 0,0 0 0,-1-1 1,0 1-1,0-1 0,-1 1 0,0-1 1,-5 7-1,5-9-40,1 0 1,-1 0 0,1-1 0,-1 0-1,0 0 1,-1 0 0,1 0-1,-1 0 1,0-1 0,0 0 0,0 0-1,0 0 1,0-1 0,0 0-1,-1 0 1,0 0 0,1 0 0,-1-1-1,0 0 1,1 0 0,-1-1-1,0 0 1,-8 0 0,13 0-198,-1-1 0,0 1 0,1-1 1,-1 1-1,1-1 0,0 0 0,-1 0 1,1 1-1,-1-1 0,1 0 0,0 0 1,0 0-1,0 0 0,0-1 0,0 1 1,0 0-1,0 0 0,0-1 0,0 1 0,0-1 1,0 1-1,1 0 0,-1-1 0,1 1 1,-1-1-1,1 0 0,0 1 0,-1-1 1,1 1-1,0-1 0,0 0 0,0-1 1,0 0-597,0 0 0,0 0 1,1-1-1,-1 1 0,1 0 1,-1 0-1,1 0 0,0 0 1,0 0-1,1 0 0,-1 0 1,0 0-1,1 1 0,0-1 1,2-3-1,16-10-7059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9.076"/>
    </inkml:context>
    <inkml:brush xml:id="br0">
      <inkml:brushProperty name="width" value="0.025" units="cm"/>
      <inkml:brushProperty name="height" value="0.025" units="cm"/>
    </inkml:brush>
  </inkml:definitions>
  <inkml:trace contextRef="#ctx0" brushRef="#br0">0 4 19891,'0'-3'5061,"6"3"-4965,1 4-32,10 6-32,4 2-32,3 0-1410,5 0-2177,0 1-3075,-4 2-3652,-2-1 11371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19.405"/>
    </inkml:context>
    <inkml:brush xml:id="br0">
      <inkml:brushProperty name="width" value="0.025" units="cm"/>
      <inkml:brushProperty name="height" value="0.025" units="cm"/>
    </inkml:brush>
  </inkml:definitions>
  <inkml:trace contextRef="#ctx0" brushRef="#br0">87 399 3523,'0'0'18925,"-5"10"-17484,-58 74 769,61-82-2195,0 0-1,0 0 0,1 0 0,-1 1 1,1-1-1,-1 1 0,1-1 0,0 1 1,0-1-1,0 1 0,0 0 0,1-1 1,-1 1-1,1 0 0,-1 3 1,2-5-12,-1 0 0,1 1 0,-1-1 0,1 0 0,-1 0 0,1 1 0,0-1 0,-1 0 0,1 0 0,0 0 0,0 0 0,0 0 0,0 0 0,0 0 0,0 0 0,0-1 0,0 1 0,1 0 0,-1 0 0,0-1 0,0 1 1,1-1-1,-1 1 0,0-1 0,1 0 0,-1 0 0,0 1 0,1-1 0,-1 0 0,0 0 0,3 0 0,9 0 6,0 0-1,1-1 1,-1-1-1,0 0 1,0 0 0,0-1-1,-1-1 1,1 0 0,-1-1-1,0 0 1,0-1-1,19-13 1,6-6 18,-1-1-1,46-45 1,-56 46 71,-1 0 0,43-56 0,-60 69-60,0 1 0,-1-2 1,-1 1-1,1-1 0,-2 0 1,0 0-1,0-1 1,-2 1-1,1-1 0,1-19 1,-5 29-36,1 1 1,-1 0 0,0-1 0,0 1-1,-1 0 1,1-1 0,-1 1 0,0 0-1,1-1 1,-1 1 0,-1 0 0,1 0 0,0 0-1,-1 0 1,0 0 0,1 0 0,-1 1-1,0-1 1,-1 0 0,1 1 0,-3-3-1,1 2-13,-1 0 0,1 1-1,-1-1 1,0 1 0,0 0 0,0 1-1,0-1 1,0 1 0,0 0-1,0 0 1,0 0 0,-8 1-1,-1 0-3,0 1-1,0 0 0,1 1 1,-1 0-1,0 1 1,1 1-1,-1 0 0,1 1 1,-19 10-1,21-9 4,1 1-1,0 0 1,0 1 0,0 0 0,-10 13-1,17-19 6,1 1 0,-1-1 0,1 1 0,0 0 0,0 0 0,0 0 0,1 0 0,-1 1 0,1-1 0,0 0-1,0 1 1,0-1 0,0 1 0,0-1 0,1 1 0,-1-1 0,1 1 0,0-1 0,0 1 0,1-1 0,-1 1 0,1-1 0,1 7-1,0-8-20,0 1 0,-1 0 0,1-1-1,0 1 1,0-1 0,1 0 0,-1 1-1,0-1 1,1 0 0,0-1-1,-1 1 1,1 0 0,0-1 0,0 1-1,0-1 1,5 2 0,56 13-377,-52-14 385,44 7 6,-38-7 32,-1 0 0,1 2 0,-1-1 0,0 2 0,0 1 0,-1 0 0,23 12 0,-36-17 18,-1 1-1,0 0 0,0 0 1,0 0-1,0 0 1,-1 0-1,1 0 1,0 1-1,-1-1 1,0 1-1,1-1 0,-1 1 1,0-1-1,0 1 1,0 0-1,-1-1 1,1 1-1,-1 0 0,0 0 1,1 0-1,-1-1 1,0 1-1,-1 0 1,1 0-1,0 0 1,-1-1-1,0 1 0,-1 5 1,-4 8 58,0-1 0,-1 1-1,-15 25 1,6-12-1275,14-26 354,-3 7-1221,-1-5-4801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1.182"/>
    </inkml:context>
    <inkml:brush xml:id="br0">
      <inkml:brushProperty name="width" value="0.025" units="cm"/>
      <inkml:brushProperty name="height" value="0.025" units="cm"/>
    </inkml:brush>
  </inkml:definitions>
  <inkml:trace contextRef="#ctx0" brushRef="#br0">1 340 13837,'0'0'4137,"11"-2"-3432,-1-1-593,0 0 0,0-1 0,0 0 0,-1 0 1,1-1-1,-1 0 0,0-1 0,-1 0 0,1 0 0,-1-1 0,-1 0 0,1 0 0,7-11 0,1 0 131,-2 0-1,0-2 0,14-25 0,-23 35-83,-1 0 0,0 0 1,0 0-1,-1 0 1,0-1-1,-1 1 1,0-1-1,0 0 0,-1-14 1,-1 23-140,0 1 0,1 0 0,-1 0 1,-1-1-1,1 1 0,0 0 0,0 0 0,0 0 1,-1-1-1,1 1 0,0 0 0,-1 0 0,0 0 0,1 0 1,-1 0-1,1-1 0,-1 1 0,0 0 0,0 1 1,0-1-1,1 0 0,-1 0 0,0 0 0,0 0 1,0 1-1,0-1 0,0 0 0,-1 1 0,1-1 0,0 1 1,0-1-1,0 1 0,0 0 0,-1-1 0,1 1 1,0 0-1,0 0 0,-1 0 0,0 0 0,-2 0 4,0 1 1,1 0-1,-1-1 0,0 1 0,1 0 0,-1 1 0,1-1 0,-1 1 0,1-1 1,0 1-1,-1 0 0,-3 4 0,-5 6 24,0 1 0,0 0 0,2 1 0,0 0 0,0 0 0,1 1 0,1 1 0,0-1 0,2 1 0,-1 0 0,2 1 1,0 0-1,1 0 0,1 0 0,-2 25 0,5-40-46,0-1 0,0 0 1,0 1-1,0-1 0,0 1 0,0-1 1,0 1-1,0-1 0,1 0 1,-1 1-1,0-1 0,1 0 0,-1 1 1,1-1-1,0 0 0,-1 1 0,1-1 1,0 0-1,0 0 0,0 0 1,0 0-1,0 0 0,0 0 0,0 0 1,0 0-1,0 0 0,0 0 1,1-1-1,-1 1 0,0 0 0,0-1 1,1 1-1,-1-1 0,0 1 1,1-1-1,-1 0 0,1 0 0,-1 0 1,1 1-1,-1-1 0,0-1 1,1 1-1,-1 0 0,1 0 0,-1 0 1,0-1-1,1 1 0,2-2 0,7-1 42,-1 0 0,1-1 0,-1-1 0,20-11 0,39-29 62,-48 29-98,2 1-1,0 1 1,1 1-1,29-12 1,-51 24-13,-1 0 0,1 1 1,0-1-1,-1 0 0,1 1 0,0-1 1,0 1-1,-1 0 0,1 0 0,0-1 1,0 1-1,0 0 0,0 1 0,-1-1 1,1 0-1,0 0 0,0 1 1,-1-1-1,1 1 0,0 0 0,-1-1 1,1 1-1,0 0 0,-1 0 0,1 0 1,-1 0-1,1 0 0,-1 0 0,0 1 1,1-1-1,-1 0 0,0 1 0,0-1 1,0 1-1,0-1 0,0 1 1,0-1-1,-1 1 0,1 0 0,0-1 1,-1 1-1,1 3 0,1 8 12,0 0-1,-1 1 1,0-1 0,-3 26-1,1-11 10,1-19-91,1 19 818,5-23-112,6-14-30,-5 0-489,1 0-1,-2-1 1,1 0-1,-2 0 0,1-1 1,-1 1-1,-1-1 0,7-22 1,-7 11 50,0 0-1,-1 0 1,-1-41 0,3 61-184,-1-1 0,0 1 0,1 0 0,-1 1 0,1-1 0,-1 1 1,1 0-1,6-1 0,1 0-5,-12 2 27,16-5-29,-1 1-1,1 0 1,0 2 0,19-2 0,-32 4 24,-1 0 0,1-1 0,0 1 1,-1 0-1,1 1 0,-1-1 1,1 0-1,-1 1 0,1-1 1,-1 1-1,0 0 0,1 0 1,-1 0-1,0 0 0,1 0 1,-1 1-1,0-1 0,0 1 0,0-1 1,0 1-1,0 0 0,-1-1 1,1 1-1,0 0 0,-1 0 1,1 1-1,-1-1 0,0 0 1,0 0-1,0 1 0,0-1 1,0 0-1,0 1 0,-1-1 1,1 5-1,0 5 10,-1 0 0,-1-1 0,0 1 0,-1-1 1,0 1-1,-1-1 0,0 1 0,-1-1 0,0 0 0,-9 16 0,-12 38 24,25-65-28,0 0-1,-1 0 1,1 0 0,0 0-1,0 1 1,0-1-1,0 0 1,0 0 0,0 0-1,-1 0 1,1 0-1,0 1 1,0-1 0,0 0-1,0 0 1,0 0-1,0 0 1,0 1 0,0-1-1,0 0 1,0 0-1,0 0 1,0 1 0,0-1-1,0 0 1,0 0-1,0 0 1,0 1 0,0-1-1,0 0 1,0 0-1,0 0 1,0 0 0,0 1-1,0-1 1,0 0-1,0 0 1,0 0 0,0 0-1,1 1 1,-1-1-1,0 0 1,0 0 0,0 0-1,0 0 1,0 0-1,1 0 1,-1 0 0,0 1-1,0-1 1,0 0-1,0 0 1,1 0 0,-1 0-1,0 0 1,0 0-1,0 0 1,1 0 0,-1 0-1,0 0 1,0 0-1,0 0 1,1 0-1,14-11 70,18-23 41,16-25-67,-29 33-59,0 2 0,2 0 0,40-34 0,-60 57 13,-1 0 0,0 0 0,0 0 0,1 0 0,-1 0 0,1 0 0,-1 0 0,1 0 0,-1 1 0,1-1 0,0 1 0,-1-1 0,1 1 0,0-1 0,-1 1 0,1 0 0,0 0 0,3 0 0,-4 1-1,-1-1-1,1 1 1,0-1 0,0 1 0,-1-1-1,1 1 1,0 0 0,-1 0 0,1-1-1,-1 1 1,1 0 0,-1 0 0,1 0-1,-1-1 1,1 1 0,-1 0 0,0 0-1,1 0 1,-1 0 0,0 0 0,0 0-1,0 0 1,0 1 0,0 10-25,0 0 0,-1-1 1,0 1-1,-4 11 0,3-13 22,6-11 29,0 0 0,0 0 0,0-1 0,-1 1 0,1-1 0,0 0 0,-1 0 1,6-5-1,11-10-13,-15 11-13,1 1 1,-1 0-1,1 0 1,0 1-1,0 0 0,0 0 1,0 0-1,1 1 0,0 0 1,-1 0-1,1 0 0,0 1 1,8-1-1,-14 4-7,0 1-1,-1-1 1,1 1-1,0 0 1,-1-1-1,1 1 1,-1 0-1,1 0 1,-1-1-1,0 1 1,0 0-1,0 0 1,0-1-1,0 1 1,0 0-1,0 0 1,-1 2-1,0-1-3,0 8 17,0-1 1,-1 0-1,-1 0 0,-5 16 0,4-17-3,1 0 0,1 0 0,0 0 0,0 0 0,-1 16 0,3-25-19,0 1 1,1-1-1,-1 0 0,0 1 0,0-1 0,1 1 1,-1-1-1,0 0 0,1 1 0,-1-1 1,0 1-1,1-1 0,-1 0 0,1 0 0,-1 1 1,0-1-1,1 0 0,-1 0 0,1 1 0,-1-1 1,1 0-1,-1 0 0,1 0 0,-1 0 1,1 0-1,-1 0 0,1 0 0,-1 0 0,1 0 1,-1 0-1,1 0 0,-1 0 0,1 0 0,-1 0 1,1 0-1,-1-1 0,1 1 0,-1 0 1,1 0-1,-1 0 0,0-1 0,1 1 0,-1 0 1,1-1-1,-1 1 0,1-1 0,23-12-1959,-2-10-1355,24-37-10428,-31 37 12261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2.871"/>
    </inkml:context>
    <inkml:brush xml:id="br0">
      <inkml:brushProperty name="width" value="0.025" units="cm"/>
      <inkml:brushProperty name="height" value="0.025" units="cm"/>
    </inkml:brush>
  </inkml:definitions>
  <inkml:trace contextRef="#ctx0" brushRef="#br0">29 574 10090,'0'0'15299,"-1"11"-15448,-22 96 186,22-106-52,0 1 0,1 0-1,-1-1 1,1 1-1,-1 0 1,1-1 0,0 1-1,0 0 1,-1 0 0,1-1-1,1 1 1,-1 0 0,0-1-1,0 1 1,1 0-1,-1 0 1,1-1 0,-1 1-1,1-1 1,0 1 0,-1 0-1,3 2 1,-2-4-87,1 1 1,-1-1-1,1 0 0,-1 0 1,0 1-1,1-1 0,-1 0 1,1 0-1,-1 0 1,0 0-1,1-1 0,-1 1 1,0 0-1,1-1 0,-1 1 1,0 0-1,1-1 1,-1 0-1,0 1 0,0-1 1,2-1-1,9-5-859,0-1 0,0-1 0,-1 0 0,11-11 1,7-12-747,-1-1 0,-2-2 1,-1 0-1,25-47 1,68-160 552,-111 227 1408,3-12 2871,-10 27-3041,0 0-1,0 0 1,0 0-1,0 0 1,0 0-1,0 0 1,-1 0-1,1 0 1,0 0-1,0 0 1,0 0-1,0 0 1,0 0-1,0 0 1,0 0-1,0 0 1,0 0 0,-1 0-1,1 0 1,0 0-1,0 0 1,0 0-1,0 0 1,0 0-1,0 0 1,0-1-1,0 1 1,0 0-1,-1 0 1,1 0-1,0 0 1,0 0-1,0 0 1,0 0-1,0 0 1,0 0-1,0 0 1,0 0-1,0-1 1,0 1-1,0 0 1,0 0-1,0 0 1,0 0-1,0 0 1,0 0-1,0 0 1,0 0-1,0 0 1,0-1-1,0 1 1,0 0-1,0 0 1,0 0-1,0 0 1,-16 19 4059,3 1-4269,-3 6 1083,1 1 0,2 1 0,0 0 0,2 1 0,-10 39 0,16-46-729,1-1 0,1 1 0,1 0 0,0 0 0,2 1 0,1-1 0,0 0 0,7 28 0,-6-33-229,1-1 0,-2 0 0,0 1 0,-2 17 0,1-34 3,0 0 0,0-1 0,0 1 0,0 0 0,0 0 0,0-1 1,0 1-1,0 0 0,-1 0 0,1-1 0,0 1 0,0 0 1,0 0-1,0-1 0,0 1 0,-1 0 0,1 0 0,0 0 0,0-1 1,0 1-1,-1 0 0,1 0 0,0 0 0,0 0 0,-1-1 1,1 1-1,0 0 0,0 0 0,-1 0 0,1 0 0,0 0 0,0 0 1,-1 0-1,1 0 0,0 0 0,-1 0 0,1 0 0,0 0 0,0 0 1,-1 0-1,1 0 0,0 0 0,-1 0 0,1 0 0,0 0 1,0 0-1,-1 1 0,1-1 0,0 0 0,0 0 0,0 0 0,-1 0 1,1 1-1,0-1 0,0 0 0,0 0 0,-1 0 0,1 1 1,0-1-1,0 0 0,0 1 0,-2-11-59,1 1-1,0-1 1,1 1 0,0-1-1,0 1 1,1 0 0,1-1-1,-1 1 1,2 0 0,-1-1-1,1 1 1,0 1 0,1-1-1,0 0 1,1 1 0,-1 0-1,2 0 1,-1 0 0,1 1-1,0-1 1,0 1 0,9-6-1,52-47 65,96-96 32,-147 137-40,0 0 0,-1-1 0,-1-1 0,-2 0 0,0-1 0,-1 0 0,9-25 0,-13 11-66,-7 35 65,0 1 0,0-1-1,0 1 1,0-1 0,0 1 0,0-1-1,0 1 1,0-1 0,0 1 0,-1-1 0,1 1-1,0-1 1,0 1 0,0-1 0,-1 1-1,1-1 1,0 1 0,-1-1 0,1 1-1,0 0 1,-1-1 0,1 1 0,0 0-1,-1-1 1,1 1 0,-1 0 0,1-1 0,-1 1-1,1 0 1,-1 0 0,1-1 0,-1 1-1,1 0 1,-1 0 0,1 0 0,-1 0-1,1 0 1,-1 0 0,1 0 0,-1 0 0,0 0-1,1 0 1,-1 0 0,1 0 0,-1 0-1,1 0 1,-1 1 0,1-1 0,-1 0-1,1 0 1,-1 1 0,1-1 0,0 0 0,-1 1-1,1-1 1,-1 0 0,1 1 0,0-1-1,-1 0 1,1 1 0,-6 3-6,0 1 1,1 0 0,0-1-1,0 2 1,0-1-1,1 0 1,0 1-1,0 0 1,-6 11-1,-27 64 437,35-76-383,-9 23 205,1 1-1,2 0 0,1 1 1,1 0-1,1 0 1,2 0-1,1 0 0,2 1 1,5 53-1,-5-84-251,9 40 121,-1-33 70,2-25-8,-8 13-165,4-13-282,0 0 0,-1 0 0,-1 0 0,4-36 0,-8 53 180,0 26-214,1-23 295,-1 0 0,1 1 1,0-1-1,0 0 0,0 0 0,0 0 1,0 0-1,0 1 0,0-1 0,1-1 1,-1 1-1,1 0 0,0 0 0,-1-1 1,1 1-1,0 0 0,0-1 0,0 0 1,0 0-1,0 1 0,0-1 0,1 0 1,-1-1-1,0 1 0,0 0 0,1-1 1,-1 1-1,0-1 0,1 1 0,2-1 1,2 1 17,1 0 1,-1-1 0,1 0-1,-1 0 1,1 0 0,-1-1-1,1 0 1,12-4 0,-13 2 12,0-1 1,0-1-1,0 1 0,0-1 0,-1 0 1,0 0-1,0-1 0,-1 0 1,1 0-1,-1 0 0,0-1 1,-1 1-1,0-1 0,0 0 1,0-1-1,-1 1 0,0-1 0,0 1 1,-1-1-1,0 0 0,-1 0 1,1 0-1,-2 0 0,1 0 1,-1-9-1,0 16-30,0 1 1,0-1-1,0 1 1,0-1-1,0 1 1,0-1-1,0 1 1,0 0-1,0-1 1,0 1-1,0-1 1,0 1-1,0-1 1,0 1-1,0-1 1,-1 1-1,1 0 1,0-1-1,0 1 1,0-1-1,-1 1 1,1 0-1,0-1 1,-1 1-1,1 0 1,0-1-1,-1 1 1,1 0-1,0-1 1,-1 1-1,1 0 1,-1 0-1,1 0 1,0-1-1,-1 1 1,0 0-1,-17 8-80,-14 24 13,24-22 109,1 1-1,0 0 1,1 0-1,0 0 1,1 1-1,0 0 1,1 0-1,0 0 1,1 1-1,1-1 1,0 1-1,0 0 1,1 14 0,1-25-36,0-1 1,0 0 0,0 1 0,1-1 0,-1 0-1,0 1 1,1-1 0,-1 0 0,1 1 0,-1-1-1,1 0 1,0 0 0,-1 0 0,1 1 0,0-1-1,0 0 1,0 0 0,0 0 0,0 0 0,0-1-1,0 1 1,0 0 0,1 0 0,-1-1 0,2 2-1,1-1 10,0 0-1,0 0 1,0 0-1,0 0 0,0-1 1,0 0-1,0 0 0,0 0 1,5-1-1,1 0 15,1-1 0,0 0 0,0-1 0,-1 0 0,21-10 0,-1-6 0,-1-1 0,0-2-1,-2 0 1,-1-2 0,31-36 0,103-142 36,-150 189-60,2-2-2,-1 0-1,-1-1 1,-1 1-1,14-30 0,-23 44 0,0 1-1,0 0 1,1-1 0,-1 1-1,0-1 1,0 1-1,0 0 1,0-1-1,0 1 1,0-1-1,0 1 1,0-1-1,0 1 1,0 0 0,0-1-1,0 1 1,0-1-1,0 1 1,0-1-1,0 1 1,0 0-1,0-1 1,0 1-1,-1-1 1,1 1-1,0 0 1,0-1 0,-1 1-1,1 0 1,0-1-1,0 1 1,-1 0-1,1-1 1,0 1-1,-1 0 1,1-1-1,-1 1 1,1 0-1,0 0 1,-1 0 0,1 0-1,-1-1 1,1 1-1,0 0 1,-1 0-1,1 0 1,-1 0-1,1 0 1,-1 0-1,1 0 1,0 0-1,-1 0 1,1 0 0,-2 0-1,-25 7-64,10 0 46,-1 2 1,1 0 0,1 1 0,0 1-1,-25 21 1,7-2-10,-39 46 0,61-63 21,0 0-1,1 1 0,1 0 0,0 1 1,1 0-1,0 0 0,1 1 1,1 0-1,1 1 0,0-1 1,1 1-1,1 1 0,0-1 1,2 0-1,-2 30 0,4-43 8,0-1 0,1 0 0,-1 0-1,1 1 1,-1-1 0,1 0 0,0 0-1,0 0 1,1 0 0,-1 0 0,1 0-1,-1 0 1,1 0 0,0 0 0,0-1-1,0 1 1,0-1 0,1 1 0,3 2-1,-1-2 6,-1-1-1,1 1 1,0-1-1,-1 0 1,1-1-1,0 1 0,0-1 1,0 0-1,0 0 1,0 0-1,9-1 1,-1 0 11,0-1 0,0-1 0,-1 1 0,1-2 0,-1 0 0,1-1 0,-1 0 0,0-1 0,18-9 0,5-9 15,-1-2 1,-1-1 0,-1-1-1,-1-2 1,32-39 0,-16 10 66,-2-2 1,37-68-1,-78 122-93,4-6-2,0-1 1,-1 0-1,-1 0 1,0-1-1,-1 1 0,0-1 1,4-22-1,-9 36-5,1-1 0,-1 1 0,0-1 0,0 1 0,0-1 0,0 1-1,0-1 1,0 1 0,0-1 0,0 0 0,0 1 0,0-1 0,0 1-1,0-1 1,-1 1 0,1-1 0,0 1 0,0-1 0,-1 1 0,1-1-1,0 1 1,0 0 0,-1-1 0,1 1 0,0-1 0,-1 1 0,1 0-1,-1-1 1,1 1 0,-1 0 0,1-1 0,0 1 0,-2-1 0,-18 5-57,-20 22 9,27-12 49,1 0-1,1 1 1,0 1-1,0 0 1,2 1 0,0-1-1,1 2 1,1-1 0,0 1-1,1 0 1,-4 26-1,-2 23 117,-7 120 0,18-63-83,2-139 271,-1 4-376,1 1 0,-2 0 0,1-1 0,-1 1 0,-1-1 0,-4-15 0,-2 7-143,-1-1-1,-15-22 0,15 28 107,1 0-1,0-1 1,2 0-1,-1 0 1,-3-16-1,10 30 119,0 0 0,1 1 0,-1-1 0,0 0 0,1 0 0,-1 1 0,1-1 0,-1 0 0,1 1 0,-1-1 0,1 0 0,-1 1 0,1-1 0,-1 1 0,1-1 0,0 1 0,-1-1 0,1 1 0,0 0 0,0-1 0,-1 1 0,1 0 0,0 0 0,0-1 1,0 1-1,-1 0 0,1 0 0,0 0 0,0 0 0,0 0 0,-1 0 0,1 0 0,0 0 0,1 1 0,43-1 201,-33 0-154,37 1-79,-22 0-167,1-1 0,0 0 0,-1-3 0,1 0 0,41-11 0,-41 0-2199,-27 13 2165,0 1 1,-1-1-1,1 1 0,0-1 0,-1 0 1,1 1-1,0-1 0,-1 0 0,1 0 1,-1 1-1,1-1 0,-1 0 0,0 0 1,1 0-1,-1 1 0,0-1 0,1 0 1,-1 0-1,0 0 0,0 0 0,0 0 1,0 0-1,0 0 0,0 0 0,0 0 1,0 1-1,0-1 0,-1 0 0,1 0 1,0 0-1,-1-1 0,-11-15-4056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3.233"/>
    </inkml:context>
    <inkml:brush xml:id="br0">
      <inkml:brushProperty name="width" value="0.025" units="cm"/>
      <inkml:brushProperty name="height" value="0.025" units="cm"/>
    </inkml:brush>
  </inkml:definitions>
  <inkml:trace contextRef="#ctx0" brushRef="#br0">6 36 4933,'-6'0'10826,"6"-9"-8552,4-4-608,15 5-770,5 2-639,2 6-225,-4 0-545,1 0-1633,-10 6-4548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3.593"/>
    </inkml:context>
    <inkml:brush xml:id="br0">
      <inkml:brushProperty name="width" value="0.025" units="cm"/>
      <inkml:brushProperty name="height" value="0.025" units="cm"/>
    </inkml:brush>
  </inkml:definitions>
  <inkml:trace contextRef="#ctx0" brushRef="#br0">102 1 7207,'-55'27'2082,"9"-8"-2755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23.938"/>
    </inkml:context>
    <inkml:brush xml:id="br0">
      <inkml:brushProperty name="width" value="0.025" units="cm"/>
      <inkml:brushProperty name="height" value="0.025" units="cm"/>
    </inkml:brush>
  </inkml:definitions>
  <inkml:trace contextRef="#ctx0" brushRef="#br0">95 628 4484,'-9'8'6123,"-6"4"-4535,3-3-262,-1 1 0,2 0 0,-21 22 0,32-32-1269,0 0 1,0 1-1,-1-1 0,1 0 0,0 0 0,0 1 1,0-1-1,-1 0 0,1 0 0,0 1 1,0-1-1,0 0 0,0 1 0,0-1 0,0 0 1,-1 1-1,1-1 0,0 0 0,0 1 0,0-1 1,0 0-1,0 1 0,0-1 0,0 0 0,0 1 1,1-1-1,-1 0 0,0 1 0,0-1 0,0 0 1,0 1-1,0-1 0,0 0 0,1 0 1,-1 1-1,14 2 910,22-6 35,-35 3-899,78-16 2164,101-34 0,-47 10-1751,175-36-1028,2 13-1,621-43 1,-814 100 380,668-58 45,-35-33 2164,-439 55-1949,-247 29-1175,-1-3 1,108-42 0,-161 54 138,-1 0 1,1-1-1,-1 0 1,0-1-1,0 0 1,11-11-1,3-9-2348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33.971"/>
    </inkml:context>
    <inkml:brush xml:id="br0">
      <inkml:brushProperty name="width" value="0.025" units="cm"/>
      <inkml:brushProperty name="height" value="0.025" units="cm"/>
    </inkml:brush>
  </inkml:definitions>
  <inkml:trace contextRef="#ctx0" brushRef="#br0">1 373 8264,'0'0'2205,"3"9"-2099,0-3-70,-1-1-1,1 0 0,0 1 1,1-1-1,0-1 1,-1 1-1,1 0 0,1-1 1,-1 0-1,1 0 0,-1 0 1,1-1-1,0 1 0,1-1 1,10 5-1,218 101 856,-188-92-844,1-3 0,0-1 0,66 9 0,150 4 461,0-12 1,305-22 0,341-63-89,-163 10-178,-671 56-233,2324-136 1360,-1200 66-701,315-14-306,492 40 449,-1348 51-466,719-5 485,-922-13-564,129 0-148,66-5 469,-462 23 969,-66 1-1179,-114-3-610,-1-1-1,0 0 1,1 0 0,-1 0 0,0-1-1,1 0 1,-1 0 0,0-1 0,-1 0-1,1 0 1,11-8 0,-12 7-533,0-1 1,0 0 0,0-1-1,0 1 1,-1-1-1,8-12 1,10-27-5962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8:56.935"/>
    </inkml:context>
    <inkml:brush xml:id="br0">
      <inkml:brushProperty name="width" value="0.025" units="cm"/>
      <inkml:brushProperty name="height" value="0.025" units="cm"/>
    </inkml:brush>
  </inkml:definitions>
  <inkml:trace contextRef="#ctx0" brushRef="#br0">1 80 3940,'0'0'7287,"10"-6"-7186,4-2-102,8-5 119,0 0-1,36-13 0,-53 23-100,1 1-1,-1 0 1,1 1 0,-1-1-1,1 1 1,0 0 0,-1 0-1,1 1 1,0 0 0,-1 0-1,1 0 1,0 1-1,0-1 1,-1 2 0,1-1-1,-1 0 1,1 1 0,7 4-1,10 8 209,1-1-1,0-1 0,1-1 0,0-1 0,0-2 1,1 0-1,1-1 0,-1-2 0,1-1 0,0-1 1,32 0-1,212-10 1142,124 5-42,-85 20-1011,462-32-1,-523 6 88,285 25 1,-457-12-273,153 2 331,338-33 0,187-14 66,2 37 248,-141 2-656,-516-1-36,179 5 548,-261-2-385,0 1 1,0 1 0,-1 1-1,1 0 1,22 9 0,-40-12-205,1-1 1,0 1 0,-1 0-1,1 0 1,-1 0-1,1-1 1,-1 1-1,1 0 1,-1 0-1,0 0 1,0 0 0,1 0-1,-1 0 1,0-1-1,0 1 1,0 0-1,0 0 1,0 0 0,0 0-1,0 0 1,0 0-1,0 0 1,0 0-1,-1 0 1,1 0-1,0 0 1,0 0 0,-1 0-1,-8 10-2359,9-11 1996,0 1 1,-1-1-1,1 0 1,0 0-1,-1 0 1,1 0 0,-1 0-1,1 0 1,0 0-1,-1 0 1,1 0-1,-1 0 1,1 0-1,0 0 1,-1 0 0,1 0-1,-1 0 1,1-1-1,0 1 1,-1 0-1,1 0 1,0 0-1,-1-1 1,1 1-1,0 0 1,-1 0 0,1-1-1,0 1 1,0 0-1,-1-1 1,1 1-1,-13-16-10311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9:19.449"/>
    </inkml:context>
    <inkml:brush xml:id="br0">
      <inkml:brushProperty name="width" value="0.025" units="cm"/>
      <inkml:brushProperty name="height" value="0.025" units="cm"/>
    </inkml:brush>
  </inkml:definitions>
  <inkml:trace contextRef="#ctx0" brushRef="#br0">1 131 12492,'0'0'678,"8"3"-566,9 3-111,-1-2 1,1 0 0,0 0-1,1-2 1,-1 0-1,0-1 1,1-1-1,26-3 1,20-5 50,65-19 0,-79 15 133,-1 3 0,91-7 0,-74 19 401,-1 2 0,80 19 1,-72-11-191,105 5 0,310-37-254,-408 14-102,392 1 89,67-5-2,-28-30 463,-365 36-503,221 22-1,355 34 85,358-99 88,-71 0-229,46 103 32,-1031-55-66,301 20-6,576-35-1,603-93 64,-983 98-7,-370 15 307,215 38 1,-283-30-286,192 31 154,-212-39-493,-1-2 0,88-6 0,-67-11-2014,-9-9-2706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6.030"/>
    </inkml:context>
    <inkml:brush xml:id="br0">
      <inkml:brushProperty name="width" value="0.025" units="cm"/>
      <inkml:brushProperty name="height" value="0.025" units="cm"/>
    </inkml:brush>
  </inkml:definitions>
  <inkml:trace contextRef="#ctx0" brushRef="#br0">0 155 14478,'0'0'5803,"9"0"-4175,1-1-1357,0-1 0,-1 1 0,1-2 0,0 0 0,-1 0 0,0 0 1,0-1-1,0-1 0,0 1 0,-1-1 0,0-1 0,0 0 0,13-12 0,-18 16-190,32-35 206,-33 36-274,-1-1 0,0 1 0,0 0 0,0-1 0,0 1 0,0-1 0,0 1 1,0-1-1,-1 1 0,1-1 0,0 1 0,-1-1 0,0 0 0,1 1 0,-1-1 0,0 0 0,0 1 0,0-1 0,0 0 0,0 0 0,0 1 0,0-1 0,0 0 0,-2-3 0,1 4-16,-1 0-1,1 0 0,-1 0 1,0 0-1,0 1 0,1-1 1,-1 0-1,0 1 0,0-1 1,0 1-1,1-1 0,-1 1 1,0 0-1,0 0 0,0 0 1,0 0-1,0 0 0,0 1 1,-3 0-1,-37 9-51,35-6 119,1 1 0,-1-1 0,1 1-1,0 1 1,0-1 0,1 1 0,-1 0 0,1 0 0,1 1-1,-1-1 1,1 1 0,0 0 0,1 0 0,-1 1 0,1-1-1,1 1 1,0-1 0,0 1 0,0 0 0,1 0 0,0 0-1,0 11 1,1-17-47,0 0 0,0-1 0,1 1 0,-1 0 0,0-1 0,1 1 1,-1-1-1,1 1 0,-1 0 0,1-1 0,0 1 0,-1-1 0,1 0 0,0 1 0,0-1 0,0 1 0,0-1 0,0 0 0,1 0 0,-1 0 0,0 0 0,3 2 0,-1-1 9,1-1-1,-1 1 0,1-1 0,-1 0 1,1 0-1,0 0 0,-1-1 1,1 1-1,7-1 0,-1 0-27,0 0 0,1-1 0,-1-1 0,0 0 0,0 0-1,19-7 1,-18 4-268,-1-1 0,0 1 0,0-2 0,-1 1 0,17-15 0,-23 18 56,1-1 0,-1 1 0,0-1 0,0 0 0,0 0 0,-1 0 0,1 0 0,-1 0 0,0 0 0,0-1 0,0 1 0,-1-1 0,0 0 0,0 1 0,0-1 0,1-7 0,-3 12 197,1-1 0,0 1 0,0-1 0,0 1 0,-1 0 0,1-1 0,0 1 0,-1-1 0,1 1 0,0-1 0,-1 1-1,1 0 1,0-1 0,-1 1 0,1 0 0,-1-1 0,1 1 0,-1 0 0,1 0 0,-1-1 0,1 1 0,-1 0 0,1 0 0,-1 0 0,1 0 0,-1 0 0,1 0 0,-1 0 0,1 0 0,-1 0 0,1 0 0,-1 0 0,1 0 0,-1 0 0,1 0 0,-1 0 0,1 0 0,-1 0 0,1 1 0,-1-1 0,1 0 0,-1 0 0,0 1-1,-24 11-22,18-5 134,0 0 0,0 1 1,1-1-1,-6 11 1,10-16-79,0 1 0,1-1 1,-1 1-1,1 0 1,0-1-1,0 1 1,0 0-1,0 0 1,0-1-1,1 1 1,-1 0-1,1 0 1,0 0-1,0 0 1,0 0-1,0 0 1,0 0-1,2 5 1,-1-7-208,0 0 1,0 0-1,0 0 1,0 0 0,0-1-1,0 1 1,1 0-1,-1-1 1,0 1-1,1-1 1,-1 1 0,0-1-1,1 0 1,-1 1-1,0-1 1,1 0 0,-1 0-1,1 0 1,-1 0-1,0 0 1,1 0 0,1-1-1,3 1-1681,11 0-4315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31.824"/>
    </inkml:context>
    <inkml:brush xml:id="br0">
      <inkml:brushProperty name="width" value="0.025" units="cm"/>
      <inkml:brushProperty name="height" value="0.025" units="cm"/>
    </inkml:brush>
  </inkml:definitions>
  <inkml:trace contextRef="#ctx0" brushRef="#br0">0 496 14221,'17'1'155,"915"-25"1121,388-138-2522,242-20 4734,-1261 159-2701,387-23-810,-675 46-355,39-5-747,-51 5 902,0 0 0,0-1 0,1 1 0,-1 0 0,0-1 0,0 1 0,0-1 0,0 1 0,1-1 0,-1 0 0,0 1 0,0-1 0,0 0 0,0 0 0,0 0 0,-1 0 0,1 0 0,0 0 0,0 0 0,-1 0 0,1 0 0,0 0 0,-1 0 0,1 0 0,-1-1 0,1 1 0,-1 0 0,0 0 0,0 0 0,1-1 0,-1 1 0,0-2 0,-5-21-8644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32.820"/>
    </inkml:context>
    <inkml:brush xml:id="br0">
      <inkml:brushProperty name="width" value="0.025" units="cm"/>
      <inkml:brushProperty name="height" value="0.025" units="cm"/>
    </inkml:brush>
  </inkml:definitions>
  <inkml:trace contextRef="#ctx0" brushRef="#br0">0 238 10730,'81'4'80,"62"6"1053,1-7 1,193-19 0,219-74 1635,147-17-1305,-58 69-920,0 34-2933,-415 5-1659,-70-1-3378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0.890"/>
    </inkml:context>
    <inkml:brush xml:id="br0">
      <inkml:brushProperty name="width" value="0.025" units="cm"/>
      <inkml:brushProperty name="height" value="0.025" units="cm"/>
    </inkml:brush>
  </inkml:definitions>
  <inkml:trace contextRef="#ctx0" brushRef="#br0">1 0 929,'0'0'21967,"4"10"-21235,22 88 992,-25-97-1687,-1 1 0,1 0 1,0-1-1,0 1 0,0 0 0,-1-1 1,1 1-1,1-1 0,-1 1 0,0-1 0,0 0 1,1 0-1,-1 1 0,0-1 0,1 0 0,-1 0 1,1 0-1,-1 0 0,1-1 0,0 1 1,-1 0-1,4 0 0,-1 0 19,0-1-1,0 0 1,0 0 0,0 0-1,0 0 1,0-1-1,0 1 1,-1-1 0,1 0-1,4-2 1,5-2 29,0 0 1,0-2-1,-1 0 1,22-15-1,-11 1-63,-20 17-7,1 0 0,0 0 0,1 0 0,-1 0 0,1 0 0,-1 1 0,1 0 0,0 0 0,1 0 0,9-4 0,-14 35 433,-3-11-548,-3 25 747,5-41-795,-1 0 0,1 0-1,0 0 1,0 0 0,0 0 0,0 0 0,0 0 0,0 0-1,0 0 1,0 0 0,1 0 0,-1 0 0,0 0 0,0 0-1,1 0 1,-1-1 0,1 1 0,-1 0 0,1 0 0,-1 0-1,1 0 1,-1 0 0,1-1 0,0 1 0,0 0 0,0 0-1,7 0-5573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6.290"/>
    </inkml:context>
    <inkml:brush xml:id="br0">
      <inkml:brushProperty name="width" value="0.025" units="cm"/>
      <inkml:brushProperty name="height" value="0.025" units="cm"/>
    </inkml:brush>
  </inkml:definitions>
  <inkml:trace contextRef="#ctx0" brushRef="#br0">1 9 6054,'0'0'17648,"16"4"-16318,35 5-929,2-1 1,-1-4 0,66-1-1,183-18 1230,-170 7-1382,71-6-8406,-227 14 4575,-11 0-2595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7.167"/>
    </inkml:context>
    <inkml:brush xml:id="br0">
      <inkml:brushProperty name="width" value="0.025" units="cm"/>
      <inkml:brushProperty name="height" value="0.025" units="cm"/>
    </inkml:brush>
  </inkml:definitions>
  <inkml:trace contextRef="#ctx0" brushRef="#br0">289 24 5862,'0'0'14210,"-6"-4"-12891,-19-15-524,25 18-749,-1 1 0,1 0 0,-1 0 0,0 0-1,1 0 1,-1 1 0,1-1 0,-1 0 0,1 0 0,-1 0-1,1 0 1,-1 1 0,1-1 0,-1 0 0,1 0-1,-1 1 1,1-1 0,-1 0 0,1 1 0,-1-1 0,1 0-1,0 1 1,-1-1 0,1 1 0,-1-1 0,1 1-1,0-1 1,0 1 0,-1-1 0,1 1 0,0-1 0,0 1-1,0-1 1,0 1 0,-1 0 0,1 0 0,-9 26 1287,8-23-1052,-2 3 482,1 1-1,0 0 1,0-1-1,1 1 1,-2 16-1,47-24-313,1 0-315,114 5-38,-140-3-97,1 2 1,-1 0 0,0 1 0,0 0 0,-1 2 0,22 10 0,-18-6-9,0 1 0,-1 1 0,0 1-1,-1 1 1,-1 0 0,20 21 0,-38-35 11,1 0 0,-1 0 1,-1 0-1,1 0 0,0 0 0,0 0 0,0 0 1,0 0-1,-1 0 0,1 1 0,-1-1 0,1 0 1,-1 0-1,1 1 0,-1-1 0,0 0 1,1 1-1,-1-1 0,0 0 0,0 1 0,0-1 1,0 1-1,0-1 0,0 0 0,-1 1 0,1-1 1,0 0-1,-1 1 0,1-1 0,-1 0 0,1 0 1,-1 1-1,0-1 0,1 0 0,-1 0 0,0 0 1,0 0-1,0 0 0,0 0 0,0 0 0,0 0 1,0 0-1,0-1 0,0 1 0,-2 1 0,-7 3 38,0 0-1,0 0 1,-1-1-1,-16 4 1,12-3-35,-94 33 5,1 5-1,3 5 0,-197 121 1,294-164-13,2-2-3,1 0 0,0 1-1,-1-1 1,1 1-1,0 0 1,1 0 0,-1 1-1,1-1 1,0 1-1,0 0 1,0 0 0,-5 10-1,10-15 5,0 1-1,-1 0 1,1 0-1,0-1 1,0 1 0,0 0-1,0-1 1,-1 1-1,1-1 1,0 1-1,0-1 1,0 0-1,0 1 1,0-1 0,0 0-1,0 0 1,0 0-1,1 1 1,-1-1-1,0 0 1,0 0-1,0-1 1,0 1-1,0 0 1,0 0 0,1-1-1,2 1 11,339-18 103,-29 0-36,-84 27-368,-168-6 69,-59-3-300,12 1-2765,-8-4-4691,-3-6-1426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8.023"/>
    </inkml:context>
    <inkml:brush xml:id="br0">
      <inkml:brushProperty name="width" value="0.025" units="cm"/>
      <inkml:brushProperty name="height" value="0.025" units="cm"/>
    </inkml:brush>
  </inkml:definitions>
  <inkml:trace contextRef="#ctx0" brushRef="#br0">70 45 4388,'0'-4'3493,"-3"-28"10360,2 32-13770,1-1-1,0 1 0,-1-1 1,1 1-1,0-1 0,-1 1 1,1-1-1,-1 1 0,1-1 1,-1 1-1,1 0 0,0-1 1,-1 1-1,0 0 0,1-1 1,-1 1-1,1 0 0,-1 0 1,1-1-1,-1 1 0,0 0 1,1 0-1,-1 0 0,1 0 1,-1 0-1,0 0 0,1 0 1,-1 0-1,1 0 0,-1 0 1,0 0-1,1 0 0,-1 0 0,1 1 1,-1-1-1,0 0 0,1 0 1,-1 1-1,1-1 0,-1 0 1,1 1-1,-1-1 0,1 1 1,-1-1-1,1 0 0,0 1 1,-1-1-1,0 2 0,-3 2-51,1 0 0,-1 0 0,1 0 0,-1 0 0,1 1 0,1-1 0,-1 1 0,0 0 0,1 0 1,0 0-1,1 0 0,-1 0 0,1 1 0,0-1 0,0 0 0,0 1 0,1-1 0,0 1 0,0-1 0,1 7 0,1-10-21,-1-1 1,1 0-1,-1 0 1,1 1-1,0-1 0,0-1 1,0 1-1,0 0 1,0 0-1,0-1 1,0 1-1,0-1 1,0 1-1,0-1 1,0 0-1,0 0 1,0 0-1,0 0 1,0 0-1,3-1 1,46-4 185,-32 1-167,-10 2-28,-1 0 0,0 1 0,1 0 0,0 0-1,14 2 1,-21-1-6,0 1 0,1-1 0,-1 1-1,0 0 1,1-1 0,-1 1 0,0 1 0,0-1-1,0 0 1,0 0 0,0 1 0,0-1 0,0 1-1,0 0 1,-1-1 0,1 1 0,-1 0-1,1 0 1,-1 0 0,0 0 0,1 0 0,-1 0-1,0 1 1,1 3 0,3 11-6,-1-1-1,-1 1 1,0 0-1,-2 0 1,0 1-1,-1 28 1,-3-11 29,-1 1-1,-11 39 1,13-67-28,-3 14 83,-1 0 0,-13 31 0,18-49 10,-1 0 0,1 0 0,-1-1 0,0 1 0,0-1 0,0 1 0,-1-1 0,1 0 0,-1 0 0,0 0 0,0 0 0,0 0 0,0-1 0,0 1 0,-1-1-1,1 0 1,-1 0 0,1 0 0,-1 0 0,0-1 0,-5 2 0,7-3-33,0 0-1,-1 0 0,1 0 0,0 0 1,0 0-1,0-1 0,-1 1 1,1-1-1,0 1 0,0-1 1,0 0-1,0 0 0,0 0 1,0 0-1,0 0 0,0-1 1,1 1-1,-4-3 0,1 0-2,1 0-1,-1 0 0,1-1 1,-1 0-1,1 0 1,1 0-1,-4-6 0,1-4-17,0 1 0,0-1 0,2 0-1,-4-25 1,6 32-25,0 0-1,0 0 0,1 0 1,0 0-1,1 0 0,0 0 1,0 0-1,0 1 0,4-11 1,-3 15-7,0 0 0,0 0 1,0 0-1,0 0 0,0 0 0,0 0 1,1 1-1,-1 0 0,1-1 0,0 1 1,0 0-1,0 0 0,0 0 1,0 1-1,0-1 0,0 1 0,1 0 1,-1-1-1,1 1 0,-1 1 0,0-1 1,1 1-1,5-1 0,48-4-311,-33 4-1762,0-2 1,1 0 0,26-8-1,-13-3-4485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8.368"/>
    </inkml:context>
    <inkml:brush xml:id="br0">
      <inkml:brushProperty name="width" value="0.025" units="cm"/>
      <inkml:brushProperty name="height" value="0.025" units="cm"/>
    </inkml:brush>
  </inkml:definitions>
  <inkml:trace contextRef="#ctx0" brushRef="#br0">50 0 8008,'0'0'12075,"-22"67"-9641,11-43-608,3-1-801,2 2-641,4-5-320,2-3-32,0 1-32,0-5-544,3-4-705,3-5-449,-1-4-1473,-4-5-2979,0-16-3555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8.723"/>
    </inkml:context>
    <inkml:brush xml:id="br0">
      <inkml:brushProperty name="width" value="0.025" units="cm"/>
      <inkml:brushProperty name="height" value="0.025" units="cm"/>
    </inkml:brush>
  </inkml:definitions>
  <inkml:trace contextRef="#ctx0" brushRef="#br0">0 16 18129,'0'0'10890,"8"-9"-12427,2 9-2403,-3-7-3651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9.188"/>
    </inkml:context>
    <inkml:brush xml:id="br0">
      <inkml:brushProperty name="width" value="0.025" units="cm"/>
      <inkml:brushProperty name="height" value="0.025" units="cm"/>
    </inkml:brush>
  </inkml:definitions>
  <inkml:trace contextRef="#ctx0" brushRef="#br0">0 1 5477,'0'0'18001,"40"54"-17040,-36-37-544,0 1-289,-2-3-32,-1-3-32,1-7-128,0-4-1025,-1-15-3876,-1-13-416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9.547"/>
    </inkml:context>
    <inkml:brush xml:id="br0">
      <inkml:brushProperty name="width" value="0.025" units="cm"/>
      <inkml:brushProperty name="height" value="0.025" units="cm"/>
    </inkml:brush>
  </inkml:definitions>
  <inkml:trace contextRef="#ctx0" brushRef="#br0">0 11 8872,'0'0'11852,"49"0"-12461,-24 0-1633,1-2-3331,1-6-5478</inkml:trace>
  <inkml:trace contextRef="#ctx0" brushRef="#br0" timeOffset="1">410 133 7591,'0'0'13293,"54"31"-12364,-33-31-417,2 0-384,3 0-96,-1 0-256,2-1-1602,-10-1-2017,-5 0-2595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6.663"/>
    </inkml:context>
    <inkml:brush xml:id="br0">
      <inkml:brushProperty name="width" value="0.025" units="cm"/>
      <inkml:brushProperty name="height" value="0.025" units="cm"/>
    </inkml:brush>
  </inkml:definitions>
  <inkml:trace contextRef="#ctx0" brushRef="#br0">182 257 13805,'0'0'9166,"-11"-1"-8616,-7 0-325,0 0 1,-31 3-1,45-2-205,0 1 1,-1-1-1,1 1 1,0-1-1,0 1 1,0 1-1,0-1 1,0 0-1,0 1 1,0 0-1,0 0 1,1 0-1,-1 0 1,1 1-1,-1 0 0,1-1 1,0 1-1,0 0 1,0 1-1,1-1 1,-3 4-1,4-6-18,1 0-1,-1 0 0,1-1 1,-1 1-1,1 0 0,0 0 0,0 0 1,-1 0-1,1 0 0,0 0 1,0 0-1,0 0 0,0 0 1,0 0-1,0 0 0,0 0 1,1 0-1,-1 0 0,0 0 0,1 0 1,-1 0-1,0 0 0,1 0 1,-1-1-1,1 1 0,-1 0 1,1 0-1,0 0 0,-1-1 1,1 1-1,0 0 0,2 1-2,0-1 1,-1 1-1,1-1 0,0 0 0,-1 0 1,1 0-1,0 0 0,0-1 0,0 1 1,5-1-1,0 1-59,-1-1 1,1 0-1,-1-1 1,0 1-1,1-1 1,-1-1-1,0 0 1,11-3 0,-13 1-61,0 1 0,0-1 0,0 0 1,-1 0-1,0-1 0,0 0 0,0 1 1,0-1-1,-1 0 0,1-1 0,-1 1 1,-1 0-1,1-1 0,-1 0 1,0 0-1,0 0 0,-1 0 0,0 0 1,0 0-1,1-9 0,-5 26 522,2-11-384,1 1 1,-1 0-1,1-1 0,0 1 1,-1 0-1,1-1 1,0 1-1,-1 0 0,1 0 1,0-1-1,0 1 1,0 0-1,0 0 0,0 0 1,0-1-1,0 1 0,0 0 1,0 0-1,0-1 1,0 1-1,0 0 0,0 0 1,1-1-1,-1 1 0,0 0 1,1 0-1,-1-1 1,0 1-1,1 0 0,-1-1 1,1 1-1,-1 0 1,1-1-1,-1 1 0,1-1 1,0 1-1,-1-1 0,1 1 1,-1-1-1,1 0 1,0 1-1,0-1 0,-1 0 1,1 1-1,0-1 1,0 0-1,-1 0 0,2 0 1,6 1-16,0-1-1,-1 0 1,1 0 0,0-1 0,-1 0 0,1 0-1,-1 0 1,1-1 0,-1-1 0,0 1 0,0-1-1,0-1 1,0 1 0,0-1 0,-1 0 0,1 0-1,-1-1 1,0 0 0,9-10 0,3-3-248,0 0 0,-2-2 0,0 0 0,21-37 0,-34 53 153,-1 1 0,0-1 0,0 0 0,0 0 0,0 0 0,-1 0 0,0 0 0,0 0 1,0 0-1,0 0 0,0-1 0,-1 1 0,0-5 0,0 9 100,-1 0 0,1-1-1,0 1 1,0 0 0,-1-1 0,1 1-1,0 0 1,-1 0 0,1 0 0,0-1 0,-1 1-1,1 0 1,0 0 0,-1 0 0,1 0-1,-1 0 1,1 0 0,0 0 0,-1-1-1,1 1 1,-1 0 0,1 0 0,0 1 0,-1-1-1,1 0 1,0 0 0,-1 0 0,1 0-1,-1 0 1,1 0 0,0 0 0,-1 1-1,1-1 1,0 0 0,-1 0 0,1 0 0,0 1-1,-1-1 1,1 0 0,0 1 0,0-1-1,-1 0 1,1 1 0,0-1 0,0 1-1,-16 12 133,8-2 103,1 0 1,0 1 0,0 0 0,1 0 0,1 0 0,0 1 0,1-1 0,0 1 0,1 0 0,-3 22 0,2 12 401,2 79 0,2-74-668,3-15 87,-3-36-68,0 0-1,0 0 1,0 1-1,0-1 1,0 0 0,0 0-1,1 0 1,-1 0 0,0 0-1,1 1 1,-1-1 0,1 0-1,-1 0 1,1 0 0,-1 0-1,1 0 1,0 0 0,0 0-1,-1-1 1,1 1 0,0 0-1,0 0 1,0-1 0,0 1-1,0 0 1,1 0 0,-1-3-18,0 0 1,-1 0 0,1 0 0,-1 0 0,1 0 0,-1 0 0,0 0 0,0 0 0,0 0 0,0 0 0,-1-3 0,1 0-68,-1-9-7,-1 0-1,-1 1 1,0-1 0,-1 0-1,-1 1 1,0 0 0,0 0-1,-1 0 1,-1 1 0,0 0-1,-12-16 1,-28-54 366,47 82-253,0 0 1,0-1 0,-1 1-1,1-1 1,0 1 0,0 0-1,0-1 1,0 1-1,0-1 1,0 1 0,0-1-1,0 1 1,0-1 0,0 1-1,0 0 1,0-1 0,0 1-1,0-1 1,0 1-1,1-1 1,-1 1 0,0 0-1,0-1 1,0 1 0,1 0-1,-1-1 1,0 1 0,0-1-1,1 1 1,-1 0-1,0 0 1,1-1 0,-1 1-1,0 0 1,1 0 0,-1-1-1,1 1 1,24-6 120,33 8-290,-53-2 195,27 3-329,-14 0-1439,1-2 0,0-1 0,21-1 1,-8-6-5409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
    </inkml:context>
    <inkml:brush xml:id="br0">
      <inkml:brushProperty name="width" value="0.025" units="cm"/>
      <inkml:brushProperty name="height" value="0.025" units="cm"/>
    </inkml:brush>
  </inkml:definitions>
  <inkml:trace contextRef="#ctx0" brushRef="#br0">64 1 12748,'0'0'9887,"-2"8"-9135,-20 120 810,7-49-538,3 1 0,-1 89 0,17-145-989,-4-23-28,0-1 1,0 0-1,1 1 0,-1-1 0,0 0 0,0 0 1,0 1-1,1-1 0,-1 0 0,0 0 0,0 1 1,1-1-1,-1 0 0,0 0 0,1 0 0,-1 1 1,0-1-1,1 0 0,-1 0 0,0 0 0,1 0 1,-1 0-1,0 0 0,1 0 0,-1 0 0,0 0 1,1 0-1,-1 0 0,0 0 0,1 0 0,-1 0 1,1 0-1,1-2 30,1 1 0,-1-1-1,1 0 1,-1 0 0,0 0 0,0 0 0,0 0 0,0 0 0,0-1 0,0 1 0,1-5 0,28-46 17,-18 29-213,0 1 0,21-26 1,-33 47 152,0 1 0,0 0-1,0-1 1,0 1 0,0 0 0,0 0 0,0-1 0,0 1 0,1 0-1,-1 0 1,0 0 0,1 1 0,-1-1 0,1 0 0,-1 0 0,1 1 0,-1-1-1,1 1 1,-1-1 0,1 1 0,-1 0 0,1-1 0,2 1 0,-2 1-7,-1 0 0,0 0-1,0 0 1,1 0 0,-1 0 0,0 0 0,0 0 0,0 0 0,0 0 0,0 0 0,-1 1 0,1-1 0,0 0 0,-1 1 0,1-1 0,-1 1 0,1-1 0,-1 1-1,1 2 1,2 11-77,-1 0 0,0 1 0,-2 20 0,0 61 469,1-97-353,0 0 0,0 0 0,0-1 1,0 1-1,0 0 0,0-1 0,-1 1 0,1-1 0,0 1 0,0-1 1,0 0-1,-1 1 0,1-1 0,0 0 0,-1 1 0,1-1 0,-1 0 0,1-1 1,2-4-10,0-1 1,-1 1 0,0-1 0,0 0 0,0 0 0,-1 1 0,0-1-1,0 0 1,-1 0 0,-1-11 0,-12-74 165,5 45-146,8 46-38,0 1 0,1-1-1,-1 1 1,0 0 0,0-1 0,1 1-1,-1-1 1,0 1 0,1 0 0,-1-1 0,0 1-1,1 0 1,-1-1 0,0 1 0,1 0 0,-1-1-1,1 1 1,-1 0 0,0 0 0,1 0 0,-1-1-1,1 1 1,-1 0 0,1 0 0,-1 0 0,1 0-1,-1 0 1,1 0 0,-1 0 0,1 0-1,-1 0 1,1 0 0,26 0-62,-16 0 49,-7 0-82,47-3-713,-17 0-4148,-45-2-9702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49.908"/>
    </inkml:context>
    <inkml:brush xml:id="br0">
      <inkml:brushProperty name="width" value="0.025" units="cm"/>
      <inkml:brushProperty name="height" value="0.025" units="cm"/>
    </inkml:brush>
  </inkml:definitions>
  <inkml:trace contextRef="#ctx0" brushRef="#br0">1 23 6502,'0'0'15375,"50"40"-14575,-9-51-479,2 0-257,3 0-288,-6-1-2115,-5 3-1825,-6 1-2946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0.250"/>
    </inkml:context>
    <inkml:brush xml:id="br0">
      <inkml:brushProperty name="width" value="0.025" units="cm"/>
      <inkml:brushProperty name="height" value="0.025" units="cm"/>
    </inkml:brush>
  </inkml:definitions>
  <inkml:trace contextRef="#ctx0" brushRef="#br0">1 260 6566,'0'0'16058,"9"-6"-14942,13-11-995,0-1 1,-1-1 0,-1-1-1,-1-1 1,0 0-1,-2-2 1,0 0 0,21-40-1,-31 39-19,-7 19-54,-5 16-27,0 2 151,0 0-1,2 1 1,-1 0 0,2-1-1,-2 29 1,3-38-175,2-1 0,-1 1 0,0 0 0,1 0 0,-1 0 0,1-1 0,0 1 0,1 0 0,-1-1 0,0 1 0,4 5 0,-3-7-91,-1 0 1,1 0-1,0-1 0,-1 1 1,1-1-1,0 0 0,0 1 0,0-1 1,0 0-1,0 0 0,0 0 1,0 0-1,0 0 0,0-1 0,0 1 1,0-1-1,1 1 0,-1-1 0,0 0 1,1 0-1,3 0 0,11-4-4118,0-14-3726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1.483"/>
    </inkml:context>
    <inkml:brush xml:id="br0">
      <inkml:brushProperty name="width" value="0.025" units="cm"/>
      <inkml:brushProperty name="height" value="0.025" units="cm"/>
    </inkml:brush>
  </inkml:definitions>
  <inkml:trace contextRef="#ctx0" brushRef="#br0">1 44 14382,'0'0'5573,"58"-10"-3779,-18 3-481,7 1-416,11-1-97,3 2-415,6 1-289,3 1-64,-5 1-288,-3 2-577,-12 0-1281,-11 0-1345,-19 0-2339,-13 0-3138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0:51.826"/>
    </inkml:context>
    <inkml:brush xml:id="br0">
      <inkml:brushProperty name="width" value="0.025" units="cm"/>
      <inkml:brushProperty name="height" value="0.025" units="cm"/>
    </inkml:brush>
  </inkml:definitions>
  <inkml:trace contextRef="#ctx0" brushRef="#br0">1 75 8712,'0'0'10346,"62"28"-8905,-6-28 97,15-7-769,13-7-545,8-3-192,4 1-32,3 3-1025,-8-1-1377,-7 2-2243,-13 2-1985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1:13.760"/>
    </inkml:context>
    <inkml:brush xml:id="br0">
      <inkml:brushProperty name="width" value="0.025" units="cm"/>
      <inkml:brushProperty name="height" value="0.025" units="cm"/>
    </inkml:brush>
  </inkml:definitions>
  <inkml:trace contextRef="#ctx0" brushRef="#br0">32 519 6790,'0'0'3588,"-4"8"-1239,0-1-1917,0-1 205,1 1-1,0-1 1,0 0-1,1 1 0,0 0 1,0-1-1,0 1 1,0 9-1,2-16-580,0 0-1,0 1 0,0-1 1,0 0-1,0 1 0,0-1 1,0 0-1,0 1 0,0-1 1,0 0-1,0 1 0,1-1 1,-1 0-1,0 1 0,0-1 1,0 0-1,1 1 1,-1-1-1,0 0 0,0 0 1,0 1-1,1-1 0,-1 0 1,0 0-1,1 1 0,-1-1 1,0 0-1,1 0 0,-1 0 1,0 0-1,1 0 0,-1 1 1,0-1-1,1 0 1,0 0-1,17-3 836,15-16-59,15-23-405,-3-2 0,-2-2 0,44-60 0,-32 38-384,2-1-7,105-121 40,-140 171-73,-12 15-15,-7 12-22,-13 26 222,0 0 0,-21 46-1,-10 28 78,28-60-7,3 1 1,1 0 0,3 0 0,-1 89 0,12 7-3486,-5-96-3078,-4-30 22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29:27.352"/>
    </inkml:context>
    <inkml:brush xml:id="br0">
      <inkml:brushProperty name="width" value="0.025" units="cm"/>
      <inkml:brushProperty name="height" value="0.025" units="cm"/>
    </inkml:brush>
  </inkml:definitions>
  <inkml:trace contextRef="#ctx0" brushRef="#br0">459 106 7335,'0'0'3320,"-12"3"-2177,2-1-973,1-1 27,0 0 0,0 0 0,1 1 0,-1 1 0,1 0 0,-1 0 0,1 0 0,-15 9 0,20-6-154,0 0 1,1-1-1,0 1 1,0 0-1,0 0 0,1 0 1,-1 0-1,2 0 1,-1 1-1,1-1 0,0 0 1,0 10-1,0 8 18,-34 354 379,-7 110-357,34-356 397,6 0 1,6 1-1,34 210 1,92 577-507,-127-886 25,0 0 4,3 20-9,14 59 0,-18-99 4,1-1 0,1 1-1,0-1 1,1 0 0,0 0-1,1 0 1,0-1 0,1 0-1,13 15 1,-15-22 16,0 0-1,1 0 1,-1 0 0,1-1 0,1 0-1,-1 0 1,0-1 0,1 1 0,0-2-1,0 1 1,0-1 0,0-1 0,0 1 0,0-1-1,0-1 1,0 1 0,12-2 0,17-2 88,0-1 1,56-14-1,-51 9-81,48-6-15,2 4 0,140 2 1,188 28 3,-31 0-7,-135-17 10,495 15 71,581 5 134,224-31-175,-1139 13 608,-397-6-440,1 0-1,0-1 1,-1-1 0,1-1-1,-1-1 1,0-1-1,-1 0 1,0-1-1,21-13 1,-26 14-106,-1-1 0,0-1 0,-1 0 0,0 0 0,0-1 0,-1-1 0,-1 1 1,1-1-1,-2-1 0,0 0 0,0 0 0,-1 0 0,7-19 0,36-116-535,-7-1-1,35-234 1,-64 274 285,-4 0-1,-6-1 1,-4 0 0,-21-154-1,1 53 112,9-272 0,12 438 33,0 15 15,-1-1 0,-1 1 0,-12-56 0,11 74-6,0 0 0,-1 0 0,-1 0 0,1 1 0,-2-1 0,0 1 0,0 1 0,-1-1 0,0 1 0,0 0 0,-1 1 0,-17-16 0,-5 3 21,0 1 0,-1 1 0,-1 1 0,-1 2 0,-66-22 0,-185-38 140,218 61-160,-190-37-1,-336-25-1,-269 29 21,188 15-12,72-24 83,-35-2-5,0 52-25,474 21-33,-292 64 1,-150 82-86,220-54-232,346-95-562,-1-2-1,0-2 1,-72 3-1,36-14-3917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20.855"/>
    </inkml:context>
    <inkml:brush xml:id="br0">
      <inkml:brushProperty name="width" value="0.025" units="cm"/>
      <inkml:brushProperty name="height" value="0.025" units="cm"/>
    </inkml:brush>
  </inkml:definitions>
  <inkml:trace contextRef="#ctx0" brushRef="#br0">0 1222 6182,'0'0'7970,"8"2"-7591,-2-1-299,0 0 0,0-1 0,0 0 0,0 0 0,0-1 0,0 1 1,0-1-1,0-1 0,-1 1 0,1-1 0,0 0 0,6-3 0,77-41 556,-49 22-503,-31 20-106,31-18-25,75-28 0,-102 45-63,-1 1 1,1 1-1,0 0 1,1 1-1,-1 0 0,0 1 1,1 0-1,-1 1 1,0 1-1,23 4 1,-24-1 125,0 1 1,-1 1 0,1 0 0,-1 0 0,0 1 0,-1 0 0,0 1 0,0 1 0,-1-1 0,0 1 0,9 12 0,-3-5 156,0-1 0,32 24 0,-28-28-79,1-1 0,0-1 1,0-1-1,0-1 0,1 0 0,0-2 1,1 0-1,-1-2 0,1 0 0,28 0 1,30-3 127,111-14 1,185-21-232,347-42 11,-84 13-42,-457 49 14,656-3-2,-443 19-31,71-43 45,-125 5-38,495 26 29,-230 60-6,-327-21-34,643 67 9,-47-5 36,-173-53 104,0-35-50,-594-2-80,399-12-19,32 1-4,72 24 34,298-5-32,114-15 57,-582 9 142,-429-3-180,0 0 1,-1-1 0,1 0-1,-1-1 1,1-1 0,-1 0-1,0 0 1,0-1 0,-1 0-1,1-1 1,-1 0 0,0-1-1,-1 0 1,13-12 0,13-15-11,-2-1 1,35-47 0,-41 49 2,-14 17 4,188-243 123,-167 210-91,-3-2 0,-1 0 0,33-83 0,-58 122-2,-1-1 1,0 0-1,-1 0 0,0 0 1,1-19-1,-4 26 14,0 0 0,0 0 0,0 0 1,-1 0-1,0 0 0,0 1 0,-1-1 0,0 0 0,0 0 0,0 1 0,-1 0 0,1-1 0,-1 1 0,-5-6 0,3 3-47,-1 1 0,-1-1 0,0 1 0,0 0 0,0 0 1,-1 1-1,0 0 0,0 0 0,-15-6 0,10 6 4,-1 2 0,0-1 1,0 2-1,0 0 1,-29-2-1,-109-10-3,-1058-82 31,-978 48-259,1953 48 373,-1241 25-638,-534 48 521,1936-72-25,-1289 30-28,1290-26 36,-1084 47 72,295-90-74,647 25-8,-1448-19-1903,1332 34 2180,-188 30 476,180-4-383,147-27-538,124-3 49,-1 3 0,-84 12 0,131-7 96,0 0 0,0 2 0,0 0 0,0 1 0,1 1-1,1 1 1,0 1 0,-24 18 0,29-19 29,1 1 0,0 1 1,0 1-1,1 0 0,1 0 0,0 1 0,1 1 0,1 0 1,0 1-1,-14 30 0,20-34-28,1 0 1,0 0-1,1 1 1,0-1-1,1 1 1,0 21-1,10 76 32,66 251 133,-67-330-124,-8-27-30,1 0 1,0-1-1,0 1 1,1 0-1,-1-1 1,1 1-1,0-1 1,0 1-1,0-1 1,0 0-1,1 0 1,-1 0-1,6 4 1,-8-6-32,1-1 1,0 1-1,0-1 1,0 0-1,-1 1 1,1-1 0,0 0-1,0 0 1,0 1-1,0-1 1,0 0 0,0 0-1,0 0 1,-1 0-1,1 0 1,0 0-1,0-1 1,0 1 0,0 0-1,0 0 1,0-1-1,0 1 1,0-1-1,2-1-160,-1 1 1,1-1-1,-1 0 0,0 0 0,0 0 0,0-1 0,0 1 0,0 0 0,-1-1 0,3-4 0,23-52-4484,5-22-2850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1.751"/>
    </inkml:context>
    <inkml:brush xml:id="br0">
      <inkml:brushProperty name="width" value="0.025" units="cm"/>
      <inkml:brushProperty name="height" value="0.025" units="cm"/>
    </inkml:brush>
  </inkml:definitions>
  <inkml:trace contextRef="#ctx0" brushRef="#br0">0 223 3940,'0'0'18673,"11"-4"-18144,8-8-351,0 0 1,-1-1 0,-1-1-1,0 0 1,0-1-1,-2-1 1,0-1-1,18-26 1,8-19 114,-41 98-58,-16 35-21,8-43-774,2 1 1,1 0 0,-3 51 0,9-79 210,-1-1 0,0 0 0,1 1-1,-1-1 1,0 0 0,1 0 0,-1 1 0,0-1 0,1 0-1,-1 0 1,1 0 0,-1 0 0,0 0 0,1 1 0,-1-1-1,1 0 1,-1 0 0,1 0 0,-1 0 0,0 0 0,1 0-1,-1 0 1,1-1 0,-1 1 0,1 0 0,-1 0 0,0 0-1,1 0 1,-1 0 0,0-1 0,2 1 0,5-7-8529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2.295"/>
    </inkml:context>
    <inkml:brush xml:id="br0">
      <inkml:brushProperty name="width" value="0.025" units="cm"/>
      <inkml:brushProperty name="height" value="0.025" units="cm"/>
    </inkml:brush>
  </inkml:definitions>
  <inkml:trace contextRef="#ctx0" brushRef="#br0">389 48 7944,'0'0'3389,"-10"-2"-2422,0-1-670,1 1 1,-1 0-1,0 1 1,0 0 0,1 0-1,-1 1 1,0 0 0,0 1-1,0 0 1,0 1-1,1 0 1,-1 1 0,1 0-1,-1 0 1,-8 5-1,2 1-154,1 1 0,0 1 0,0 0 0,1 1 0,1 1 0,0 0-1,1 1 1,0 0 0,1 1 0,1 0 0,0 0 0,1 1 0,1 1-1,0-1 1,1 2 0,1-1 0,1 0 0,0 1 0,2 0 0,0 0-1,0 1 1,2-1 0,0 0 0,3 24 0,-2-36-135,1-1-1,0 1 1,0 0 0,1 0 0,0 0 0,0-1-1,0 1 1,0-1 0,1 1 0,0-1 0,0 0-1,0 0 1,1 0 0,0-1 0,0 1-1,0-1 1,0 0 0,1 0 0,-1 0 0,1-1-1,0 0 1,0 0 0,1 0 0,-1 0 0,1-1-1,-1 0 1,1 0 0,9 2 0,-4-2 67,0 0 1,1-1 0,-1-1-1,0 0 1,1 0 0,-1-1 0,0 0-1,1-1 1,-1-1 0,0 0-1,-1 0 1,1-1 0,0 0-1,12-8 1,2-3 294,-1-1 0,-1-1 0,-1-1 0,0-1 1,-1-1-1,34-43 0,-43 47-143,-1 1 1,0-2 0,-1 0-1,-1 0 1,0 0 0,-2-1-1,0-1 1,-1 1 0,0-1-1,-2 0 1,3-21 0,-7 33-188,1 0 1,-1 0 0,0 0 0,-1 0 0,0 1-1,0-1 1,0 0 0,-1 1 0,0-1 0,0 1 0,-1-1-1,0 1 1,0 0 0,0 0 0,-6-7 0,5 8-48,0 1 0,0 0 1,-1 0-1,0 0 1,1 1-1,-1-1 0,-1 1 1,1 0-1,0 1 0,-1-1 1,0 1-1,1 0 0,-1 1 1,0-1-1,0 1 1,0 0-1,-9 0 0,5 1-193,-1 0 1,1 0-1,-1 1 0,1 1 0,-1-1 0,1 2 0,0-1 0,-14 7 0,-43 22-6067,63-30 758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08.103"/>
    </inkml:context>
    <inkml:brush xml:id="br0">
      <inkml:brushProperty name="width" value="0.025" units="cm"/>
      <inkml:brushProperty name="height" value="0.025" units="cm"/>
    </inkml:brush>
  </inkml:definitions>
  <inkml:trace contextRef="#ctx0" brushRef="#br0">117 159 3683,'0'0'3065,"0"-9"-1325,-1-2-1158,0 6-167,0 0-1,1 0 1,-1 0-1,1 0 1,0 0 0,1 0-1,-1 0 1,3-10-1,4 27 1364,-1 42-1167,-2 1 0,-5 70 0,0-44-543,-28 455 41,3-144-10,25-369-30,0 208-516,3-202 381,1 0 0,1 0 0,2 0 0,1 0 0,18 47 0,-22-69 80,1-1 0,-1 0 0,1 0 0,0 0 0,0 0 0,1-1 0,0 0 0,0 0 0,0 0 0,1 0 0,-1-1 0,1 0 0,0 0 0,0-1 0,1 1 0,-1-1 0,1-1 0,0 1 0,-1-1 0,12 2 0,11 1 118,1-2 0,-1-1 1,52-2-1,-36-1-149,1-2 163,0-2 1,-1-2-1,78-22 1,-75 16-54,0 2 0,100-9 0,-107 18-82,-1 2 1,1 2-1,-1 2 1,1 1-1,57 16 1,-59-9 2,73 18 22,-101-28-31,-1-1 1,1 0-1,-1 0 0,1-1 0,0 0 0,-1-1 0,1 0 0,15-4 0,-13-1 7,0-1 0,-1 0-1,0-1 1,0 0 0,0-1 0,-1 0 0,0-1-1,-1 0 1,14-18 0,20-18 14,-7 16-19,-29 24-2,0 0 1,0-1-1,0 0 0,-1 0 0,0 0 0,-1-1 1,0 0-1,0 0 0,0 0 0,-1-1 0,4-9 1,13-52 155,-3 0 0,17-119 0,-26 129-89,-1 13-11,32-225 137,-34 207-190,-3 0 0,-6-80 0,-2 108-29,-3 0 1,-16-54-1,-1-5-195,21 80 191,-10-40 8,12 54 17,1 0-1,-1 1 0,1-1 1,-1 0-1,0 1 0,0-1 1,1 1-1,-1-1 0,0 1 1,-1 0-1,1-1 0,0 1 1,0 0-1,0 0 1,-1-1-1,1 1 0,-1 0 1,1 0-1,-1 1 0,1-1 1,-1 0-1,0 0 0,1 1 1,-1-1-1,-2 0 0,-7 2-25,0 0 0,0 1 0,0 0 0,0 1 0,1 0 0,-1 0 0,-17 9 0,21-8 37,0 0-1,-1-1 1,1 0 0,-1 0-1,0-1 1,0 0 0,0 0 0,0-1-1,0 0 1,0-1 0,-1 1-1,1-2 1,0 1 0,0-1-1,0 0 1,0-1 0,-11-3-1,-11-9 37,-50-31 0,57 31-47,0 0-1,-1 2 0,0 1 1,-32-11-1,12 11 50,0 2 0,-1 2 0,-45-2-1,-138 7-966,-14-2-723,199 0 1205,0-1-1,0-2 0,-66-20 1,12-9 341,-47-14 1321,129 46-1958,0 0 0,0 2 0,-1 0 0,1 0 0,-1 2 0,1 0 0,-22 2 0,11 7-4489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346"/>
    </inkml:context>
    <inkml:brush xml:id="br0">
      <inkml:brushProperty name="width" value="0.025" units="cm"/>
      <inkml:brushProperty name="height" value="0.025" units="cm"/>
    </inkml:brush>
  </inkml:definitions>
  <inkml:trace contextRef="#ctx0" brushRef="#br0">1 5 11755,'0'0'9417,"58"-4"-9257,-18 8-96,4 1-1249,3 0-1569,0 2-3172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0.254"/>
    </inkml:context>
    <inkml:brush xml:id="br0">
      <inkml:brushProperty name="width" value="0.025" units="cm"/>
      <inkml:brushProperty name="height" value="0.025" units="cm"/>
    </inkml:brush>
  </inkml:definitions>
  <inkml:trace contextRef="#ctx0" brushRef="#br0">260 193 5125,'0'0'8600,"-10"11"-7730,7-7-798,-3 1 38,1 1 0,0 1 0,0-1 0,1 1-1,0-1 1,0 1 0,0 1 0,1-1 0,0 0 0,1 1 0,-1 0-1,0 8 1,-18 252 179,7-67-241,-6-3-22,-14 180 59,29-259-61,10 139 1,-4-243-39,1-1 0,0 0 0,1 1 0,0-1 0,1-1 0,1 1 0,11 24 0,-12-32 10,-1 0 0,1-1 0,0 0 0,0 0 0,1 0 0,-1 0 0,1-1 0,0 1 0,1-1 0,-1 0 0,1-1 0,-1 0 0,1 0 0,0 0 0,0 0 0,1-1 0,-1 0 0,0 0 0,8 1 0,53 8-126,1-2 0,0-3 0,0-2 0,0-4 0,120-16 0,-94 1-75,-2-3-1,-1-5 1,133-52-1,-190 61 148,0 1 0,51-11-1,-73 21-80,0 1 0,0 1-1,0-1 1,0 2-1,0 0 1,0 0 0,0 2-1,-1-1 1,1 1 0,0 1-1,15 5 1,-18-4 159,0-1 0,0 0 0,0 0 0,1-1 0,-1 0 0,0-1 0,19 1 0,-22-3 98,0 1 0,0-1 0,1-1-1,-1 1 1,0-1 0,-1-1 0,1 1 0,0-1 0,0 1 0,-1-2-1,0 1 1,10-8 0,-4 2 86,17-14 77,1 0 0,1 2 0,1 1 0,1 1 0,35-14 0,-49 26-252,1-1 0,-2 0-1,1-1 1,19-15 0,-29 18 120,-1-1-1,1 0 1,-1 0-1,0-1 1,-1 0-1,0 0 1,0-1-1,-1 1 1,0-1-1,4-10 1,9-28 90,-1-1 0,-3 0 0,-2 0 1,11-89-1,-8-203-378,-16 314 0,-1 1 0,-1-1 1,-1 1-1,-13-42 0,-43-90 8,41 111 128,3-16-294,15 52 221,-1 0 0,-1 0 1,1 0-1,-2 0 0,1 1 0,-9-16 1,10 23 84,-1 0 1,0 0 0,1 0-1,-1 0 1,0 0-1,0 1 1,0-1-1,0 1 1,0 0 0,-1 0-1,1 0 1,0 0-1,-1 0 1,-6 0 0,-23-8 97,-45-31 171,51 24-268,0 2-1,0 2 1,-2 0-1,-38-10 0,5 9-5,-1 4 0,-87-3 0,-132 12 2,120 2-8,152-2 9,-632 14 120,632-14-119,-317 7 75,321-7-76,0-1 0,0 0 0,0 0 0,0 0 0,0-1 0,0 0 0,1 0 0,-11-6 0,14 7-80,1 0 1,-1 0-1,1 0 1,0 0-1,0 0 1,0 0-1,-1-1 0,1 1 1,0 0-1,0-1 1,1 1-1,-1 0 1,0-1-1,0 1 1,1-1-1,-1 0 0,1 1 1,-1-1-1,1 1 1,0-1-1,-1 0 1,1 1-1,0-1 1,0 0-1,0 1 0,1-1 1,-1 0-1,0 1 1,0-1-1,1 0 1,-1 1-1,1-1 1,0 1-1,-1-1 0,1 1 1,1-2-1,23-23-3733,11 1-801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54.591"/>
    </inkml:context>
    <inkml:brush xml:id="br0">
      <inkml:brushProperty name="width" value="0.025" units="cm"/>
      <inkml:brushProperty name="height" value="0.025" units="cm"/>
    </inkml:brush>
  </inkml:definitions>
  <inkml:trace contextRef="#ctx0" brushRef="#br0">74 145 5509,'0'0'2947,"0"-9"-1335,0-26-715,0 17 3347,-24 504-1009,-26 393-2231,70-320-857,-9 265 149,-25-670-42,-3 73 1120,18-224-1356,-1-1 0,1 0 0,-1 1 0,1-1 0,0 0 0,0 1 0,0-1 0,0 0 0,0 0 0,0 0 0,1 0 0,-1 0 0,1 0 0,-1 0 0,1-1 0,0 1 1,-1 0-1,1-1 0,0 1 0,0-1 0,0 0 0,1 0 0,-1 0 0,4 2 0,7 2-24,1 0 0,28 6 0,-28-8 27,50 13-48,1-3 0,1-4 1,0-2-1,96-2 0,365-5 11,-332-1 4,37 2-13,-209 3-35,0 0 1,-1 1-1,0 1 1,23 10-1,-22-7 2,1-2 0,0 0-1,31 4 1,-47-10 59,0-1 0,-1 0 0,1 0 0,0 0-1,0-1 1,0 0 0,-1-1 0,1 0 0,0 0 0,-1-1 0,0 1 0,1-2-1,-1 1 1,9-7 0,59-44 69,-43 30-22,58-35 0,-73 49-30,-2 0 1,1-1-1,-2-1 1,0-1-1,0 0 1,-1 0-1,0-1 1,-1-1-1,-1 0 1,-1-1-1,14-26 1,4-18 44,41-121-1,-55 139 2,2-11-50,-2-2 0,-2 1 0,-3-2 0,2-60 0,-8-228 17,-5 186-10,-16-223-187,7 230-332,15-294-1,3 382 468,16-252 19,-24 310 20,1-1 1,-1 1-1,1 0 1,-1 0-1,-1 0 0,1 0 1,-1 0-1,0 0 1,0 0-1,0 0 0,-1 1 1,0-1-1,-3-4 1,-5-4 131,-1 1 0,-22-20 0,-18-20 16,39 35-183,-2 1 0,1 0-1,-2 1 1,0 1 0,-1 0 0,0 2 0,-1-1 0,-1 2-1,1 1 1,-39-16 0,-36-10 241,-2 4-1,-1 3 1,-1 5-1,-1 5 1,-1 3-1,-186-4 1,162 22 448,-175 25 0,214-13-626,0-4 0,-1-3 0,-145-7 0,209-3-270,1 0 0,1-1-1,-1-1 1,1-1 0,0-1 0,-30-15 0,48 22 141,0 0-1,1-1 1,-1 1-1,0 0 1,1-1-1,-1 1 1,1-1-1,-1 1 1,0-1 0,1 1-1,-1-1 1,1 0-1,-1 1 1,1-1-1,0 0 1,-1 1 0,1-1-1,0 0 1,-1 1-1,1-1 1,0 0-1,0 0 1,0 1 0,-1-1-1,1 0 1,0 0-1,0 1 1,0-1-1,0 0 1,1-1-1,12-20-4504,8-2-41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8.224"/>
    </inkml:context>
    <inkml:brush xml:id="br0">
      <inkml:brushProperty name="width" value="0.025" units="cm"/>
      <inkml:brushProperty name="height" value="0.025" units="cm"/>
    </inkml:brush>
  </inkml:definitions>
  <inkml:trace contextRef="#ctx0" brushRef="#br0">72 11 9929,'-8'-2'4832,"-55"-7"1702,785 33-4055,-521-24-2332,285-2-141,494 14 730,-612 28-314,-368-40-419,0 0-1,0 0 1,0 0-1,0 1 0,-1-1 1,1 0-1,0 0 1,0 0-1,0 0 1,0 0-1,0 1 1,0-1-1,0 0 1,0 0-1,1 0 1,-1 0-1,0 0 1,0 0-1,0 1 1,0-1-1,0 0 1,0 0-1,0 0 1,0 0-1,-34 3 80,-50-4-2,-131-25-15,-87-5-82,-248 33-2276,197 2-5461,297-4 2726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00.703"/>
    </inkml:context>
    <inkml:brush xml:id="br0">
      <inkml:brushProperty name="width" value="0.025" units="cm"/>
      <inkml:brushProperty name="height" value="0.025" units="cm"/>
    </inkml:brush>
  </inkml:definitions>
  <inkml:trace contextRef="#ctx0" brushRef="#br0">1 100 14926,'0'0'5360,"5"-8"-3550,4-3-1231,-1 0 1,1 1 0,1 0 0,14-11-1,-21 18-527,0 1 1,0-1-1,1 0 0,-1 1 0,1 0 0,-1 0 0,1 0 1,0 0-1,0 1 0,0-1 0,0 1 0,0 0 1,0 0-1,0 0 0,0 1 0,0 0 0,1-1 0,-1 1 1,0 1-1,0-1 0,7 2 0,-10-1-52,0 0-1,0 0 1,0 0-1,-1 0 1,1 0-1,0 0 1,-1 0 0,1 0-1,0 0 1,-1 0-1,0 0 1,1 0-1,-1 0 1,0 1-1,1-1 1,-1 0 0,0 0-1,0 1 1,0-1-1,0 0 1,0 0-1,0 0 1,0 1 0,-1-1-1,1 0 1,0 0-1,-2 2 1,-11 33 140,6-26-55,-1 0 1,0-1-1,0 0 0,-11 8 0,11-9 236,0-1-1,0 1 1,1 0-1,0 1 1,-7 11-1,15-20-276,0 1-1,0 0 1,0-1-1,-1 1 1,1 0 0,0-1-1,0 0 1,0 1-1,0-1 1,0 1-1,0-1 1,0 0 0,0 0-1,0 0 1,0 1-1,1-1 1,-1 0 0,0 0-1,0 0 1,0-1-1,0 1 1,2-1-1,31 0 108,-19-1-288,74-15-1782,-31 2-7817,-38 7 692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01.124"/>
    </inkml:context>
    <inkml:brush xml:id="br0">
      <inkml:brushProperty name="width" value="0.025" units="cm"/>
      <inkml:brushProperty name="height" value="0.025" units="cm"/>
    </inkml:brush>
  </inkml:definitions>
  <inkml:trace contextRef="#ctx0" brushRef="#br0">320 34 10218,'-11'-3'1505,"3"0"-1240,-13-4 650,0 1-1,-1 1 0,-24-3 0,40 7-785,0 1 0,1-1-1,-1 1 1,1 0 0,-1 1 0,0-1-1,1 1 1,-1 0 0,1 0 0,-1 1-1,1-1 1,0 1 0,0 1-1,0-1 1,0 1 0,0-1 0,0 2-1,1-1 1,-9 7 0,4 4 80,-1-1 0,2 1-1,0 0 1,1 1 0,1 0 0,0 0 0,0 1 0,2-1-1,0 1 1,1 0 0,0 0 0,2 0 0,0 1-1,0-1 1,2 0 0,4 32 0,-4-42-144,1 1-1,0-1 1,0 0-1,1 1 1,0-1 0,0 0-1,0-1 1,1 1 0,-1 0-1,2-1 1,-1 0 0,0 0-1,1 0 1,0-1-1,0 1 1,0-1 0,1 0-1,0-1 1,-1 1 0,1-1-1,0 0 1,1-1-1,-1 1 1,0-1 0,1-1-1,11 3 1,-5-2 117,1-1 0,-1 0 0,0-1 0,1 0 0,-1-1 0,1 0 0,-1-1 0,0-1 0,0 0 0,0-1 0,0 0 0,19-10-1,-12 4 15,-1-2 0,0 0 0,-1-1 0,0-1 0,-1 0 0,29-34 0,-39 40-62,0-1 1,0 0-1,-1 0 0,0-1 0,-1 0 0,0 0 0,-1 0 0,0-1 1,0 1-1,-1-1 0,-1 0 0,0 0 0,0 0 0,-1 0 0,0-20 0,-1 26-112,-1 1 0,0 0 0,0-1 0,0 1-1,0 0 1,-1 0 0,1-1 0,-1 1-1,0 1 1,0-1 0,-1 0 0,1 0-1,-1 1 1,1-1 0,-1 1 0,-1 0-1,-2-3 1,-1 1-22,1 1 0,-1 0 0,0 0 0,0 0 0,0 1 0,-1 0 0,1 1 0,-16-4 0,5 3-34,0 1-1,0 0 1,0 2 0,-1 0 0,1 1-1,0 0 1,-31 8 0,41-7-303,0 0-1,0 0 1,1 1-1,-1 0 1,1 0 0,-1 1-1,1 0 1,0 1-1,-8 6 1,15-11 73,-2 4-2684,7-4-3449,15 0-4210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18.336"/>
    </inkml:context>
    <inkml:brush xml:id="br0">
      <inkml:brushProperty name="width" value="0.025" units="cm"/>
      <inkml:brushProperty name="height" value="0.025" units="cm"/>
    </inkml:brush>
  </inkml:definitions>
  <inkml:trace contextRef="#ctx0" brushRef="#br0">105 101 4228,'0'0'18033,"4"-10"-15887,-2 5-1973,0-1 0,1 1 0,-1 0 0,1 0 0,0 0 0,0 0 0,1 1 0,0-1 0,-1 1 0,2 0 0,-1 0 0,0 0 0,1 1 0,-1-1 0,1 1 0,0 0 0,0 1 0,1-1 0,-1 1 0,0 0 0,1 0 0,-1 1 0,1 0 0,0 0 0,-1 0 0,11 0 0,-15 1-173,0 0 0,-1 0-1,1 0 1,0 0 0,0 0 0,0 0-1,0 1 1,0-1 0,0 0 0,0 0-1,0 1 1,0-1 0,0 1 0,0-1 0,-1 1-1,1-1 1,0 1 0,0 0 0,-1-1-1,1 1 1,0 0 0,-1-1 0,1 1-1,0 0 1,-1 0 0,1 0 0,-1 0-1,1 1 1,0 0-1,-1 1 1,1 0-1,-1 0 1,0 0-1,0 0 0,0 0 1,0-1-1,0 1 0,-1 6 1,-1-1 4,0 0 0,-1 0 0,0 0 1,0 0-1,-1 0 0,-5 8 0,-32 29 72,38-42-46,-1 0 0,1-1 0,0 0 0,0 1 0,-1-1 0,1-1 0,-1 1 0,0 0 0,0-1 0,1 0 1,-1 0-1,0 0 0,-5 1 0,28-16 189,-11 12-233,0 1 1,0-1-1,0 2 1,1-1-1,-1 1 1,0 1-1,9 0 1,-15-1 10,0 1 0,0-1-1,0 0 1,0 1 0,0-1 0,0 1 0,0-1 0,0 1 0,0 0 0,0 0 0,-1 0 0,1 0 0,0 0 0,0 1 0,-1-1 0,1 0 0,-1 1 0,1-1 0,-1 1 0,0-1 0,0 1 0,1 0 0,-1 0 0,0-1 0,-1 1 0,1 0 0,0 0 0,0 0-1,-1 0 1,1 0 0,-1 0 0,1 3 0,-2-3 16,1-1 0,0 1 0,-1-1 0,1 1 0,-1-1 0,0 0 0,1 1 0,-1-1 0,0 0 0,0 0-1,0 0 1,0 1 0,0-1 0,0 0 0,0 0 0,0 0 0,0 0 0,0-1 0,-1 1 0,1 0 0,0 0 0,-1-1-1,-2 2 1,-41 12 835,30-10-463,-10 4 40,0 1-332,-1-2 1,0 0-1,0-2 0,-37 3 1,80-28-5566,24-23-5696,-16 18 1794</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18.759"/>
    </inkml:context>
    <inkml:brush xml:id="br0">
      <inkml:brushProperty name="width" value="0.025" units="cm"/>
      <inkml:brushProperty name="height" value="0.025" units="cm"/>
    </inkml:brush>
  </inkml:definitions>
  <inkml:trace contextRef="#ctx0" brushRef="#br0">284 25 10570,'-9'1'2306,"-2"2"-1622,-1 0-1,1 0 1,0 1-1,0 1 1,0-1 0,1 2-1,0 0 1,-17 12-1,13-7-238,1 1 1,0 0-1,0 0 0,2 2 0,-19 25 0,21-26-340,1 1 0,0-1 1,1 1-1,1 0 0,0 1 0,1 0 0,0 0 1,1 0-1,1 0 0,1 0 0,0 1 0,1-1 1,0 1-1,1 0 0,5 27 0,-4-38-101,0 0 0,0 0 1,1-1-1,0 1 0,0 0 0,0-1 0,1 1 0,-1-1 1,1 1-1,0-1 0,1 0 0,-1 0 0,0-1 0,1 1 1,0-1-1,7 5 0,-4-4-2,0 0 1,0-1-1,1 1 1,0-2-1,-1 1 1,1-1-1,0 0 0,0-1 1,14 1-1,-4-1 82,0-2-1,-1 0 0,1-1 1,-1 0-1,1-2 0,-1 0 1,0-1-1,-1 0 1,19-9-1,-5-2 256,-1-1 0,0-1 1,-1-1-1,46-42 0,-64 52-156,-1-1 1,1 1-1,-2-1 0,1-1 1,-1 0-1,-1 0 1,0-1-1,-1 0 0,0 0 1,0 0-1,-2-1 1,1 1-1,-2-1 0,5-26 1,-8 34-143,0 1-1,0-1 1,-1 1 0,1-1 0,-1 1 0,0-1-1,0 1 1,-1-1 0,1 1 0,-1 0 0,0 0 0,0 0-1,-1 0 1,1 0 0,-5-5 0,0 2-9,1 0 1,-1 1 0,0 0 0,0 1-1,-1-1 1,0 2 0,-10-7 0,-6 1-21,0 1 1,0 0-1,0 2 0,-44-7 1,59 12-143,3 1-171,1 0 0,0 0 0,0 0 0,0 1 0,-1 0 0,1-1 0,0 2 1,0-1-1,-10 3 0,13 1-2610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57.355"/>
    </inkml:context>
    <inkml:brush xml:id="br0">
      <inkml:brushProperty name="width" value="0.025" units="cm"/>
      <inkml:brushProperty name="height" value="0.025" units="cm"/>
    </inkml:brush>
  </inkml:definitions>
  <inkml:trace contextRef="#ctx0" brushRef="#br0">272 338 4420,'0'0'2851,"-10"4"-2728,4-2-61,-1 1 1,1 0 0,0 0-1,0 0 1,0 0-1,1 1 1,-1 0 0,1 0-1,0 1 1,0-1 0,0 1-1,1 0 1,0 1 0,-6 9-1,-1 8 451,1 1-1,1 0 0,1 0 1,-8 46-1,-6 108 598,17-132-1034,-27 647 41,33-656-172,2-1-1,1 0 1,2 0-1,2 0 0,13 41 1,-14-57 22,1 1 1,1-1 0,1 0 0,1 0-1,0-1 1,1-1 0,2 0-1,-1-1 1,29 27 0,-37-40 44,0 0 0,0 0 0,1 0 0,0-1 0,0 1 0,0-1 1,0-1-1,0 1 0,0-1 0,1 0 0,-1-1 0,1 0 0,0 0 0,-1 0 1,1-1-1,0 0 0,-1 0 0,1 0 0,10-3 0,6-3 175,0 0 1,0-2-1,-1-1 0,25-13 0,6-2-159,1 3 20,1 4 0,0 1 0,1 4 0,1 1 0,0 3 0,66 0 0,348 24 41,-451-15-92,236 0 569,-162-4 422,103 10-1,-88 13-547,-80-13-408,0-1-1,1-2 0,34 1 1,-45-5-11,0-2 0,0 0 1,1-1-1,-2 0 0,1-2 1,30-11-1,-48 15-12,1 0 0,0 0-1,0 0 1,0 0 0,0 1 0,0-1-1,1 1 1,-1-1 0,0 1 0,0 0-1,0 0 1,0 0 0,0 0 0,1 0-1,-1 0 1,0 1 0,0-1 0,0 0-1,0 1 1,0 0 0,0 0 0,0 0-1,0 0 1,0 0 0,0 0 0,-1 0-1,1 0 1,0 1 0,-1-1 0,1 1-1,-1-1 1,1 1 0,-1-1 0,0 1-1,2 3 1,-2-4-7,-1 0 0,1 0 0,-1-1 0,1 1 0,0 0 0,-1 0 0,1-1 0,0 1 0,0 0-1,0-1 1,-1 1 0,1 0 0,0-1 0,0 0 0,0 1 0,0-1 0,0 1 0,0-1 0,0 0 0,0 0 0,0 1 0,0-1 0,0 0 0,0 0-1,0 0 1,0 0 0,0 0 0,0-1 0,0 1 0,0 0 0,0 0 0,0-1 0,0 1 0,0 0 0,0-1 0,0 1 0,0-1 0,0 1 0,-1-1-1,1 0 1,0 1 0,0-1 0,0 0 0,-1 1 0,1-1 0,0 0 0,-1 0 0,1 0 0,-1 0 0,1 0 0,-1 0 0,1-1 0,4-7 41,-1-1 0,1 0 1,4-21-1,-7 26-25,25-98 161,-4 0 1,9-112 0,0-214-3,-9 95 14,2 144-304,-14 123-37,-2-1-1,-3 0 1,-5-100-1,-1 165 146,0-1 0,-1 1 0,1 0 0,0 0 0,-1 0 0,0 0 0,0-1 0,0 1 0,0 0 0,0 1 0,-1-1 0,1 0 0,-1 0 0,0 0 0,0 1 0,0-1 0,0 1 0,0 0 0,-1 0 0,1-1 0,0 1 0,-1 1 0,0-1 0,1 0 0,-1 1 0,-4-2 0,3 2-2,0 0 1,0 1-1,-1-1 0,1 1 1,0 0-1,-1 1 0,1-1 1,0 1-1,-1 0 0,1 0 1,0 0-1,0 0 0,0 1 1,0-1-1,0 1 0,0 0 1,1 0-1,-8 6 0,-66 57 78,58-46-37,-1-2 1,-1-1-1,-28 18 1,44-31-20,-1-1 1,0 0 0,0 0 0,0 0 0,0 0 0,0-1 0,-1 0 0,1 0-1,0-1 1,0 0 0,-1 0 0,-11-2 0,-5-2 19,0-2-1,-27-9 1,-4-1-30,-28-1-19,0 4 0,-129-5 0,-170 22-94,-301 60 63,490-41 53,21-1 136,-200 18 603,366-39-993,-3-1 347,1 1 0,-1-1 0,1 0 0,0 0 0,-13-3 0,19 3-192,0-1-1,0 1 1,0-1-1,0 1 0,-1-1 1,1 1-1,0-1 1,0 0-1,0 1 1,0-1-1,0 0 1,0 0-1,1 0 1,-1 0-1,0 0 0,-1-1 1,2 0-254,-1 1 0,1-1 1,-1 1-1,1-1 0,0 0 0,0 1 1,-1-1-1,1 1 0,0-1 0,1 1 0,-1-1 1,0 0-1,0 1 0,1-1 0,-1 1 1,2-3-1,2-4-3872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1.721"/>
    </inkml:context>
    <inkml:brush xml:id="br0">
      <inkml:brushProperty name="width" value="0.025" units="cm"/>
      <inkml:brushProperty name="height" value="0.025" units="cm"/>
    </inkml:brush>
  </inkml:definitions>
  <inkml:trace contextRef="#ctx0" brushRef="#br0">65 477 2915,'0'0'7137,"-8"1"-4895,-44 1-186,52-2-2022,-1 0 0,1 0 1,0-1-1,0 1 1,-1 0-1,1 0 1,0 0-1,0 0 1,-1 0-1,1-1 0,0 1 1,0 0-1,0 0 1,-1-1-1,1 1 1,0 0-1,0 0 0,0 0 1,0-1-1,0 1 1,0 0-1,-1-1 1,1 1-1,0 0 1,0 0-1,0-1 0,0 1 1,0 0-1,0 0 1,0-1-1,0 1 1,0 0-1,0-1 0,0 1 1,1 0-1,-1 0 1,0-1-1,0 1 1,0 0-1,0 0 1,0-1-1,0 1 0,1 0 1,-1 0-1,0 0 1,0-1-1,0 1 1,0 0-1,1 0 0,-1 0 1,1-1-1,9-14 258,11-6-111,1 2 1,1 1-1,0 1 1,43-25-1,110-44 118,-134 67-263,1 2 1,0 3-1,69-15 0,-90 25-17,1 1-1,0 1 1,-1 1-1,1 1 1,0 1 0,0 0-1,-1 2 1,1 1-1,22 7 1,-6 2 282,1-2 0,1-2 0,-1-1 0,1-3 0,0-1 0,0-2 0,1-1 0,-1-3 0,0-1 0,0-2 0,0-2 0,66-20 0,-78 17-212,-1-1 0,0-2 0,32-18 0,-48 23-62,0 0-1,-1 0 0,1-1 0,-2 0 1,1-1-1,-1 0 0,-1-1 0,16-23 1,-18 17-1145,-16 17-1492,-17 20-2615,10 6-1475,15-16 1447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2.161"/>
    </inkml:context>
    <inkml:brush xml:id="br0">
      <inkml:brushProperty name="width" value="0.025" units="cm"/>
      <inkml:brushProperty name="height" value="0.025" units="cm"/>
    </inkml:brush>
  </inkml:definitions>
  <inkml:trace contextRef="#ctx0" brushRef="#br0">0 0 9801,'0'0'9604,"3"4"-9273,5 6-141,0 0 0,1-1 0,1-1 0,20 16 0,31 30 248,-52-43-399,0-1 0,1 0-1,1 0 1,0-1 0,0 0 0,13 8-1,-18-14-2,0-1-1,0 1 0,0-1 0,0 0 0,0-1 1,0 0-1,0 1 0,1-2 0,-1 1 1,1-1-1,-1 0 0,0 0 0,1-1 0,-1 0 1,0 0-1,8-3 0,15-6 107,1-1 0,-2-2 0,48-28-1,-39 20-101,47-20-1,-61 31 89,0 2 0,1 0 0,-1 1 1,1 2-1,1 0 0,-1 2 0,1 0 0,-1 2 0,49 4 0,-67-2-124,1 0 0,-1 1-1,1 0 1,-1 0 0,0 0-1,0 1 1,0 0-1,0 0 1,-1 1 0,1 0-1,-1 0 1,0 0 0,0 0-1,0 1 1,-1 0 0,0 0-1,7 9 1,-9-10-5,0 0 0,0 0 0,0 1 0,0-1 0,-1 1-1,0-1 1,0 1 0,0-1 0,0 1 0,-1 0 0,0-1 0,0 1 0,0 0 0,0-1 0,-1 1 0,0 0-1,0-1 1,0 1 0,0-1 0,-1 1 0,1-1 0,-1 0 0,-1 0 0,1 0 0,-3 4 0,2-4-2273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675"/>
    </inkml:context>
    <inkml:brush xml:id="br0">
      <inkml:brushProperty name="width" value="0.025" units="cm"/>
      <inkml:brushProperty name="height" value="0.025" units="cm"/>
    </inkml:brush>
  </inkml:definitions>
  <inkml:trace contextRef="#ctx0" brushRef="#br0">107 39 12940,'0'0'6524,"-9"5"-5334,2-1-1099,-49 30 1619,53-32-1609,1 0 0,-1 0 1,1 0-1,-1 1 0,1-1 0,0 1 0,-1 0 0,1-1 0,1 1 0,-1 0 0,0 0 0,1 0 0,-1 0 0,1 1 0,0-1 0,0 0 0,1 1 0,-2 3 0,3-6-81,-1-1 0,1 1 0,-1-1 0,1 1 0,0 0 0,-1-1 0,1 0 0,-1 1 0,1-1 0,0 1 1,-1-1-1,1 0 0,0 1 0,0-1 0,-1 0 0,1 0 0,0 0 0,0 0 0,-1 1 0,1-1 0,0 0 0,0 0 0,0 0 0,-1-1 0,1 1 0,0 0 0,0 0 0,-1 0 0,1 0 0,0-1 0,0 1 0,-1 0 0,1-1 0,0 0 1,30-10 286,-20 4-308,0-1-1,-1-1 1,-1 1 0,14-17 0,-18 20-27,-1 0-1,0 0 1,0 0 0,0-1 0,-1 0 0,0 0 0,0 0 0,0 0 0,-1 0 0,3-11 0,-5 15-63,-18 46-186,14-36 308,0 0 0,0 1 0,1-1 0,0 1 0,1 0 1,0 0-1,0 0 0,1 0 0,0 0 0,1 1 0,0 12 0,1-21-116,-1 0 0,1 0 0,-1 0 0,1 0-1,0 0 1,-1 0 0,1 0 0,0 0 0,0-1-1,0 1 1,0 0 0,0-1 0,-1 1 0,1 0 0,0-1-1,0 1 1,1-1 0,-1 0 0,0 1 0,0-1-1,0 0 1,0 0 0,0 1 0,0-1 0,0 0-1,0 0 1,1 0 0,-1 0 0,0-1 0,0 1-1,0 0 1,0 0 0,0-1 0,2 0 0,1 1-1054,-1-1-1,1 0 1,0-1 0,0 1 0,0 0 0,-1-1 0,1 0 0,5-4 0,7-11-9805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7.305"/>
    </inkml:context>
    <inkml:brush xml:id="br0">
      <inkml:brushProperty name="width" value="0.025" units="cm"/>
      <inkml:brushProperty name="height" value="0.025" units="cm"/>
    </inkml:brush>
  </inkml:definitions>
  <inkml:trace contextRef="#ctx0" brushRef="#br0">0 292 3876,'0'0'15801,"10"-2"-14354,8-5-1132,0 0 1,0-1-1,-1 0 1,0-2-1,-1 0 1,19-15-1,100-87-187,-80 64 24,-36 31-100,-12 11 36,0 0-1,0 0 1,0 0 0,15-8 0,-22 16-33,0 1 1,0-1 0,0 0-1,0 0 1,-1 0 0,1 0 0,0 0-1,-1 0 1,0 0 0,1 0-1,-1 0 1,0 0 0,-2 3-1,-16 30 123,10-19-67,-1 0 0,2 0 0,0 1-1,1 0 1,1 0 0,0 1 0,2 0 0,0 0 0,-2 20 0,6-37-174,0 0 0,0 0 0,0-1 0,0 1 0,0 0 0,0 0-1,0 0 1,0 0 0,1 0 0,-1-1 0,0 1 0,1 0 0,-1 0 0,0 0 0,1-1 0,-1 1 0,1 0 0,-1-1 0,1 1 0,-1 0 0,1-1 0,0 1 0,-1-1 0,1 1 0,0-1 0,-1 1 0,1-1 0,0 1 0,0-1 0,0 0 0,-1 1 0,1-1 0,0 0-1,0 0 1,0 1 0,0-1 0,-1 0 0,1 0 0,0 0 0,0 0 0,0 0 0,1-1 0,1 1-423,0-1 0,0 1 0,0-1 1,0 0-1,0 0 0,0 0 0,-1-1 0,1 1 0,0-1 0,4-3 0,10-11-5648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7.652"/>
    </inkml:context>
    <inkml:brush xml:id="br0">
      <inkml:brushProperty name="width" value="0.025" units="cm"/>
      <inkml:brushProperty name="height" value="0.025" units="cm"/>
    </inkml:brush>
  </inkml:definitions>
  <inkml:trace contextRef="#ctx0" brushRef="#br0">121 1 17200,'0'0'5280,"-4"8"-4720,-7 13-263,-61 132 725,64-133-1036,2 0 0,0 1 1,2 0-1,0 0 0,1 1 1,1 26-1,4-38 52,0-7-2377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8.024"/>
    </inkml:context>
    <inkml:brush xml:id="br0">
      <inkml:brushProperty name="width" value="0.025" units="cm"/>
      <inkml:brushProperty name="height" value="0.025" units="cm"/>
    </inkml:brush>
  </inkml:definitions>
  <inkml:trace contextRef="#ctx0" brushRef="#br0">1 229 5958,'0'0'16175,"66"4"-14990,-29-4-64,5-7-608,0-6-417,-3-1-128,-7 0-1346,-4 0-1184,-9 1-1346,-5 0-2145,-5 3-4325</inkml:trace>
  <inkml:trace contextRef="#ctx0" brushRef="#br0" timeOffset="1">634 0 16784,'0'0'4420,"-40"62"-2754,15-30-673,0 1-225,3 3-159,6-1-353,4-5-160,7-6-96,5-4 32,0-8-96,8-6-673,6-6-576,1 0-480,3-7-898,0-11-1217,2-4-1377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8.352"/>
    </inkml:context>
    <inkml:brush xml:id="br0">
      <inkml:brushProperty name="width" value="0.025" units="cm"/>
      <inkml:brushProperty name="height" value="0.025" units="cm"/>
    </inkml:brush>
  </inkml:definitions>
  <inkml:trace contextRef="#ctx0" brushRef="#br0">107 0 9033,'0'0'13522,"-9"11"-12182,-6 9-669,0 1 1,-16 31 0,25-41-597,0 1-1,1 0 0,1-1 1,0 2-1,0-1 1,2 0-1,-1 1 0,0 14 1,5-4 122,0-12-2232,4-21-11689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8.705"/>
    </inkml:context>
    <inkml:brush xml:id="br0">
      <inkml:brushProperty name="width" value="0.025" units="cm"/>
      <inkml:brushProperty name="height" value="0.025" units="cm"/>
    </inkml:brush>
  </inkml:definitions>
  <inkml:trace contextRef="#ctx0" brushRef="#br0">1 44 13068,'0'0'10634,"77"-2"-9096,-31-3-609,1-4-449,4 0-320,-4 1-96,-4-1-64,-7 7-320,-11 2-1442,-7 0-1248,-10 0-1154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9.035"/>
    </inkml:context>
    <inkml:brush xml:id="br0">
      <inkml:brushProperty name="width" value="0.025" units="cm"/>
      <inkml:brushProperty name="height" value="0.025" units="cm"/>
    </inkml:brush>
  </inkml:definitions>
  <inkml:trace contextRef="#ctx0" brushRef="#br0">368 1 14286,'0'0'8573,"-1"9"-7687,1 13-324,0 0 1,1 0-1,8 35 0,2 52-242,-10-98-307,-2 0 1,1-1-1,-1 1 1,-1 0-1,0-1 1,-1 1 0,0-1-1,-5 11 1,-3 3 36,-2-1 1,0 0 0,-2-1 0,0-1 0,-30 32-1,32-39-450,-1-1 0,0-1-1,-1 0 1,0-1-1,0 0 1,-2-1-1,1-1 1,-30 11 0,39-17-696,-1-1 1,0 0 0,0-1 0,0 0 0,0 0 0,-9-1 0,-11 0-5856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9.410"/>
    </inkml:context>
    <inkml:brush xml:id="br0">
      <inkml:brushProperty name="width" value="0.025" units="cm"/>
      <inkml:brushProperty name="height" value="0.025" units="cm"/>
    </inkml:brush>
  </inkml:definitions>
  <inkml:trace contextRef="#ctx0" brushRef="#br0">375 4 10314,'0'0'3758,"-12"-2"-2781,2 1-795,1 0 1,-1 1-1,1 0 0,-1 1 1,1-1-1,-1 2 0,1-1 1,0 1-1,-1 1 0,1 0 0,0 0 1,-12 7-1,3 1 133,0 1 0,1 0-1,0 2 1,1 0 0,1 0 0,0 2-1,1 0 1,1 0 0,0 2-1,-12 21 1,18-27-231,1 0-1,0 1 0,0 0 1,1 0-1,1 0 0,0 0 1,1 1-1,1 0 0,0 0 1,1-1-1,0 1 1,1 0-1,0 0 0,2 0 1,-1 0-1,7 22 0,-6-30-129,1 1-1,0-1 1,0 1-1,0-1 1,1 0-1,0-1 1,0 1-1,1 0 1,-1-1-1,1 0 0,1 0 1,-1-1-1,1 1 1,-1-1-1,1 0 1,0-1-1,0 1 1,1-1-1,-1-1 1,11 4-1,3 0-1053,1-1 1,0-1-1,1-1 1,-1-1-1,32 0 0,15-2-3854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59.751"/>
    </inkml:context>
    <inkml:brush xml:id="br0">
      <inkml:brushProperty name="width" value="0.025" units="cm"/>
      <inkml:brushProperty name="height" value="0.025" units="cm"/>
    </inkml:brush>
  </inkml:definitions>
  <inkml:trace contextRef="#ctx0" brushRef="#br0">1 39 13485,'0'0'10442,"83"-39"-10410,-40 39-32,1 0 0,1 0-385,-1 1-1376,-3 2-1891,-2-3-4644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0.127"/>
    </inkml:context>
    <inkml:brush xml:id="br0">
      <inkml:brushProperty name="width" value="0.025" units="cm"/>
      <inkml:brushProperty name="height" value="0.025" units="cm"/>
    </inkml:brush>
  </inkml:definitions>
  <inkml:trace contextRef="#ctx0" brushRef="#br0">1 51 13933,'0'0'4858,"9"-7"-3230,-2 2-1399,1 0 1,0 0-1,1 1 0,-1 0 0,1 0 0,0 1 0,0 0 0,0 1 0,0 0 0,1 0 0,18-1 1,-19 3-33,10-1-24,0 1 0,-1 0 1,1 2-1,23 4 0,-39-6-170,0 1 0,-1-1 0,1 1 0,0 0-1,0 0 1,-1 0 0,1 0 0,-1 0 0,1 0 0,-1 1 0,1-1-1,-1 1 1,0 0 0,0 0 0,0 0 0,0 0 0,0 0 0,0 0-1,0 0 1,-1 1 0,1-1 0,-1 1 0,1-1 0,-1 1-1,0-1 1,0 1 0,0 0 0,-1-1 0,1 1 0,-1 0 0,1 0-1,-1 0 1,0 0 0,0-1 0,0 1 0,-1 4 0,-1-2 28,1 1 1,-1-1 0,0 0 0,-1 0 0,1 0-1,-1 0 1,0 0 0,0-1 0,0 1 0,-1-1-1,0 0 1,-4 4 0,-60 48 461,35-31 15,19-15-261,11-8-207,0 0 0,0 1 0,0-1 1,0 1-1,0-1 0,0 1 0,1 0 0,-1 0 0,1 0 0,0 0 1,0 0-1,0 1 0,0-1 0,-1 4 0,3-6-40,0-1 1,0 1-1,0-1 0,0 1 0,0-1 1,0 1-1,1-1 0,-1 1 0,0-1 1,0 1-1,1-1 0,-1 1 0,0-1 1,0 1-1,1-1 0,-1 0 1,1 1-1,-1-1 0,0 1 0,1-1 1,-1 0-1,1 0 0,-1 1 0,1-1 1,-1 0-1,0 0 0,1 1 0,-1-1 1,1 0-1,0 0 0,-1 0 0,1 0 1,-1 0-1,1 0 0,-1 0 0,1 0 1,0 0-1,27 1 34,-21-1-24,117-6-2117,-1-12-6090,-67 5 2032</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09.662"/>
    </inkml:context>
    <inkml:brush xml:id="br0">
      <inkml:brushProperty name="width" value="0.025" units="cm"/>
      <inkml:brushProperty name="height" value="0.025" units="cm"/>
    </inkml:brush>
  </inkml:definitions>
  <inkml:trace contextRef="#ctx0" brushRef="#br0">5031 4136 8776,'0'0'6150,"1"-11"-6235,2-9 76,0 1 0,14-38 0,-17 54 141,1-1 0,-1 1 0,0-1-1,0 0 1,0 1 0,0-1 0,-1 1 0,1-1 0,-1 0 0,0 1 0,0-1-1,0 1 1,-1 0 0,1-1 0,-1 1 0,1 0 0,-1 0 0,0 0-1,-1 0 1,1 0 0,0 1 0,-4-3 0,-19-34 374,-14-64 97,27 67-563,-2 0 1,-1 1 0,-2 1 0,-22-34-1,-5 9-471,-3 2-1,-53-52 1,-118-96 83,155 149 389,-177-165 130,-488-424 720,-94-3-95,-41 55-700,132 204 854,591 320-678,-3-6 492,-252-176-1,340 210-807,19 13-129,-1 1-1,-2 1 0,0 2 0,-78-33 0,116 56 87,0 1-45,1 0 0,0 0 1,-1 0-1,1 0 0,0 0 0,-1 0 1,1 0-1,-1 0 0,1-1 1,0 1-1,-1 0 0,1 0 0,0 0 1,-1-1-1,1 1 0,0 0 0,-1 0 1,1-1-1,0 1 0,0 0 1,0-1-1,-1 1 0,1 0 0,0-1 1,0 1-1,0-1 0,-1 1 1,1 0-1,0-1 0,0 1 0,0 0 1,0-1-1,0 1 0,0-1 0,0-8-5692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030"/>
    </inkml:context>
    <inkml:brush xml:id="br0">
      <inkml:brushProperty name="width" value="0.025" units="cm"/>
      <inkml:brushProperty name="height" value="0.025" units="cm"/>
    </inkml:brush>
  </inkml:definitions>
  <inkml:trace contextRef="#ctx0" brushRef="#br0">158 0 6182,'-3'9'4495,"-3"11"-2591,1-1 1,1 1 0,-2 27-1,6 34-1120,1-77-797,1 13 117,-1-1 0,0 0 0,-4 29 0,3-41 47,-1-1 0,1 1-1,-1-1 1,0 0-1,0 1 1,-1-1-1,1 0 1,-1 0-1,0 0 1,-3 5-1,4-7 8,0 0 1,-1 1-1,1-1 0,-1 0 1,1 0-1,-1 0 0,1 0 1,-1-1-1,0 1 0,1 0 0,-1-1 1,0 1-1,0-1 0,1 1 1,-1-1-1,0 0 0,0 0 0,0 0 1,1 0-1,-1 0 0,-3 0 1,2-1-105,-1-1 1,1 1-1,0 0 1,0-1 0,0 0-1,0 0 1,0 0-1,0 0 1,0 0-1,0-1 1,1 1 0,-1-1-1,1 0 1,0 1-1,0-1 1,0 0 0,0-1-1,1 1 1,-4-6-1,1-2-82,-1 0 0,1 0-1,1-1 1,-4-20 0,6 27 45,1 0 1,-1 0-1,1 0 1,0 0-1,0 0 0,0 0 1,1 0-1,1-8 1,0 10-224,-1 0 1,1 0-1,0 0 1,0 0-1,0 1 1,1-1-1,-1 0 1,0 1-1,1-1 1,0 1-1,0 0 1,5-3-1,17-14-6264,-12 7 582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1.938"/>
    </inkml:context>
    <inkml:brush xml:id="br0">
      <inkml:brushProperty name="width" value="0.025" units="cm"/>
      <inkml:brushProperty name="height" value="0.025" units="cm"/>
    </inkml:brush>
  </inkml:definitions>
  <inkml:trace contextRef="#ctx0" brushRef="#br0">65 1 5830,'0'0'14899,"-3"14"-14253,-15 56 292,3 2 0,3 0 1,-4 126-1,16-197-930,0 1 0,-1-1 1,1 1-1,0-1 0,0 0 0,0 1 1,0-1-1,0 1 0,1-1 0,-1 0 1,0 1-1,1-1 0,-1 0 0,1 1 1,-1-1-1,1 0 0,0 0 0,-1 1 1,1-1-1,0 0 0,0 0 0,0 0 1,0 0-1,0 0 0,0 0 0,0 0 1,0-1-1,0 1 0,1 0 0,-1 0 1,0-1-1,0 1 0,1-1 0,-1 1 1,0-1-1,1 0 0,-1 1 0,0-1 1,1 0-1,-1 0 0,1 0 1,-1 0-1,0 0 0,1 0 0,-1-1 1,1 1-1,-1 0 0,0-1 0,1 1 1,-1-1-1,2 0 0,7-4 55,0 1 0,-1-1-1,0-1 1,0 0 0,11-9 0,4-7 5,-19 16-57,0 0 1,1 1-1,-1 0 1,1 0-1,0 1 1,0 0-1,1 0 1,-1 0 0,1 0-1,0 1 1,0 0-1,0 1 1,14-4-1,-20 7 0,0-1 0,0 0-1,0 0 1,0 1 0,0-1-1,0 1 1,0-1-1,0 1 1,-1-1 0,1 1-1,0 0 1,0-1-1,-1 1 1,1 0 0,0-1-1,-1 1 1,1 0 0,-1 0-1,1 0 1,-1-1-1,1 1 1,-1 0 0,0 0-1,1 0 1,-1 0 0,0 0-1,0 0 1,0 0-1,1 0 1,-1 0 0,0 1-1,1 40 686,-2-32-418,1 81 1227,1-90-1498,-1-1 0,0 0 0,0 0 0,0 1 0,1-1 0,-1 0 0,0 0 0,0 1 0,1-1 1,-1 0-1,0 0 0,0 0 0,1 1 0,-1-1 0,0 0 0,1 0 0,-1 0 0,0 0 0,1 0 0,-1 0 0,0 0 0,1 0 0,-1 0 0,0 0 0,1 0 0,-1 0 0,0 0 0,1 0 0,-1 0 0,0 0 0,1 0 0,-1 0 1,0 0-1,1 0 0,-1 0 0,0-1 0,1 1 0,-1 0 0,0 0 0,0 0 0,1-1 0,-1 1 0,0 0 0,0 0 0,0-1 0,1 1 0,-1 0 0,0 0 0,0-1 0,0 1 0,0 0 0,1-1 0,16-14 239,32-46-4,-39 47-209,0 1 0,0 0 1,1 1-1,1 0 0,0 0 0,1 1 0,21-14 0,-33 25-35,0-1 0,0 0-1,0 0 1,0 1-1,1-1 1,-1 1 0,0-1-1,0 1 1,0 0-1,1-1 1,-1 1-1,0 0 1,0 0 0,1 0-1,-1 0 1,0 0-1,0 0 1,1 0-1,-1 0 1,0 1 0,0-1-1,1 0 1,-1 1-1,0-1 1,2 2-1,-1 0-6,-1-1 0,0 1 0,0-1 0,0 1 0,0 0 0,0 0-1,0-1 1,0 1 0,0 0 0,-1 0 0,1 0 0,-1 0 0,1 0-1,-1 3 1,1 9-37,-1 0 0,0-1 0,-4 25 0,-23 71-418,34-113-4613,4-11 2888,7-18-3448,2-7-3513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2.326"/>
    </inkml:context>
    <inkml:brush xml:id="br0">
      <inkml:brushProperty name="width" value="0.025" units="cm"/>
      <inkml:brushProperty name="height" value="0.025" units="cm"/>
    </inkml:brush>
  </inkml:definitions>
  <inkml:trace contextRef="#ctx0" brushRef="#br0">167 1 6758,'0'0'15914,"-8"11"-14248,1 0-1357,0 1 1,0-1 0,1 1-1,1 1 1,0-1-1,1 1 1,0 0 0,1 0-1,0 0 1,-1 23 0,5 14-224,12 73 0,0 28-125,-11-118-83,-1-22-81,-1 0 0,0 1 0,0-1 0,-4 22 0,4-32 178,0-1-1,0 0 1,0 0 0,0 1-1,0-1 1,0 0-1,0 0 1,0 0 0,0 1-1,0-1 1,0 0 0,0 0-1,0 0 1,0 1-1,-1-1 1,1 0 0,0 0-1,0 0 1,0 1 0,0-1-1,0 0 1,-1 0 0,1 0-1,0 0 1,0 0-1,0 1 1,0-1 0,-1 0-1,1 0 1,0 0 0,0 0-1,0 0 1,-1 0 0,1 0-1,0 0 1,0 0-1,-1 0 1,1 0 0,0 0-1,0 0 1,0 0 0,-1 0-1,1 0 1,0 0-1,-1 0 1,-7-10-486,-5-16-48,-26-72-77,-22-61 1961,61 159-1276,0-1 0,0 0-1,-1 1 1,1-1 0,0 0 0,0 0 0,0 1 0,0-1 0,0 0-1,0 0 1,0 1 0,0-1 0,0 0 0,0 0 0,1 1 0,-1-1-1,0 0 1,0 1 0,1-1 0,-1 0 0,0 1 0,1-1 0,-1 0-1,1 1 1,-1-1 0,1 1 0,-1-1 0,1 1 0,-1-1 0,1 1-1,0-1 1,-1 1 0,1 0 0,0-1 0,-1 1 0,1 0 0,0-1 0,-1 1-1,1 0 1,0 0 0,0 0 0,-1 0 0,2 0 0,45-2-274,-19 2 334,-13-2-436,0-1 0,-1 0 0,27-11 0,-26 8-1386,-1-1-1,0-1 0,20-13 0,5-9-5177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2.685"/>
    </inkml:context>
    <inkml:brush xml:id="br0">
      <inkml:brushProperty name="width" value="0.025" units="cm"/>
      <inkml:brushProperty name="height" value="0.025" units="cm"/>
    </inkml:brush>
  </inkml:definitions>
  <inkml:trace contextRef="#ctx0" brushRef="#br0">82 1 7719,'0'0'10581,"-5"12"-8008,-11 28-505,1 1-1,3 0 1,-12 70-1,20-80-1782,-1 47 0,5-76-342,-1 0-1,1 0 0,0 0 0,0 0 0,1 0 0,-1 0 0,0 0 0,1 0 0,-1 0 0,1 0 0,-1 0 0,1-1 0,0 1 0,0 0 0,0 0 0,0-1 1,0 1-1,0 0 0,1-1 0,-1 1 0,1-1 0,-1 0 0,1 1 0,-1-1 0,1 0 0,-1 0 0,1 0 0,0 0 0,0 0 0,0-1 0,-1 1 1,1 0-1,0-1 0,4 1 0,-3-1-489,1 0 1,-1 0-1,0 0 1,1 0-1,-1-1 1,1 1-1,-1-1 1,6-2-1,24-17-8127,-18 3 2268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3.298"/>
    </inkml:context>
    <inkml:brush xml:id="br0">
      <inkml:brushProperty name="width" value="0.025" units="cm"/>
      <inkml:brushProperty name="height" value="0.025" units="cm"/>
    </inkml:brush>
  </inkml:definitions>
  <inkml:trace contextRef="#ctx0" brushRef="#br0">77 260 8456,'0'0'11910,"-10"8"-10058,6-4-1694,-2 0 85,1 0-1,0 1 1,0 0-1,1-1 1,-1 2-1,1-1 1,0 0-1,0 1 1,1 0-1,0 0 1,0 0-1,0 0 1,1 0-1,-3 12 1,4-16-204,1 0 0,0 0 1,-1 0-1,1 1 0,0-1 0,0 0 1,0 0-1,0 0 0,1 0 0,-1 1 1,1-1-1,-1 0 0,1 0 0,0 0 1,0 0-1,0 0 0,0 0 0,0 0 1,0-1-1,0 1 0,1 0 0,2 2 1,-1-2-20,1 0 0,-1-1 1,1 1-1,0-1 1,0 0-1,-1 0 1,1-1-1,0 1 0,0-1 1,0 0-1,7 0 1,-4-1-26,0 0 1,-1-1 0,1 0 0,-1 0-1,0 0 1,1-1 0,-1 1 0,0-2-1,-1 1 1,1-1 0,-1 0-1,1 0 1,-1 0 0,0-1 0,-1 1-1,1-1 1,-1-1 0,0 1 0,0 0-1,-1-1 1,1 0 0,-1 0-1,0 0 1,-1 0 0,0-1 0,0 1-1,0-1 1,-1 1 0,2-11 0,-29 47-199,23-25 237,0 1 1,1 0 0,0 0 0,0 0-1,1 0 1,-1 1 0,1-1-1,0 0 1,1 1 0,0-1-1,1 11 1,-1-17-29,0 1 0,1 0 0,-1 0 0,1-1 0,-1 1 0,1 0 0,0-1 0,-1 1 0,1 0 0,0-1 0,-1 1 0,1-1-1,0 1 1,-1-1 0,1 0 0,0 1 0,0-1 0,0 0 0,0 1 0,-1-1 0,1 0 0,0 0 0,0 0 0,0 0 0,0 0 0,0 0 0,0 0 0,-1 0 0,1 0 0,0 0 0,0 0-1,0 0 1,0-1 0,0 1 0,-1 0 0,1-1 0,1 0 0,30-16 104,-23 8-259,0-1 1,-1 0-1,0 0 0,-1-1 0,-1 0 0,1 0 0,-2-1 0,7-17 0,28-107-1249,-29 95 1131,-4 12 109,-5 18 129,1-1-1,0 1 1,1 0 0,6-12 0,-10 23 30,0 0 0,0 0 1,0 0-1,0 0 0,0 0 1,0 0-1,0 0 0,0 1 1,0-1-1,0 0 0,0 0 1,0 0-1,0 0 0,0 0 1,0 0-1,0 0 0,0 0 1,0 0-1,0 0 0,0 0 1,0 1-1,1-1 0,-1 0 1,0 0-1,0 0 0,0 0 0,0 0 1,0 0-1,0 0 0,0 0 1,0 0-1,0 0 0,0 0 1,1 0-1,-1 0 0,0 0 1,0 0-1,0 0 0,0 0 1,0 0-1,0 0 0,0 0 1,0 0-1,0 0 0,1 0 1,-1 0-1,0 0 0,0 0 1,0 0-1,0 0 0,0 0 1,0 0-1,0-1 0,0 1 1,0 0-1,0 0 0,0 0 1,1 0-1,-1 0 0,0 0 1,0 0-1,2 16 117,-2 21 199,-11 44 189,-5 66 1259,16-129-1588,0 1 0,1-1 0,1 0-1,0 1 1,11 33 0,-20-137-327,2 64 168,3 11-81,0 0 0,-1 1 0,0-1 1,0 1-1,-1 0 0,-7-12 0,4 18 43,5 14 22,5 15 16,-1-22-10,0-1-1,0 0 0,1 0 1,0-1-1,-1 1 0,1 0 1,0-1-1,0 0 0,1 0 1,-1 0-1,0 0 0,1 0 0,-1 0 1,1-1-1,-1 0 0,1 0 1,0 0-1,-1 0 0,1-1 1,0 1-1,0-1 0,0 0 1,7 0-1,-3 0-33,0 0 1,1-1-1,-1 0 1,1 0-1,-1-1 1,0 0-1,0-1 0,0 1 1,15-8-1,-11 0-55,0-1 1,-1 0-1,12-13 0,-5 7 703,-34 68-192,11-39-185,1 0 0,0 0-1,1 0 1,0 1 0,1-1 0,1 1-1,0-1 1,0 1 0,2 13 0,-1-26-250,0 1 0,0-1 0,1 1 0,-1-1 0,0 1 1,0-1-1,0 1 0,1-1 0,-1 1 0,0-1 0,1 0 0,-1 1 1,0-1-1,1 1 0,-1-1 0,1 0 0,-1 1 0,1-1 0,-1 0 1,1 1-1,-1-1 0,1 0 0,-1 0 0,1 0 0,-1 1 0,1-1 1,-1 0-1,1 0 0,-1 0 0,1 0 0,-1 0 0,1 0 1,-1 0-1,1 0 0,0 0 0,-1 0 0,1 0 0,-1 0 0,1-1 1,-1 1-1,2-1 0,-1 1-118,1-1 0,0 1 1,-1-1-1,1 0 0,0 0 1,-1 0-1,1 0 0,-1 0 0,0 0 1,1 0-1,-1 0 0,2-3 1,0-1-887,0-1 1,0 0 0,-1 0-1,0-1 1,0 1 0,2-11-1,1-22-7141,-3-5-5042</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3.655"/>
    </inkml:context>
    <inkml:brush xml:id="br0">
      <inkml:brushProperty name="width" value="0.025" units="cm"/>
      <inkml:brushProperty name="height" value="0.025" units="cm"/>
    </inkml:brush>
  </inkml:definitions>
  <inkml:trace contextRef="#ctx0" brushRef="#br0">47 0 6983,'0'0'18545,"-47"49"-17007,47-36-962,0-4-448,12 0-128,9-5-1185,2 4-2082,1-4-2530,3 0-7016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4.027"/>
    </inkml:context>
    <inkml:brush xml:id="br0">
      <inkml:brushProperty name="width" value="0.025" units="cm"/>
      <inkml:brushProperty name="height" value="0.025" units="cm"/>
    </inkml:brush>
  </inkml:definitions>
  <inkml:trace contextRef="#ctx0" brushRef="#br0">98 10 6022,'0'0'13004,"-11"9"-9742,-1 1-2501,1-1 73,0 0-1,0 1 0,1 0 0,0 1 0,-11 15 0,21-25-829,0-1-1,-1 0 1,1 0 0,0 1-1,0-1 1,0 0 0,0 0 0,0 0-1,0 1 1,0-1 0,0 0 0,0 0-1,1 1 1,-1-1 0,0 0-1,0 0 1,0 0 0,0 1 0,0-1-1,0 0 1,0 0 0,0 0-1,1 1 1,-1-1 0,0 0 0,0 0-1,0 0 1,0 0 0,1 1 0,-1-1-1,0 0 1,0 0 0,0 0-1,1 0 1,-1 0 0,0 0 0,0 0-1,1 0 1,-1 0 0,0 0-1,0 0 1,0 0 0,1 0 0,-1 0-1,0 0 1,0 0 0,1 0 0,-1 0-1,0 0 1,0 0 0,0 0-1,1 0 1,-1 0 0,0 0 0,13-2-92,-2-1-507,0-2 0,0 0 0,19-11 0,-23 11 330,0 0 1,1 1-1,-1 1 1,1-1-1,0 1 1,0 1-1,0-1 1,0 1-1,0 1 1,11-2-1,-18 3 318,0 1 1,0-1-1,0 0 1,0 1-1,0-1 0,0 1 1,0-1-1,0 1 0,0 0 1,0-1-1,-1 1 1,1 0-1,0 0 0,0 0 1,-1-1-1,1 1 1,0 0-1,-1 0 0,1 0 1,-1 0-1,1 0 0,-1 0 1,0 0-1,1 0 1,-1 0-1,0 0 0,0 0 1,0 1-1,0-1 1,0 0-1,0 0 0,0 0 1,0 1-1,-2 51 2510,1-34-2046,2-18-632,1-1-1,-1 0 1,0 0 0,1 1-1,-1-1 1,1 0-1,-1 0 1,0-1-1,1 1 1,-1 0-1,1 0 1,-1-1 0,0 1-1,1-1 1,1 0-1,9-8-2112,1 0 1,-1-1-1,0 0 0,-1-1 0,16-20 0,5-5-5598,-3 9 4281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4.354"/>
    </inkml:context>
    <inkml:brush xml:id="br0">
      <inkml:brushProperty name="width" value="0.025" units="cm"/>
      <inkml:brushProperty name="height" value="0.025" units="cm"/>
    </inkml:brush>
  </inkml:definitions>
  <inkml:trace contextRef="#ctx0" brushRef="#br0">114 1 5669,'0'0'13143,"-9"4"-10025,5-2-2890,-49 28 3247,48-27-3256,1 0 0,-1 0 0,1 0 0,0 1 0,0 0 0,0 0 0,0 0 0,1 0 0,0 1 0,-4 5 1,7-9-256,0-1 1,0 1 0,0-1-1,0 1 1,0-1-1,0 1 1,0 0 0,0-1-1,0 1 1,0-1 0,1 1-1,-1-1 1,0 1 0,0-1-1,0 1 1,1-1 0,-1 1-1,0-1 1,1 1 0,-1-1-1,0 0 1,1 1 0,-1-1-1,1 1 1,-1-1 0,1 0-1,-1 0 1,1 1 0,-1-1-1,1 0 1,-1 0 0,1 1-1,-1-1 1,1 0-1,-1 0 1,1 0 0,-1 0-1,1 0 1,-1 0 0,1 0-1,0 0 1,-1 0 0,2 0-1,35 2-2947,-25-2 1388,-3 1 840,1 1-1,-1-1 1,0 2 0,0-1 0,1 2 0,-2-1 0,11 6 0,-16-7 856,0-1 1,-1 1 0,0 0 0,1-1-1,-1 1 1,0 0 0,0 1 0,0-1-1,0 0 1,0 1 0,0-1 0,1 4-1,-2-4 209,-1 0-1,1 0 0,-1 0 0,1 0 0,-1 0 0,0 0 0,0 0 0,0 0 0,0 0 0,0 0 0,0 0 0,0 0 0,-1 0 0,1 0 0,-1 0 0,0 0 0,1 0 0,-1 0 0,-2 3 0,0-1 6,0 0-1,0 0 0,0 0 0,-1-1 0,1 0 0,-1 1 0,0-1 0,0 0 0,0-1 0,-1 1 0,1-1 0,0 0 0,-1 0 0,-5 2 0,5-2-378,-1-1 0,0 1 0,1-1-1,-1 0 1,0 0 0,0 0 0,0-1-1,1 0 1,-1 0 0,0-1-1,-11-2 1,2-8-4583,8 1-1772,2-4-9602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4.960"/>
    </inkml:context>
    <inkml:brush xml:id="br0">
      <inkml:brushProperty name="width" value="0.025" units="cm"/>
      <inkml:brushProperty name="height" value="0.025" units="cm"/>
    </inkml:brush>
  </inkml:definitions>
  <inkml:trace contextRef="#ctx0" brushRef="#br0">0 343 2370,'8'-10'123,"12"-15"-55,13-17 955,33-54 0,-58 84 26,-1-1-1,-1 0 0,0 0 1,0 0-1,-2-1 1,1 0-1,-2 0 1,0 0-1,3-27 1,-7 41-969,1 0 0,0 0 1,0 1-1,-1-1 0,1 0 1,0 0-1,0 0 0,-1 1 1,1-1-1,0 0 1,-1 0-1,1 0 0,0 0 1,-1 0-1,1 0 0,0 0 1,-1 0-1,1 0 0,0 0 1,-1 0-1,1 0 0,0 0 1,-1 0-1,1 0 1,0 0-1,-1 0 0,1 0 1,0 0-1,-1 0 0,1-1 1,0 1-1,0 0 0,-1 0 1,1 0-1,0 0 0,0-1 1,-1 1-1,1 0 1,0 0-1,0-1 0,-1 1 1,1 0-1,0-1 0,0 1 1,0 0-1,0 0 0,0-1 1,-1 1-1,1 0 0,0-1 1,0 1-1,0 0 1,0-1-1,0 1 0,0 0 1,0-1-1,0 1 0,0 0 1,0-1-1,0 1 0,0 0 1,1-1-1,-1 1 0,0-1 1,-16 24 845,4 8-16,1 0-1,2 1 0,1 0 0,-6 54 0,0 138 2209,11-158-2923,0 79 483,-9-257-464,5 67-220,0-57 0,7 101-10,0 1-1,1-1 1,-1 0-1,1 1 1,-1-1-1,1 0 0,-1 1 1,1-1-1,-1 0 1,1 1-1,0-1 1,-1 1-1,1-1 0,0 1 1,-1-1-1,1 1 1,0 0-1,0-1 1,-1 1-1,1 0 0,0 0 1,0-1-1,0 1 1,-1 0-1,1 0 1,0 0-1,0 0 0,0 0 1,1 0-1,35 1-1009,-27-1 515,15 1-2567,1-2 0,39-7-1,-22-1-3653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5.301"/>
    </inkml:context>
    <inkml:brush xml:id="br0">
      <inkml:brushProperty name="width" value="0.025" units="cm"/>
      <inkml:brushProperty name="height" value="0.025" units="cm"/>
    </inkml:brush>
  </inkml:definitions>
  <inkml:trace contextRef="#ctx0" brushRef="#br0">96 51 14446,'0'0'3913,"-8"2"-1009,2 0-2588,-1 0 1,1 0-1,0 1 0,0 0 1,0 0-1,-9 6 1,12-7-179,0 1 0,1-1 0,-1 0 1,1 1-1,-1-1 0,1 1 0,0 0 1,0 0-1,0 0 0,0 0 0,0 0 0,1 0 1,-1 0-1,1 1 0,0-1 0,0 1 1,0 4-1,1-8-118,-1 1 0,1-1 0,0 1 0,0-1 0,0 1 0,0 0 0,0-1 0,0 1 0,0-1 0,1 1 0,-1-1 0,0 1 0,0-1 0,0 1 1,0-1-1,1 1 0,-1-1 0,0 1 0,0-1 0,1 1 0,-1-1 0,1 1 0,-1-1 0,0 0 0,1 1 0,-1-1 0,1 0 0,-1 1 0,1-1 0,-1 0 0,1 1 0,-1-1 0,1 0 0,0 0 0,24-2 261,21-18-83,-33 10-255,-2-1 1,1 0 0,-1 0 0,-1-1 0,12-17-1,9-10-230,-31 39 282,0 0-1,1 0 1,-1 0 0,0-1 0,0 1-1,0 0 1,0 0 0,0-1-1,1 1 1,-1 0 0,0 0-1,0 0 1,0 0 0,0-1-1,1 1 1,-1 0 0,0 0-1,0 0 1,1 0 0,-1 0 0,0 0-1,0 0 1,1 0 0,-1-1-1,0 1 1,0 0 0,1 0-1,-1 0 1,0 0 0,0 0-1,1 0 1,-1 0 0,0 1-1,0-1 1,1 0 0,-1 0 0,0 0-1,0 0 1,0 0 0,1 0-1,-1 0 1,0 0 0,0 1-1,0-1 1,1 0 0,4 16-438,-4 28-333,-1-39 734,-1 3-354,1 0 0,1-1 0,0 1 0,0 0 0,4 14 0,-5-20 288,1-1 0,0 1 0,-1-1 0,1 0 0,0 0 0,0 1 1,-1-1-1,1 0 0,0 0 0,0 0 0,0 0 0,1 0 0,-1 0 0,0 0 0,0 0 0,0-1 0,1 1 0,-1 0 0,0-1 0,1 1 0,-1-1 0,1 1 0,-1-1 1,0 0-1,1 1 0,-1-1 0,1 0 0,-1 0 0,1 0 0,-1 0 0,1 0 0,-1-1 0,1 1 0,-1 0 0,0-1 0,1 1 0,-1-1 0,1 1 0,-1-1 0,2-1 1,20-14-4874,-1-9-982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5.676"/>
    </inkml:context>
    <inkml:brush xml:id="br0">
      <inkml:brushProperty name="width" value="0.025" units="cm"/>
      <inkml:brushProperty name="height" value="0.025" units="cm"/>
    </inkml:brush>
  </inkml:definitions>
  <inkml:trace contextRef="#ctx0" brushRef="#br0">38 1 8936,'0'0'9033,"-2"11"-7453,-9 38-601,4-21 33,1 1 0,1-1 0,1 1 1,2 0-1,2 48 0,0-74-1004,0-1-1,0 0 0,1 0 1,-1 0-1,1 0 0,0 0 1,-1 0-1,1 0 0,0 0 1,0-1-1,0 1 0,1 0 1,-1 0-1,2 1 0,-2-2 2,0-1 0,-1 1 0,1-1 0,0 1 1,0-1-1,0 1 0,0-1 0,0 0 0,0 1 0,0-1 0,0 0 0,0 0 0,0 0 0,0 0 0,0 0 0,0 0 0,0 0 0,0 0 0,0 0 0,2-1 0,1 0 11,0-1 0,-1 1 1,1-1-1,0-1 0,-1 1 0,0 0 0,0-1 0,1 1 0,-1-1 0,-1 0 0,1 0 0,3-4 0,56-94-565,-57 96-7703</inkml:trace>
  <inkml:trace contextRef="#ctx0" brushRef="#br0" timeOffset="1">132 295 7207,'0'0'11082,"0"60"-8423,4-44-417,5-7-384,4-4-865,2-5-705,3 0-192,2-3-1249,-1-12-1442,1-6-864,-5-5-4068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510"/>
    </inkml:context>
    <inkml:brush xml:id="br0">
      <inkml:brushProperty name="width" value="0.025" units="cm"/>
      <inkml:brushProperty name="height" value="0.025" units="cm"/>
    </inkml:brush>
  </inkml:definitions>
  <inkml:trace contextRef="#ctx0" brushRef="#br0">39 1 7944,'0'0'12876,"-3"62"-11467,-6-26-96,1 4-256,0 0-352,1-5-353,4-4-256,2-11-64,1-8-96,0-9-865,10-3-544,0-11-577,-5-13-1153,0-11-2562,-5-2-3812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6.016"/>
    </inkml:context>
    <inkml:brush xml:id="br0">
      <inkml:brushProperty name="width" value="0.025" units="cm"/>
      <inkml:brushProperty name="height" value="0.025" units="cm"/>
    </inkml:brush>
  </inkml:definitions>
  <inkml:trace contextRef="#ctx0" brushRef="#br0">129 0 10025,'-7'9'6124,"-1"2"-4620,0 1 0,1 1 0,0-1 1,1 1-1,-8 23 0,12-30-1275,0 0 0,0-1 0,1 1-1,0 0 1,1 0 0,-1 0 0,1 0 0,0 0 0,0-1-1,1 1 1,0 0 0,0 0 0,0 0 0,1-1 0,0 1-1,0 0 1,0-1 0,1 0 0,3 7 0,8 7-366,0 2 1,13 28-1,-24-41-228,1 0 0,-2 0 0,1 0 0,-1 1 0,-1-1 0,1 0 0,-2 1 0,1 0-1,-1-1 1,-1 10 0,1-17 237,1 0 0,-1 1-1,0-1 1,0 0 0,-1 1-1,1-1 1,0 0 0,0 1-1,-1-1 1,1 0 0,0 1 0,-1-1-1,0 0 1,1 0 0,-1 0-1,0 1 1,1-1 0,-1 0-1,0 0 1,0 0 0,0 0-1,0 0 1,0-1 0,0 1-1,0 0 1,0 0 0,0-1-1,-1 1 1,1 0 0,0-1 0,0 1-1,-1-1 1,1 0 0,0 1-1,-1-1 1,1 0 0,0 0-1,-1 0 1,-1 0 0,0 0-66,0-1 1,0 0 0,0 0-1,0 0 1,1 0-1,-1-1 1,0 1 0,0-1-1,1 0 1,-1 0 0,1 0-1,-1 0 1,1 0 0,0 0-1,-3-5 1,-7-8 395,1-1 0,1 0 0,0-1 0,2-1 0,0 1 0,-10-34 1,18 51-63,0-1 1,0 0 0,0 1-1,0-1 1,1 1 0,-1-1 0,0 0-1,0 1 1,1-1 0,-1 1 0,0-1-1,1 1 1,-1-1 0,1 1 0,-1-1-1,1 1 1,-1-1 0,1 1-1,-1-1 1,1 1 0,-1 0 0,1-1-1,-1 1 1,1 0 0,0 0 0,-1-1-1,1 1 1,0 0 0,-1 0 0,1 0-1,0 0 1,-1 0 0,1 0 0,0 0-1,-1 0 1,1 0 0,1 0-1,36 0-422,-27 1 699,5-1-427,56-1-897,-24-4-3856,-17 0-3111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6.970"/>
    </inkml:context>
    <inkml:brush xml:id="br0">
      <inkml:brushProperty name="width" value="0.025" units="cm"/>
      <inkml:brushProperty name="height" value="0.025" units="cm"/>
    </inkml:brush>
  </inkml:definitions>
  <inkml:trace contextRef="#ctx0" brushRef="#br0">99 43 5093,'0'0'20996,"1"0"-20994,-1 0 0,1 0 0,0 0 0,-1 0 1,1 0-1,-1 0 0,1 0 0,-1 0 0,1 1 0,-1-1 1,1 0-1,-1 0 0,0 0 0,1 1 0,-1-1 0,1 0 1,-1 1-1,1-1 0,-1 0 0,0 1 0,1-1 0,-1 1 1,0-1-1,0 0 0,1 1 0,-1-1 0,0 1 0,0-1 1,1 1-1,-1-1 0,0 2 0,-6 9 281,-1-1 1,0 1-1,-1-1 1,0-1-1,-1 1 0,0-1 1,0-1-1,-18 13 0,6-3 461,53-74-376,-28 49-427,-2 4-13,0-1 0,0 1-1,0 0 1,0-1 0,0 1 0,-1 0-1,0-1 1,0 0 0,0 1-1,1-5 1,-24 30-291,19-18 399,0-1-1,1 1 0,-1 0 1,1 0-1,0 0 1,0 0-1,0 0 1,0 0-1,1 1 1,0-1-1,0 0 1,0 1-1,0-1 1,1 1-1,-1-1 0,1 1 1,1 0-1,-1-1 1,0 1-1,1-1 1,0 1-1,0-1 1,1 0-1,-1 1 1,1-1-1,0 0 1,3 6-1,-4-9-31,0 0 0,0 0 0,0 0 0,0-1 1,0 1-1,1 0 0,-1-1 0,0 1 0,0-1 0,0 1 0,1-1 0,-1 1 0,0-1 0,1 0 1,-1 0-1,0 0 0,0 0 0,1 0 0,-1 0 0,0 0 0,1 0 0,-1 0 0,0-1 1,1 1-1,-1 0 0,0-1 0,0 1 0,0-1 0,1 0 0,-1 1 0,2-2 0,37-29 173,-33 24-165,3-1-16,-5 2-2,1 0 1,-1 1-1,1 0 0,0 1 1,0-1-1,1 1 0,-1 0 0,1 1 1,0 0-1,0 0 0,0 0 1,0 1-1,1 0 0,-1 0 0,1 1 1,11-1-1,-18 2-3,0 0-1,-1 1 1,1-1 0,0 1 0,0-1 0,-1 0-1,1 1 1,0 0 0,-1-1 0,1 1 0,0-1-1,-1 1 1,1 0 0,-1-1 0,1 1 0,-1 0-1,0 0 1,1-1 0,-1 1 0,0 0-1,1 0 1,-1 0 0,0-1 0,0 1 0,0 0-1,1 0 1,-1 0 0,0 0 0,-1 1 0,0 29 50,0-32 10,0 1 1,0-1-1,1 0 0,-1 1 1,0-1-1,0 0 0,1 1 0,-1-1 1,0 0-1,1 0 0,-1 0 1,0 0-1,1 0 0,0 0 1,-1 0-1,1 0 0,-1-1 1,-16-40 140,11 30-107,0-1 1,2 0-1,-5-18 0,12 30-91,1-1 1,0 1-1,0 0 0,0 1 0,1-1 0,-1 1 0,0-1 0,0 1 0,0 0 0,5 1 0,0 0-185,63-9-3151,-25-2-2824,-4-1-4761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7.471"/>
    </inkml:context>
    <inkml:brush xml:id="br0">
      <inkml:brushProperty name="width" value="0.025" units="cm"/>
      <inkml:brushProperty name="height" value="0.025" units="cm"/>
    </inkml:brush>
  </inkml:definitions>
  <inkml:trace contextRef="#ctx0" brushRef="#br0">11 1 3972,'-10'1'-1954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7.842"/>
    </inkml:context>
    <inkml:brush xml:id="br0">
      <inkml:brushProperty name="width" value="0.025" units="cm"/>
      <inkml:brushProperty name="height" value="0.025" units="cm"/>
    </inkml:brush>
  </inkml:definitions>
  <inkml:trace contextRef="#ctx0" brushRef="#br0">0 0 4644,'0'0'-608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8.186"/>
    </inkml:context>
    <inkml:brush xml:id="br0">
      <inkml:brushProperty name="width" value="0.025" units="cm"/>
      <inkml:brushProperty name="height" value="0.025" units="cm"/>
    </inkml:brush>
  </inkml:definitions>
  <inkml:trace contextRef="#ctx0" brushRef="#br0">14 87 6374,'0'0'11979,"3"-8"-9544,-2 4-2273,1-1 1,0 1-1,1-1 1,-1 1-1,1 0 1,0 0-1,0 0 1,0 1-1,0-1 1,1 1-1,-1 0 1,1-1-1,0 2 1,0-1-1,0 0 1,0 1-1,1 0 1,-1 0-1,1 0 1,-1 0-1,1 1 1,0 0-1,-1 0 1,6-1-1,-5 1-97,0 0 0,0 0-1,0 0 1,0 1 0,0-1 0,0 1-1,-1 1 1,1-1 0,0 0 0,0 1-1,0 0 1,0 1 0,7 2 0,-9-3-65,-1 1 0,0 0 1,0 0-1,-1 0 1,1 0-1,0 0 1,0 0-1,-1 0 1,0 1-1,1-1 0,-1 0 1,0 1-1,0-1 1,0 1-1,-1 0 1,1-1-1,0 1 0,-1 0 1,0-1-1,0 1 1,0 0-1,0-1 1,0 1-1,0 0 1,-1-1-1,0 5 0,0 1 42,-1 0 0,0-1-1,0 1 1,-1 0-1,0-1 1,0 1-1,-1-1 1,0 0 0,0 0-1,-11 12 1,-4 4 491,-40 33 1,40-39-26,0 1 0,-21 27 0,39-44-492,0 0 1,0 1-1,0-1 0,0 1 1,0-1-1,0 1 1,0 0-1,0-1 1,1 1-1,-1 0 1,0 0-1,1-1 1,0 1-1,-1 0 1,1 0-1,0 0 0,0 2 1,1-3-5,-1 0 0,1 0 0,-1 0 0,1 0 0,-1 0 0,1 0 0,0 0 0,-1 0 1,1 0-1,0-1 0,0 1 0,-1 0 0,1-1 0,0 1 0,0 0 0,0-1 0,0 1 0,0-1 0,0 1 0,0-1 0,2 1 0,7 1-162,0-1-1,0 1 1,1-2-1,19 0 0,-16 0-464,-2-1-859,1 0 0,-1 0 0,0-1 0,0-1 0,1 0 0,17-8-1,7-4-5838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8.558"/>
    </inkml:context>
    <inkml:brush xml:id="br0">
      <inkml:brushProperty name="width" value="0.025" units="cm"/>
      <inkml:brushProperty name="height" value="0.025" units="cm"/>
    </inkml:brush>
  </inkml:definitions>
  <inkml:trace contextRef="#ctx0" brushRef="#br0">246 18 8648,'0'0'9609,"-10"-4"-7612,6 2-1908,0 0 0,-1 1 0,1-1 1,-1 1-1,1 0 0,-1 0 0,1 0 0,-1 0 1,0 1-1,1 0 0,-1 0 0,0 0 0,1 1 1,-1 0-1,0-1 0,1 1 0,-1 1 0,1-1 1,0 1-1,-1 0 0,1 0 0,0 0 0,-6 5 1,-3 3 45,0 1 1,1 1 0,0 0 0,1 1 0,-17 24 0,24-31 3,0 0 0,0 1 1,1-1-1,0 1 0,0 0 0,0 0 1,1 0-1,0 0 0,0 1 0,1-1 0,0 1 1,0-1-1,1 1 0,0-1 0,1 9 0,-1-14-101,1 0-1,-1-1 1,1 1-1,-1-1 0,1 1 1,0-1-1,0 1 1,0-1-1,-1 0 0,1 1 1,0-1-1,1 0 1,-1 0-1,0 0 0,0 0 1,0 0-1,1 0 1,-1 0-1,1 0 0,2 1 1,0 0 59,1-1 0,-1 0 0,1 0 0,-1 0 1,1 0-1,-1 0 0,7-1 0,2 0 159,-1-1 1,0-1 0,0 1-1,23-8 1,-23 4-191,-1 0 0,1 0-1,-1-2 1,0 1 0,-1-1 0,0-1 0,0 0 0,18-18 0,-24 21-31,1 0-1,-1 0 1,0 0 0,0 0-1,0-1 1,-1 0 0,0 1-1,0-1 1,-1 0 0,1-1-1,-1 1 1,-1 0 0,1-1-1,-1 1 1,0-1 0,-1 1-1,1-1 1,-1 0 0,-1-6-1,0 10-36,0 0 0,-1 0 0,1 0 0,-1 0 0,1 0 0,-1 0 0,0 1 0,0-1 0,0 0 0,0 1 0,-1 0 0,1 0 0,-1 0 0,1 0 0,-1 0 0,0 0 0,0 0 0,1 1 0,-1 0 0,-1-1 0,-4 0 0,3 0-152,0 1 0,1-1 0,-1 1 0,0 0 0,0 1 0,0-1 1,0 1-1,0 0 0,0 0 0,0 1 0,0 0 0,0-1 0,-9 4 0,13-3-19,-1 0 1,1 0-1,-1 0 1,1 0 0,0 0-1,0 0 1,-1 0-1,1 1 1,0-1-1,0 0 1,0 1-1,0-1 1,0 0-1,1 1 1,-1 0-1,0-1 1,1 1-1,-1-1 1,0 3 0,-1 21-7029,2-16 1243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8.883"/>
    </inkml:context>
    <inkml:brush xml:id="br0">
      <inkml:brushProperty name="width" value="0.025" units="cm"/>
      <inkml:brushProperty name="height" value="0.025" units="cm"/>
    </inkml:brush>
  </inkml:definitions>
  <inkml:trace contextRef="#ctx0" brushRef="#br0">8 1 13901,'0'0'10538,"3"75"-9161,-3-42-384,-1 3-320,-4 0-289,3-5-288,1-1-31,0-7-65,1-4-97,0-6-1088,0-6-1025,2-19-18385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19.368"/>
    </inkml:context>
    <inkml:brush xml:id="br0">
      <inkml:brushProperty name="width" value="0.025" units="cm"/>
      <inkml:brushProperty name="height" value="0.025" units="cm"/>
    </inkml:brush>
  </inkml:definitions>
  <inkml:trace contextRef="#ctx0" brushRef="#br0">241 32 14670,'0'0'6716,"-12"-6"-4848,3 2-1685,1 0 1,0 0-1,-1 1 0,0 0 0,0 1 1,0 0-1,-10-1 0,15 3-157,0-1-1,0 2 1,0-1 0,0 0-1,0 1 1,-1 0-1,1 0 1,0 0 0,1 1-1,-1-1 1,0 1 0,0 0-1,1 0 1,-1 0-1,1 0 1,-1 1 0,1-1-1,0 1 1,0 0-1,0 0 1,1 0 0,-4 4-1,2 0 18,0-1 0,1 1-1,0 0 1,0 0 0,0 0 0,-2 14-1,4-20-28,0 1-1,1-1 0,-1 1 0,1 0 0,0-1 1,-1 1-1,1 0 0,0-1 0,0 1 0,0-1 1,0 1-1,0 0 0,0-1 0,0 1 0,1 0 0,-1-1 1,1 1-1,-1-1 0,1 1 0,0-1 0,-1 1 1,1-1-1,0 1 0,0-1 0,0 0 0,0 1 1,0-1-1,0 0 0,1 0 0,-1 0 0,0 0 1,1 0-1,-1 0 0,0 0 0,4 1 0,1-1 4,0 0-1,0-1 1,0 1-1,0-1 1,0 0-1,0-1 1,0 0-1,0 0 0,0 0 1,-1 0-1,1-1 1,0 0-1,8-4 1,-4 0-460,-1 0 1,1 0-1,-1-1 1,0 0 0,-1-1-1,10-10 1,-17 19 378,0-1 0,-1 1-1,1 0 1,-1 0 0,1 0 0,-1 0 0,1-1 0,-1 1 0,1 0 0,-1 0 0,0 0 0,0 0 0,0 0 0,1 0 0,-1 0 0,0 0 0,0 0 0,0 0-1,0 0 1,0 0 0,-1 0 0,1 2 0,0 35 617,0-37-561,-4 237 5496,4-235-5425,-1-1 0,0 1 0,0 0-1,0-1 1,0 1 0,0 0 0,0-1 0,-1 0 0,0 1 0,1-1 0,-1 0 0,0 0 0,0 0 0,0 0 0,0 0 0,0 0 0,-1 0 0,1-1 0,0 1 0,-1-1 0,0 0 0,1 1 0,-1-1 0,1-1 0,-1 1 0,0 0 0,0-1 0,-4 1 0,-11 2 416,0 0 1,0-2-1,-20 0 1,35-1-439,-50-8 456,52 8-516,0 0 1,0 0-1,0-1 0,1 1 0,-1 0 0,0-1 0,0 1 0,1-1 1,-1 1-1,0-1 0,0 1 0,1-1 0,-1 1 0,0-1 0,1 0 1,-1 1-1,1-1 0,-1 0 0,1 1 0,-1-1 0,0-1 0,2 1-80,-1 0 0,0 0 0,1 0 0,-1 0 0,0 0 0,1 0 0,-1 0 0,1 0 0,-1 0 0,1 0 0,0 0 0,0 0 0,-1 0 0,1 0 0,0 1 0,0-1 0,0 0 0,0 0 0,-1 1 0,1-1 0,0 1 0,2-1 0,50-25-8490,-20 11-305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0.051"/>
    </inkml:context>
    <inkml:brush xml:id="br0">
      <inkml:brushProperty name="width" value="0.025" units="cm"/>
      <inkml:brushProperty name="height" value="0.025" units="cm"/>
    </inkml:brush>
  </inkml:definitions>
  <inkml:trace contextRef="#ctx0" brushRef="#br0">191 1 8520,'0'0'3908,"5"9"-1597,23 40 887,-15-29-2467,-1 1 1,0 0-1,-2 0 0,-1 1 1,12 39-1,-18-42-585,-1 1-1,-1-1 1,-1 1-1,-1 0 1,0-1-1,-2 1 0,0-1 1,-1 0-1,-1 0 1,-8 21-1,8-27-292,-1 1 1,0-2-1,-1 1 0,0-1 0,-1 0 0,0 0 0,-1-1 0,-1 0 0,1 0 0,-2-1 0,1-1 1,-1 0-1,-1 0 0,-19 11 0,23-17-754,0 1 1,0-2 0,0 1-1,0-1 1,-1 0-1,1 0 1,-1-1 0,-8 0-1,-26-1-6759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0.471"/>
    </inkml:context>
    <inkml:brush xml:id="br0">
      <inkml:brushProperty name="width" value="0.025" units="cm"/>
      <inkml:brushProperty name="height" value="0.025" units="cm"/>
    </inkml:brush>
  </inkml:definitions>
  <inkml:trace contextRef="#ctx0" brushRef="#br0">233 15 4388,'0'0'6177,"-11"-3"-4613,4 0-1403,3 2-38,-1-1-1,1 1 1,0-1 0,0 1 0,-1 1-1,1-1 1,-1 0 0,1 1 0,0 0-1,-1 0 1,1 1 0,-1-1 0,1 1-1,0 0 1,-1 0 0,1 0-1,0 0 1,0 1 0,0 0 0,0 0-1,-6 4 1,-1 6 260,0 0-1,1 0 1,1 1-1,0 1 1,1 0-1,0 0 1,1 0-1,1 1 0,0 0 1,1 0-1,0 1 1,2-1-1,-4 29 1,1 12 359,3 0 0,6 87 0,-2-121-629,2 1 1,0 0-1,2-1 1,0 1-1,1-1 1,11 23-1,-12-34-421,1 0 0,0 0 1,0-1-1,1 0 0,13 15 0,-15-19-467,1-1-1,0 0 0,0 0 1,0 0-1,1-1 1,-1 0-1,1 0 1,0 0-1,11 3 0,23 3-9367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867"/>
    </inkml:context>
    <inkml:brush xml:id="br0">
      <inkml:brushProperty name="width" value="0.025" units="cm"/>
      <inkml:brushProperty name="height" value="0.025" units="cm"/>
    </inkml:brush>
  </inkml:definitions>
  <inkml:trace contextRef="#ctx0" brushRef="#br0">0 1 5669,'0'0'16912,"59"37"-16175,-37-32-289,6-3-255,0-1-129,-5-1-192,0 0-961,-8 0-1025,-6 0-1474,-9-4-2401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1.065"/>
    </inkml:context>
    <inkml:brush xml:id="br0">
      <inkml:brushProperty name="width" value="0.025" units="cm"/>
      <inkml:brushProperty name="height" value="0.025" units="cm"/>
    </inkml:brush>
  </inkml:definitions>
  <inkml:trace contextRef="#ctx0" brushRef="#br0">1 15 11659,'0'0'13197,"83"4"-12012,-34-4-545,7 0-480,0-6-96,-3-2-64,-8 5-320,-15 2-961,-11 1-641,-15 0-544,-4 9-449,-24 3-1313,-5-2-2242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1.425"/>
    </inkml:context>
    <inkml:brush xml:id="br0">
      <inkml:brushProperty name="width" value="0.025" units="cm"/>
      <inkml:brushProperty name="height" value="0.025" units="cm"/>
    </inkml:brush>
  </inkml:definitions>
  <inkml:trace contextRef="#ctx0" brushRef="#br0">1 23 8008,'0'0'15054,"48"45"-14061,-4-52-481,7-4-320,-1 2-128,2-2-192,-9 3-1313,-8 1-1057,-10 0-1154,-14-1-3234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1.768"/>
    </inkml:context>
    <inkml:brush xml:id="br0">
      <inkml:brushProperty name="width" value="0.025" units="cm"/>
      <inkml:brushProperty name="height" value="0.025" units="cm"/>
    </inkml:brush>
  </inkml:definitions>
  <inkml:trace contextRef="#ctx0" brushRef="#br0">1 252 13453,'0'0'7207,"8"-10"-6236,63-70 462,64-77-421,-135 156-1012,0 1 0,0 0-1,1 0 1,-1-1 0,0 1 0,0 0-1,0 0 1,0 0 0,0-1 0,1 1-1,-1 0 1,0 0 0,0 0 0,0-1-1,1 1 1,-1 0 0,0 0 0,0 0-1,0 0 1,1 0 0,-1 0 0,0 0-1,0-1 1,1 1 0,-1 0 0,0 0-1,1 0 1,-1 0 0,0 0 0,0 0-1,1 0 1,-1 0 0,0 0 0,0 0-1,1 1 1,-1-1 0,0 0 0,0 0-1,1 0 1,-1 0 0,0 0 0,0 0-1,0 0 1,1 1 0,5 16-61,2 49-117,-2-9 86,-3-43-98,0 0-1,2 0 1,9 24-1,-12-35-40,-1 0-1,1 0 1,-1 0-1,1 0 1,0 0-1,0-1 1,1 1-1,-1-1 0,0 1 1,1-1-1,0 0 1,-1 0-1,1 0 1,0 0-1,0 0 1,0-1-1,0 1 0,1-1 1,-1 0-1,0 0 1,7 1-1,17-1-11560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2.279"/>
    </inkml:context>
    <inkml:brush xml:id="br0">
      <inkml:brushProperty name="width" value="0.025" units="cm"/>
      <inkml:brushProperty name="height" value="0.025" units="cm"/>
    </inkml:brush>
  </inkml:definitions>
  <inkml:trace contextRef="#ctx0" brushRef="#br0">156 0 5990,'0'0'15145,"-9"7"-14024,0 0-947,1 0 0,-1 1 0,2 0 1,-1 0-1,1 1 0,1 0 0,-1 0 1,1 1-1,1 0 0,-5 13 0,-4 14 272,1 2-1,3 0 0,1 0 1,2 1-1,2 0 0,-1 74 1,6-106-449,0 1 1,0-1 0,1 0 0,1 0-1,-1 0 1,1 0 0,0 0-1,1 0 1,0 0 0,1-1-1,-1 0 1,1 1 0,0-1-1,1 0 1,0-1 0,0 1-1,1-1 1,-1 0 0,1-1-1,0 1 1,1-1 0,0 0-1,-1-1 1,1 1 0,1-1-1,-1-1 1,15 6 0,-14-7-552,1 0 0,-1-1 0,1 0 1,-1 0-1,0-1 0,1 0 0,-1-1 1,1 0-1,-1 0 0,1 0 0,9-4 0,19-12-6412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5.118"/>
    </inkml:context>
    <inkml:brush xml:id="br0">
      <inkml:brushProperty name="width" value="0.025" units="cm"/>
      <inkml:brushProperty name="height" value="0.025" units="cm"/>
    </inkml:brush>
  </inkml:definitions>
  <inkml:trace contextRef="#ctx0" brushRef="#br0">1 321 5029,'0'0'19778,"11"-8"-18534,27-21-1093,-2-1 0,-1-2 0,-2-2 0,-1-1 0,-1-1 0,39-62 0,-60 80 49,-15 21 159,-16 28-186,10-9-201,1 0 0,1 0 0,1 1 0,1 1 0,1-1 0,1 1 1,1 0-1,-2 43 0,6-66-44,0 0 0,0 0 1,0 0-1,0-1 0,0 1 0,0 0 1,0 0-1,0 0 0,1-1 0,-1 1 1,0 0-1,0 0 0,1-1 0,-1 1 1,0 0-1,1-1 0,-1 1 1,1 0-1,-1-1 0,1 1 0,-1 0 1,1-1-1,0 1 0,-1-1 0,1 1 1,0-1-1,-1 0 0,1 1 0,0-1 1,-1 0-1,1 1 0,0-1 0,0 0 1,-1 0-1,1 0 0,0 1 1,0-1-1,0 0 0,1 0 0,1-1-438,-1 1 0,1 0 0,0-1 0,0 0 0,-1 0 0,1 0 0,0 0 0,-1 0 0,1 0 0,-1-1 0,3-1 0,22-21-6878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5.476"/>
    </inkml:context>
    <inkml:brush xml:id="br0">
      <inkml:brushProperty name="width" value="0.025" units="cm"/>
      <inkml:brushProperty name="height" value="0.025" units="cm"/>
    </inkml:brush>
  </inkml:definitions>
  <inkml:trace contextRef="#ctx0" brushRef="#br0">90 1 13965,'0'0'7453,"-6"11"-6396,-9 16-948,2 2 0,2 0 1,0 0-1,2 1 1,1 1-1,1-1 1,-2 37-1,13-77-7967,-3-6 1687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5.807"/>
    </inkml:context>
    <inkml:brush xml:id="br0">
      <inkml:brushProperty name="width" value="0.025" units="cm"/>
      <inkml:brushProperty name="height" value="0.025" units="cm"/>
    </inkml:brush>
  </inkml:definitions>
  <inkml:trace contextRef="#ctx0" brushRef="#br0">0 207 9865,'0'0'16048,"49"-14"-15312,-19 12-351,4-2-353,3 2-32,0 1-1089,-1-1-1954,-1 1-1185,-3-1-3748</inkml:trace>
  <inkml:trace contextRef="#ctx0" brushRef="#br0" timeOffset="1">561 0 13773,'0'0'6406,"-43"61"-4772,26-27-738,-1 3-543,0 1-1,2 0-128,4-4-128,2-3-64,6-8 1,4-5-33,0-9-321,4-8-736,11-1-736,2-6-1282,1-14-2979,0 0-5061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6.133"/>
    </inkml:context>
    <inkml:brush xml:id="br0">
      <inkml:brushProperty name="width" value="0.025" units="cm"/>
      <inkml:brushProperty name="height" value="0.025" units="cm"/>
    </inkml:brush>
  </inkml:definitions>
  <inkml:trace contextRef="#ctx0" brushRef="#br0">93 0 15086,'0'0'5253,"-34"58"-4452,20-26 128,2 3-192,0 1-289,4-4-224,1-1-192,2-7 32,4-6-64,1-4 0,0-8 32,7-6-2882,1-9-2147,1-9-4356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7.167"/>
    </inkml:context>
    <inkml:brush xml:id="br0">
      <inkml:brushProperty name="width" value="0.025" units="cm"/>
      <inkml:brushProperty name="height" value="0.025" units="cm"/>
    </inkml:brush>
  </inkml:definitions>
  <inkml:trace contextRef="#ctx0" brushRef="#br0">31 80 8712,'-2'-1'664,"0"1"0,0-1-1,-1 0 1,1-1-1,0 1 1,1 0 0,-1-1-1,0 1 1,0-1 0,1 1-1,-1-1 1,1 0-1,-1 1 1,1-1 0,0 0-1,-2-2 1,11-7 4604,18 5-4655,21 2 1186,87 5 0,-93 1-2738,0-2-1,-1-1 1,49-8-1,-43-7-6939,-29 6 485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7.790"/>
    </inkml:context>
    <inkml:brush xml:id="br0">
      <inkml:brushProperty name="width" value="0.025" units="cm"/>
      <inkml:brushProperty name="height" value="0.025" units="cm"/>
    </inkml:brush>
  </inkml:definitions>
  <inkml:trace contextRef="#ctx0" brushRef="#br0">36 78 8456,'0'0'15503,"13"-8"-14372,-10 5-1080,8-5 124,0 0-1,1 1 1,0 0-1,0 0 1,1 2-1,0-1 1,0 2-1,0 0 0,0 0 1,23-2-1,-36 6-173,0 0 0,1 0 0,-1 0 0,1 0 0,-1 0 0,1 0 0,-1 0-1,0 0 1,1 0 0,-1 1 0,1-1 0,-1 0 0,0 0 0,1 0 0,-1 1 0,0-1-1,1 0 1,-1 0 0,0 1 0,1-1 0,-1 0 0,0 1 0,0-1 0,0 1 0,1-1-1,-1 0 1,0 1 0,0-1 0,0 1 0,0-1 0,1 0 0,-1 1 0,0-1 0,0 1 0,0-1-1,0 0 1,0 1 0,0-1 0,0 1 0,0-1 0,0 1 0,-1-1 0,1 0 0,0 1-1,0-1 1,0 1 0,0-1 0,-1 0 0,1 1 0,0-1 0,0 0 0,-1 1 0,1-1-1,0 0 1,0 1 0,-1-1 0,1 1 0,-17 21 155,-67 48 306,53-46-17,-42 41-1,72-64-432,0 0-1,0-1 1,1 1 0,-1 0-1,0 0 1,0 0-1,1 0 1,-1 0 0,0-1-1,1 1 1,-1 0 0,1 0-1,-1 0 1,1 1-1,0-1 1,-1 0 0,1 0-1,0 0 1,0 0 0,0 0-1,0 0 1,0 2-1,0-2-2,1 0 0,0 0 0,-1-1 0,1 1 0,0 0 0,0-1 0,-1 1 0,1 0 0,0-1 0,0 1 0,0-1 0,0 0 0,0 1-1,-1-1 1,1 0 0,0 1 0,0-1 0,0 0 0,0 0 0,2 0 0,61-2 76,-55 2-123,3-2-407,0 0 1,0 0-1,-1-1 1,14-5-1,-11 2-1727,0 0 0,-1-1 0,13-8-1,4-7-6363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206"/>
    </inkml:context>
    <inkml:brush xml:id="br0">
      <inkml:brushProperty name="width" value="0.025" units="cm"/>
      <inkml:brushProperty name="height" value="0.025" units="cm"/>
    </inkml:brush>
  </inkml:definitions>
  <inkml:trace contextRef="#ctx0" brushRef="#br0">49 1 11115,'0'0'6854,"-46"48"-4868,43-39-289,3-3-736,6-6-384,15 0-1,6 0-255,5-5-193,2-4-96,1 2-705,-5 2-1633,-8 3-2979,-7 2-5349</inkml:trace>
  <inkml:trace contextRef="#ctx0" brushRef="#br0" timeOffset="1">33 199 3876,'0'0'17841,"77"-18"-17681,-39 4-192,6-1-1346,-5 2-2465,2-1-3877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8.475"/>
    </inkml:context>
    <inkml:brush xml:id="br0">
      <inkml:brushProperty name="width" value="0.025" units="cm"/>
      <inkml:brushProperty name="height" value="0.025" units="cm"/>
    </inkml:brush>
  </inkml:definitions>
  <inkml:trace contextRef="#ctx0" brushRef="#br0">97 89 13549,'0'0'6374,"1"-10"-3972,1-3-1641,-1 7-377,0 0 1,0 0 0,-1 0 0,0 0-1,0 0 1,-2-7 0,2 12-339,0 1 1,0-1-1,0 0 0,-1 0 1,1 0-1,0 1 0,-1-1 0,1 0 1,0 0-1,-1 1 0,1-1 1,-1 0-1,0 1 0,1-1 0,-1 1 1,1-1-1,-1 1 0,0-1 1,1 1-1,-1-1 0,0 1 1,0 0-1,1-1 0,-1 1 0,0 0 1,0-1-1,1 1 0,-1 0 1,0 0-1,0 0 0,0 0 0,0 0 1,1 0-1,-1 0 0,0 0 1,0 0-1,0 0 0,1 0 0,-3 1 1,1 0-56,0-1 0,-1 1 0,1 0 0,0 0 0,-1 0 0,1 0 0,0 0 0,0 0 0,0 1 0,0-1 0,0 1 0,-3 2 0,-1 4 6,1 1 1,0 0-1,0 0 0,1 0 1,0 0-1,1 1 0,0-1 1,0 1-1,1 0 0,1 0 1,-1 0-1,1 0 0,1 0 1,0 0-1,2 15 0,-1-23 3,-1 0-1,1-1 1,0 1-1,0-1 1,0 1-1,0-1 1,0 1-1,0-1 1,0 0-1,0 1 1,0-1-1,0 0 0,1 0 1,-1 0-1,1 0 1,-1 0-1,1 0 1,-1 0-1,1 0 1,-1-1-1,1 1 1,0-1-1,-1 1 1,1-1-1,0 0 1,0 1-1,-1-1 1,1 0-1,0 0 0,0 0 1,-1 0-1,1-1 1,0 1-1,3-1 1,1 0 10,0 0-1,0-1 1,0 1 0,0-1 0,0 0-1,0-1 1,-1 1 0,10-7 0,-9 4 45,0 0 0,0-1 0,-1 0 0,0 0 1,0 0-1,-1 0 0,0-1 0,0 0 0,0 0 0,-1 0 1,0 0-1,0 0 0,-1-1 0,0 1 0,0-1 0,-1 0 1,0 1-1,0-1 0,-1 0 0,-1-14 0,1 21-51,0 0 0,0-1 1,0 1-1,0 0 0,0 0 0,0 0 0,0 0 0,0 0 0,0 0 0,-1 0 0,1 0 1,0 0-1,-1 0 0,1 0 0,-1 1 0,1-1 0,-1 0 0,1 0 0,-1 0 1,1 0-1,-1 1 0,0-1 0,0 0 0,1 0 0,-1 1 0,0-1 0,0 1 1,0-1-1,0 1 0,0-1 0,0 1 0,0 0 0,0-1 0,0 1 0,0 0 1,0 0-1,0-1 0,0 1 0,0 0 0,-1 0 0,0 1-80,1-1-1,-1 1 1,1-1-1,-1 1 1,1-1-1,-1 1 1,1 0-1,-1 0 0,1 0 1,0 0-1,-1 0 1,1 0-1,0 0 1,0 0-1,0 0 1,0 0-1,0 1 1,0-1-1,0 0 1,0 1-1,1-1 1,-1 1-1,1-1 1,-1 1-1,0 2 1,-2 26-4164,3-20 347,2-2-3434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8.803"/>
    </inkml:context>
    <inkml:brush xml:id="br0">
      <inkml:brushProperty name="width" value="0.025" units="cm"/>
      <inkml:brushProperty name="height" value="0.025" units="cm"/>
    </inkml:brush>
  </inkml:definitions>
  <inkml:trace contextRef="#ctx0" brushRef="#br0">70 1 15599,'0'0'10378,"-37"67"-9546,23-40-319,3-3-225,5-4-192,5-2-96,1-5-32,0-6-1185,0-5-1441,3-2-1186,0 0-2562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9.174"/>
    </inkml:context>
    <inkml:brush xml:id="br0">
      <inkml:brushProperty name="width" value="0.025" units="cm"/>
      <inkml:brushProperty name="height" value="0.025" units="cm"/>
    </inkml:brush>
  </inkml:definitions>
  <inkml:trace contextRef="#ctx0" brushRef="#br0">196 15 5189,'0'0'14061,"-9"-3"-11162,0 0-2433,1 1 0,-1 0 1,0 0-1,0 1 0,-12 0 0,18 1-422,-1 0-1,1 1 0,-1-1 0,1 1 1,-1 0-1,1 0 0,-1 0 0,1 0 1,0 1-1,-1 0 0,1-1 0,0 1 0,0 0 1,0 0-1,1 1 0,-1-1 0,0 1 1,1-1-1,-3 4 0,4-5-35,-1 1 0,1-1-1,0 0 1,0 1 0,0-1 0,-1 1-1,2 0 1,-1-1 0,0 1 0,0 0-1,0 0 1,1-1 0,-1 1 0,1 0-1,0 0 1,-1 0 0,1 0 0,0 3-1,1-4 2,0 0-1,0 0 1,1 0 0,-1 0-1,0 0 1,0-1-1,1 1 1,-1 0-1,0-1 1,1 1-1,-1-1 1,1 0-1,-1 1 1,1-1 0,-1 0-1,1 0 1,-1 0-1,1 0 1,-1 0-1,1 0 1,-1 0-1,1-1 1,1 1-1,14-2-304,-13 1 66,-1 1 0,1-1-1,0 1 1,-1 0-1,1 0 1,0 1-1,-1-1 1,7 2 0,-9-1 178,0 0-1,0-1 1,0 1 0,0 0 0,0 0 0,0 0 0,0 0 0,0 1 0,0-1 0,0 0 0,0 0 0,0 0 0,-1 1 0,1-1 0,-1 0 0,1 1 0,-1-1 0,1 1 0,-1-1 0,0 0 0,0 1 0,0-1 0,0 1 0,0-1 0,0 1 0,0 1 0,1 12 706,-1 0 0,-1 0-1,0 0 1,-1 0 0,-7 26 0,8-37-513,-1 0 0,1-1 0,0 1 0,-1-1 0,0 1 0,0-1 0,0 0 0,0 0 0,0 0 0,-1 0 0,1 0 0,-1 0 0,0-1 0,0 1 0,0-1 0,0 0 0,0 0 1,-1 0-1,1 0 0,0 0 0,-1-1 0,0 0 0,1 0 0,-1 0 0,0 0 0,1 0 0,-1-1 0,-5 1 0,6-1-109,0 0-1,0 0 1,0 0-1,0-1 1,0 1-1,0-1 1,0 0 0,1 0-1,-1 0 1,0 0-1,0 0 1,1 0-1,-6-4 1,7 4-187,1 0 0,-1 1 0,0-1 0,1 0 0,-1 0 0,1 0 0,-1 0 1,1 0-1,0 0 0,-1 0 0,1 0 0,0 0 0,0 0 0,0 0 0,0 0 0,0 0 0,0 0 1,0 0-1,0 0 0,0 0 0,0 0 0,0 0 0,1 0 0,-1 0 0,0 0 0,1 0 0,-1 0 0,1 0 1,-1 0-1,1 0 0,0 0 0,-1 0 0,1 1 0,0-1 0,-1 0 0,1 0 0,0 1 0,0-1 1,0 1-1,0-1 0,-1 1 0,3-1 0,9-11-4420,1-1-2221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29.516"/>
    </inkml:context>
    <inkml:brush xml:id="br0">
      <inkml:brushProperty name="width" value="0.025" units="cm"/>
      <inkml:brushProperty name="height" value="0.025" units="cm"/>
    </inkml:brush>
  </inkml:definitions>
  <inkml:trace contextRef="#ctx0" brushRef="#br0">166 0 11275,'0'0'11467,"48"70"-9482,-24-43-479,1 6-449,-1 2-417,-7 11-223,-7 3-289,-10 5-64,-2 3-64,-22 4 32,-13 2-32,-9-3-352,-7-1-577,0-7-993,-1-5-1345,9-11-2210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1.290"/>
    </inkml:context>
    <inkml:brush xml:id="br0">
      <inkml:brushProperty name="width" value="0.025" units="cm"/>
      <inkml:brushProperty name="height" value="0.025" units="cm"/>
    </inkml:brush>
  </inkml:definitions>
  <inkml:trace contextRef="#ctx0" brushRef="#br0">0 5418 5605,'0'0'6593,"13"-6"-4377,2-6-1838,-2-1 0,0 0 0,0-1 0,18-26 0,6-6 102,74-81 887,195-233-439,-218 246-1360,96-163 0,94-276 440,-158 297 176,-51 114 112,422-833 406,-179 346-73,-242 463-711,89-330-1,-141 420 30,-4-2 0,-3 0-1,-3 0 1,-4-1 0,-8-104-1,2 159 167,-2 0 0,0 0 0,-1 0 0,-2 1 0,0 0 0,-2 0 0,-18-36 0,21 49-81,1 0 0,-2 1 0,1 0 1,-2 0-1,1 0 0,-1 1 0,0 0 1,-1 0-1,1 1 0,-2 0 0,1 1 1,-1 0-1,0 1 0,0-1 0,0 2 1,-1 0-1,0 0 0,-13-3 0,-43 2-196,54 5 147,0 0 1,0-1 0,0-1 0,-14-3 0,26 4 16,0 1 0,0 0 0,-1-1 0,1 1 0,0-1 0,0 1 0,0-1 0,0 1 0,0-1 0,0 0 0,0 0 0,0 0 0,0 1 0,0-1 0,0 0 0,0 0 0,0 0 0,1 0 0,-1 0 0,0-1 0,1 1 0,-1 0 0,1 0 0,-1 0 1,1-1-1,-1-1 0,1 0-8,0 0 1,1 0 0,-1 0 0,1 0 0,-1 0-1,1 0 1,0 0 0,0 0 0,0 1 0,0-1-1,2-3 1,5-6-253,-1 1 0,2 0-1,16-18 1,27-22-2628,-17 19-2552,-11 8-2113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1.757"/>
    </inkml:context>
    <inkml:brush xml:id="br0">
      <inkml:brushProperty name="width" value="0.025" units="cm"/>
      <inkml:brushProperty name="height" value="0.025" units="cm"/>
    </inkml:brush>
  </inkml:definitions>
  <inkml:trace contextRef="#ctx0" brushRef="#br0">1 450 9897,'0'0'7880,"10"1"-6690,0-2-1015,-1 1 0,0-1 0,0-1-1,0 0 1,0 0 0,0-1-1,0 0 1,-1 0 0,1-1 0,-1 0-1,0-1 1,0 1 0,0-2 0,7-6-1,29-22 65,-2-3 0,-1-1 0,-3-2 0,-1-2 0,-1-1 0,-3-2 0,43-74 0,-77 153-102,2-15-136,-2 10 21,1-1 1,1 0-1,1 0 0,2 0 0,10 44 0,-10-61-183,0 0 1,0-1-1,1 0 1,0 0-1,1-1 0,0 1 1,9 9-1,-8-11-356,0-1 0,1 0-1,0 0 1,0-1 0,1 0-1,-1 0 1,1-1 0,18 8-1,36 6-5781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7.494"/>
    </inkml:context>
    <inkml:brush xml:id="br0">
      <inkml:brushProperty name="width" value="0.025" units="cm"/>
      <inkml:brushProperty name="height" value="0.025" units="cm"/>
    </inkml:brush>
  </inkml:definitions>
  <inkml:trace contextRef="#ctx0" brushRef="#br0">12 0 13645,'0'0'10677,"8"11"-10170,-7-8-489,5 4 3,-2 0 1,1 1 0,-1 0-1,0 0 1,0 0 0,-1 0-1,0 0 1,-1 1-1,0-1 1,0 1 0,0 9-1,-1-3-591,0 0 690,-1 1 0,-1-1-1,-3 20 1,3-31-416,1-1-1,-1 1 0,-1 0 1,1-1-1,0 0 0,-1 1 1,0-1-1,-2 4 0,3-6-159,0 1-1,-1-1 0,1 0 1,0 1-1,-1-1 0,1 0 1,-1 0-1,1 0 0,-1 0 1,1 0-1,-1-1 0,0 1 1,1 0-1,-1-1 0,0 1 1,0-1-1,-2 1 0,-10-1-6525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7.817"/>
    </inkml:context>
    <inkml:brush xml:id="br0">
      <inkml:brushProperty name="width" value="0.025" units="cm"/>
      <inkml:brushProperty name="height" value="0.025" units="cm"/>
    </inkml:brush>
  </inkml:definitions>
  <inkml:trace contextRef="#ctx0" brushRef="#br0">0 22 12139,'0'0'11916,"77"3"-10827,-33-5-513,3-3-191,6-1-257,-2 2-128,-4 2 32,-9 1-128,-11 1-1121,-10 0-897,-14 0-321,-17-5-7366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8.190"/>
    </inkml:context>
    <inkml:brush xml:id="br0">
      <inkml:brushProperty name="width" value="0.025" units="cm"/>
      <inkml:brushProperty name="height" value="0.025" units="cm"/>
    </inkml:brush>
  </inkml:definitions>
  <inkml:trace contextRef="#ctx0" brushRef="#br0">0 57 15567,'0'0'9865,"54"-18"-9128,-14 13-481,5 1-192,6-2-64,0 0-544,-2 0-1763,-7 2-1248,-5 0-2242,-8 1-4485</inkml:trace>
  <inkml:trace contextRef="#ctx0" brushRef="#br0" timeOffset="1">477 99 12268,'0'0'3213,"-4"10"-213,-1-1-2314,1 1 0,1-1 0,0 1-1,0 0 1,1 0 0,0 0-1,-1 15 1,3-22-614,0 0-1,0-1 1,0 1-1,0 0 1,1 0 0,-1 0-1,1-1 1,0 1-1,0 0 1,0-1-1,0 1 1,0 0-1,0-1 1,1 0 0,-1 1-1,1-1 1,0 0-1,0 1 1,0-1-1,0 0 1,0-1 0,0 1-1,0 0 1,1-1-1,-1 1 1,0-1-1,1 1 1,0-1 0,-1 0-1,1 0 1,0 0-1,-1-1 1,1 1-1,0-1 1,0 1-1,0-1 1,3 0 0,5 0-82,0 0 1,0-1 0,0 0 0,0-1 0,0 0 0,0-1 0,0 0-1,-1 0 1,0-2 0,1 1 0,-1-1 0,17-12 0,16-5-17,-43 25 101,0 0 0,0 0 0,0 0-1,0 1 1,0-1 0,-1 0 0,1 0-1,-1 0 1,-1 4 0,1-6-34,-12 46 1027,13-46-1053,-1 0 0,1 0-1,0 0 1,-1 0 0,1 0-1,0 0 1,0 0 0,0 0-1,0 0 1,0 0-1,0 1 1,0-1 0,0 0-1,0 0 1,0 0 0,1 0-1,-1 0 1,0 0-1,1 0 1,-1 0 0,1 0-1,-1 0 1,1 0 0,-1-1-1,1 1 1,0 0-1,-1 0 1,1 0 0,0-1-1,0 1 1,0 0 0,-1-1-1,1 1 1,0-1 0,0 1-1,0-1 1,1 1-1,2 0-155,-1-1-1,0 0 0,1 0 0,-1 0 0,1-1 0,-1 1 0,0-1 0,0 0 0,1 0 0,-1 0 1,0 0-1,0 0 0,0-1 0,0 0 0,3-1 0,-1-1-1006,-1 0 0,0 0 0,0-1-1,0 1 1,0-1 0,-1 0 0,0 1 0,4-7-1,12-27-10365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9.515"/>
    </inkml:context>
    <inkml:brush xml:id="br0">
      <inkml:brushProperty name="width" value="0.025" units="cm"/>
      <inkml:brushProperty name="height" value="0.025" units="cm"/>
    </inkml:brush>
  </inkml:definitions>
  <inkml:trace contextRef="#ctx0" brushRef="#br0">36 88 17072,'0'0'8098,"-6"10"-6667,1-1-1330,1 0 0,0 1-1,0 0 1,1 0 0,1 0-1,-1 0 1,2 0 0,-1 0 0,1 0-1,1 1 1,0-1 0,0 0-1,1 1 1,3 11 0,11 50-72,11 61-3,-24-115-27,0-1 0,-2 1-1,0 0 1,-1 0 0,-4 24 0,-1-29 131,1-27 77,1-25-21,-16-171-998,10 122 44,10 88 771,0 0 1,0-1-1,0 1 0,0-1 1,0 1-1,0-1 0,0 1 1,0 0-1,1-1 1,-1 1-1,0-1 0,0 1 1,0 0-1,0-1 0,1 1 1,-1 0-1,0-1 0,0 1 1,0 0-1,1-1 0,-1 1 1,0 0-1,1 0 0,-1-1 1,0 1-1,1 0 0,-1 0 1,0-1-1,1 1 1,-1 0-1,0 0 0,1 0 1,-1 0-1,1 0 0,-1-1 1,0 1-1,1 0 0,-1 0 1,1 0-1,-1 0 0,0 0 1,1 0-1,-1 0 0,1 1 1,-1-1-1,0 0 1,1 0-1,-1 0 0,1 0 1,0 1-1,29 10 254,-12-4-157,-7-5-98,0 0-1,0-1 1,-1 0-1,1-1 1,0 0-1,0 0 1,0-1-1,0-1 1,0 0-1,-1-1 1,1 1-1,-1-2 1,1 0-1,-1 0 1,17-11-1,-20 11-29,0 0 0,-1-1 0,0 0-1,0-1 1,0 1 0,0-1 0,-1 0-1,0-1 1,0 1 0,-1-1-1,0 0 1,0 0 0,0-1 0,-1 1-1,0-1 1,-1 1 0,1-1 0,-2 0-1,1 0 1,-1 0 0,0-15 0,-1 23 27,0-1 1,0 0 0,0 1 0,0-1-1,0 1 1,0-1 0,0 0 0,0 1-1,0-1 1,-1 0 0,1 1 0,0-1-1,0 1 1,-1-1 0,1 1 0,-1-1-1,1 1 1,0-1 0,-1 1 0,1-1-1,-1 1 1,1-1 0,-1 1 0,1 0-1,-1-1 1,1 1 0,-1 0 0,0-1 0,1 1-1,-1 0 1,1 0 0,-1 0 0,0 0-1,1-1 1,-1 1 0,0 0 0,1 0-1,-1 0 1,0 0 0,1 0 0,-1 1-1,1-1 1,-1 0 0,0 0 0,1 0-1,-2 1 1,-1 0 32,0 0-1,1 0 1,-1 0-1,0 0 1,0 0 0,1 1-1,-1-1 1,1 1-1,-5 4 1,-1 5 154,0 0 0,0 1 1,1 0-1,1 0 0,0 1 0,1-1 0,0 2 1,1-1-1,0 0 0,1 1 0,0-1 0,1 1 1,1 0-1,1 0 0,-1 0 0,4 19 1,-3-29-169,1 0-1,-1-1 1,1 1 0,0 0 0,0-1 0,1 1 0,-1-1 0,1 1 0,0-1 0,0 0 0,0 1 0,0-1 0,0 0 0,1-1 0,-1 1 0,1 0 0,0-1 0,0 1 0,0-1 0,0 0 0,0 0 0,0 0 0,1 0 0,-1-1 0,1 1 0,5 1 0,46 8-2921,-1-10-7059,-52-1 9631,-1-1 0,1 1 1,-1 0-1,1 0 0,0-1 1,-1 1-1,1-1 0,-1 0 1,1 1-1,-1-1 0,0 0 1,1 0-1,-1 0 0,0 0 1,0 0-1,1 0 0,-1 0 1,0 0-1,0 0 0,1-2 0,0-1 85,0 0-1,0 1 0,0-1 0,-1 0 0,1 0 0,-1-1 1,1-5-1,0-4 1226,-1 0 0,0 0 1,-2-23-1,1 36-832,0 1 1,0-1-1,0 1 0,0-1 1,0 1-1,0-1 1,0 1-1,0-1 0,0 1 1,0-1-1,0 0 1,-1 1-1,1-1 0,0 1 1,0 0-1,-1-1 1,1 1-1,0-1 0,-1 1 1,1-1-1,0 1 1,-1 0-1,1-1 0,0 1 1,-1-1-1,1 1 1,-1 0-1,1 0 0,-1-1 1,1 1-1,-1 0 1,1 0-1,-1 0 0,1-1 1,-1 1-1,1 0 1,-1 0-1,1 0 0,-1 0 1,0 0-1,1 0 1,-1 0-1,1 0 0,-1 0 1,1 0-1,-1 1 1,1-1-1,-1 0 0,1 0 1,-1 0-1,1 1 1,-1-1-1,1 0 0,-1 0 1,1 1-1,0-1 1,-1 1-1,0 0 0,-24 23 2234,22-19-2152,0 1-1,0 0 1,1-1-1,0 1 1,0 0 0,0 0-1,1 0 1,0 1-1,0-1 1,0 0 0,1 10-1,0-14-207,1 1-1,-1-1 0,0 0 1,1 1-1,0-1 1,-1 0-1,1 1 0,0-1 1,0 0-1,0 0 1,0 0-1,1 0 0,-1 0 1,1 0-1,-1 0 1,1 0-1,-1-1 0,1 1 1,0 0-1,0-1 1,0 0-1,0 1 0,0-1 1,0 0-1,0 0 1,1 0-1,-1 0 0,0-1 1,1 1-1,-1 0 1,0-1-1,3 0 0,1 1-110,-1-1-1,1 0 1,-1 0-1,0-1 1,1 0-1,-1 0 1,0 0-1,1-1 1,-1 1-1,0-1 1,0 0-1,0-1 1,-1 1-1,1-1 1,0 0-1,-1 0 1,0-1-1,0 1 1,0-1-1,0 0 1,0 0-1,3-6 1,3-3-404,-2 0 1,1-1-1,-2 0 1,0 0-1,0-1 1,6-23 0,-17 49 938,1 1 0,1-1 1,0 1-1,0 0 1,1 0-1,1 14 0,0-24-383,0 0-1,0 0 0,1 0 1,-1 0-1,1 0 0,-1 0 0,1 0 1,0 0-1,0 0 0,0 0 1,0 0-1,0 0 0,0-1 0,0 1 1,1 0-1,-1-1 0,3 3 1,-2-3-53,0 0 0,1 0 1,-1 0-1,0-1 1,1 1-1,-1-1 1,0 1-1,1-1 0,-1 0 1,1 0-1,-1 0 1,0 0-1,1 0 1,-1 0-1,1-1 0,-1 1 1,0-1-1,1 0 1,2-1-1,2-1-99,0-1 0,0 0 0,-1 0 0,0 0 0,1-1 0,-2 0 0,1 0 0,0-1 0,-1 0 0,0 0 1,-1 0-1,7-9 0,2-8-711,0 0 0,13-31 1,-18 36 699,0-1 0,-2 1 0,0-1 0,-1 0 1,-1 0-1,0-1 0,-2 1 0,1-34 0,-3 53 134,0 0 0,-1 0 0,1-1 0,0 1 0,0 0-1,-1-1 1,1 1 0,0 0 0,-1 0 0,1 0 0,0-1 0,0 1 0,-1 0 0,1 0-1,-1 0 1,1 0 0,0 0 0,-1-1 0,1 1 0,0 0 0,-1 0 0,1 0-1,0 0 1,-1 0 0,1 0 0,0 0 0,-1 0 0,1 1 0,-1-1 0,1 0 0,0 0-1,-1 0 1,1 0 0,0 0 0,-1 0 0,1 1 0,0-1 0,0 0 0,-1 0 0,1 1-1,0-1 1,-1 0 0,1 0 0,0 1 0,0-1 0,0 0 0,-1 1 0,1-1-1,0 1 1,-6 5 243,1 1 0,1 0 0,-1 0 0,1 1 1,0-1-1,1 1 0,0 0 0,0 0 0,0 0 0,1 0 0,-1 13 0,-1 8 283,1 0 1,2 31 0,2-51-524,0 0-1,0 0 1,1-1 0,0 1-1,1-1 1,0 1 0,0-1 0,8 13-1,-10-17-61,1-1-1,0 1 0,0-1 0,1 1 1,-1-1-1,1 0 0,0 0 0,0 0 1,0 0-1,0-1 0,0 1 0,0-1 1,1 0-1,-1 0 0,1 0 0,0 0 1,-1-1-1,1 1 0,0-1 0,7 1 1,-10-2 23,0 0 1,-1 0 0,1-1 0,0 1 0,-1-1 0,1 1 0,-1-1 0,1 1 0,-1-1 0,1 1 0,-1-1 0,1 1 0,-1-1 0,1 1 0,-1-1 0,0 0 0,1 1 0,-1-1 0,0 0 0,0 1 0,1-1 0,-1 0 0,0 1 0,0-1 0,0 0 0,0 0 0,0 1 0,0-1 0,0 0 0,0 1 0,-1-2-1,0-29 38,1 28-36,-2-11 5,-1 0 1,-1-1 0,-6-17 0,-3-9 72,13 40 77,17 21 49,-8-13-187,0-1-1,1 0 0,-1 0 1,2-1-1,-1 0 0,0-1 1,1 0-1,0-1 0,0 0 1,13 2-1,-17-4-85,-1 0 0,1 0 0,-1-1 0,1 0-1,-1 0 1,1 0 0,-1-1 0,1 0 0,-1 0 0,0-1 0,1 0 0,-1 0 0,0 0 0,0-1 0,0 0-1,-1 0 1,1-1 0,-1 1 0,6-5 0,-10 7 70,-3 2 40,0 1 0,0-1 0,1 1 0,-1 0 0,0-1 0,1 1 0,0 0 0,-1 0 0,1 0 0,0 0 0,-1 3 0,0-2 89,-2 4 53,-1 1 0,2-1 0,-1 1 1,1 0-1,0 0 0,1 0 1,-1 0-1,2 0 0,-1 1 0,1-1 1,1 0-1,-1 1 0,2 10 0,-1-18-183,0 1-1,0-1 1,1 1-1,-1-1 0,0 0 1,1 1-1,-1-1 1,1 0-1,-1 0 0,1 1 1,-1-1-1,1 0 1,0 0-1,0 0 0,0 0 1,0 0-1,0 0 1,0 0-1,0 0 1,0 0-1,0 0 0,0 0 1,0-1-1,0 1 1,1 0-1,-1-1 0,0 1 1,0-1-1,1 0 1,-1 1-1,0-1 0,1 0 1,-1 0-1,1 0 1,-1 0-1,0 0 0,1 0 1,-1 0-1,3-1 1,-2 1-237,1-1 1,0 1 0,0-1 0,0 0 0,-1 0 0,1 0 0,-1-1-1,1 1 1,-1-1 0,1 1 0,-1-1 0,0 0 0,1 0 0,-1 0-1,0 0 1,-1 0 0,1 0 0,3-5 0,7-26-4867,-2-7-3165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562"/>
    </inkml:context>
    <inkml:brush xml:id="br0">
      <inkml:brushProperty name="width" value="0.025" units="cm"/>
      <inkml:brushProperty name="height" value="0.025" units="cm"/>
    </inkml:brush>
  </inkml:definitions>
  <inkml:trace contextRef="#ctx0" brushRef="#br0">259 1 15471,'0'0'1857,"-49"48"-415,24-17-738,-4 2 450,5 1-1,2-2-289,1-4-511,5-2-161,4-8-128,2-4-32,-1-6-224,4-7-609,0-1-864,-1-5-994,2-14-2722,0-7-929</inkml:trace>
  <inkml:trace contextRef="#ctx0" brushRef="#br0" timeOffset="1">0 66 13901,'0'0'10442,"42"52"-9897,-17-38-257,3-2-192,4-3-64,4-4-929,4-5-1249,-7 0-1185,-3 0-3524</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39.874"/>
    </inkml:context>
    <inkml:brush xml:id="br0">
      <inkml:brushProperty name="width" value="0.025" units="cm"/>
      <inkml:brushProperty name="height" value="0.025" units="cm"/>
    </inkml:brush>
  </inkml:definitions>
  <inkml:trace contextRef="#ctx0" brushRef="#br0">16 0 6758,'-8'16'10602,"0"0"-8039,8-2-834,0 1-607,2 0-386,13-1-512,6 2-159,3-1-1283,6-2-1664,1-4-5062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0.204"/>
    </inkml:context>
    <inkml:brush xml:id="br0">
      <inkml:brushProperty name="width" value="0.025" units="cm"/>
      <inkml:brushProperty name="height" value="0.025" units="cm"/>
    </inkml:brush>
  </inkml:definitions>
  <inkml:trace contextRef="#ctx0" brushRef="#br0">64 64 11627,'0'0'8915,"-8"6"-7575,-27 21 96,33-25-1322,1-1 1,-1 1-1,0-1 0,1 1 0,-1 0 1,1-1-1,-1 1 0,1 0 0,0 0 1,0 0-1,0 0 0,0 0 0,-1 3 1,2-4-93,0 0 1,0 0-1,0 0 1,0 0-1,0 0 1,0 0-1,0 0 1,0 0-1,0-1 1,1 1-1,-1 0 1,0 0-1,1 0 1,-1 0-1,0 0 0,1-1 1,-1 1-1,1 0 1,0-1-1,-1 1 1,1 0-1,0 0 1,2 1-31,0 0 0,0 0 0,0 0 0,0-1 0,1 0 0,-1 1 0,0-1 0,1 0 0,-1-1 0,0 1 0,1-1 0,4 1 0,194-1-5112,-198 0 4386,-1 0 0,1-1 0,-1 1 0,0-1 0,1 0 0,-1 0 0,0 0 0,0 0 0,4-2 0,13-10-9446</inkml:trace>
  <inkml:trace contextRef="#ctx0" brushRef="#br0" timeOffset="1">440 1 16560,'0'0'3069,"-11"2"-939,7-1-2159,-53 19 2631,55-20-2505,0 1-1,0 0 1,0 0 0,0 0-1,0 0 1,0 1 0,1-1-1,-1 0 1,1 1-1,-1-1 1,1 1 0,-1-1-1,1 1 1,0 0 0,0 0-1,0 0 1,0-1 0,0 1-1,0 0 1,0 0 0,0 0-1,1 1 1,-1-1 0,1 0-1,0 0 1,0 0 0,0 0-1,0 3 1,0-3-122,1-1-1,0 0 1,-1 0 0,1 0 0,0 0-1,0 0 1,0 0 0,-1 0-1,1 0 1,0 0 0,1 0 0,-1-1-1,0 1 1,0 0 0,0-1 0,0 1-1,0-1 1,1 1 0,-1-1-1,0 1 1,1-1 0,0 0 0,38 7-1291,-26-5 693,-5 0 180,65 16-1485,-70-17 1946,1 1 0,-1-1 1,0 1-1,0 0 1,0 1-1,0-1 0,0 0 1,0 1-1,-1 0 1,1 0-1,-1 0 0,0 0 1,5 7-1,-7-9 98,-1 0 0,1 0-1,-1 0 1,1-1 0,-1 1-1,1 0 1,-1 0 0,0 0-1,1 0 1,-1 0 0,0 0-1,0 0 1,0 0 0,0 0 0,0 0-1,0 0 1,0 0 0,0 0-1,0 0 1,0 0 0,-1 0-1,1 0 1,0 0 0,-1 0-1,1-1 1,-1 1 0,1 0-1,-1 0 1,1 0 0,-2 1 0,0 0 90,-1 0 1,1-1 0,-1 1-1,1-1 1,-1 0 0,0 0-1,0 0 1,1 0 0,-1 0-1,-5 0 1,-5 1-114,0 0-1,0-1 1,-23-2-1,18-7-3974,12-3-2886,4-7-10384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0.950"/>
    </inkml:context>
    <inkml:brush xml:id="br0">
      <inkml:brushProperty name="width" value="0.025" units="cm"/>
      <inkml:brushProperty name="height" value="0.025" units="cm"/>
    </inkml:brush>
  </inkml:definitions>
  <inkml:trace contextRef="#ctx0" brushRef="#br0">138 170 4036,'2'-10'3133,"6"-18"-2209,14-53 1617,-21 76-1419,0-1 0,0 0-1,-1 1 1,0-1 0,0 0 0,-1-8 0,0 14-1039,1-1 1,0 1-1,-1 0 0,1 0 1,0-1-1,-1 1 0,1 0 1,0 0-1,-1 0 0,1 0 1,-1-1-1,1 1 0,0 0 1,-1 0-1,1 0 0,-1 0 1,1 0-1,0 0 0,-1 0 1,1 0-1,-1 0 1,1 0-1,-1 0 0,1 1 1,0-1-1,-1 0 0,1 0 1,-1 0-1,1 0 0,0 1 1,-1-1-1,1 0 0,0 0 1,-1 1-1,1-1 0,0 0 1,-1 1-1,-14 10 668,7-2-443,1 1 0,1 1 0,0-1-1,0 1 1,1 1 0,0-1 0,1 0 0,0 1-1,1 0 1,0 0 0,-1 18 0,-1 20 1074,1 71 1,4-106-1094,0-6-170,-1 9-71,0 0 1,2 0-1,0 0 0,1 0 1,1 0-1,0 0 1,1 0-1,1 0 1,15 32-1,-33-56-376,-7-12 112,11 9 107,1-1 0,1 0 0,0-1 0,1 1 0,0-1 0,0-1 0,1 1 0,0-1 1,1 0-1,1 0 0,0 0 0,0-1 0,2 1 0,-2-19 0,4 30 110,-1 0 0,0 1-1,1-1 1,-1 1 0,0-1 0,1 1 0,-1 0-1,1-1 1,-1 1 0,0-1 0,1 1-1,-1 0 1,1-1 0,0 1 0,-1 0-1,1-1 1,-1 1 0,1 0 0,-1 0 0,1 0-1,0 0 1,-1 0 0,1-1 0,-1 1-1,1 0 1,0 0 0,-1 0 0,2 1 0,25-1 36,-19 0-28,54 1-263,22 0-3547,-2-8-5591,-41-2 1022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1.297"/>
    </inkml:context>
    <inkml:brush xml:id="br0">
      <inkml:brushProperty name="width" value="0.025" units="cm"/>
      <inkml:brushProperty name="height" value="0.025" units="cm"/>
    </inkml:brush>
  </inkml:definitions>
  <inkml:trace contextRef="#ctx0" brushRef="#br0">108 28 9513,'0'0'4789,"-8"0"-940,1 0-3228,1 0 0,-1 1 1,0-1-1,0 2 1,1-1-1,-13 5 1,17-5-501,-1-1 0,1 1 0,0 0 0,0 0 0,0 1 0,0-1 0,0 0 0,0 1 0,0-1 0,0 1 0,0 0 0,1-1 0,-1 1 0,1 0 0,-1 0 0,1 0 0,0 0 0,0 0 0,0 1 0,0-1 0,0 0 0,0 0 0,0 1 0,1-1 0,-1 1 0,1 4 0,0-7-111,0 1 0,0-1 0,0 1 0,0-1 0,0 1 0,0-1 0,1 1 0,-1-1 0,0 1-1,0-1 1,1 1 0,-1-1 0,0 1 0,1-1 0,-1 1 0,0-1 0,1 1 0,-1-1 0,1 0 0,-1 1-1,0-1 1,1 0 0,-1 1 0,1-1 0,-1 0 0,1 0 0,-1 0 0,1 1 0,-1-1 0,2 0-1,23 1 132,22-14-162,-36 7-371,-1-2-1,0 1 1,15-15-1,-17 15-196,-1 0 0,1 0 1,0 1-1,1 0 0,15-8 0,-24 14 550,1 1 0,-1-1-1,0 0 1,1 0 0,-1 0 0,1 1 0,-1-1 0,1 0-1,-1 1 1,0-1 0,1 0 0,-1 1 0,1-1 0,-1 0 0,0 1-1,0-1 1,1 0 0,-1 1 0,0-1 0,0 1 0,1-1-1,-1 1 1,0-1 0,0 1 0,0-1 0,0 1 0,0-1-1,0 1 1,0-1 0,0 1 0,0-1 0,0 1 0,0-1-1,0 1 1,0-1 0,0 1 0,0-1 0,-1 1 0,0 25 119,-6 7 12,5-28-69,0 1 0,1-1 0,-1 1 0,1 0 0,0 0 0,1 0 0,-1-1 1,1 1-1,1 0 0,-1 0 0,1 0 0,0 0 0,0 0 0,2 5 0,-2-9-107,0-1 0,0 0 0,0 0 0,0 0 0,0-1 0,0 1 0,1 0 0,-1 0 0,0-1 0,0 1 0,0 0 0,1-1 0,-1 1 0,0-1 0,1 0 0,-1 1 0,1-1 0,-1 0 0,0 0 0,1 0 0,-1 0 0,0 0 0,1 0 0,-1 0 0,1-1 0,-1 1 0,0 0 0,3-1 0,-1 0-347,1-1-1,-1 1 0,1-1 0,-1 1 1,0-1-1,0 0 0,1 0 0,-1 0 1,4-4-1,13-20-3769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2.232"/>
    </inkml:context>
    <inkml:brush xml:id="br0">
      <inkml:brushProperty name="width" value="0.025" units="cm"/>
      <inkml:brushProperty name="height" value="0.025" units="cm"/>
    </inkml:brush>
  </inkml:definitions>
  <inkml:trace contextRef="#ctx0" brushRef="#br0">9 13 8776,'0'0'9567,"-2"10"-8799,-1 17-433,0 0 0,2 42 0,9 21-2402,-2-11-2108,-6-78 4193,0-1 0,0 0 0,0 1-1,0-1 1,0 1 0,0-1-1,0 0 1,0 1 0,0-1-1,0 1 1,0-1 0,0 0 0,0 1-1,1-1 1,-1 1 0,0-1-1,0 0 1,0 1 0,0-1-1,1 0 1,-1 1 0,0-1-1,0 0 1,1 1 0,-1-1 0,0 0-1,1 0 1,-1 0 0,0 1-1,1-1 1,-1 0 0,0 0-1,1 0 1,-1 1 0,1-1 0,-1 0-1,0 0 1,1 0 0,0 0-1,16-9 848,12-19-206,-29 27-579,1 0 0,1 0 0,-1 0 0,0 1 0,0-1 1,0 0-1,0 1 0,1-1 0,-1 0 0,0 1 0,0 0 0,1-1 0,-1 1 0,0 0 1,1 0-1,-1 0 0,0 0 0,1 0 0,-1 0 0,0 0 0,1 0 0,-1 0 0,0 1 1,3 0-1,-2-1 11,1 0 0,-1 1 0,1-1 0,-1 0 0,1 0 1,-1 0-1,1 0 0,-1-1 0,1 1 0,2-1 0,2-3-188,0 1 0,0-1 1,-1-1-1,0 1 0,0-1 0,0 0 0,0 0 0,-1-1 0,0 0 0,0 0 0,8-13 0,-2 0-400,0-1 1,15-38-1,-4-14 235,-11 37 624,-9 30 526,-3 11 703,-6 38-734,2 1 0,2-1 1,3 1-1,8 87 0,-5-127-581,-1-20-122,1-22-44,-3 25-87,-1 0 0,0 1 0,-1-1 1,-3-11-1,5 20-7,-1-1 1,-1 0-1,1 1 1,0-1-1,-1 1 0,0 0 1,1-1-1,-1 1 1,-1 0-1,1 0 0,0 0 1,-1 0-1,0 1 0,1-1 1,-1 1-1,-4-3 1,3 7 333,8 8-290,9 11-70,-5-15-460,0-1 0,1 1-1,-1-2 1,1 1 0,0-1 0,0-1-1,0 1 1,1-2 0,-1 1 0,16 1 0,-7-2-1236,-1-1 0,0 0 1,1-1-1,-1-1 0,21-4 0,-27 4 4146,-11 2-2094,1-1 0,-1 0 0,0 0 0,1 0 0,-1 1 0,0-1-1,1 0 1,-1 0 0,0 1 0,1-1 0,-1 0 0,0 0 0,0 1 0,1-1 0,-1 0-1,0 1 1,0-1 0,1 1 0,-1-1 0,0 0 0,0 1 0,0-1 0,0 0 0,0 1-1,0-1 1,0 1 0,0-1 0,0 0 0,0 1 0,0-1 0,0 1 0,0-1-1,0 0 1,0 1 0,0-1 0,0 1 0,0-1 0,-1 1 0,0 10-2316,1 48 454,0-62 1484,0-1 0,0 0 0,0 1 0,1-1 0,-1 0 0,1 1 0,0-1 0,0 1 0,0-1 0,0 1 0,0-1 0,1 1 0,0 0 0,0 0 0,0-1 0,0 1 0,0 1 0,0-1 0,1 0 0,-1 0 0,1 1 0,0 0-1,0-1 1,0 1 0,0 0 0,0 1 0,1-1 0,5-2 0,24-8 840,-29 11-519,0-1 0,0 1 0,0-1 0,0 1 0,0-1 0,0 0 0,0-1 0,-1 1 0,1-1 0,-1 1 0,4-4 0,-4 3-352,0 1-1,0 0 0,1 1 0,-1-1 0,0 0 0,1 1 1,-1 0-1,1 0 0,0 0 0,-1 0 0,1 1 1,0-1-1,-1 1 0,1 0 0,0 0 0,0 0 1,-1 1-1,1-1 0,7 3 0,20 0-6854,-9-3-5958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4.333"/>
    </inkml:context>
    <inkml:brush xml:id="br0">
      <inkml:brushProperty name="width" value="0.025" units="cm"/>
      <inkml:brushProperty name="height" value="0.025" units="cm"/>
    </inkml:brush>
  </inkml:definitions>
  <inkml:trace contextRef="#ctx0" brushRef="#br0">1 61 3587,'0'0'14062,"12"-10"-12135,-5 5-1635,0-1 1,1 1-1,0 0 1,0 0-1,0 1 1,0 0-1,1 1 1,0 0-1,-1 0 1,1 1-1,0 0 0,0 0 1,13 0-1,-18 2-225,-1 0-1,0 0 0,1 0 1,-1 1-1,1-1 0,-1 1 1,0-1-1,0 1 0,1 0 1,-1 1-1,0-1 0,0 0 1,0 1-1,0 0 0,0 0 1,-1 0-1,5 3 0,-6-3-47,1 1 0,-1 0 0,1-1 0,-1 1 0,0 0 0,0 0 0,0 0 0,0-1-1,-1 1 1,1 0 0,-1 0 0,0 0 0,0 0 0,0 0 0,0 0 0,0 0 0,-1 0 0,1 0-1,-1 0 1,-2 5 0,-1 4 56,-2 0 0,0 0 0,0-1 0,-1 0 0,-1 0 0,1-1 0,-2 1 0,1-2 1,-2 1-1,1-2 0,-13 10 0,7-6 122,2 1 1,0 0 0,0 1 0,-17 26 0,30-40-187,-1 1 1,1-1-1,-1 1 1,1-1-1,0 1 1,0-1-1,-1 1 1,1-1-1,0 1 1,0 0-1,0-1 0,-1 1 1,1-1-1,0 1 1,0 0-1,0-1 1,0 1-1,0-1 1,0 1-1,0 0 0,0-1 1,1 1-1,-1-1 1,0 1-1,0-1 1,0 1-1,1-1 1,-1 1-1,0 0 1,1-1-1,-1 1 0,0-1 1,1 1-1,23 7 143,38-11-122,-57 3-20,73-14-2000,-3-9-4843,-38 7-13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4.706"/>
    </inkml:context>
    <inkml:brush xml:id="br0">
      <inkml:brushProperty name="width" value="0.025" units="cm"/>
      <inkml:brushProperty name="height" value="0.025" units="cm"/>
    </inkml:brush>
  </inkml:definitions>
  <inkml:trace contextRef="#ctx0" brushRef="#br0">161 3 14382,'0'0'3683,"-9"-1"-1270,6 0-2298,-1 1 0,0-1 0,0 1 0,0 0-1,0 0 1,0 1 0,0-1 0,0 1 0,1 0 0,-1 0 0,0 0 0,1 1-1,-1-1 1,0 1 0,1 0 0,0 0 0,-1 0 0,1 0 0,0 0 0,0 1 0,0 0-1,1-1 1,-1 1 0,-4 6 0,0-1 38,1 1-1,0 0 1,0 0 0,1 0-1,0 0 1,0 1 0,1 0 0,1 0-1,0 0 1,0 0 0,0 1-1,2-1 1,-1 1 0,1 14-1,1-23-127,0-1 0,0 1 0,0 0-1,0-1 1,1 1 0,-1-1 0,1 1-1,-1-1 1,1 0 0,-1 1 0,1-1-1,0 1 1,0-1 0,-1 0 0,1 0-1,0 1 1,0-1 0,0 0 0,1 0-1,-1 0 1,0 0 0,0 0 0,1 0-1,1 1 1,1-1 8,-1 0-1,0-1 0,0 1 1,1 0-1,-1-1 0,0 0 1,1 0-1,-1 0 1,0 0-1,1-1 0,3 0 1,2-1 14,0 0 1,0-1-1,0 0 1,-1-1 0,1 1-1,-1-2 1,14-8-1,-16 8-21,1-1 0,-1 0 0,0 0 0,-1 0 0,1-1 0,-1 0 0,0 0 0,-1 0 0,0-1 0,0 1-1,-1-1 1,0 0 0,0 0 0,0 0 0,-1 0 0,-1-1 0,1 1 0,-1-1 0,-1 1 0,0-16 0,0 24-44,0-1 0,0 0 0,0 0 0,0 1 0,0-1 0,0 0 0,0 0 0,0 1 1,-1-1-1,1 0 0,0 0 0,0 1 0,-1-1 0,1 0 0,0 1 0,-1-1 0,1 1 0,-1-1 0,1 0 0,-1 1 1,1-1-1,-1 1 0,1-1 0,-1 1 0,0 0 0,1-1 0,-1 1 0,1-1 0,-1 1 0,0 0 0,0 0 1,1-1-1,-1 1 0,0 0 0,1 0 0,-1 0 0,0 0 0,0 0 0,1 0 0,-1 0 0,0 0 0,0 0 0,1 0 1,-1 0-1,0 0 0,1 1 0,-2-1 0,0 1-184,0 0 0,0 0-1,0 0 1,0 0 0,0 0 0,1 0 0,-1 0 0,0 1-1,1-1 1,-1 1 0,1-1 0,-1 1 0,1 0 0,0-1-1,-2 4 1,-4 27-3279,6-10-2887,1-14-310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5.062"/>
    </inkml:context>
    <inkml:brush xml:id="br0">
      <inkml:brushProperty name="width" value="0.025" units="cm"/>
      <inkml:brushProperty name="height" value="0.025" units="cm"/>
    </inkml:brush>
  </inkml:definitions>
  <inkml:trace contextRef="#ctx0" brushRef="#br0">67 0 14478,'0'0'6021,"-18"75"-4739,3-37-289,2-4-129,0-2-255,6-6-353,6-8-224,1-12 0,6-6-1089,9-1-929,1-16-1633,2-7-4325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5.405"/>
    </inkml:context>
    <inkml:brush xml:id="br0">
      <inkml:brushProperty name="width" value="0.025" units="cm"/>
      <inkml:brushProperty name="height" value="0.025" units="cm"/>
    </inkml:brush>
  </inkml:definitions>
  <inkml:trace contextRef="#ctx0" brushRef="#br0">182 48 14029,'0'0'3812,"-12"8"-1351,4-3-2119,0-1-30,1 0 0,-1 1-1,1 0 1,0 0 0,1 1 0,-1-1 0,1 2-1,0-1 1,0 0 0,1 1 0,-7 10 0,12-16-303,0 0 1,0 0 0,0 0 0,0 0-1,0-1 1,0 1 0,0 0-1,0 0 1,0 0 0,1 0 0,-1-1-1,0 1 1,0 0 0,1 0-1,-1 0 1,1-1 0,-1 1-1,0 0 1,1 0 0,-1-1 0,1 1-1,0-1 1,-1 1 0,1 0-1,-1-1 1,1 1 0,0-1 0,0 1-1,-1-1 1,1 0 0,0 1-1,0-1 1,-1 0 0,3 1-1,35 10-53,-25-9 0,0 2-107,1 1 0,-1 0 0,0 1 1,0 0-1,0 1 0,12 9 0,-22-14 129,-1-1 0,0 1 0,0-1 0,0 1 0,0 0 0,0-1-1,-1 1 1,1 0 0,-1 0 0,1 0 0,-1 1 0,1-1 0,-1 0-1,0 0 1,0 1 0,0-1 0,-1 1 0,1-1 0,0 1 0,-1-1 0,0 1-1,1-1 1,-1 1 0,0-1 0,-1 1 0,1 0 0,0-1 0,-1 1-1,1-1 1,-1 1 0,0-1 0,0 0 0,0 1 0,0-1 0,0 0-1,0 1 1,-1-1 0,1 0 0,-1 0 0,1 0 0,-1 0 0,-2 1-1,-7 7 274,0 0 0,0-1-1,-1-1 1,0 0-1,-1-1 1,0 0-1,0-1 1,0 0 0,-1-1-1,1-1 1,-1 0-1,-1-1 1,1 0-1,0-1 1,-23 0 0,35-2-219,1 0 1,0 0-1,0 0 0,0 0 1,-1 0-1,1 0 1,0 0-1,0 0 1,0 0-1,-1-1 1,1 1-1,0-1 1,0 1-1,0-1 1,0 1-1,0-1 1,0 1-1,0-1 1,0 0-1,0 1 1,0-1-1,-1-1 1,2 1-20,0 0 0,0 0 0,-1 0 0,1 0 0,0 0 0,0 0 0,0 0 0,0 0 0,0 0 0,1 0 0,-1 0 0,0 0 1,0 0-1,1 0 0,-1 0 0,0 0 0,1 0 0,-1 0 0,1 1 0,0-2 0,4-4-14,-1 0 0,1 0 0,0 1 0,0 0 0,1 0 0,5-4 0,63-35 47,-44 27-117,0-2 0,46-36 0,-70 50 164,0-1 0,0 1 0,0-1 0,-1 0 0,0 0 0,0-1 0,-1 0 0,0 0 0,0 0 0,-1 0 0,1 0 0,-2-1 0,1 1 0,-1-1 0,0 0 0,1-15 1,-3 20-59,0 0 1,0 0 0,-1 0-1,0 0 1,1 0 0,-1 0-1,0 0 1,0 0 0,-1 0-1,1 1 1,-1-1 0,1 0-1,-1 1 1,0-1 0,0 1-1,0 0 1,0-1 0,0 1-1,-1 0 1,1 0 0,-1 1-1,1-1 1,-1 0 0,0 1-1,1 0 1,-1-1 0,0 1 0,0 0-1,0 0 1,0 1 0,-5-1-1,-4-2-173,-1 1 0,0 0 0,0 2 0,0-1 1,-1 1-1,-14 3 0,26-3-8,1 0 0,0 0 0,0 1 0,-1-1 0,1 0 1,0 1-1,0-1 0,0 1 0,-1 0 0,1-1 0,0 1 1,0 0-1,0 0 0,0-1 0,0 1 0,0 0 0,1 0 1,-1 0-1,0 0 0,0 0 0,1 0 0,-1 0 0,1 1 0,-2 1 1,1 19-10495,5-12-1692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6.064"/>
    </inkml:context>
    <inkml:brush xml:id="br0">
      <inkml:brushProperty name="width" value="0.025" units="cm"/>
      <inkml:brushProperty name="height" value="0.025" units="cm"/>
    </inkml:brush>
  </inkml:definitions>
  <inkml:trace contextRef="#ctx0" brushRef="#br0">1 13 4164,'0'5'16303,"6"-5"-14477,9 0-609,10 0 32,8 0-128,5 0-416,7 0-256,1-4-353,3-1-64,-8 1-192,-8 0-1058,-5 4-1216,-14 0-897,-27 13-14798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904"/>
    </inkml:context>
    <inkml:brush xml:id="br0">
      <inkml:brushProperty name="width" value="0.025" units="cm"/>
      <inkml:brushProperty name="height" value="0.025" units="cm"/>
    </inkml:brush>
  </inkml:definitions>
  <inkml:trace contextRef="#ctx0" brushRef="#br0">1 136 13837,'0'0'9001,"55"19"-9514,-28-19-2049,0 0-3012,-1-5-3746</inkml:trace>
  <inkml:trace contextRef="#ctx0" brushRef="#br0" timeOffset="1">359 1 12780,'0'0'6630,"-44"72"-5477,32-44-192,4 3 96,1-3-224,6-2-481,1-1-255,0-6-65,0-1-609,1-4-480,1-3-993,-2-5-2883,0 1-3939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6.423"/>
    </inkml:context>
    <inkml:brush xml:id="br0">
      <inkml:brushProperty name="width" value="0.025" units="cm"/>
      <inkml:brushProperty name="height" value="0.025" units="cm"/>
    </inkml:brush>
  </inkml:definitions>
  <inkml:trace contextRef="#ctx0" brushRef="#br0">1 8 8680,'0'0'12364,"64"26"-10699,-26-23-223,0 0-225,5-3-512,-2 0-577,-3 0-96,-1-3-865,-9-6-1697,-7-2-1314,-13-5-3491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6.768"/>
    </inkml:context>
    <inkml:brush xml:id="br0">
      <inkml:brushProperty name="width" value="0.025" units="cm"/>
      <inkml:brushProperty name="height" value="0.025" units="cm"/>
    </inkml:brush>
  </inkml:definitions>
  <inkml:trace contextRef="#ctx0" brushRef="#br0">1 338 14830,'0'0'6513,"9"-3"-4874,25-13-386,0-1 0,51-35 0,-47 24-1138,0-1-1,-2-1 1,60-67-1,-71 55 6,-10 19-203,-11 28-7,-5 19-22,1-19-78,-3 21 343,2-1 0,1 0 0,5 43 0,-4-62-265,0 1 0,1-1 0,0 0 1,0 0-1,1 0 0,-1 0 0,1 0 0,7 9 0,-8-12-191,0-1 0,0 1 0,1-1-1,-1 1 1,1-1 0,0 0 0,0 0-1,0 0 1,0-1 0,0 1-1,0-1 1,0 1 0,1-1 0,-1 0-1,0 0 1,1-1 0,4 1 0,20 0-8645</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7.266"/>
    </inkml:context>
    <inkml:brush xml:id="br0">
      <inkml:brushProperty name="width" value="0.025" units="cm"/>
      <inkml:brushProperty name="height" value="0.025" units="cm"/>
    </inkml:brush>
  </inkml:definitions>
  <inkml:trace contextRef="#ctx0" brushRef="#br0">1 395 6887,'0'0'15102,"8"-1"-13308,1 0-1522,0 0 1,-1-1 0,0 0 0,1-1-1,-1 1 1,0-2 0,0 1 0,-1-1-1,1 0 1,11-10 0,79-65 706,-73 58-848,50-44 475,111-124 0,-210 238-500,14-24-100,-49 114 58,53-120-118,0 0 0,1 1-1,1 0 1,1 0 0,-1 30-1,5-49-125,-1-1 0,0 1-1,0 0 1,0-1 0,0 1-1,1 0 1,-1-1-1,0 1 1,0-1 0,1 1-1,-1 0 1,1-1 0,-1 1-1,0-1 1,1 1 0,-1-1-1,1 1 1,-1-1 0,1 1-1,0-1 1,-1 0-1,1 1 1,-1-1 0,1 0-1,0 1 1,-1-1 0,1 0-1,0 0 1,-1 0 0,1 0-1,0 0 1,-1 1-1,1-1 1,0 0 0,-1 0-1,1-1 1,0 1 0,-1 0-1,1 0 1,0 0 0,-1 0-1,1-1 1,0 1-1,-1 0 1,1 0 0,-1-1-1,1 1 1,0-1 0,-1 1-1,1 0 1,-1-1 0,1 1-1,-1-1 1,1 1-1,-1-2 1,13-11-5927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7.641"/>
    </inkml:context>
    <inkml:brush xml:id="br0">
      <inkml:brushProperty name="width" value="0.025" units="cm"/>
      <inkml:brushProperty name="height" value="0.025" units="cm"/>
    </inkml:brush>
  </inkml:definitions>
  <inkml:trace contextRef="#ctx0" brushRef="#br0">252 1 16560,'0'0'2594,"-28"50"-832,7-13-481,-1 1-64,2 6 257,2-4-417,6-2-385,4-3-352,7-5-255,1-3-1,0-5-96,3-6-737,4-5-705,-2-4-351,-2-7-738</inkml:trace>
  <inkml:trace contextRef="#ctx0" brushRef="#br0" timeOffset="1">0 229 12332,'0'0'10025,"66"-18"-8583,-33 11-610,6 0-447,2-3-353,4-2-1474,-3-1-2593,2-1-4870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7.970"/>
    </inkml:context>
    <inkml:brush xml:id="br0">
      <inkml:brushProperty name="width" value="0.025" units="cm"/>
      <inkml:brushProperty name="height" value="0.025" units="cm"/>
    </inkml:brush>
  </inkml:definitions>
  <inkml:trace contextRef="#ctx0" brushRef="#br0">155 0 7751,'0'0'16048,"-60"57"-14575,38-26-256,-2 0-352,7 3-385,1-2-320,4-3-95,9-6-65,3-5 0,0-5-32,5-11-641,11-2-768,2-7-962,4-12-864,4-8-1698,0-7-2882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8.360"/>
    </inkml:context>
    <inkml:brush xml:id="br0">
      <inkml:brushProperty name="width" value="0.025" units="cm"/>
      <inkml:brushProperty name="height" value="0.025" units="cm"/>
    </inkml:brush>
  </inkml:definitions>
  <inkml:trace contextRef="#ctx0" brushRef="#br0">358 139 16528,'0'0'2354,"-8"8"-203,8-7-2125,-23 25 1611,1 1 0,-27 43 0,43-61-1519,1 1 0,0 0 0,0 0 0,1 0 0,1 0 0,0 1 0,0 0-1,1-1 1,0 1 0,1 0 0,0 0 0,1 0 0,1 13 0,10 0-1587,-5-15-2692,-3 0-7660</inkml:trace>
  <inkml:trace contextRef="#ctx0" brushRef="#br0" timeOffset="1">0 27 14286,'0'0'8616,"59"13"-6150,-22-8-352,15-2-865,-1-3-384,5 0-481,-6 0-288,-5-5-64,-6-2-384,-11 2-1089,-10-1-961,-6-4-2307,1-4-5188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8.936"/>
    </inkml:context>
    <inkml:brush xml:id="br0">
      <inkml:brushProperty name="width" value="0.025" units="cm"/>
      <inkml:brushProperty name="height" value="0.025" units="cm"/>
    </inkml:brush>
  </inkml:definitions>
  <inkml:trace contextRef="#ctx0" brushRef="#br0">61 39 4004,'0'0'13976,"13"-3"-11686,-8 2-2156,40-10 2029,0 2 1,66-5 0,-110 14-2159,-1 0 1,0 0-1,0 0 0,0 0 1,1 0-1,-1 0 1,0 0-1,0 0 0,0 0 1,1 0-1,-1 0 1,0 0-1,0 0 0,0 0 1,1 0-1,-1 0 1,0 0-1,0 0 0,0 0 1,1 0-1,-1 0 0,0 1 1,0-1-1,0 0 1,0 0-1,0 0 0,1 0 1,-1 0-1,0 1 1,0-1-1,0 0 0,0 0 1,0 0-1,0 0 1,0 1-1,1-1 0,-1 0 1,0 0-1,0 0 1,0 1-1,0-1 0,0 0 1,0 0-1,0 0 1,0 1-1,0-1 0,0 0 1,0 0-1,0 0 1,0 1-1,0-1 0,0 0 1,-1 0-1,1 0 1,-10 15 189,-19 10 82,-60 33-101,55-39-413,1 3 0,-38 32 1,70-53 199,-1 0-1,1 0 1,-1 0 0,1 0 0,0 1 0,0-1 0,0 0 0,-1 0 0,1 1-1,1-1 1,-1 1 0,0-1 0,0 1 0,0 0 0,1-1 0,-1 1 0,1 0-1,-1-1 1,1 1 0,0 0 0,0 2 0,0-3-12,1 0 0,-1 0 0,1 1 0,0-1 0,0 0-1,0 0 1,-1 0 0,1-1 0,0 1 0,0 0 0,0 0 0,0 0 0,1-1 0,-1 1 0,0 0 0,0-1-1,0 1 1,0-1 0,1 1 0,-1-1 0,2 0 0,9 3-430,1-1 1,0 0-1,25-1 0,-23-1-477,1-1 1,-1 0-1,0-1 1,0-1-1,0 0 1,0-1-1,17-7 0,13-9-6870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9.296"/>
    </inkml:context>
    <inkml:brush xml:id="br0">
      <inkml:brushProperty name="width" value="0.025" units="cm"/>
      <inkml:brushProperty name="height" value="0.025" units="cm"/>
    </inkml:brush>
  </inkml:definitions>
  <inkml:trace contextRef="#ctx0" brushRef="#br0">47 1 13261,'0'0'14221,"-20"54"-13837,11-32-256,4 0-95,-2 4-1,4-3-64,1-3 32,2-3-193,0-4-575,0-6-1346,6-7-1346,5 0-2337</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49.761"/>
    </inkml:context>
    <inkml:brush xml:id="br0">
      <inkml:brushProperty name="width" value="0.025" units="cm"/>
      <inkml:brushProperty name="height" value="0.025" units="cm"/>
    </inkml:brush>
  </inkml:definitions>
  <inkml:trace contextRef="#ctx0" brushRef="#br0">251 93 9961,'0'0'4533,"0"-8"-1635,1 1-2500,0-38 3001,-1 44-3237,0-1-1,0 1 1,-1 0 0,1-1-1,0 1 1,-1-1 0,1 1 0,0 0-1,-1-1 1,0 1 0,1 0 0,-1-1-1,0 1 1,0 0 0,1 0-1,-1 0 1,0 0 0,0 0 0,0 0-1,-1 0 1,1 0 0,0 0 0,0 0-1,0 1 1,-1-1 0,1 0-1,0 1 1,0-1 0,-3 0 0,-4 1-77,-1 0 0,1 1 1,-1-1-1,1 1 1,0 1-1,-1 0 0,1 0 1,0 1-1,0-1 1,0 2-1,0-1 0,1 1 1,0 1-1,-1-1 1,2 1-1,-1 0 0,0 1 1,-6 6-1,6-5-66,1 0 0,-1 0-1,1 0 1,0 1 0,1 0-1,0 0 1,0 1 0,1-1-1,0 1 1,0 0 0,1 0 0,0 0-1,1 1 1,0-1 0,-2 18-1,4-25-8,0 0 0,0-1 0,1 1 0,-1 0 0,0 0 0,1 0 0,-1 0-1,1 0 1,-1-1 0,1 1 0,0 0 0,0-1 0,0 1 0,0 0 0,0-1-1,0 1 1,1-1 0,-1 0 0,0 1 0,1-1 0,-1 0 0,1 0 0,-1 0-1,3 1 1,0 0 8,1 0-1,0 0 1,0-1-1,0 1 1,0-1-1,0 0 1,0-1-1,11 1 1,-3-2 5,1 0 0,0 0 0,0-1 0,0-1 0,-1 0 0,15-6 0,0-3-1,49-30-1,-69 37 37,0 0 0,-1 0-1,0-1 1,0 0 0,0 0 0,-1-1-1,0 1 1,0-1 0,-1-1 0,9-14-1,-14 21-18,1 0-1,-1 0 0,1 0 0,-1 0 1,0 0-1,0 0 0,1 0 0,-1 0 1,0 0-1,0-1 0,0 1 0,0 0 1,0 0-1,0 0 0,0 0 0,-1 0 1,1-1-1,0 1 0,-1 0 0,1 0 1,-1 0-1,1 0 0,-1 0 0,1 0 1,-2-1-1,0 0-13,1 0 1,-1 1-1,-1-1 0,1 1 1,0 0-1,0-1 0,0 1 1,-1 0-1,1 0 0,-1 0 1,-2 0-1,-9-2-132,-1 1 1,1 0-1,-19 0 1,24 2 2,-61 0-4380,69 0 4254,1 0-1,-1 0 1,1 0 0,-1 0 0,1 0 0,-1 0 0,1 0-1,0 0 1,-1 1 0,1-1 0,-1 0 0,1 0-1,-1 0 1,1 1 0,-1-1 0,1 0 0,0 1 0,-1-1-1,1 0 1,0 1 0,-1-1 0,1 0 0,0 1-1,0-1 1,-1 1 0,1-1 0,0 1 0,0-1 0,0 1-1,-1-1 1,1 1 0,0-1 0,0 0 0,0 1 0,0-1-1,0 1 1,0-1 0,0 1 0,0-1 0,0 1-1,0-1 1,0 1 0,1-1 0,-1 1 0,0-1 0,0 1-1,0-1 1,1 1 0,-1-1 0,0 1 0,4 7-7052</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50.087"/>
    </inkml:context>
    <inkml:brush xml:id="br0">
      <inkml:brushProperty name="width" value="0.025" units="cm"/>
      <inkml:brushProperty name="height" value="0.025" units="cm"/>
    </inkml:brush>
  </inkml:definitions>
  <inkml:trace contextRef="#ctx0" brushRef="#br0">92 0 9321,'0'0'18321,"-39"58"-18001,24-25-159,-1 2-65,5-2-64,3-3-32,5-5 0,3-6-449,0-2-1024,0-7-1442,0-5-1345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246"/>
    </inkml:context>
    <inkml:brush xml:id="br0">
      <inkml:brushProperty name="width" value="0.025" units="cm"/>
      <inkml:brushProperty name="height" value="0.025" units="cm"/>
    </inkml:brush>
  </inkml:definitions>
  <inkml:trace contextRef="#ctx0" brushRef="#br0">0 340 9385,'0'0'13036,"54"4"-11498,-22-16-609,4 1-545,1-2-256,-3-3-96,-1-1-288,-6 0-1089,-5-1-1026,-5-2-1600,-9-3-2211</inkml:trace>
  <inkml:trace contextRef="#ctx0" brushRef="#br0" timeOffset="1">106 1 12812,'0'0'13197,"27"49"-13101,6-49-64,-1 0-993,4 0-1345,-5-5-1538,-7-9-4324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50.822"/>
    </inkml:context>
    <inkml:brush xml:id="br0">
      <inkml:brushProperty name="width" value="0.025" units="cm"/>
      <inkml:brushProperty name="height" value="0.025" units="cm"/>
    </inkml:brush>
  </inkml:definitions>
  <inkml:trace contextRef="#ctx0" brushRef="#br0">261 107 13965,'0'0'10330,"-9"-7"-9033,3 2-1172,1 1-1,-1 0 1,0 1-1,-1-1 0,1 1 1,-1 0-1,1 1 1,-1 0-1,-14-3 1,18 4-122,-1 1-1,0 0 1,0 0 0,0 0 0,0 0-1,1 1 1,-1-1 0,0 1-1,0 0 1,1 0 0,-1 0 0,0 1-1,1-1 1,-1 1 0,1 0 0,0 0-1,0 0 1,0 0 0,0 1 0,0-1-1,0 1 1,0 0 0,1 0 0,-3 4-1,2-4-10,1-1 0,0 1 0,0 0 0,0 0-1,1 0 1,-1 1 0,1-1 0,0 0 0,0 0-1,0 1 1,0-1 0,0 1 0,1-1 0,0 1-1,0-1 1,0 1 0,0-1 0,1 6 0,0-6 10,0 0 0,0-1 1,1 0-1,-1 1 0,1-1 1,-1 0-1,1 1 0,0-1 1,0 0-1,0 0 1,0-1-1,0 1 0,1 0 1,-1-1-1,0 1 0,1-1 1,-1 0-1,1 0 1,-1 0-1,1 0 0,0 0 1,5 1-1,39 3-60,-40-5 40,1 0-1,-1 1 1,0-1 0,0 1-1,0 1 1,0-1 0,0 1-1,0 0 1,0 1-1,0 0 1,-1 0 0,1 0-1,6 6 1,-12-8 14,0 0 0,0 0 1,-1 1-1,1-1 0,0 0 0,-1 1 0,1-1 1,-1 0-1,1 1 0,-1-1 0,0 1 0,0-1 0,1 1 1,-1-1-1,0 1 0,0-1 0,0 1 0,-1-1 1,1 1-1,0-1 0,-1 0 0,1 1 0,-1-1 1,1 1-1,-1-1 0,1 0 0,-1 1 0,0-1 0,0 0 1,0 0-1,0 0 0,0 0 0,0 1 0,0-1 1,-2 1-1,-44 34 7,43-33-2,-5 3 49,-1 0 1,0-1 0,-1 0 0,1 0 0,-1-1 0,0-1 0,0 0 0,0 0 0,0-1 0,-1-1-1,1 0 1,-1 0 0,1-1 0,-15-1 0,25 1-42,-1-1 1,1 1-1,-1 0 0,0 0 1,1-1-1,-1 1 0,1-1 1,-1 1-1,1-1 1,-1 0-1,1 0 0,-1 0 1,1 0-1,0 0 0,-1 0 1,1 0-1,0 0 0,0 0 1,0 0-1,0-1 0,0 1 1,0 0-1,0-1 1,0 1-1,0-1 0,1 1 1,-1-1-1,1 1 0,-1-1 1,1 1-1,0-1 0,-1 0 1,1 1-1,0-1 0,0 0 1,0 1-1,1-3 1,-1 0-8,1 0 0,0 1 0,0-1 0,1 1 0,-1-1 0,1 1 0,-1 0 1,1-1-1,0 1 0,0 0 0,1 0 0,-1 0 0,1 1 0,-1-1 1,6-3-1,13-7 40,1 1 0,0 1 0,42-15 1,-47 21 175,-1-1 0,0-1 0,0 0 0,-1-1 0,1 0 0,-2-2 0,1 1 0,-2-2 0,18-16 0,-29 25-184,0 0 1,0-1 0,0 1-1,-1 0 1,1-1 0,-1 1 0,0-1-1,0 1 1,0-1 0,0 0 0,0 1-1,0-1 1,-1 0 0,1 0-1,-1 0 1,0 1 0,0-1 0,0 0-1,0 0 1,-1 0 0,1 0-1,-1 1 1,1-1 0,-1 0 0,0 1-1,0-1 1,0 0 0,-1 1 0,1-1-1,0 1 1,-1 0 0,0-1-1,0 1 1,1 0 0,-1 0 0,-1 0-1,1 0 1,0 0 0,0 1-1,-5-3 1,3 1-174,0 1-1,0 0 0,0 0 1,0 1-1,0-1 0,0 1 1,0 0-1,-1 0 0,1 0 1,0 1-1,-9 0 0,10 0-228,0 0 0,0 0-1,0 1 1,0 0 0,0-1 0,0 1-1,0 0 1,0 1 0,0-1 0,0 0-1,0 1 1,1 0 0,-1 0-1,1-1 1,-1 1 0,1 1 0,-4 3-1,-4 8-5828,4-2-5297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3.854"/>
    </inkml:context>
    <inkml:brush xml:id="br0">
      <inkml:brushProperty name="width" value="0.025" units="cm"/>
      <inkml:brushProperty name="height" value="0.025" units="cm"/>
    </inkml:brush>
  </inkml:definitions>
  <inkml:trace contextRef="#ctx0" brushRef="#br0">0 374 6887,'0'0'11424,"9"-6"-10399,59-46-425,-2-4 1,96-104-1,-76 73-501,-68 74 89,-18 27 795,-18 29 517,18-42-1523,-9 17 185,0-1 1,2 1-1,0 0 1,1 1 0,1-1-1,1 1 1,1 0-1,-2 24 1,7-36-1944,-2-7 1623,0 0 0,0 1 1,0-1-1,1 0 0,-1 0 0,0 0 1,0 0-1,0 0 0,0 1 0,1-1 1,-1 0-1,0 0 0,0 0 0,0 0 1,1 0-1,-1 0 0,0 0 0,0 0 1,1 0-1,-1 0 0,0 0 0,0 0 1,0 0-1,1 0 0,-1 0 0,0 0 1,0 0-1,1 0 0,-1 0 0,0 0 1,0 0-1,0 0 0,1 0 0,-1 0 1,0 0-1,0-1 0,0 1 0,0 0 1,1 0-1,-1 0 0,0 0 0,0 0 1,0-1-1,0 1 0,0 0 0,1 0 1,-1-1-1,5-9-8917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4.288"/>
    </inkml:context>
    <inkml:brush xml:id="br0">
      <inkml:brushProperty name="width" value="0.025" units="cm"/>
      <inkml:brushProperty name="height" value="0.025" units="cm"/>
    </inkml:brush>
  </inkml:definitions>
  <inkml:trace contextRef="#ctx0" brushRef="#br0">353 59 8584,'-11'4'1356,"-3"0"-769,0 2 1,0 0-1,0 1 0,0 0 0,1 1 0,1 1 1,-1 0-1,1 0 0,-20 22 0,8-2-122,2 1-1,1 1 1,1 1-1,2 0 0,-22 52 1,31-59-293,0-1 0,2 1 0,1 0 0,1 1 0,1 0 0,1-1 0,1 1 0,3 46 0,0-62-125,1 0-1,0 1 0,0-1 1,1 0-1,0 0 1,1-1-1,0 1 1,1-1-1,-1 1 1,2-1-1,-1-1 0,2 1 1,-1-1-1,1 0 1,0-1-1,0 1 1,1-1-1,0-1 0,1 1 1,-1-2-1,1 1 1,0-1-1,0 0 1,1-1-1,0 0 1,-1-1-1,1 0 0,1 0 1,-1-1-1,0 0 1,0-1-1,1 0 1,-1-1-1,1 0 1,-1 0-1,0-1 0,1-1 1,-1 0-1,17-5 1,-6-1 184,-1-1 0,0-1 0,0-1 0,-1-1 0,0 0 0,-1-1 0,18-18 0,7-9 228,56-68-1,-69 73-376,-3-2-1,-1-1 1,-1-1-1,21-47 1,-38 69-16,-1 0 0,0-1 0,-1 1 0,-1-1 0,-1-1 0,0 1 0,-2-1 0,0 1 0,-1-1-1,0 0 1,-2 1 0,-5-36 0,5 48-39,-1 0-1,0 0 1,0 1 0,0-1-1,-1 1 1,0 0-1,0 0 1,0 0 0,0 0-1,-1 0 1,0 1-1,0-1 1,0 1-1,0 0 1,-6-3 0,3 2-8,-1 1 1,0 0-1,0 0 1,0 0 0,0 1-1,-1 1 1,1-1 0,-1 1-1,-10-1 1,-2 2-136,0 0 0,0 1 1,0 1-1,0 1 0,1 1 0,-1 1 1,-34 11-1,29-6-1416,-41 21-1,10 6-6970,36-20 394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7.355"/>
    </inkml:context>
    <inkml:brush xml:id="br0">
      <inkml:brushProperty name="width" value="0.025" units="cm"/>
      <inkml:brushProperty name="height" value="0.025" units="cm"/>
    </inkml:brush>
  </inkml:definitions>
  <inkml:trace contextRef="#ctx0" brushRef="#br0">1 444 8680,'0'0'10816,"9"-3"-8681,5-3-1468,-1 0-1,1-1 1,-1-1 0,0 0-1,-1-1 1,23-21 0,71-78 371,-77 77-967,40-44 22,67-68 17,-135 143-109,-1-1 0,0 1 0,0-1 0,1 0-1,-1 1 1,0-1 0,1 1 0,-1-1 0,1 1 0,-1 0 0,1-1 0,-1 1-1,1-1 1,-1 1 0,1 0 0,-1 0 0,1-1 0,-1 1 0,1 0-1,-1 0 1,1-1 0,0 1 0,-1 0 0,1 0 0,0 0 0,-1 0 0,1 0-1,-1 0 1,1 0 0,0 0 0,-1 0 0,1 0 0,-1 0 0,1 1 0,0-1-1,-1 0 1,1 0 0,-1 1 0,1-1 0,-1 0 0,1 1 0,0-1-1,0 3 8,0-1 0,-1 1 0,1-1 0,-1 1-1,0 0 1,1-1 0,-1 1 0,0-1-1,-1 1 1,1 3 0,-16 69 147,5-37-776,-30 123 1833,33-107-3457,5 2-3463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8.366"/>
    </inkml:context>
    <inkml:brush xml:id="br0">
      <inkml:brushProperty name="width" value="0.025" units="cm"/>
      <inkml:brushProperty name="height" value="0.025" units="cm"/>
    </inkml:brush>
  </inkml:definitions>
  <inkml:trace contextRef="#ctx0" brushRef="#br0">1 52 20211,'5'1'3940,"-3"-1"-2146,1-3-898,2-2-671,5-3-257,3 2-32,2-2-1378,1 0-1857,0 2-1826,0-3-3875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8.755"/>
    </inkml:context>
    <inkml:brush xml:id="br0">
      <inkml:brushProperty name="width" value="0.025" units="cm"/>
      <inkml:brushProperty name="height" value="0.025" units="cm"/>
    </inkml:brush>
  </inkml:definitions>
  <inkml:trace contextRef="#ctx0" brushRef="#br0">216 33 14990,'-9'0'208,"1"-1"-87,-1 1 0,1-1 0,0 2 0,0-1 0,0 1 0,0 1 0,0-1 0,0 1 0,0 1 0,0-1-1,1 1 1,-1 1 0,1-1 0,0 1 0,0 1 0,0-1 0,1 1 0,-1 0 0,-6 8 0,7-5 133,0 1-1,1 0 1,0 0 0,0 1 0,1 0 0,-6 18 0,8-24-125,1 1 1,0-1-1,0 1 1,0-1-1,0 1 1,1-1 0,0 1-1,0-1 1,0 1-1,0-1 1,1 1-1,0 0 1,0-1 0,0 0-1,0 1 1,1-1-1,-1 0 1,4 5-1,-3-7-66,0 0 0,0 0 1,1 0-1,-1 0 0,1 0 0,-1-1 0,1 1 0,0-1 0,-1 0 0,1 0 0,0 0 0,0 0 0,0 0 0,0-1 0,0 1 0,0-1 0,0 0 0,0 0 0,0 0 0,0 0 0,0-1 1,0 1-1,0-1 0,0 0 0,0 1 0,5-4 0,2 1 70,0-1 1,0-1-1,0 0 1,-1 0-1,0 0 1,10-9-1,-8 5-82,0-1-1,-1 1 0,-1-2 0,0 0 0,0 0 0,8-14 0,-14 19 19,0 1-1,0-1 1,0 0 0,-1 0 0,0 0 0,0 0 0,-1-1 0,1 1 0,-1 0-1,-1-1 1,1 1 0,-1-1 0,0 1 0,-1 0 0,-1-12 0,1 15-63,0 1 1,0 0-1,0 0 1,0 0 0,-1 0-1,1 0 1,-1 0-1,1 0 1,-1 0 0,0 0-1,1 1 1,-1-1 0,0 0-1,0 1 1,0 0-1,0 0 1,-1-1 0,1 1-1,0 0 1,0 1-1,-1-1 1,1 0 0,0 1-1,-1-1 1,1 1 0,-1 0-1,1 0 1,-1 0-1,1 0 1,-1 0 0,1 0-1,-3 1 1,-2 0-27,0 0 0,1 0 0,-1 1 0,1 0 1,-1 0-1,1 0 0,0 1 0,0 0 0,0 0 0,-10 7 1,13-7-41,-1 1 1,0-1 0,1 1 0,0 0 0,0 0-1,0 0 1,1 1 0,-1-1 0,1 1-1,0-1 1,-3 10 0,5-12-146,-1 0 1,1 0-1,0 1 1,0-1-1,0 0 1,0 0-1,0 0 0,0 0 1,0 0-1,1 0 1,-1 0-1,1 0 1,1 2-1,-1-2-207,0 0 0,0 0 0,0-1 0,1 1 0,-1 0 1,0-1-1,1 1 0,0-1 0,-1 1 0,1-1 0,0 0 0,0 0 0,0 0 0,3 2 0,16 4-6202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9.082"/>
    </inkml:context>
    <inkml:brush xml:id="br0">
      <inkml:brushProperty name="width" value="0.025" units="cm"/>
      <inkml:brushProperty name="height" value="0.025" units="cm"/>
    </inkml:brush>
  </inkml:definitions>
  <inkml:trace contextRef="#ctx0" brushRef="#br0">46 1 16367,'0'0'1218,"-13"62"960,1-27-449,1 1-768,4-1-320,4-4-481,3-7-160,1-11-801,13-5-2370,-1-8-1890,4-5-3202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9.423"/>
    </inkml:context>
    <inkml:brush xml:id="br0">
      <inkml:brushProperty name="width" value="0.025" units="cm"/>
      <inkml:brushProperty name="height" value="0.025" units="cm"/>
    </inkml:brush>
  </inkml:definitions>
  <inkml:trace contextRef="#ctx0" brushRef="#br0">1 20 13805,'0'0'8536,"10"-3"-6950,3-2-1071,-8 3-303,0 0 0,-1 0 0,1 1 1,0 0-1,1-1 0,-1 2 0,0-1 0,0 1 1,7 0-1,-11 0-203,-1 0 1,1 0-1,-1 0 0,1 0 1,-1 0-1,1 0 0,-1 1 1,0-1-1,1 0 0,-1 0 1,1 0-1,-1 1 0,0-1 1,1 0-1,-1 0 0,0 1 1,1-1-1,-1 0 1,0 1-1,0-1 0,1 0 1,-1 1-1,0-1 0,0 0 1,1 1-1,-1-1 0,0 1 1,0-1-1,0 0 0,0 1 1,0-1-1,0 1 1,0-1-1,0 1 0,0 0 1,-3 23 232,-12 19 28,13-40-286,0 0 1,0-1-1,1 1 1,-1 0 0,1 1-1,0-1 1,0 0-1,0 0 1,0 0 0,1 1-1,-1-1 1,1 0-1,0 1 1,0 5-1,1-8-40,0 1-1,1 0 1,-1-1-1,0 1 0,0-1 1,1 1-1,-1-1 0,1 1 1,0-1-1,-1 0 0,1 0 1,0 0-1,-1 0 0,1 0 1,0 0-1,0-1 0,0 1 1,0 0-1,0-1 0,0 0 1,0 1-1,0-1 0,3 0 1,0 0-10,0 1 0,0 0 0,-1 0 0,1 0 0,0 0 0,-1 1 0,1 0 0,-1 0 0,0 0 0,0 1 0,0-1 0,0 1 0,0 0 0,0 0 0,5 6 0,-7-5 114,0 0 0,0 0 0,0 0 0,0 0 0,-1 1 0,1-1 0,-1 0 0,0 1 0,-1-1 0,1 1 0,-1-1 0,0 1 0,0 0 0,0-1 0,0 1 0,-3 7 0,2-9 120,0 0 1,0 0 0,-1 0-1,1 0 1,-1 0 0,0 0 0,0 0-1,0 0 1,0-1 0,0 1 0,-1-1-1,1 0 1,-1 1 0,1-1 0,-1 0-1,0 0 1,0-1 0,0 1 0,0-1-1,0 0 1,0 1 0,-1-1-1,1 0 1,0-1 0,-1 1 0,1-1-1,0 1 1,-7-1 0,4 0-148,-1 1 0,1-1 0,0 0 0,-1-1 1,1 1-1,0-1 0,-1 0 0,1-1 0,0 0 0,0 0 0,0 0 0,0 0 1,1-1-1,-10-6 0,8-3-2792,7 11 2367,1 1 0,-1-1 0,0 0 0,0 0 0,1 0 0,-1 1 0,0-1 0,1 0-1,-1 0 1,0 1 0,1-1 0,-1 0 0,1 1 0,-1-1 0,1 1 0,0-1 0,-1 0 0,1 1-1,0 0 1,-1-1 0,1 1 0,1-1 0,14-8-6792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29.780"/>
    </inkml:context>
    <inkml:brush xml:id="br0">
      <inkml:brushProperty name="width" value="0.025" units="cm"/>
      <inkml:brushProperty name="height" value="0.025" units="cm"/>
    </inkml:brush>
  </inkml:definitions>
  <inkml:trace contextRef="#ctx0" brushRef="#br0">35 1 19699,'0'0'6214,"-35"59"-5542,35-41-255,0 0-129,0 1-192,8 2-64,-3 1 32,2-3-64,-4 3-64,2-4-673,-2-2-1121,-3-9-1729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0.106"/>
    </inkml:context>
    <inkml:brush xml:id="br0">
      <inkml:brushProperty name="width" value="0.025" units="cm"/>
      <inkml:brushProperty name="height" value="0.025" units="cm"/>
    </inkml:brush>
  </inkml:definitions>
  <inkml:trace contextRef="#ctx0" brushRef="#br0">1 38 16688,'0'0'6054,"68"-24"-5606,-29 20-192,1 1-192,0 3-32,-4-1-1089,-7 0-2242,-10-3-4837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7.020"/>
    </inkml:context>
    <inkml:brush xml:id="br0">
      <inkml:brushProperty name="width" value="0.025" units="cm"/>
      <inkml:brushProperty name="height" value="0.025" units="cm"/>
    </inkml:brush>
  </inkml:definitions>
  <inkml:trace contextRef="#ctx0" brushRef="#br0">192 0 15951,'0'0'3961,"7"9"-2237,11 12-927,-1 2-1,-1-1 0,-1 2 0,-1 0 0,14 33 0,-24-47-783,-1 0-1,1 0 0,-2 1 0,1-1 0,-2 1 1,1 0-1,-1 0 0,-1 0 0,0 0 0,-1-1 1,0 1-1,0 0 0,-1 0 0,-1-1 1,1 1-1,-2-1 0,-7 17 0,-6 3-332,0-2-1,-2 0 1,-2-1-1,-44 46 0,-48 32-5149,64-66-797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604"/>
    </inkml:context>
    <inkml:brush xml:id="br0">
      <inkml:brushProperty name="width" value="0.025" units="cm"/>
      <inkml:brushProperty name="height" value="0.025" units="cm"/>
    </inkml:brush>
  </inkml:definitions>
  <inkml:trace contextRef="#ctx0" brushRef="#br0">67 61 13357,'-4'9'2621,"-4"5"-1995,-32 73 5036,37-81-5371,0 1-1,1 0 1,0 1-1,1-1 1,-1 0-1,1 1 1,1-1-1,-1 0 1,1 1-1,0-1 1,2 9-1,-2-15-296,0 0-1,1 0 0,-1 0 1,0 0-1,1-1 0,-1 1 0,0 0 1,1 0-1,-1 0 0,1-1 1,-1 1-1,1 0 0,0-1 1,-1 1-1,1 0 0,0-1 0,-1 1 1,1-1-1,0 1 0,0-1 1,0 1-1,-1-1 0,1 1 1,0-1-1,0 0 0,0 0 0,0 1 1,0-1-1,0 0 0,-1 0 1,1 0-1,0 0 0,0 0 1,0 0-1,0 0 0,0 0 0,0-1 1,0 1-1,0 0 0,-1 0 1,1-1-1,0 1 0,0-1 1,0 1-1,-1-1 0,1 1 0,1-1 1,1-1-149,0 0-1,0 0 1,1 0 0,-2-1 0,1 1-1,0-1 1,0 0 0,-1 0 0,4-5 0,-2-3-22,0 0 1,-1-1 0,0 0 0,-1 1 0,-1-1 0,0 0-1,0 0 1,-1 0 0,-1 0 0,-2-14 0,-4 6 566,7 20-357,-1 0 0,1-1 1,0 1-1,-1 0 0,1 0 0,0 0 1,-1 0-1,1 0 0,-1 0 1,1 0-1,0 0 0,-1 0 0,1 0 1,-1 0-1,1 0 0,0 0 1,-1 0-1,1 0 0,0 0 0,-1 0 1,1 0-1,-1 0 0,1 1 0,0-1 1,-1 0-1,1 0 0,0 1 1,-1-1-1,1 1 0,-2 0 104,0 1 0,0 0-1,1 0 1,-1 0 0,1 0-1,-1 1 1,1-1 0,0 0 0,0 1-1,0-1 1,0 0 0,0 4-1,0-5-107,1 0-1,0 0 0,0 0 1,-1 0-1,1 0 1,0 0-1,0 0 0,0 0 1,0 0-1,0 0 0,0-1 1,1 1-1,-1 0 0,0 0 1,0 0-1,1 0 0,-1 0 1,0 0-1,1-1 0,-1 1 1,1 0-1,-1 0 1,1 0-1,-1-1 0,1 1 1,0 0-1,-1-1 0,3 2 1,-2-1-13,1-1 1,0 1 0,0-1-1,0 0 1,0 0 0,-1 1-1,1-1 1,0 0 0,0 0-1,0-1 1,0 1 0,0 0-1,3-2 1,1 0-96,1 0 0,-1 0-1,1-1 1,-1 0 0,0 0 0,0-1-1,9-7 1,-1-4-289,-1 0 0,-1-1-1,-1 0 1,13-23 0,-16 26 453,-11 65 1340,-1-26-1056,-1-1-202,2 0-1,0 1 1,2 45 0,7-46-1958,6-14-4479,7-4-8987</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0.590"/>
    </inkml:context>
    <inkml:brush xml:id="br0">
      <inkml:brushProperty name="width" value="0.025" units="cm"/>
      <inkml:brushProperty name="height" value="0.025" units="cm"/>
    </inkml:brush>
  </inkml:definitions>
  <inkml:trace contextRef="#ctx0" brushRef="#br0">170 2 5221,'0'0'6128,"-8"-1"-3677,2 1-2247,0 0 0,0 0 0,1 1 0,-1-1 0,0 1 0,1 0 1,-1 1-1,0 0 0,1-1 0,0 2 0,-1-1 0,1 1 0,0-1 1,0 1-1,1 1 0,-1-1 0,1 1 0,-1 0 0,1 0 0,-6 7 0,5-5 14,0 0-1,1 0 0,-1 1 0,1-1 0,1 1 0,-1 0 0,1 1 0,0-1 0,1 0 0,-1 1 0,2-1 1,-1 1-1,1 0 0,0 0 0,1-1 0,-1 1 0,2 10 0,0-16-165,0 0 0,0 0 0,0 0 0,0 0 0,0 0 0,0 0 0,1 0 0,-1 0 0,1-1 0,-1 1 0,1-1 0,0 1 0,0-1 0,-1 0 0,1 1 0,0-1 1,0 0-1,0 0 0,0 0 0,0-1 0,1 1 0,-1 0 0,0-1 0,0 1 0,0-1 0,1 0 0,-1 0 0,0 0 0,0 0 0,1 0 0,3-1 0,2 0 127,0 1 0,1-2 0,-1 1 0,0-1 0,0 0 0,0-1-1,11-5 1,-8 2-40,0-1 0,-1-1 0,1 1 0,-2-2 0,17-17 0,-23 23-114,0 0-1,0 0 1,-1 0 0,1-1 0,-1 1 0,0-1-1,0 1 1,-1-1 0,1 0 0,-1 0 0,0 0 0,1 0-1,-2 0 1,1 0 0,0 0 0,-1 0 0,0 0-1,0 0 1,0 0 0,-1 0 0,1 0 0,-2-5-1,1 8-133,1 0-1,-1 0 1,0 0-1,0 0 1,0 0-1,0 0 1,0 1-1,0-1 1,0 0-1,0 0 1,-1 1 0,1-1-1,0 1 1,0-1-1,0 1 1,-1 0-1,1-1 1,0 1-1,-1 0 1,1 0-1,0 0 1,-1 0-1,1 0 1,0 0-1,0 0 1,-1 0-1,1 0 1,0 1-1,-1-1 1,1 1-1,0-1 1,0 1-1,0-1 1,-1 1-1,1 0 1,0-1-1,0 1 1,0 0-1,0 0 1,0 0-1,0 0 1,1 0-1,-1 0 1,0 0-1,0 0 1,1 0-1,-1 0 1,0 2-1,0 14-3696,1-1-2082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0.919"/>
    </inkml:context>
    <inkml:brush xml:id="br0">
      <inkml:brushProperty name="width" value="0.025" units="cm"/>
      <inkml:brushProperty name="height" value="0.025" units="cm"/>
    </inkml:brush>
  </inkml:definitions>
  <inkml:trace contextRef="#ctx0" brushRef="#br0">44 1 13901,'0'0'5862,"-10"53"-3908,2-35-417,-1 3-288,0-2-704,4-3-385,3-5-192,2-3-160,8-8-1762,9 0-192,1-4-865,2-16-2690,1-7-6055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1.276"/>
    </inkml:context>
    <inkml:brush xml:id="br0">
      <inkml:brushProperty name="width" value="0.025" units="cm"/>
      <inkml:brushProperty name="height" value="0.025" units="cm"/>
    </inkml:brush>
  </inkml:definitions>
  <inkml:trace contextRef="#ctx0" brushRef="#br0">101 0 15983,'0'0'1607,"-9"2"165,-1 0-1323,0 0-1,1 1 1,-1 0-1,-12 7 0,20-10-403,0 1 0,1-1-1,-1 1 1,1 0 0,-1 0-1,1-1 1,-1 1-1,1 0 1,-1 1 0,1-1-1,0 0 1,-1 0-1,1 1 1,0-1 0,0 0-1,0 1 1,0-1-1,0 1 1,0-1 0,1 1-1,-1 0 1,0-1 0,1 1-1,-1 0 1,1 0-1,0-1 1,0 1 0,-1 0-1,1 0 1,0-1-1,1 1 1,-1 0 0,0 0-1,0-1 1,1 1 0,-1 0-1,1 0 1,-1-1-1,1 1 1,0-1 0,1 3-1,5 3-15,0 0 0,0 0 1,1-1-1,0 0 0,0 0 0,0-1 0,1 0 0,14 6 1,2 2-10,-7-3 53,-6-4-160,1 1 1,-1 1-1,0 0 0,-1 0 1,14 13-1,-23-19 76,0 0 0,0 1 0,-1-1-1,1 0 1,0 0 0,-1 1 0,0-1 0,1 1-1,-1-1 1,0 1 0,0 0 0,-1-1 0,1 1 0,0 0-1,-1 0 1,0 0 0,0-1 0,0 1 0,0 0-1,0 0 1,0 0 0,-1-1 0,1 1 0,-1 0-1,0 0 1,0-1 0,0 1 0,0 0 0,0-1-1,0 1 1,-1-1 0,0 0 0,-1 3 0,-3 2 26,0 0 0,0 0 1,-1 0-1,0-1 0,0 0 1,-11 7-1,15-11 87,-1 1 1,1-1-1,-1 0 0,0-1 1,0 1-1,0 0 0,1-1 1,-1 0-1,0 0 0,-1 0 1,1-1-1,0 1 0,0-1 1,0 0-1,0 0 0,-7-1 1,9-1-61,-1 1 1,1 0 0,0-1 0,0 1-1,0-1 1,0 0 0,0 1-1,0-1 1,0 0 0,1 0 0,-1 0-1,1-1 1,0 1 0,-1 0-1,1 0 1,0-1 0,0 1 0,0-1-1,1 1 1,-1-1 0,0 1-1,1-1 1,0 0 0,0-4 0,0-67-264,0 70 207,1-5-82,1 1 0,-1-1 1,2 1-1,-1 0 1,1 0-1,0-1 1,1 2-1,0-1 0,0 0 1,1 1-1,6-8 1,2-1 66,0 2 1,0 0 0,31-23 0,-36 26 71,-15 6-982,-18 3-7007,23 2 6709,-5 0-4966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1.604"/>
    </inkml:context>
    <inkml:brush xml:id="br0">
      <inkml:brushProperty name="width" value="0.025" units="cm"/>
      <inkml:brushProperty name="height" value="0.025" units="cm"/>
    </inkml:brush>
  </inkml:definitions>
  <inkml:trace contextRef="#ctx0" brushRef="#br0">1 20 11082,'0'0'15567,"51"-19"-33952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1.977"/>
    </inkml:context>
    <inkml:brush xml:id="br0">
      <inkml:brushProperty name="width" value="0.025" units="cm"/>
      <inkml:brushProperty name="height" value="0.025" units="cm"/>
    </inkml:brush>
  </inkml:definitions>
  <inkml:trace contextRef="#ctx0" brushRef="#br0">238 63 6438,'0'0'7410,"-9"-2"-3737,1-1-3454,-1 1 0,1 0 1,0 1-1,-1 0 1,1 1-1,-1 0 0,1 0 1,-1 0-1,0 1 1,1 1-1,0-1 0,-1 1 1,1 1-1,0-1 1,0 2-1,0-1 1,1 1-1,-1 0 0,-9 7 1,12-6-96,0 0 1,0 0 0,1 0-1,0 0 1,0 1 0,0 0-1,0-1 1,1 1 0,0 1-1,1-1 1,-1 0 0,1 1-1,0-1 1,1 1 0,-2 13-1,3-16-96,0-1-1,0 0 0,0 0 1,0 0-1,1 0 0,-1 1 1,1-1-1,0 0 0,0 0 1,0 0-1,0 0 0,1 0 1,-1-1-1,1 1 0,0 0 1,0-1-1,-1 1 0,2-1 1,-1 0-1,0 1 0,0-1 1,1 0-1,-1 0 0,1 0 1,0-1-1,0 1 0,-1-1 1,1 0-1,0 1 0,0-1 1,0 0-1,0-1 0,0 1 1,1 0-1,4-1 1,0 2-7,-1-2 1,0 1 0,1-1 0,-1 0-1,1 0 1,-1-1 0,1 0 0,-1 0 0,1-1-1,-1 0 1,0 0 0,0 0 0,0-1-1,0 0 1,-1-1 0,1 0 0,-1 0-1,0 0 1,0-1 0,0 1 0,-1-2 0,1 1-1,-1 0 1,0-1 0,-1 0 0,0 0-1,0-1 1,0 1 0,0-1 0,-1 0 0,0 1-1,-1-2 1,0 1 0,0 0 0,0 0-1,-1-1 1,1-8 0,-2 9 17,0 0 1,0 0-1,-1 0 0,1 0 1,-2 0-1,1 0 0,-1 1 1,0-1-1,-3-7 0,3 11-221,1 0 0,-1 0-1,1 1 1,-1-1-1,0 0 1,0 1-1,-1 0 1,1-1-1,-4-2 1,3 4-400,1-1 0,0 1 0,-1 0 1,1-1-1,-1 1 0,0 1 0,1-1 0,-1 0 0,0 1 0,0-1 1,1 1-1,-5 0 0,2 0-5568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2.320"/>
    </inkml:context>
    <inkml:brush xml:id="br0">
      <inkml:brushProperty name="width" value="0.025" units="cm"/>
      <inkml:brushProperty name="height" value="0.025" units="cm"/>
    </inkml:brush>
  </inkml:definitions>
  <inkml:trace contextRef="#ctx0" brushRef="#br0">1 0 11499,'0'0'12134,"4"9"-11216,-1-6-862,-1 1-1,0-1 1,1 1-1,-1-1 1,1 0-1,0 0 1,0 0-1,0-1 1,1 1-1,-1-1 1,1 1-1,-1-1 1,1 0 0,0-1-1,0 1 1,0 0-1,0-1 1,0 0-1,0 0 1,0 0-1,0-1 1,0 0-1,0 1 1,8-2-1,17 3-195,0-1 0,0-2 0,46-7 0,-75 8 132,0 0 0,1 0 0,-1 0 0,0 0 0,0 0 1,1 0-1,-1 0 0,0 0 0,0 0 0,1 0 0,-1 0 0,0 1 0,0-1 1,1 0-1,-1 0 0,0 0 0,0 0 0,0 0 0,0 1 0,1-1 1,-1 0-1,0 0 0,0 0 0,0 0 0,0 1 0,1-1 0,-1 0 1,0 0-1,0 1 0,0-1 0,0 0 0,0 0 0,0 0 0,0 1 1,0-1-1,0 0 0,0 0 0,0 1 0,0-1 0,0 0 0,0 0 1,0 1-1,0-1 0,0 0 0,0 0 0,0 1 0,0-1 0,0 0 0,0 0 1,0 1-1,-1-1 0,1 0 0,0 0 0,0 0 0,0 0 0,0 1 1,-1-1-1,1 0 0,0 0 0,0 0 0,0 0 0,-1 1 0,1-1 1,0 0-1,-13 20-65,11-17 75,-22 35 399,1 1 0,-19 43 0,34-64-618,1 1 0,1 0 0,0 0-1,2 0 1,0 0 0,1 1 0,0 24 0,3-57-18152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2.692"/>
    </inkml:context>
    <inkml:brush xml:id="br0">
      <inkml:brushProperty name="width" value="0.025" units="cm"/>
      <inkml:brushProperty name="height" value="0.025" units="cm"/>
    </inkml:brush>
  </inkml:definitions>
  <inkml:trace contextRef="#ctx0" brushRef="#br0">0 60 6790,'0'0'17713,"71"-22"-17393,-34 22-223,-1 0-97,0 0 0,1 0-1506,-1 0-2530,3 0-6534</inkml:trace>
  <inkml:trace contextRef="#ctx0" brushRef="#br0" timeOffset="1">669 0 4260,'0'0'22998,"74"11"-22774,-37-11-128,1 0-64,-1 0-32,-1 0-128,-7 0-865,-6 0-1569,-7 2-834,-9 0-1280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3.020"/>
    </inkml:context>
    <inkml:brush xml:id="br0">
      <inkml:brushProperty name="width" value="0.025" units="cm"/>
      <inkml:brushProperty name="height" value="0.025" units="cm"/>
    </inkml:brush>
  </inkml:definitions>
  <inkml:trace contextRef="#ctx0" brushRef="#br0">1 31 8456,'0'0'16015,"76"5"-15214,-30-9-417,7-1-256,-7 1-64,-1 1-64,-6 0-64,-9 0-1889,-7-4-2628,-10 1-7270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3.988"/>
    </inkml:context>
    <inkml:brush xml:id="br0">
      <inkml:brushProperty name="width" value="0.025" units="cm"/>
      <inkml:brushProperty name="height" value="0.025" units="cm"/>
    </inkml:brush>
  </inkml:definitions>
  <inkml:trace contextRef="#ctx0" brushRef="#br0">195 95 6726,'0'0'5467,"5"-9"-3198,13-27-390,-18 35-1843,0 1-1,0-1 1,0 0 0,0 0 0,0 1 0,0-1 0,0 0-1,0 0 1,0 1 0,-1-1 0,1 0 0,0 1 0,-1-1-1,1 0 1,0 1 0,-1-1 0,1 1 0,-1-1 0,1 0-1,-1 1 1,1-1 0,-1 1 0,1-1 0,-1 1 0,1 0 0,-1-1-1,0 1 1,1 0 0,-1-1 0,0 1 0,1 0 0,-1-1-1,0 1 1,0 0 0,1 0 0,-1 0 0,0 0 0,-1 0-1,-32-3 173,29 3-164,-4 0-32,0 0 1,0 1-1,-1 0 0,1 0 0,0 1 0,0 0 0,0 1 0,0 0 0,-14 7 0,19-8 78,0 1 0,1-1 0,-1 1 0,1 0 0,-1 0 0,1 0 0,0 0-1,0 0 1,0 1 0,0 0 0,1-1 0,0 1 0,0 0 0,0 0 0,0 0 0,0 0 0,1 1 0,-1-1-1,1 0 1,1 1 0,-1-1 0,0 6 0,1-9-54,0 0-1,0 0 1,0 0 0,0 0-1,0 0 1,0 0-1,0 0 1,0 0 0,1 0-1,-1 0 1,0 0 0,1 0-1,-1 0 1,1 0-1,-1 0 1,1 0 0,-1 0-1,1-1 1,-1 1-1,1 0 1,0 0 0,0-1-1,-1 1 1,1 0 0,0-1-1,0 1 1,0-1-1,0 1 1,-1-1 0,2 1-1,2 0 63,-1-1-1,0 1 0,1-1 0,-1 1 1,1-1-1,-1 0 0,1 0 0,-1-1 1,5 0-1,2-1 182,0-1 1,0 0-1,0 0 0,0-1 1,12-6-1,-12 3 4,-1 1 0,0-1-1,0-1 1,10-11 0,-16 16-214,0 0-1,-1 0 0,0 0 1,1 0-1,-1-1 1,0 1-1,-1-1 1,1 0-1,-1 1 0,1-1 1,-1 0-1,0 0 1,-1 0-1,1 0 1,0-7-1,-2 9-67,0 0 0,1 1 1,-1-1-1,0 0 0,0 1 0,0-1 1,0 1-1,-1-1 0,1 1 0,0 0 1,-1-1-1,1 1 0,0 0 0,-1 0 1,0 0-1,1 0 0,-1 0 0,0 0 0,1 1 1,-1-1-1,0 0 0,0 1 0,1-1 1,-1 1-1,0 0 0,0 0 0,0 0 1,0 0-1,0 0 0,1 0 0,-4 1 0,1-2-193,-1 1-1,1 0 0,-1 1 0,1-1 1,-1 1-1,1 0 0,-1 0 0,1 0 1,0 1-1,0-1 0,0 1 0,-6 4 1,8-5-29,1 1 1,-1 0 0,1 0-1,-1 0 1,1 0 0,0 0-1,0 0 1,0 0 0,0 0-1,0 0 1,0 0 0,1 1-1,-1-1 1,1 0 0,-1 3-1,1-2-306,0 0-1,1 0 1,-1 0-1,0 0 1,1 0-1,0 0 1,-1-1-1,1 1 1,0 0-1,0 0 1,1-1-1,-1 1 1,1-1-1,-1 1 1,1-1-1,0 1 1,3 2-1,12 9-4084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4.377"/>
    </inkml:context>
    <inkml:brush xml:id="br0">
      <inkml:brushProperty name="width" value="0.025" units="cm"/>
      <inkml:brushProperty name="height" value="0.025" units="cm"/>
    </inkml:brush>
  </inkml:definitions>
  <inkml:trace contextRef="#ctx0" brushRef="#br0">29 1 11627,'0'0'4004,"-10"58"-3268,2-33-159,2-1-257,3 1-192,2-1-63,1-7-1,0-5-193,3-8-1856,6-4-1667,-1-10-3619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244"/>
    </inkml:context>
    <inkml:brush xml:id="br0">
      <inkml:brushProperty name="width" value="0.025" units="cm"/>
      <inkml:brushProperty name="height" value="0.025" units="cm"/>
    </inkml:brush>
  </inkml:definitions>
  <inkml:trace contextRef="#ctx0" brushRef="#br0">42 160 12300,'0'0'3694,"-8"2"-2018,-24 4-571,32-6-1057,0 0-1,0 0 1,1 0-1,-1 0 1,0 0 0,0 0-1,0 0 1,0 0-1,0-1 1,0 1-1,0 0 1,1 0 0,-1 0-1,0 0 1,0 0-1,0 0 1,0-1-1,0 1 1,0 0 0,0 0-1,0 0 1,0 0-1,0 0 1,0-1-1,0 1 1,0 0 0,0 0-1,0 0 1,0 0-1,0-1 1,0 1-1,0 0 1,0 0 0,0 0-1,0 0 1,0 0-1,0-1 1,0 1-1,0 0 1,0 0 0,0 0-1,0 0 1,0 0-1,0-1 1,-1 1-1,1 0 1,0 0 0,0 0-1,0 0 1,0 0-1,0 0 1,0 0-1,-1 0 1,1 0 0,0-1-1,0 1 1,0 0-1,0 0 1,0 0-1,-1 0 1,1 0 0,0 0-1,0 0 1,0 0-1,10-11-16,7-5 50,72-63 63,-79 71-147,0 1 0,0 0 1,0 1-1,1 0 0,0 0 0,0 1 1,16-4-1,-26 9-1,0-1 0,1 1 0,-1 0 1,0 0-1,1 0 0,-1 0 0,0 0 0,1 1 1,-1-1-1,0 0 0,1 1 0,-1-1 0,0 0 1,1 1-1,-1 0 0,0-1 0,0 1 0,0 0 0,1-1 1,-1 1-1,0 0 0,0 0 0,0 0 0,0 0 1,-1 0-1,1 0 0,0 1 0,0-1 0,-1 0 1,1 0-1,0 0 0,-1 1 0,1-1 0,-1 0 0,0 1 1,1-1-1,-1 3 0,3 9 114,-1-1 0,-1 1 0,0 19-1,1 0 638,-2-29-688,0 0 0,1 0 0,-1-1 0,1 1 0,0 0 0,0-1 0,0 1 0,0-1 0,0 1 0,0-1 0,1 1 1,-1-1-1,1 0 0,0 0 0,-1 0 0,1 1 0,0-2 0,0 1 0,0 0 0,1 0 0,-1-1 0,0 1 0,1-1 0,-1 0 0,1 0 0,-1 0 0,1 0 0,-1 0 0,1 0 0,0-1 1,0 1-1,-1-1 0,1 0 0,0 0 0,0 0 0,-1 0 0,1 0 0,0-1 0,0 1 0,-1-1 0,1 0 0,-1 1 0,4-3 0,4 0-31,-1-1 1,1 0-1,-1-1 0,0 0 1,0-1-1,0 0 0,-1 0 0,0 0 1,0-1-1,9-11 0,9-25-514,-25 41 153,0-1 1,0 1-1,0 0 0,-1-1 1,1 1-1,-1-1 1,1 1-1,-1 0 0,0-1 1,0 1-1,0-1 0,0 1 1,0-1-1,-1 1 0,1-1 1,-1 1-1,1 0 1,-2-4-1,-10-3-7221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4.735"/>
    </inkml:context>
    <inkml:brush xml:id="br0">
      <inkml:brushProperty name="width" value="0.025" units="cm"/>
      <inkml:brushProperty name="height" value="0.025" units="cm"/>
    </inkml:brush>
  </inkml:definitions>
  <inkml:trace contextRef="#ctx0" brushRef="#br0">137 32 15246,'0'0'1020,"-9"0"464,3 0-1305,-1 0 0,1 1 0,-1 0 0,1 1 0,0-1 0,-1 1 0,1 0 0,0 1 0,0-1 0,-7 5 0,9-4-157,1-1 0,0 0 0,-1 1 0,1-1-1,0 1 1,1 0 0,-1 0 0,0 0 0,1 0 0,0 1 0,-1-1 0,1 1 0,1-1 0,-1 1 0,0 0 0,1 0-1,0 0 1,0 0 0,0 0 0,0 7 0,1-8-16,0 0 0,0 0 1,1 0-1,0 0 0,0 0 0,0 0 0,0 0 0,0-1 0,0 1 1,1 0-1,-1-1 0,1 1 0,0-1 0,-1 1 0,1-1 0,0 0 0,1 0 1,-1 0-1,0 0 0,1 0 0,-1 0 0,1-1 0,-1 1 0,1-1 1,0 0-1,0 1 0,3 0 0,13 4 59,1 0 1,-1 0-1,22 2 1,-13-3-57,-12-2-5,1 1 12,-1 0 0,1 0 0,16 8 0,-31-12-20,-1 1 0,1-1 0,0 1 0,0 0 0,0 0 0,0 0 0,0 0 0,-1 0 0,1 0 0,0 1 0,-1-1-1,1 0 1,-1 1 0,1-1 0,-1 1 0,0 0 0,0-1 0,0 1 0,0 0 0,0 0 0,0 0 0,0-1 0,0 1 0,-1 0 0,1 0 0,-1 0 0,0 0 0,1 0 0,-1 1 0,0-1 0,0 0 0,0 0 0,-1 2 0,0 0 17,-1-1 1,0 0-1,1 0 1,-2 0-1,1 0 1,0 0-1,0-1 0,-1 1 1,1-1-1,-1 1 1,0-1-1,0 0 1,-3 2-1,-46 25 289,40-23-136,-1 1 164,0 0 0,0-1-1,-1-1 1,0 0 0,0-1-1,0 0 1,-1-1 0,1 0-1,-1-2 1,0 0 0,-16 0-1,30-1-316,-1 0 0,1 0 0,0-1 0,-1 1 0,1 0 0,-1-1-1,1 1 1,0-1 0,-1 1 0,1-1 0,0 1 0,0-1 0,-1 0 0,1 0 0,0 0-1,0 0 1,0 0 0,0 0 0,0 0 0,0 0 0,0 0 0,0 0 0,1 0 0,-1-1 0,0 1-1,1 0 1,-1 0 0,1-1 0,-1 1 0,1-1 0,0 1 0,-1 0 0,1-1 0,0 1 0,0-1-1,0 1 1,0-1 0,0 1 0,0 0 0,1-1 0,-1 1 0,0-1 0,1 1 0,-1 0-1,1-1 1,1-1 0,0-4-22,1 1 0,0 0 0,1-1-1,-1 1 1,1 1 0,1-1 0,-1 0 0,8-6-1,21-14-4,1 1 0,46-25 0,-47 31 26,-1-1 0,-1-2 0,33-29 0,-62 49-1,1-1 1,-1 1 0,1-1 0,-1 1 0,0-1-1,0 0 1,0 1 0,0-1 0,0 0 0,-1 0-1,1 0 1,-1-1 0,0 1 0,0 0-1,0-1 1,-1 1 0,2-6 0,-3 7-6,0 0 1,0 0-1,1 0 1,-1 1-1,0-1 1,0 0-1,-1 0 1,1 0-1,0 1 1,-1-1-1,1 1 1,-1-1-1,1 1 1,-1-1-1,0 1 1,1 0-1,-1 0 1,0 0-1,0 0 1,0 0-1,0 0 1,0 1-1,0-1 1,0 0-1,0 1 1,0 0-1,0-1 1,-4 1-1,-32-5-4,0 2 0,-47 2 0,64 1-8,20 0-42,0 0 0,0 0-1,0 0 1,0 0 0,1 0-1,-1 0 1,0 0 0,0 0 0,0 1-1,1-1 1,-1 0 0,0 0 0,0 1-1,0-1 1,1 1 0,-1-1 0,0 1-1,1-1 1,-1 1 0,0-1 0,1 1-1,-1-1 1,1 1 0,-1 0 0,1-1-1,-1 1 1,1 0 0,-1-1 0,1 1-1,0 0 1,-1 0 0,1 0 0,0 1-1,0-2-229,0 1 0,0 0 0,0 0-1,0 0 1,0 0 0,1-1 0,-1 1 0,0 0-1,0 0 1,1 0 0,-1-1 0,1 1 0,-1 0-1,1-1 1,-1 1 0,1 0 0,-1-1 0,1 1-1,0-1 1,-1 1 0,1 0 0,0-1 0,-1 0-1,1 1 1,0-1 0,0 1 0,-1-1 0,1 0-1,0 0 1,0 1 0,1-1 0,13 2-5952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3:35.467"/>
    </inkml:context>
    <inkml:brush xml:id="br0">
      <inkml:brushProperty name="width" value="0.025" units="cm"/>
      <inkml:brushProperty name="height" value="0.025" units="cm"/>
    </inkml:brush>
  </inkml:definitions>
  <inkml:trace contextRef="#ctx0" brushRef="#br0">229 4 11018,'0'0'9230,"-11"-1"-7964,5 1-1154,2-1-57,0 0 0,-1 1 0,1 0 0,0 0 0,-1 0 0,1 0 0,0 1 0,-1 0 0,1 0 0,0 0 1,0 0-1,0 1 0,0-1 0,0 1 0,0 0 0,0 1 0,1-1 0,-5 4 0,-8 9 185,0 0 1,1 1-1,1 1 0,-18 29 0,27-39-159,1 0 0,-1 1 0,2 0-1,-1 0 1,1 0 0,0 0 0,1 1 0,0-1-1,0 1 1,1-1 0,0 1 0,0 0 0,1 0-1,1 12 1,0-19-53,-1 1 0,1 0 0,0-1-1,0 1 1,0-1 0,0 1 0,1-1 0,-1 0 0,1 0 0,-1 1-1,1-1 1,0 0 0,0 0 0,0-1 0,0 1 0,0 0-1,0 0 1,0-1 0,3 2 0,1 0 50,0-1 0,0 1 1,0-1-1,1-1 0,-1 1 0,1-1 0,11 1 1,-6-1-1,0-1 0,0-1 0,0 0 0,0 0 0,0-1 0,0-1 0,0 0 0,15-6 0,-22 7-3,-1-1 0,0 1 0,0-1 0,0 0 1,0 0-1,0 0 0,-1-1 0,1 0 0,4-6 1,-7 9-35,-1 0 0,1 0 0,-1 1 0,1-1 0,-1 0 0,0 0 0,1 0 0,-1 0 0,0 0 0,0 0 0,0 0 1,0 0-1,1 0 0,-1 0 0,-1 0 0,1 0 0,0 0 0,0 0 0,0 0 0,-1-2 0,0 2-20,0 0-1,0 0 0,0 0 1,0-1-1,0 1 0,0 0 1,0 0-1,0 1 1,-1-1-1,1 0 0,0 0 1,-1 1-1,1-1 1,-1 0-1,1 1 0,-1 0 1,1-1-1,-2 1 0,-17-4 8,-1 1 0,1 1 0,-32 2 0,0-1-887,52 1 751,0 0 1,0 0-1,-1 0 0,1 0 0,0 0 1,0 0-1,0 0 0,0 0 1,0 0-1,-1 0 0,1 0 0,0 0 1,0 0-1,0 0 0,0 0 1,0 0-1,-1 0 0,1 0 0,0 0 1,0 0-1,0-1 0,0 1 1,0 0-1,-1 0 0,1 0 0,0 0 1,0 0-1,0 0 0,0 0 1,0 0-1,0-1 0,0 1 0,0 0 1,-1 0-1,1 0 0,0 0 1,0 0-1,0-1 0,0 1 0,0 0 1,0 0-1,0 0 0,0 0 1,0 0-1,0-1 0,0 1 0,0 0 1,0 0-1,0 0 0,0 0 1,0 0-1,0-1 0,0 1 0,0 0 1,0 0-1,1 0 0,-1 0 1,0 0-1,0-1 0,0 1 0,0 0 1,4-9-6897</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5.402"/>
    </inkml:context>
    <inkml:brush xml:id="br0">
      <inkml:brushProperty name="width" value="0.025" units="cm"/>
      <inkml:brushProperty name="height" value="0.025" units="cm"/>
    </inkml:brush>
  </inkml:definitions>
  <inkml:trace contextRef="#ctx0" brushRef="#br0">0 190 11723,'0'0'4185,"9"-11"-2204,8-9-1435,1 1 1,1 1-1,0 1 0,1 0 0,1 2 1,0 0-1,2 2 0,26-13 1,-45 24-501,1 0-13,0-1 0,-1 1 0,1 0 0,0 0 0,0 1 0,1 0 0,-1 0 0,0 0 0,0 0 0,1 1 0,-1 0 0,8 0 0,-12 1-18,-1 0 0,1-1 0,0 1 0,-1 0 0,1 0 0,-1 0 0,1 0 1,-1-1-1,1 1 0,-1 0 0,0 0 0,0 0 0,1 0 0,-1 0 0,0 0 0,0 0 1,0 0-1,0 0 0,0 0 0,0 0 0,0 0 0,0 0 0,0 0 0,0 0 1,-1 0-1,1 0 0,0 0 0,-1 0 0,1-1 0,-1 1 0,1 0 0,-1 1 0,-16 29 715,-5-2-130,-2-1 0,-1-1 0,-48 41 0,-31 33 1094,103-100-1690,0 0 1,-1 0-1,1 0 1,0 0-1,0 1 1,0-1-1,0 0 0,1 1 1,-1-1-1,0 0 1,0 1-1,1-1 0,-1 1 1,1 0-1,0-1 1,-1 1-1,1-1 0,0 1 1,0 0-1,0-1 1,0 1-1,0 1 0,1-1 1,0-1-1,-1 0 1,1 0-1,0 0 1,0 0-1,0 0 1,0 0-1,1 0 1,-1 0-1,0 0 1,0 0-1,0 0 1,1-1-1,-1 1 1,0 0-1,1-1 1,-1 1-1,1-1 1,1 1-1,11 1-398,0 0 1,0-1-1,27 0 0,-32-1-277,10 0-995,-1-1 0,-1 0 0,21-5 1,-30 4 142,0 0 1,-1-1 0,1 0 0,-1 0 0,12-7 0,8-9-5931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5.838"/>
    </inkml:context>
    <inkml:brush xml:id="br0">
      <inkml:brushProperty name="width" value="0.025" units="cm"/>
      <inkml:brushProperty name="height" value="0.025" units="cm"/>
    </inkml:brush>
  </inkml:definitions>
  <inkml:trace contextRef="#ctx0" brushRef="#br0">433 5 5221,'-9'-1'998,"-5"-1"-135,0 1 1,0 0-1,1 2 0,-1-1 0,0 2 1,0 0-1,1 0 0,-1 1 0,-23 9 0,18-2-683,1 1 0,0 0 0,1 1-1,0 1 1,1 0 0,0 1-1,1 1 1,1 1 0,0 0 0,1 1-1,1 0 1,1 1 0,0 0 0,-12 30-1,17-34-77,1 0 1,1 0-1,0 1 0,1 0 0,0-1 0,1 1 0,1 0 1,0 0-1,1 1 0,1-1 0,1 0 0,0 0 0,0-1 0,2 1 1,0 0-1,0-1 0,2 0 0,-1 0 0,2 0 0,0-1 1,9 14-1,-9-17-55,0-1 0,0 0 0,1 0 0,1 0 0,-1-1 0,1 0 0,0-1 0,1 0 0,0 0 0,0-1 0,1 0 1,-1-1-1,17 6 0,-13-8 101,1 1 0,-1-2 0,1 1 0,-1-2 1,1 0-1,0-1 0,-1-1 0,1 0 0,25-5 0,-10-2 99,-1-1-1,0-1 0,-1-1 0,0-2 0,-1-1 0,0-1 0,-1-1 0,-1-1 0,42-38 0,-50 39-10,0-1 0,-1-1-1,-1 0 1,-1-1 0,0-1 0,-1 0-1,10-23 1,-17 29-122,0 0-1,-1 0 1,-1 0 0,0 0-1,-1-1 1,-1 0 0,0 1-1,-1-1 1,0 0 0,-1 0-1,-1 0 1,-4-21 0,4 30-118,0 1-1,-1-1 1,1 0 0,-1 1 0,-1-1 0,1 1 0,-1-1 0,0 1 0,0 0 0,-1 0 0,1 1 0,-1-1-1,0 1 1,-1 0 0,1 0 0,-1 0 0,1 0 0,-1 1 0,0 0 0,0 0 0,-1 0 0,1 1 0,-1-1-1,1 1 1,-1 1 0,0-1 0,0 1 0,1 0 0,-1 0 0,-10 0 0,2 1-225,1 1 0,-1-1 0,1 2 1,0 0-1,0 1 0,-1 0 0,2 1 0,-1 0 0,0 1 1,1 1-1,0 0 0,-18 11 0,13-4-1974,1 1 0,-23 22 0,11-3-5981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7.083"/>
    </inkml:context>
    <inkml:brush xml:id="br0">
      <inkml:brushProperty name="width" value="0.025" units="cm"/>
      <inkml:brushProperty name="height" value="0.025" units="cm"/>
    </inkml:brush>
  </inkml:definitions>
  <inkml:trace contextRef="#ctx0" brushRef="#br0">0 406 7271,'0'0'15150,"14"-11"-14082,153-141-62,-93 80-941,100-74 1,-133 123-41,-41 23-22,1-1 1,0 1-1,0 0 1,-1 0-1,1 0 1,0-1-1,0 1 1,0 0-1,-1 0 0,1 0 1,0 0-1,0 1 1,-1-1-1,1 0 1,0 0-1,0 0 1,0 1-1,-1-1 0,1 0 1,0 1-1,-1-1 1,1 0-1,0 1 1,-1-1-1,1 1 1,0-1-1,-1 1 1,1 0-1,-1-1 0,1 1 1,-1 0-1,1-1 1,-1 1-1,0 0 1,1-1-1,-1 1 1,0 0-1,1 0 0,-1-1 1,0 1-1,0 0 1,0 0-1,0 0 1,0-1-1,0 1 1,0 0-1,0 0 1,0 0-1,0 1 0,-1 18 188,0 1-1,-2-1 0,0 0 0,-8 29 1,5-27-228,1 0 1,2-1 0,-2 35 0,8-35-2976,-3-20 2686,1-1-1,-1 1 0,1-1 0,0 1 0,-1-1 1,1 1-1,0-1 0,-1 1 0,1-1 1,0 0-1,0 1 0,-1-1 0,1 0 0,0 0 1,0 0-1,0 1 0,0-1 0,-1 0 0,1 0 1,0 0-1,0 0 0,1-1 0,17 1-7760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7.423"/>
    </inkml:context>
    <inkml:brush xml:id="br0">
      <inkml:brushProperty name="width" value="0.025" units="cm"/>
      <inkml:brushProperty name="height" value="0.025" units="cm"/>
    </inkml:brush>
  </inkml:definitions>
  <inkml:trace contextRef="#ctx0" brushRef="#br0">87 0 14478,'0'0'3587,"-37"49"-2274,17-22 129,3 2-898,8 0-448,5-3-160,4-5-1313,7-10-3043,10-6-2275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7.769"/>
    </inkml:context>
    <inkml:brush xml:id="br0">
      <inkml:brushProperty name="width" value="0.025" units="cm"/>
      <inkml:brushProperty name="height" value="0.025" units="cm"/>
    </inkml:brush>
  </inkml:definitions>
  <inkml:trace contextRef="#ctx0" brushRef="#br0">185 33 6758,'0'0'4319,"-12"4"-1335,2-2-2664,0 1-1,0 0 1,1 1-1,0 0 1,0 0-1,0 1 1,0 1-1,1-1 1,0 1-1,0 0 1,0 1-1,-8 9 1,11-9-24,0-1 0,0 1 0,0 0 1,1 0-1,0 1 0,0-1 1,1 1-1,0 0 0,0 0 0,1 0 1,0 0-1,0 1 0,-1 14 0,3-22-277,0 1-1,0-1 0,1 0 1,-1 1-1,0-1 0,0 0 0,1 0 1,-1 1-1,1-1 0,-1 0 0,1 0 1,-1 1-1,1-1 0,0 0 0,-1 0 1,1 0-1,0 0 0,0 0 0,0 0 1,0 0-1,0 0 0,0-1 0,0 1 1,2 1-1,1-1 60,-1 1 1,0-1-1,0-1 1,1 1-1,-1 0 0,1-1 1,-1 1-1,0-1 1,7-1-1,-2 1 83,1-1 0,0-1 1,-1 0-1,0 0 0,1 0 0,-1-1 1,12-6-1,-11 4-81,-2 0 1,1-1-1,0 0 0,-1 0 0,0-1 1,-1 1-1,0-2 0,0 1 1,0-1-1,-1 1 0,0-2 1,0 1-1,-1 0 0,0-1 1,-1 0-1,0 0 0,0 0 0,-1 0 1,0-1-1,0 1 0,-1 0 1,0-14-1,-2 20-81,1 0 0,-1 1 0,0-1 0,0 1 0,0 0 0,0-1 0,0 1 0,-1 0 0,1-1 0,-1 1 0,0 0 0,1 0 0,-1 0 1,0 1-1,0-1 0,0 0 0,0 1 0,0-1 0,-1 1 0,1 0 0,0-1 0,-1 1 0,1 0 0,-1 1 0,1-1 0,-1 0 0,1 1 0,-1-1 0,1 1 0,-1 0 0,0 0 0,1 0 0,-1 0 0,1 0 0,-1 1 0,0-1 0,1 1 1,-4 1-1,5-2-131,0 1 1,0-1-1,1 1 0,-1-1 1,0 1-1,1-1 1,-1 1-1,0 0 1,1-1-1,-1 1 1,1 0-1,-1-1 1,1 1-1,-1 0 1,1 0-1,0 0 1,-1-1-1,1 1 1,0 0-1,0 0 0,-1 0 1,1 1-1,0-2-171,0 1-1,0-1 0,0 1 1,0-1-1,0 1 0,0-1 1,0 1-1,0-1 0,0 1 1,0-1-1,0 1 0,1-1 1,-1 1-1,0-1 1,0 1-1,1-1 0,-1 1 1,0-1-1,0 1 0,1-1 1,-1 0-1,0 1 0,1-1 1,-1 0-1,1 1 0,-1-1 1,0 0-1,1 0 0,-1 1 1,1-1-1,-1 0 0,1 0 1,-1 0-1,1 1 0,-1-1 1,1 0-1,-1 0 0,1 0 1,0 0-1,11 0-7640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8.130"/>
    </inkml:context>
    <inkml:brush xml:id="br0">
      <inkml:brushProperty name="width" value="0.025" units="cm"/>
      <inkml:brushProperty name="height" value="0.025" units="cm"/>
    </inkml:brush>
  </inkml:definitions>
  <inkml:trace contextRef="#ctx0" brushRef="#br0">57 1 15919,'0'0'9070,"8"0"-8024,-3 0-934,0 0-19,1 0 1,-1 0 0,1 0 0,0 0 0,-1 1 0,1 0 0,-1 1 0,6 1-1,-9-2-89,-1 0 0,1 0-1,0 0 1,-1 1-1,1-1 1,-1 0 0,1 1-1,-1-1 1,0 1-1,0 0 1,0-1 0,0 1-1,0 0 1,0 0-1,0-1 1,0 1 0,-1 0-1,1 0 1,-1 0-1,1 0 1,-1 0 0,0 0-1,0 0 1,0 0-1,0 0 1,0 0 0,0 0-1,0 0 1,-1 0-1,0 3 1,-1 3 11,-1 0-1,1-1 1,-2 1-1,1-1 1,-1 0-1,0 0 1,0 0-1,-1 0 1,0-1-1,-8 9 1,-22 33 71,35-48-87,0 0 1,0 1 0,0-1 0,0 0-1,0 1 1,-1-1 0,1 0 0,0 1-1,0-1 1,0 0 0,0 1 0,0-1-1,0 0 1,0 1 0,0-1 0,0 0-1,0 1 1,1-1 0,-1 0 0,0 1-1,0-1 1,0 0 0,0 0 0,0 1-1,0-1 1,1 0 0,-1 1 0,0-1-1,0 0 1,1 0 0,-1 0 0,0 1-1,0-1 1,1 0 0,-1 0 0,0 0 0,0 1-1,1-1 1,-1 0 0,0 0 0,1 0-1,-1 0 1,0 0 0,1 0 0,-1 0-1,1 0 1,26 3-107,28-8-741,-34 2 296,0 1-1,0 1 1,33 2-1,-53-1 536,-1 0 1,1 0-1,-1 0 0,1 0 0,-1 0 1,1 0-1,-1 0 0,1 0 0,-1 0 1,0 0-1,1 0 0,-1 1 0,1-1 1,-1 0-1,1 0 0,-1 1 0,0-1 1,1 0-1,-1 0 0,1 1 1,-1-1-1,0 0 0,1 1 0,-1-1 1,0 0-1,0 1 0,1-1 0,-1 1 1,0-1-1,0 1 0,1-1 0,-1 1 1,-6 16 90,-21 11 991,14-19-290,0-1 0,0-1 0,-1 0 0,0 0 0,0-2 0,-1 1 0,-26 4 0,-59 4-1166,90-9-3176,9 2-6495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8.487"/>
    </inkml:context>
    <inkml:brush xml:id="br0">
      <inkml:brushProperty name="width" value="0.025" units="cm"/>
      <inkml:brushProperty name="height" value="0.025" units="cm"/>
    </inkml:brush>
  </inkml:definitions>
  <inkml:trace contextRef="#ctx0" brushRef="#br0">0 197 7399,'0'0'13987,"11"1"-12573,7 0-725,-1-2 0,0 1 0,1-2 0,33-7 0,82-28 758,-33 8-1177,66-10-312,1 8-1,2 6 0,1 9 1,0 6-1,183 15 0,-326-4 341,21 2-1969,-45-3 212,-6 0-612,-30-3-4295,5-1-1423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8.984"/>
    </inkml:context>
    <inkml:brush xml:id="br0">
      <inkml:brushProperty name="width" value="0.025" units="cm"/>
      <inkml:brushProperty name="height" value="0.025" units="cm"/>
    </inkml:brush>
  </inkml:definitions>
  <inkml:trace contextRef="#ctx0" brushRef="#br0">242 74 4004,'0'0'14269,"-10"-8"-12699,3 3-1352,0 0 0,-1 0 0,1 1-1,-1 0 1,-15-6 0,19 9-150,0 0 0,0 0-1,-1 0 1,1 0-1,0 1 1,-1 0 0,1 0-1,0 0 1,-1 0 0,1 1-1,0 0 1,-1 0 0,1 0-1,0 0 1,0 1 0,0-1-1,-7 5 1,4-2-7,1 0 1,-1 1-1,1 0 1,0 0-1,1 1 1,0-1-1,0 1 1,0 0-1,0 1 1,1-1-1,0 1 1,0 0-1,1 0 1,0 0-1,0 0 1,1 0-1,-1 1 1,2-1-1,-1 1 1,1 0-1,0-1 1,1 1-1,0 0 1,0 0-1,1-1 1,2 15-1,-2-19-14,0-1 1,0 1-1,1-1 1,-1 0-1,1 1 0,0-1 1,-1 0-1,1 0 1,0 0-1,0 0 0,0 0 1,0-1-1,1 1 1,-1 0-1,0-1 0,1 0 1,-1 0-1,1 1 1,0-2-1,-1 1 0,1 0 1,0 0-1,-1-1 1,1 1-1,0-1 0,0 0 1,-1 0-1,1 0 0,0 0 1,0-1-1,-1 1 1,1-1-1,5-1 0,3-1 167,0 0 0,0 0-1,0-1 1,-1 0 0,0-1-1,19-12 1,-14 6-84,0 0-1,-1-1 1,-1-1-1,0-1 1,12-15-1,-21 24-106,0 0-1,0 0 1,-1-1-1,0 1 1,0-1 0,0 0-1,-1 0 1,1 0-1,-1 0 1,-1 0 0,1 0-1,-1 0 1,-1-1-1,1 1 1,-1 0 0,0-1-1,0 1 1,-2-8-1,2 13-82,-1-1 0,1 1-1,0 0 1,-1 0-1,0 0 1,1 0 0,-1 0-1,0 0 1,1 0-1,-1 0 1,0 0-1,0 0 1,0 0 0,0 1-1,0-1 1,0 0-1,0 0 1,0 1-1,0-1 1,0 1 0,0-1-1,0 1 1,-1 0-1,1-1 1,0 1-1,0 0 1,-1 0 0,1 0-1,0 0 1,0 0-1,0 0 1,-1 0-1,1 0 1,0 0 0,-3 1-1,3 0-163,-1-1 0,0 1 0,0-1 0,0 1 0,0 0 0,1-1-1,-1 1 1,0 0 0,1 0 0,-1 0 0,1 1 0,-1-1 0,1 0 0,-1 1 0,1-1 0,0 1-1,0-1 1,0 1 0,0-1 0,0 1 0,0 0 0,-1 3 0,0 27-7239,3-19 2370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980"/>
    </inkml:context>
    <inkml:brush xml:id="br0">
      <inkml:brushProperty name="width" value="0.025" units="cm"/>
      <inkml:brushProperty name="height" value="0.025" units="cm"/>
    </inkml:brush>
  </inkml:definitions>
  <inkml:trace contextRef="#ctx0" brushRef="#br0">64 81 4837,'0'0'7804,"8"-11"-3960,27-34-865,-34 43-2712,0 0 0,1 0 0,-1 0 0,1 0 0,0 1 0,-1-1 0,1 0 0,0 1 0,0 0 0,0-1 0,0 1 0,0 0 0,1 0 0,3-1 0,-5 2-203,-1 0 0,1 0 0,0 0 0,-1 0 0,1 0 0,0 1 0,-1-1 0,1 0 0,0 1 0,-1-1 0,1 0 0,0 1 0,-1-1 0,1 1 0,-1-1 0,1 1 0,-1-1 0,1 1 0,-1-1 0,1 1 0,-1-1 0,0 1 0,1 0 0,-1-1 0,0 1 1,1 0-1,-1-1 0,0 1 0,0 1 0,2 4 99,-1 1 0,0-1 0,0 1 0,-1 0 0,0-1 1,-1 14-1,-1-10-59,-1 0 0,0 0-1,0 0 1,-1 0 0,-8 14 0,-10 28 63,22-52-171,0 0-1,0 1 1,0-1 0,0 0 0,0 0-1,0 1 1,0-1 0,1 0 0,-1 0-1,0 1 1,0-1 0,0 0 0,0 0-1,0 1 1,1-1 0,-1 0 0,0 0-1,0 0 1,0 1 0,1-1 0,-1 0-1,0 0 1,0 0 0,0 0 0,1 0 0,-1 1-1,0-1 1,0 0 0,1 0 0,-1 0-1,0 0 1,0 0 0,1 0 0,-1 0-1,0 0 1,1 0 0,-1 0 0,0 0-1,0 0 1,1 0 0,-1 0 0,0 0-1,0 0 1,1 0 0,-1-1 0,0 1-1,0 0 1,1 0 0,-1 0 0,0 0-1,0 0 1,0-1 0,1 1 0,-1 0-1,15-6-323,-15 6 308,8-4-206,0 1-1,-1 0 1,1 0-1,1 0 1,-1 1-1,0 0 1,1 1-1,-1 0 1,0 0 0,1 1-1,9 1 1,-18-1 204,1 0 0,-1 0 0,1 0 0,0 0 0,-1 1 0,1-1 0,-1 0 0,1 0 0,0 1 0,-1-1 0,1 0 0,-1 1 0,1-1 1,-1 0-1,0 1 0,1-1 0,-1 1 0,1-1 0,-1 1 0,0-1 0,1 1 0,-1-1 0,0 1 0,1-1 0,-1 1 0,0-1 0,0 1 0,0 0 0,1-1 0,-1 1 1,0 0-1,-6 23-146,-23 15 392,16-28-127,-1-1 1,0 0 0,-28 15-1,37-23-115,0 1 0,0-1 0,0 0-1,0 0 1,0-1 0,-1 0-1,1 0 1,0 0 0,-1 0 0,1-1-1,-1 0 1,1 0 0,0 0 0,-1-1-1,1 0 1,-8-1 0,11 0-398,-1 0 0,1 1 0,0-1-1,0 0 1,0 0 0,0 0 0,0-1 0,0 1 0,1 0 0,-1-1 0,1 1 0,-1-1-1,1 0 1,0 1 0,0-1 0,0 0 0,0 1 0,0-6 0,-7-34-9850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9.340"/>
    </inkml:context>
    <inkml:brush xml:id="br0">
      <inkml:brushProperty name="width" value="0.025" units="cm"/>
      <inkml:brushProperty name="height" value="0.025" units="cm"/>
    </inkml:brush>
  </inkml:definitions>
  <inkml:trace contextRef="#ctx0" brushRef="#br0">71 0 8040,'0'0'9513,"-20"77"-7495,3-42-705,1 0-192,4-3-352,6-5-513,6-5-224,0-10-288,10-11-1666,4-1-1057,1-14-3555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19.670"/>
    </inkml:context>
    <inkml:brush xml:id="br0">
      <inkml:brushProperty name="width" value="0.025" units="cm"/>
      <inkml:brushProperty name="height" value="0.025" units="cm"/>
    </inkml:brush>
  </inkml:definitions>
  <inkml:trace contextRef="#ctx0" brushRef="#br0">162 41 7239,'0'0'5696,"-12"3"-2968,-3 0-1991,1 1 0,0 1 0,0 0 0,-17 9 0,27-12-593,0-1 0,0 1 1,1 0-1,-1 1 0,1-1 0,0 0 1,-1 1-1,1 0 0,0 0 1,0 0-1,1 0 0,-1 0 1,1 1-1,0-1 0,-1 1 0,2 0 1,-1 0-1,0-1 0,1 1 1,-1 0-1,1 0 0,0 0 1,0 9-1,1-12-132,1 0 1,-1 0-1,1 0 1,-1 0-1,1 0 1,-1 0-1,1 0 1,0 0-1,0 0 1,0 0-1,-1 0 1,1 0-1,0-1 1,0 1-1,0 0 1,0 0-1,0-1 0,1 1 1,-1-1-1,0 1 1,0-1-1,0 0 1,0 1-1,1-1 1,-1 0-1,2 0 1,42 7 282,-30-6-286,12 2 29,57 12 25,-80-14-67,1 0 0,-1 1-1,0-1 1,0 1 0,0 0-1,0 0 1,0 0 0,0 1-1,0-1 1,-1 1-1,1 0 1,-1 0 0,0 0-1,0 0 1,3 5 0,-4-4 2,-1-1 1,0 1-1,0-1 1,0 1 0,0 0-1,-1 0 1,1-1-1,-1 1 1,0 0 0,0 0-1,0 0 1,-1-1-1,1 1 1,-1 0 0,0 0-1,0-1 1,0 1 0,-1-1-1,1 1 1,-1-1-1,0 0 1,0 1 0,0-1-1,0 0 1,-1 0-1,1 0 1,-1-1 0,-4 5-1,-5 4 254,1 0-1,-2-1 0,0-1 1,0 1-1,-19 8 1,-20 2 1327,48-19-1474,1 0 0,-1 0 0,1 0-1,-1-1 1,0 0 0,1 1 0,-1-1-1,0-1 1,1 1 0,-1 0 0,1-1-1,-7-2 1,9 2-107,0 1-1,0-1 1,0 0 0,0 0-1,0 0 1,0 0-1,0 0 1,1-1 0,-1 1-1,0 0 1,1 0 0,-1 0-1,1-1 1,-1 1 0,1 0-1,0-1 1,0 1-1,-1 0 1,1-1 0,0 1-1,0 0 1,0-1 0,0 1-1,1 0 1,-1-1 0,0 1-1,1 0 1,-1-1-1,0 1 1,1 0 0,-1 0-1,1 0 1,0-1 0,0 0-1,26-41-848,47-30-4,-51 52 793,-1 0-1,31-40 1,-47 53 70,-1 1 0,0-2 0,-1 1-1,1 0 1,-2-1 0,1 0 0,-1 0 0,0 0 0,-1 0 0,0 0 0,-1-1-1,1-16 1,-2 24-13,-1 0 0,1-1 1,-1 1-1,1 0 0,-1 0 0,0 0 0,0 0 0,0 0 0,0 0 0,0 0 0,-1 1 0,1-1 0,0 0 0,-1 1 0,1-1 1,-1 0-1,0 1 0,1 0 0,-1-1 0,0 1 0,0 0 0,0 0 0,0 0 0,0 0 0,0 1 0,0-1 0,0 1 0,-1-1 1,1 1-1,0-1 0,0 1 0,0 0 0,-1 0 0,-1 1 0,-2-2-14,0 1 0,1 0-1,-1 0 1,0 1 0,1 0 0,-1 0 0,0 0-1,1 0 1,0 1 0,-1 0 0,1 0 0,-9 5 0,-12 21-1098,25-27 800,1 0 0,-1 1-1,0-1 1,1 0 0,0 0 0,-1 1-1,1-1 1,0 0 0,-1 1 0,1-1-1,0 1 1,0-1 0,0 0 0,0 1-1,1 1 1,4 3-4952,11-3-2045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0.027"/>
    </inkml:context>
    <inkml:brush xml:id="br0">
      <inkml:brushProperty name="width" value="0.025" units="cm"/>
      <inkml:brushProperty name="height" value="0.025" units="cm"/>
    </inkml:brush>
  </inkml:definitions>
  <inkml:trace contextRef="#ctx0" brushRef="#br0">211 0 2434,'0'0'17895,"-12"8"-16822,-14 9-329,1 1 1,-36 33-1,53-43-570,-1 0 0,1 1-1,1 0 1,0 0 0,0 0 0,1 1-1,0 0 1,1 0 0,0 0 0,0 1 0,-5 22-1,9-30-168,0 0 0,1 0 0,-1 0 0,1 1 0,0-1 0,0 0 0,0 0 0,0 1 0,1-1 0,-1 0 0,1 0 0,0 0 0,0 0 0,0 0 0,0 0 0,0 0 0,1 0 0,-1 0 0,1 0 0,0-1 0,0 1 0,2 2 0,0-2 4,1 0 0,-1-1 0,1 1 0,-1-1 0,1 0 0,0 0 0,0-1 0,0 1 0,0-1 0,0 0 0,0 0 0,0-1 0,6 0 0,3 1-45,0 0 0,0-2 0,25-3 1,-36 4 45,0-1 1,-1 0-1,1 0 1,0 0-1,-1 0 1,1 0-1,0 0 0,-1-1 1,0 1-1,1-1 1,3-3-1,-5 4 14,-1 0-1,1 0 1,0-1-1,0 1 0,-1 0 1,1-1-1,0 1 1,-1 0-1,1-1 0,-1 1 1,0-1-1,0 1 1,1-1-1,-1 1 0,0-1 1,0 1-1,0 0 1,-1-1-1,1 1 0,0-1 1,0 1-1,-1-1 1,0-2-1,0 2-1,-1 1-1,1-1 1,0 1 0,0-1-1,-1 1 1,1 0-1,-1-1 1,1 1 0,-1 0-1,0 0 1,1 0-1,-1 0 1,0 0 0,0 0-1,0 1 1,0-1-1,0 1 1,0-1 0,0 1-1,-3-1 1,-46-2-376,46 3 249,-4-1-676,-23 3-840,23 2-2348,2 4-3727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0.729"/>
    </inkml:context>
    <inkml:brush xml:id="br0">
      <inkml:brushProperty name="width" value="0.025" units="cm"/>
      <inkml:brushProperty name="height" value="0.025" units="cm"/>
    </inkml:brush>
  </inkml:definitions>
  <inkml:trace contextRef="#ctx0" brushRef="#br0">0 74 11851,'0'0'10794,"61"10"-9128,-11-16-289,12-8-640,6-3-545,3 1-160,-2-2 32,-4 9-416,-15 5-961,-13 4-993,-19 2-673,-18 11-1506,-3 3-1760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1.056"/>
    </inkml:context>
    <inkml:brush xml:id="br0">
      <inkml:brushProperty name="width" value="0.025" units="cm"/>
      <inkml:brushProperty name="height" value="0.025" units="cm"/>
    </inkml:brush>
  </inkml:definitions>
  <inkml:trace contextRef="#ctx0" brushRef="#br0">1 1 7271,'0'0'14349,"79"14"-12587,-30-14-833,4 0-737,3 0-128,-1 0-64,-2 0-1313,-6 0-1410,-10 0-2786,-10 0-6470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2.024"/>
    </inkml:context>
    <inkml:brush xml:id="br0">
      <inkml:brushProperty name="width" value="0.025" units="cm"/>
      <inkml:brushProperty name="height" value="0.025" units="cm"/>
    </inkml:brush>
  </inkml:definitions>
  <inkml:trace contextRef="#ctx0" brushRef="#br0">374 44 4965,'0'0'3961,"10"-7"-1484,1-2-1608,-6 5-230,-1 0 0,1 0 1,0 1-1,0 0 0,1 0 0,8-4 1,-13 10 3232,-9 16-3063,-29 26-364,-2-2 1,-2-1-1,-67 53 0,31-28-58,-52 50 504,140-167-6523,-3 16 465,-2-7-2531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2.353"/>
    </inkml:context>
    <inkml:brush xml:id="br0">
      <inkml:brushProperty name="width" value="0.025" units="cm"/>
      <inkml:brushProperty name="height" value="0.025" units="cm"/>
    </inkml:brush>
  </inkml:definitions>
  <inkml:trace contextRef="#ctx0" brushRef="#br0">0 0 7591,'0'0'13581,"1"59"-12332,21-34-32,11-1-160,8 2-512,8-4-321,6-2-128,0-2-32,3-2-32,-4 1-736,-5-4-1795,-14-3-2049,-5-2-7431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4.812"/>
    </inkml:context>
    <inkml:brush xml:id="br0">
      <inkml:brushProperty name="width" value="0.025" units="cm"/>
      <inkml:brushProperty name="height" value="0.025" units="cm"/>
    </inkml:brush>
  </inkml:definitions>
  <inkml:trace contextRef="#ctx0" brushRef="#br0">0 171 14958,'0'0'3182,"11"0"-1538,37-4-648,0-3 0,0-1 0,-1-2 0,52-19 0,-8 3-739,-76 23-289,246-59 398,-209 54-986,0 1 0,0 3 0,59 2 0,-103 2 213,0 1-1,-1-1 1,1 2 0,0-1-1,-1 1 1,1 0 0,-1 1-1,10 4 1,-13-4-446,0-1 0,1 1 0,-1 0 0,-1 0-1,1 1 1,0-1 0,-1 1 0,5 5 0,0 3-3119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5.936"/>
    </inkml:context>
    <inkml:brush xml:id="br0">
      <inkml:brushProperty name="width" value="0.025" units="cm"/>
      <inkml:brushProperty name="height" value="0.025" units="cm"/>
    </inkml:brush>
  </inkml:definitions>
  <inkml:trace contextRef="#ctx0" brushRef="#br0">49 383 6118,'-24'19'6604,"4"-3"-3294,16-12-1292,8-6 800,52-36-1609,92-78 0,-69 51-1118,161-121 0,-214 171-187,-26 16 90,0-1 0,1 0 0,-1 0 0,0 1 0,0-1 0,1 0 0,-1 0 0,0 1-1,0-1 1,0 0 0,0 1 0,1-1 0,-1 0 0,0 1 0,0-1 0,0 0 0,0 1 0,0-1 0,0 0 0,0 1 0,0-1 0,0 1-1,0-1 1,0 0 0,0 1 0,0-1 0,0 0 0,0 1 0,0-1 0,0 0 0,0 1 0,-1-1 0,1 0 0,0 1 0,0-1 0,0 0-1,-1 1 1,-26 49-73,14-31 65,-4 5-108,1 1 0,0 0-1,2 1 1,2 0 0,-11 30-1,23-55 54,-1 0 0,1 0 0,0 0-1,-1 1 1,1-1 0,0 0-1,0 0 1,0 1 0,0-1 0,0 0-1,0 1 1,0-1 0,1 0-1,-1 0 1,0 0 0,1 2-1,0-3-31,-1 1 0,0-1 0,1 0 0,-1 1 0,1-1-1,-1 0 1,0 1 0,1-1 0,-1 0 0,1 0-1,-1 0 1,1 1 0,-1-1 0,1 0 0,-1 0-1,1 0 1,-1 0 0,1 0 0,-1 0 0,1 0-1,-1 0 1,1 0 0,-1 0 0,1 0 0,-1 0 0,2 0-1,1-2-597,1 1 0,0-1 0,0 0 0,0 0 0,-1 0 0,1 0 0,-1 0 0,4-4 0,27-27-6577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6.279"/>
    </inkml:context>
    <inkml:brush xml:id="br0">
      <inkml:brushProperty name="width" value="0.025" units="cm"/>
      <inkml:brushProperty name="height" value="0.025" units="cm"/>
    </inkml:brush>
  </inkml:definitions>
  <inkml:trace contextRef="#ctx0" brushRef="#br0">173 0 14894,'-44'51'444,"-32"39"1319,68-80-1287,1 1-1,1 0 1,0 0-1,0 1 1,1-1-1,-6 22 1,10-32-428,0 0 0,1 1 0,0-1 1,-1 1-1,1-1 0,0 1 0,0-1 0,0 1 0,0-1 1,0 1-1,0-1 0,0 0 0,0 1 0,1-1 0,-1 1 1,1-1-1,-1 1 0,1-1 0,-1 0 0,1 1 0,0-1 1,0 0-1,-1 0 0,1 1 0,0-1 0,0 0 0,2 2 1,0-2-19,0 0 1,-1 0 0,1 0 0,0 0 0,0 0 0,0 0-1,0-1 1,0 1 0,0-1 0,0 0 0,0 0 0,6-1 0,6-1 0,0-1 0,1 0 0,-2-1 1,21-9-1,-10 4-60,-1-2 0,1-1 0,-2-1 1,0-1-1,0-1 0,-2-1 0,0-1 0,-1-1 0,19-20 1,-37 36 60,0 0 1,-1-1-1,1 1 1,0 0-1,-1-1 1,1 0-1,-1 1 1,0-1-1,0 0 1,0 1-1,0-1 0,0 0 1,-1 0-1,1 0 1,-1 0-1,0 0 1,0 0-1,0 0 1,0-4-1,-1 5-1,0 1-1,0-1 0,-1 0 1,1 0-1,0 1 0,-1-1 1,1 0-1,-1 1 0,1 0 0,-1-1 1,0 1-1,1 0 0,-1 0 1,0 0-1,0 0 0,0 0 1,0 0-1,0 1 0,0-1 0,0 1 1,0-1-1,0 1 0,0 0 1,-1 0-1,1-1 0,-3 2 1,-12-2-13,0 0 0,0 1 0,0 1 0,0 1 0,0 1 0,1 0 0,-1 1 0,1 0 0,0 2 0,0 0 0,0 1 0,-20 11 0,27-7-349,18-6-653,22-5-1298,-27 0 1998,38-4-3089,6-9-1816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336"/>
    </inkml:context>
    <inkml:brush xml:id="br0">
      <inkml:brushProperty name="width" value="0.025" units="cm"/>
      <inkml:brushProperty name="height" value="0.025" units="cm"/>
    </inkml:brush>
  </inkml:definitions>
  <inkml:trace contextRef="#ctx0" brushRef="#br0">0 0 5317,'0'0'16207,"62"3"-14541,-39 2-737,4 0-737,5 3-128,4 1-1057,5-2-1826,0-4-2562,3-1-4164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6.640"/>
    </inkml:context>
    <inkml:brush xml:id="br0">
      <inkml:brushProperty name="width" value="0.025" units="cm"/>
      <inkml:brushProperty name="height" value="0.025" units="cm"/>
    </inkml:brush>
  </inkml:definitions>
  <inkml:trace contextRef="#ctx0" brushRef="#br0">242 0 7944,'-11'7'5930,"-12"6"-4923,-10 6 524,1 2-1,-29 24 1,53-39-1298,2-1-1,-1 2 1,1-1 0,-1 0-1,2 1 1,-1 0 0,1 1-1,0-1 1,1 1-1,-1 0 1,2 0 0,-1 0-1,1 1 1,0-1 0,-1 10-1,4-16-210,-1 0 0,1 0 0,0 0-1,0-1 1,1 1 0,-1 0 0,0 0-1,1 0 1,-1 0 0,1-1 0,-1 1 0,1 0-1,0 0 1,0-1 0,-1 1 0,1 0-1,1-1 1,-1 1 0,0-1 0,0 0 0,0 1-1,3 1 1,0-1 22,0 1 1,-1-1-1,1 0 0,0-1 1,0 1-1,1-1 0,-1 1 0,0-1 1,7 0-1,4 1 64,-1-1 0,1-1 0,-1-1-1,1 0 1,14-3 0,-16 1-42,-1 0 1,0-1-1,-1 0 1,1-1-1,-1-1 0,0 1 1,0-2-1,12-8 0,-19 12 28,0 0 1,0 0-1,0-1 0,0 0 0,-1 1 0,1-1 1,-1 0-1,0-1 0,0 1 0,0 0 0,-1-1 0,0 0 1,1 1-1,-2-1 0,1 0 0,-1 0 0,1 0 1,-1-1-1,-1 1 0,1 0 0,-1-10 0,0 13-60,-1 0 0,0-1 0,0 1 0,0 0 0,0 0 0,0-1 0,0 1 0,0 0 0,-1 0 0,1 0 0,-1 0 0,1 1 0,-1-1 0,0 0 0,0 1 0,0-1-1,0 1 1,0 0 0,0-1 0,0 1 0,0 0 0,-1 0 0,1 0 0,0 1 0,-1-1 0,1 1 0,-5-1 0,-8-2-65,0 1 0,0 1 1,-19 1-1,23 0 31,3 0-250,-37 2 208,44-2-182,-1 1 0,0-1 0,0 0 0,0 1-1,0-1 1,1 1 0,-1 0 0,0-1 0,0 1 0,1 0 0,-1 0 0,1 0 0,-1 0 0,1 1 0,-1-1 0,1 0 0,-1 0 0,1 1 0,-1 1 0,10-2-13357</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29.905"/>
    </inkml:context>
    <inkml:brush xml:id="br0">
      <inkml:brushProperty name="width" value="0.025" units="cm"/>
      <inkml:brushProperty name="height" value="0.025" units="cm"/>
    </inkml:brush>
  </inkml:definitions>
  <inkml:trace contextRef="#ctx0" brushRef="#br0">0 46 10954,'58'1'8564,"6"0"-4222,28 1-3184,126-6-4700,-214 3 3023,0 1 0,0-1 0,0 1 0,0-1 0,0 0 0,-1-1 0,9-3 0,7-13-7046,-11 2-2194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0.248"/>
    </inkml:context>
    <inkml:brush xml:id="br0">
      <inkml:brushProperty name="width" value="0.025" units="cm"/>
      <inkml:brushProperty name="height" value="0.025" units="cm"/>
    </inkml:brush>
  </inkml:definitions>
  <inkml:trace contextRef="#ctx0" brushRef="#br0">0 54 7687,'0'0'9625,"8"-7"-8466,1 1-960,-1 1 1,1 0 0,0 0-1,0 1 1,1 0-1,-1 1 1,1 0-1,-1 0 1,1 1 0,0 1-1,0-1 1,20 1-1,0 0 55,94-1 122,-109 3-370,-1 0 0,1 1 0,0 1 1,-1 0-1,1 1 0,14 7 0,-26-10-9,0 0 0,0 0 0,-1 0 0,1 1 0,0-1-1,-1 1 1,1-1 0,-1 1 0,0 0 0,0 0 0,1 0 0,-1 1 0,-1-1 0,1 0 0,0 1 0,0 0 0,-1-1 0,2 5-1,-2-4 18,-1-1-1,0 1 1,0 0-1,0-1 0,0 1 1,0-1-1,0 1 0,-1-1 1,1 1-1,-1-1 0,0 1 1,0-1-1,0 1 1,0-1-1,0 0 0,0 0 1,-2 3-1,-7 8 142,-1-1 0,0 0 0,-1-1 1,0 0-1,-17 11 0,28-21-142,-61 42 331,-25 18 244,79-54-1020,0 0 0,1 0 0,-1 1 0,2 0-1,-1 0 1,1 0 0,-7 13 0,10-12-4404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1.557"/>
    </inkml:context>
    <inkml:brush xml:id="br0">
      <inkml:brushProperty name="width" value="0.025" units="cm"/>
      <inkml:brushProperty name="height" value="0.025" units="cm"/>
    </inkml:brush>
  </inkml:definitions>
  <inkml:trace contextRef="#ctx0" brushRef="#br0">258 19 4740,'9'-3'4602,"-2"1"-3829,31-9 1323,-7 8 2141,-31 3-4152,1 1 0,-1-1 0,1 1 0,-1-1 0,1 0 0,-1 1 0,0-1 0,1 1 0,-1-1 0,0 1 0,1-1 0,-1 1 0,0 0 0,0-1 0,0 1 0,1-1 0,-1 1 0,0-1 0,0 1 0,0 0 0,0-1 0,0 1 0,0-1 0,0 1 0,0 0 0,0-1 0,0 1 0,0-1 0,-1 1 0,1-1 0,0 1 0,0 0 0,-1-1 0,1 1 0,0-1 0,-1 1 0,1 0 0,-11 24 913,-25 30-78,-2-2 1,-3-1-1,-54 54 1,23-27-610,21-21-909,49-85-4201,19-53-2611,-9 27 1890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1.883"/>
    </inkml:context>
    <inkml:brush xml:id="br0">
      <inkml:brushProperty name="width" value="0.025" units="cm"/>
      <inkml:brushProperty name="height" value="0.025" units="cm"/>
    </inkml:brush>
  </inkml:definitions>
  <inkml:trace contextRef="#ctx0" brushRef="#br0">1 1 4805,'0'0'16976,"20"65"-16304,11-35-159,2 1-129,3-3-256,4-2-32,1-3-32,-1-4-512,-7-3-929,-2-3-1698,-9-5-4100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2.260"/>
    </inkml:context>
    <inkml:brush xml:id="br0">
      <inkml:brushProperty name="width" value="0.025" units="cm"/>
      <inkml:brushProperty name="height" value="0.025" units="cm"/>
    </inkml:brush>
  </inkml:definitions>
  <inkml:trace contextRef="#ctx0" brushRef="#br0">1 41 18834,'0'0'4612,"83"-17"-3811,-36 8-321,4 3-223,5-1-193,-1 5-96,-2 2-865,-10 0-929,-12 0-1633,-13 2-2563</inkml:trace>
  <inkml:trace contextRef="#ctx0" brushRef="#br0" timeOffset="1">81 166 8488,'0'0'10890,"72"14"-8519,-23-14-1154,4 0-192,6 0-449,-3-3-448,-6 0-96,-4-1-993,-12 0-1217,-9-2-2306,-8-2-5413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4.084"/>
    </inkml:context>
    <inkml:brush xml:id="br0">
      <inkml:brushProperty name="width" value="0.025" units="cm"/>
      <inkml:brushProperty name="height" value="0.025" units="cm"/>
    </inkml:brush>
  </inkml:definitions>
  <inkml:trace contextRef="#ctx0" brushRef="#br0">36 307 5157,'-9'6'3676,"7"-5"-2950,-1 1 1,1-1-1,0 1 0,0 0 0,0 0 0,-1-1 0,2 2 1,-1-1-1,0 0 0,0 0 0,-2 4 0,8-5-392,0-1 0,-1 0 0,1 0 0,-1 0 0,1-1 0,0 1 0,-1-1-1,1 0 1,-1 0 0,4-1 0,42-22 143,-1-2 1,-1-2-1,-2-2 0,43-35 0,-86 62-475,29-19 36,-1-1 0,-1-2 0,-1-2 0,29-34 1,-92 106-77,-50 69 99,77-101-77,0 0-1,1 0 1,1 1 0,0 0-1,1 0 1,-7 29 0,11-42-60,1 0-1,0 0 1,0 0 0,-1 0 0,1 0-1,0 0 1,0 1 0,1-1 0,-1 0 0,0 0-1,0 0 1,0 0 0,1 0 0,-1 0 0,0 0-1,1 0 1,-1 0 0,1 0 0,-1 0-1,1-1 1,-1 1 0,1 0 0,0 0 0,0 0-1,-1-1 1,1 1 0,0 0 0,0-1-1,0 1 1,0 0 0,0-1 0,1 1 0,0 0-430,0-1 0,1 1 1,-1-1-1,1 0 0,-1 0 1,0 0-1,1 0 0,-1 0 1,0 0-1,1-1 0,-1 1 1,0-1-1,1 1 0,2-2 1,23-16-6665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4.458"/>
    </inkml:context>
    <inkml:brush xml:id="br0">
      <inkml:brushProperty name="width" value="0.025" units="cm"/>
      <inkml:brushProperty name="height" value="0.025" units="cm"/>
    </inkml:brush>
  </inkml:definitions>
  <inkml:trace contextRef="#ctx0" brushRef="#br0">44 0 4901,'0'0'16816,"-8"63"-15631,0-42-128,-2 1-577,4 0-384,-2 2-96,6-1-96,0 0-1089,2-5-1313,0-5-1826,0-8-2339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4.879"/>
    </inkml:context>
    <inkml:brush xml:id="br0">
      <inkml:brushProperty name="width" value="0.025" units="cm"/>
      <inkml:brushProperty name="height" value="0.025" units="cm"/>
    </inkml:brush>
  </inkml:definitions>
  <inkml:trace contextRef="#ctx0" brushRef="#br0">161 43 7015,'0'0'12171,"-9"-7"-10996,-32-22-412,39 28-746,1 0-1,-1 1 1,0-1-1,1 1 1,-1 0-1,0-1 1,0 1 0,1 0-1,-1 0 1,0 0-1,0 1 1,0-1-1,1 0 1,-1 0-1,0 1 1,0 0 0,1-1-1,-1 1 1,1 0-1,-1-1 1,0 1-1,1 0 1,-1 0 0,1 0-1,0 1 1,-1-1-1,1 0 1,0 0-1,-2 3 1,-29 43 112,29-42-61,-1 2 53,1 0-1,-1 0 1,1 0-1,1 0 1,-1 1-1,1-1 1,-2 16-1,4-21-100,0-1 1,0 1-1,0 0 0,0 0 0,0 0 0,0 0 0,1-1 1,-1 1-1,1 0 0,-1 0 0,1-1 0,-1 1 1,1 0-1,0-1 0,0 1 0,0 0 0,0-1 0,0 1 1,0-1-1,1 0 0,-1 1 0,0-1 0,1 0 0,-1 0 1,1 0-1,-1 0 0,1 0 0,-1 0 0,1 0 0,0-1 1,0 1-1,-1-1 0,1 1 0,0-1 0,0 1 0,0-1 1,-1 0-1,3 0 0,10 1 24,-1-1 0,1 0 0,-1-1 0,1 0 0,-1-1 0,0-1 0,0 0 0,0-1 0,19-8 0,-27 10-32,0 0 1,0 0-1,-1 0 1,1-1-1,0 0 0,-1 0 1,0 0-1,1-1 0,-1 0 1,-1 1-1,1-1 1,-1-1-1,1 1 0,-1 0 1,0-1-1,-1 0 0,1 1 1,-1-1-1,0 0 0,0 0 1,0 0-1,-1-1 1,0 1-1,0 0 0,0-1 1,-1-7-1,0 10-7,0 1 1,-1 0-1,1 0 0,-1 0 1,0 0-1,0-1 0,0 1 0,0 0 1,0 1-1,0-1 0,0 0 1,-1 0-1,1 0 0,-1 1 1,1-1-1,-1 0 0,0 1 1,1 0-1,-1-1 0,0 1 0,0 0 1,0 0-1,0 0 0,0 0 1,0 0-1,-1 1 0,1-1 1,0 1-1,-4-1 0,-8-2-36,-1 2-1,1-1 1,-22 2 0,25 0 24,-20 7-212,21 3-1445,11 5-3505,3-13 279,5-1-1388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5.314"/>
    </inkml:context>
    <inkml:brush xml:id="br0">
      <inkml:brushProperty name="width" value="0.025" units="cm"/>
      <inkml:brushProperty name="height" value="0.025" units="cm"/>
    </inkml:brush>
  </inkml:definitions>
  <inkml:trace contextRef="#ctx0" brushRef="#br0">0 33 6470,'0'0'6881,"12"-4"-3694,2-1-2652,-1 1 214,-1-1 0,1 2-1,-1-1 1,1 2 0,0 0 0,0 0 0,0 1 0,0 1 0,15 1 0,-27-1-745,0 1 0,0-1 0,-1 0 0,1 1 0,0-1 0,0 1 1,-1-1-1,1 1 0,0 0 0,-1-1 0,1 1 0,-1 0 0,1-1 0,-1 1 0,1 0 0,-1 0 0,1-1 1,-1 1-1,0 0 0,1 0 0,-1 0 0,0 0 0,0 0 0,1-1 0,-1 1 0,0 0 0,0 0 0,0 0 1,0 0-1,0 0 0,-1 0 0,1 0 0,0-1 0,0 1 0,0 0 0,-1 0 0,1 0 0,-1 0 0,0 1 1,-18 30 183,0-15-80,14-13-53,0 1 0,0-1 1,0 1-1,0 0 0,1 0 1,0 0-1,-5 8 0,9-12-46,1 0 0,0-1 0,-1 1 0,1-1 0,0 1 0,-1-1 0,1 1 0,0-1 0,-1 0 0,1 1 0,0-1 1,0 0-1,0 0 0,-1 0 0,1 1 0,0-1 0,0 0 0,0 0 0,0 0 0,-1 0 0,1 0 0,0 0 0,1-1 0,31 2 42,-27-1-41,5 0-43,0 1 0,0 1 0,0-1 0,0 2-1,0 0 1,12 4 0,-22-6 29,1-1 1,-1 1-1,1-1 0,-1 1 0,1 0 0,-1-1 0,1 1 0,-1 0 0,1 0 0,-1 0 0,0 0 0,0 0 0,1 1 0,-1-1 0,0 0 0,0 0 0,0 1 0,0-1 0,0 1 1,-1-1-1,1 1 0,0-1 0,-1 1 0,1-1 0,-1 1 0,0 0 0,1-1 0,-1 1 0,0 0 0,0-1 0,0 1 0,0 0 0,0-1 0,0 1 0,-1 0 0,1-1 1,-1 1-1,1-1 0,-1 1 0,1-1 0,-1 1 0,0-1 0,0 1 0,0-1 0,0 1 0,0-1 0,0 0 0,0 0 0,0 1 0,-2 0 0,-5 6 264,0 0-1,0 0 0,-1-1 1,0 0-1,-1-1 1,1 0-1,-1-1 0,0 0 1,0 0-1,-1-1 0,0 0 1,1-1-1,-1 0 1,-1-1-1,1 0 0,-19 0 1,30-2-320,-1 0 1,1 0-1,-1 0 1,0 0-1,1 0 1,-1 0-1,1-1 1,-1 1-1,1 0 0,-1 0 1,1-1-1,-1 1 1,1 0-1,-1-1 1,1 1-1,0 0 1,-1-1-1,1 1 1,-1-1-1,1 1 1,0-1-1,0 1 1,-1 0-1,1-1 1,0 1-1,0-1 0,-1 0 1,1 1-1,0-1 1,0 1-1,0-1 1,0 1-1,0-1 1,0 1-1,0-1 1,0 0-1,7-13-8088,2 9 1880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697"/>
    </inkml:context>
    <inkml:brush xml:id="br0">
      <inkml:brushProperty name="width" value="0.025" units="cm"/>
      <inkml:brushProperty name="height" value="0.025" units="cm"/>
    </inkml:brush>
  </inkml:definitions>
  <inkml:trace contextRef="#ctx0" brushRef="#br0">335 200 15663,'0'0'6374,"-71"68"-4452,47-41-385,-1-1-480,4 0-737,5-3-288,4-4 0,4-2-160,3-4-608,5-8-674,2-11-6277,1-15-192</inkml:trace>
  <inkml:trace contextRef="#ctx0" brushRef="#br0" timeOffset="1">135 39 17040,'-9'0'1986,"2"0"-1631,3 0-107,0-1 1,-1 1-1,1 0 0,0 0 0,-1 1 0,1-1 1,0 1-1,0 0 0,0 0 0,-1 0 1,1 1-1,0-1 0,0 1 0,1 0 1,-1 0-1,0 0 0,1 1 0,-1-1 0,1 1 1,0 0-1,0 0 0,-4 5 0,3-2-122,1 1-1,0-1 0,0 1 0,0 0 0,1 0 0,-2 8 0,4-14-111,-1 1-1,1-1 1,-1 0-1,1 1 1,-1-1-1,1 0 1,0 1 0,0-1-1,0 1 1,0-1-1,0 0 1,0 1-1,0-1 1,0 1-1,1-1 1,-1 0 0,1 1-1,-1-1 1,1 0-1,-1 1 1,1-1-1,0 0 1,-1 0-1,1 0 1,0 1 0,0-1-1,0 0 1,0 0-1,0 0 1,0 0-1,0-1 1,0 1-1,0 0 1,1 0 0,-1-1-1,2 2 1,2-2 15,0 0 0,1 0 0,-1 0 0,0-1 0,1 1 0,-1-1 0,0-1 1,0 1-1,0-1 0,0 0 0,0 0 0,0 0 0,-1 0 0,1-1 0,-1 0 0,1 0 1,-1 0-1,0-1 0,5-5 0,-4 4-13,0 0-1,0 0 1,-1-1-1,0 1 1,0-1 0,0-1-1,-1 1 1,1 0 0,-1-1-1,-1 0 1,0 1 0,0-1-1,0 0 1,1-8-1,-3 14-26,0 0 0,0-1-1,0 1 1,0 0-1,0-1 1,0 1-1,0 0 1,0-1-1,0 1 1,-1 0-1,1 0 1,-1-1 0,1 1-1,-1 0 1,1 0-1,-1 0 1,0 0-1,1 0 1,-1 0-1,0 0 1,0 0-1,0 0 1,0 0 0,0 0-1,0 0 1,0 0-1,0 1 1,0-1-1,0 0 1,0 1-1,-1-1 1,1 1-1,0 0 1,0-1-1,-1 1 1,1 0 0,0-1-1,-1 1 1,1 0-1,0 0 1,0 0-1,-1 0 1,1 1-1,0-1 1,-1 0-1,1 0 1,0 1 0,0-1-1,-1 1 1,0 0-1,-5 1-161,1 0-1,-1 0 1,1 1-1,0 0 1,0 0-1,0 1 1,0-1-1,-9 8 0,9-4-89,0 1 0,0-1 0,0 1 0,1 0-1,0 1 1,-6 14 0,9-18-101,0 0 0,1 0-1,-1 0 1,1 0 0,0 0 0,0 8 0,1-10-105,0-1-1,1 0 1,-1 1 0,0-1 0,1 0 0,-1 1-1,1-1 1,0 0 0,0 0 0,0 0 0,0 1 0,0-1-1,0 0 1,3 3 0,15 10-6770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5.920"/>
    </inkml:context>
    <inkml:brush xml:id="br0">
      <inkml:brushProperty name="width" value="0.025" units="cm"/>
      <inkml:brushProperty name="height" value="0.025" units="cm"/>
    </inkml:brush>
  </inkml:definitions>
  <inkml:trace contextRef="#ctx0" brushRef="#br0">0 137 4837,'0'0'11482,"12"-2"-9469,272-35 3824,163 12-5247,205 24-1604,-628 1 1028,1-1 0,-1-1 0,0-1 0,-1-2 0,1 0 0,-1-1 0,29-12 0,-40 8 205,-24 4-301,-42 1-2271,34 4-833,-2-2-2478,-1-3-4276</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6.484"/>
    </inkml:context>
    <inkml:brush xml:id="br0">
      <inkml:brushProperty name="width" value="0.025" units="cm"/>
      <inkml:brushProperty name="height" value="0.025" units="cm"/>
    </inkml:brush>
  </inkml:definitions>
  <inkml:trace contextRef="#ctx0" brushRef="#br0">223 119 6438,'0'0'7378,"5"-11"-4533,15-31-640,-20 41-2150,1 0 1,-1 0-1,0 0 1,1 0 0,-1 0-1,0 0 1,0 0-1,0 0 1,0 0-1,0 0 1,0 0-1,0 0 1,0 0 0,0 0-1,0 0 1,0 0-1,-1 1 1,1-1-1,0 0 1,-1 0-1,1 0 1,-1 0-1,1 0 1,-1 0 0,1 1-1,-1-1 1,1 0-1,-1 0 1,0 1-1,0-1 1,1 0-1,-1 1 1,0-1-1,0 1 1,0-1 0,1 1-1,-1 0 1,0-1-1,0 1 1,0 0-1,0-1 1,0 1-1,0 0 1,0 0-1,0 0 1,0 0 0,0 0-1,0 0 1,0 0-1,-2 1 1,-47 4-22,40-1-41,1 0 0,0 1 0,0 0 0,0 0 0,0 1 0,1 1 0,0-1 0,0 1 0,1 1 0,0-1 0,-10 14 0,10-11 70,-1 0 0,2 0-1,-1 1 1,2 0 0,-1 0 0,1 0 0,1 1-1,0 0 1,-3 17 0,6-27-12,1 0-1,0 0 1,-1 0 0,1-1-1,0 1 1,0 0-1,0 0 1,0 0 0,0 0-1,0 0 1,1 0 0,-1 0-1,1 0 1,-1-1-1,1 1 1,0 0 0,-1 0-1,1-1 1,0 1 0,0 0-1,1-1 1,-1 1 0,0-1-1,0 1 1,1-1-1,-1 0 1,1 1 0,1 0-1,1-1 20,-1 0-1,1 0 0,0 0 1,0-1-1,0 1 1,0-1-1,0 0 0,0 0 1,0-1-1,0 1 1,0-1-1,0 0 0,4-1 1,2-1 3,1-2 0,-1 1 1,1-1-1,-1 0 0,-1-1 1,1 0-1,-1-1 0,0 0 1,-1 0-1,16-18 0,-12 12-32,-1 0 1,-1-1-1,0 0 0,-1-1 0,0 0 0,9-24 0,-15 32-12,0 0-1,-1 0 1,0-1 0,0 1-1,-1 0 1,0-1 0,0 1-1,-1-1 1,0 1-1,-1-9 1,1 16-38,0-1 0,-1 1 1,1-1-1,0 1 0,0-1 0,0 1 0,-1-1 1,1 1-1,0-1 0,-1 1 0,1 0 0,-1-1 1,1 1-1,0-1 0,-1 1 0,1 0 0,-1-1 1,1 1-1,-1 0 0,1 0 0,-1-1 0,1 1 0,-1 0 1,1 0-1,-1 0 0,1 0 0,-1 0 0,0 0 1,1 0-1,-1 0 0,1 0 0,-1 0 0,1 0 1,-1 0-1,1 0 0,-1 0 0,1 0 0,-1 0 1,0 1-1,1-1 0,-1 0 0,1 0 0,0 1 0,-1-1 1,-22 15-797,17-8 352,1 0 0,-1 1 1,1 0-1,0 0 0,1 0 0,-6 17 1,-7 28-5977,12-27 199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6.858"/>
    </inkml:context>
    <inkml:brush xml:id="br0">
      <inkml:brushProperty name="width" value="0.025" units="cm"/>
      <inkml:brushProperty name="height" value="0.025" units="cm"/>
    </inkml:brush>
  </inkml:definitions>
  <inkml:trace contextRef="#ctx0" brushRef="#br0">32 0 9737,'0'0'9801,"-2"50"-8295,-8-29 704,2 1-673,0 1-448,5-2-320,3-1-513,0-2-191,3-2-1,6-1-96,3-2-673,-3-1-1505,2-6-1249,-6-6-2659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7.248"/>
    </inkml:context>
    <inkml:brush xml:id="br0">
      <inkml:brushProperty name="width" value="0.025" units="cm"/>
      <inkml:brushProperty name="height" value="0.025" units="cm"/>
    </inkml:brush>
  </inkml:definitions>
  <inkml:trace contextRef="#ctx0" brushRef="#br0">187 49 5701,'0'0'8889,"-11"2"-6119,-1 0-2481,-1 2 0,1-1-1,-1 2 1,1 0 0,1 0-1,-20 12 1,26-15-221,0 1 0,0 0 0,1 1 0,-1-1 0,1 1 0,0 0 0,-1 0 0,2 0 0,-1 1 0,0-1 0,1 1 0,0 0 0,0 0 0,0 0 0,1 0 0,0 1 0,0-1 0,0 1 0,1-1 0,-2 7 0,4-10-65,-1-1 1,0 1-1,1-1 1,-1 1-1,1-1 0,-1 0 1,1 1-1,0-1 0,0 0 1,0 0-1,-1 1 0,1-1 1,0 0-1,0 0 1,1 0-1,-1 0 0,0 0 1,0 0-1,0-1 0,1 1 1,-1 0-1,0 0 1,1-1-1,-1 1 0,0-1 1,1 0-1,-1 1 0,1-1 1,-1 0-1,1 0 0,-1 0 1,3 0-1,63 3 171,-46-3-139,8 0-5,-18-1 6,-1 1 1,1 0 0,-1 1-1,1 0 1,-1 1-1,0 0 1,0 0-1,0 1 1,13 6-1,-22-9-34,1 1-1,-1 0 1,0-1-1,0 1 1,0 0-1,0 0 1,0 0 0,0 0-1,0 0 1,-1 0-1,1 0 1,0 0-1,0 0 1,-1 0-1,1 0 1,-1 0-1,1 1 1,-1-1-1,1 0 1,-1 0-1,0 1 1,0-1-1,1 0 1,-1 3-1,-1-2 17,1 0-1,-1 1 0,0-1 1,1 0-1,-1 0 0,0 1 1,-1-1-1,1 0 0,0 0 1,0 0-1,-1 0 0,-2 2 1,-4 4 74,-1 0 1,0 0-1,0-1 1,-11 7-1,5-4 253,-1 0 0,0-1 0,0-1 0,-1 0 0,0-1 0,0-1-1,-1-1 1,0 0 0,-24 2 0,41-7-340,1 0-1,0 1 1,-1-1 0,1 0 0,-1 0 0,1 0-1,-1 0 1,1 0 0,0 0 0,-1 0-1,1 0 1,-1 0 0,1 0 0,-1-1-1,1 1 1,0 0 0,-1 0 0,1 0-1,-1 0 1,1-1 0,0 1 0,-1 0-1,1 0 1,0-1 0,-1 1 0,1 0-1,0-1 1,-1 1 0,1 0 0,0-1-1,0 1 1,-1 0 0,1-1 0,0 1-1,0-1 1,0 1 0,0 0 0,-1-1-1,10-17 238,22-16 57,13-1-218,72-63 600,-103 85-593,-1-1 1,0 1 0,-1-2 0,0 0-1,-1 0 1,10-21 0,-19 34-70,1 0 1,-1-1-1,0 1 0,0-1 1,0 1-1,0-1 1,0 0-1,0 1 1,-1-1-1,1 0 0,-1 1 1,0-1-1,0 0 1,0 0-1,0 1 1,0-1-1,-1 0 0,1 0 1,-1 1-1,1-1 1,-1 0-1,0 1 1,0-1-1,-1 1 0,1-1 1,0 1-1,-1 0 1,1 0-1,-1-1 1,0 1-1,0 0 0,-4-3 1,0 2-30,0 0-1,0 0 1,0 1 0,0-1-1,0 2 1,-1-1 0,1 1-1,-1 0 1,1 0 0,-1 1-1,1-1 1,-14 3 0,18-2-64,1 0 1,-1 0-1,0 1 0,1-1 1,-1 1-1,0-1 1,1 1-1,-1 0 1,1-1-1,-1 1 0,1 0 1,-1 0-1,1 0 1,0 0-1,-1 1 0,1-1 1,0 0-1,0 0 1,0 1-1,0-1 0,0 1 1,0-1-1,0 1 1,1-1-1,-1 1 1,0-1-1,1 1 0,0 0 1,-1-1-1,1 1 1,-1 3-1,1-2-378,0-1 1,0 1-1,0-1 1,0 1-1,1 0 1,-1-1-1,1 1 1,-1-1-1,1 0 0,0 1 1,0-1-1,0 1 1,0-1-1,0 0 1,1 0-1,-1 0 1,1 0-1,-1 0 0,1 0 1,0 0-1,3 2 1,15 8-5710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7.624"/>
    </inkml:context>
    <inkml:brush xml:id="br0">
      <inkml:brushProperty name="width" value="0.025" units="cm"/>
      <inkml:brushProperty name="height" value="0.025" units="cm"/>
    </inkml:brush>
  </inkml:definitions>
  <inkml:trace contextRef="#ctx0" brushRef="#br0">248 1 4452,'0'0'10277,"-8"4"-7384,-13 6-1975,1 1-1,1 2 1,0 0 0,1 0-1,0 2 1,-23 25 0,32-31-756,1-1 1,1 1-1,0 1 0,0-1 1,1 1-1,0 0 0,0 1 1,1 0-1,1 0 1,0 0-1,0 0 0,1 0 1,1 1-1,0-1 0,-1 15 1,3-24-158,0 0 0,0-1 1,0 1-1,1 0 0,-1-1 1,1 1-1,-1-1 0,1 1 0,-1-1 1,1 1-1,0-1 0,0 1 1,0-1-1,0 1 0,0-1 0,0 0 1,0 0-1,0 0 0,1 0 1,-1 1-1,2 0 0,1 0 15,0 0-1,1 0 1,-1 0-1,0-1 1,0 0-1,1 0 1,-1 0-1,5 1 1,7-1 68,0-1 1,0 0-1,27-4 1,-34 2 30,0 0 1,0-1-1,0-1 0,0 1 1,-1-1-1,1-1 1,9-6-1,-15 8 7,1 1-1,-1-1 1,0 0 0,0 0-1,0 0 1,0 0 0,0-1-1,3-4 1,-6 6-71,1 1-1,0-1 0,-1 1 1,1-1-1,-1 1 1,1-1-1,-1 0 0,0 1 1,1-1-1,-1 0 1,0 1-1,0-1 0,0 0 1,-1 1-1,1-1 1,0 1-1,-1-1 0,1 0 1,-1 1-1,1-1 1,-2-2-1,1 3-50,-1-1 1,1 1-1,-1 0 1,1-1-1,-1 1 1,1 0-1,-1 0 1,1 0-1,-1 0 1,0 1-1,0-1 1,1 0-1,-1 1 0,0-1 1,0 1-1,0 0 1,0-1-1,-2 1 1,-43-1-178,35 1 111,7 0-213,-41 4-270,45-4 329,0 0-1,0 0 1,-1 0-1,1 1 1,0-1-1,0 0 1,0 1-1,0-1 1,-1 1-1,1-1 1,0 1-1,0 0 0,0-1 1,0 1-1,0 0 1,0 0-1,1 0 1,-1 0-1,0 0 1,0 0-1,0 0 1,1 0-1,-1 0 1,1 0-1,-1 0 1,1 0-1,-1 0 1,1 1-1,0-1 0,-1 2 1,2 1-4466,4-3-2028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7.950"/>
    </inkml:context>
    <inkml:brush xml:id="br0">
      <inkml:brushProperty name="width" value="0.025" units="cm"/>
      <inkml:brushProperty name="height" value="0.025" units="cm"/>
    </inkml:brush>
  </inkml:definitions>
  <inkml:trace contextRef="#ctx0" brushRef="#br0">1 41 20724,'0'0'7623,"58"-41"-15823</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8.559"/>
    </inkml:context>
    <inkml:brush xml:id="br0">
      <inkml:brushProperty name="width" value="0.025" units="cm"/>
      <inkml:brushProperty name="height" value="0.025" units="cm"/>
    </inkml:brush>
  </inkml:definitions>
  <inkml:trace contextRef="#ctx0" brushRef="#br0">36 253 4933,'0'0'7196,"-5"8"-3721,0-1-2652,2-4-425,0 1 0,0-1 0,1 1-1,0 0 1,0 0 0,0 0 0,0 0 0,0 0 0,1 0 0,0 0-1,0 0 1,-1 5 0,3-8-329,-1-1-1,1 1 1,0 0-1,-1-1 1,1 0-1,0 1 1,0-1 0,-1 1-1,1-1 1,0 0-1,0 0 1,0 1-1,-1-1 1,1 0-1,0 0 1,0 0-1,0 0 1,-1 0 0,1 0-1,0 0 1,0 0-1,0 0 1,0 0-1,-1-1 1,1 1-1,0 0 1,1-1 0,27-6 638,-8-3-423,0 0 0,-1-2 0,0 0 0,0-1 0,27-26 0,-8 3-146,48-56 0,-15-3 134,-71 124-624,-6-8 390,-1 0 1,-1 0-1,-14 29 0,13-36-133,2 1-1,0 0 0,0 0 0,2 1 0,0-1 0,1 1 0,0 0 0,0 17 0,3-32-25,0 0-1,0 0 1,0-1 0,0 1-1,0 0 1,0-1 0,1 1-1,-1 0 1,0-1 0,1 1-1,-1 0 1,0-1 0,1 1-1,-1-1 1,1 1 0,-1 0-1,0-1 1,1 1 0,0-1-1,-1 1 1,1-1 0,-1 0-1,1 1 1,-1-1 0,1 0-1,0 1 1,-1-1 0,1 0-1,0 0 1,0 1 0,-1-1-1,1 0 1,0 0 0,28-2-5278,0-9-916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8.901"/>
    </inkml:context>
    <inkml:brush xml:id="br0">
      <inkml:brushProperty name="width" value="0.025" units="cm"/>
      <inkml:brushProperty name="height" value="0.025" units="cm"/>
    </inkml:brush>
  </inkml:definitions>
  <inkml:trace contextRef="#ctx0" brushRef="#br0">205 1 4773,'0'0'9497,"-9"4"-6353,-7 5-2706,1 0-1,0 1 1,1 1 0,0 0-1,1 1 1,1 0 0,-13 16 0,16-18-265,2-1 0,0 2 0,0-1 0,0 1 0,2 0 0,-1 0 0,1 0 0,1 1 0,0 0 0,1 0 0,-4 23 0,7-32-164,0-1-1,0 0 1,0 1-1,0-1 0,0 1 1,1-1-1,-1 1 1,1-1-1,0 1 0,-1-1 1,1 0-1,0 1 1,0-1-1,1 0 0,-1 0 1,0 0-1,1 0 1,-1 0-1,1 0 0,0 0 1,2 2-1,0-2 27,1 1 1,-1 0-1,1-1 0,-1 0 0,1 0 0,0 0 0,0-1 1,0 0-1,0 0 0,6 1 0,2-1 58,-1 0 1,1-1-1,0-1 1,0 0-1,0 0 0,0-2 1,23-6-1,-27 5 15,1 0 0,-1-1 0,0 0 0,0 0 0,0-1 0,-1 0 0,0-1 0,0 1 0,0-2 0,11-14 0,-15 16-15,1 0 0,-2 0 0,1 0 0,-1-1 1,1 0-1,-2 1 0,1-1 0,-1 0 0,0 0 0,-1-1 0,1 1 0,-1 0 0,-1-1 0,1 1 0,-2 0 1,0-8-1,1 12-83,0 1 1,-1 0-1,1 0 0,-1-1 1,0 1-1,0 0 1,0 0-1,0 0 1,0 0-1,0 0 1,-1 0-1,1 0 0,0 1 1,-1-1-1,0 0 1,1 1-1,-1-1 1,0 1-1,-3-2 1,1 1-17,0 0 0,-1 0 0,0 0 0,1 1 0,-1-1 0,0 1 0,0 0 0,-9 0-1,4 1-69,0 0-1,0 0 1,0 1-1,0 1 1,0 0-1,0 0 1,0 1-1,-13 5 1,-32 26-674,54-33 613,-1 0-1,0 0 0,1 0 0,-1 0 0,1 1 1,-1-1-1,1 1 0,0-1 0,0 1 0,0-1 1,-1 1-1,1 0 0,1 0 0,-1-1 0,0 1 1,0 0-1,1 0 0,-1 0 0,1 0 0,-1 0 0,1 0 1,0 0-1,0 0 0,0 0 0,0 0 0,0 0 1,0 0-1,2 4 0,-1-5-120,0 0-1,0-1 1,0 1 0,0 0-1,0 0 1,0 0-1,0-1 1,0 1 0,1 0-1,-1-1 1,0 1 0,0-1-1,1 1 1,-1-1 0,0 0-1,1 0 1,-1 0 0,1 1-1,-1-1 1,0 0-1,3-1 1,-2 1-229,24 1-4446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5:39.258"/>
    </inkml:context>
    <inkml:brush xml:id="br0">
      <inkml:brushProperty name="width" value="0.025" units="cm"/>
      <inkml:brushProperty name="height" value="0.025" units="cm"/>
    </inkml:brush>
  </inkml:definitions>
  <inkml:trace contextRef="#ctx0" brushRef="#br0">202 0 5061,'0'0'6336,"-10"6"-3618,-13 7-1561,1 1 1,1 0 0,1 2 0,-28 25 0,43-36-997,0 0 0,0 0 0,0 1 0,1-1 0,0 1 0,0 0 0,0 0 0,1 0 0,0 1-1,0-1 1,0 1 0,1 0 0,0 0 0,0-1 0,1 1 0,0 1 0,0-1 0,1 0 0,0 0 0,0 0 0,0 0 0,4 14 0,-3-18-90,1 1 1,-1-1-1,1 0 0,0 0 0,0-1 0,0 1 0,1 0 1,-1-1-1,1 1 0,-1-1 0,1 0 0,0 1 0,0-1 0,0-1 1,0 1-1,0 0 0,0-1 0,1 0 0,-1 1 0,0-1 0,1-1 1,-1 1-1,5 0 0,10 2 188,0-1 0,0-1 0,21-2 0,-25 0-145,-1 0 0,1-2 0,0 1-1,0-2 1,-1 0 0,0 0 0,0-1 0,0-1 0,0 0-1,23-16 1,-29 17-34,0 0-1,-1 0 1,1-1 0,-1 0-1,0 0 1,0 0 0,-1-1 0,0 0-1,0 0 1,-1 0 0,0-1-1,0 1 1,-1-1 0,1 0-1,-2 0 1,1-1 0,-1 1-1,-1 0 1,2-11 0,-3 16-75,0 0 1,0 0 0,-1 0-1,1 0 1,0 0 0,-1 0 0,0 0-1,0 0 1,0 0 0,0 0-1,0 0 1,-1 0 0,1 0 0,-1 1-1,0-1 1,0 1 0,0-1-1,0 1 1,-3-2 0,0-1-50,0 2 1,-1-1 0,1 1-1,-1-1 1,0 2-1,0-1 1,0 1-1,-11-3 1,-8 0-949,0 1 0,0 1 0,-43 1 1,34 2-2266,6 0-2711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3.339"/>
    </inkml:context>
    <inkml:brush xml:id="br0">
      <inkml:brushProperty name="width" value="0.025" units="cm"/>
      <inkml:brushProperty name="height" value="0.025" units="cm"/>
    </inkml:brush>
  </inkml:definitions>
  <inkml:trace contextRef="#ctx0" brushRef="#br0">95 0 6502,'0'0'9839,"-8"0"-7063,-1 0-2604,-13 1 3416,42-1-1006,5 0-1969,67 2 147,-87-1-747,0-1 0,0 1 0,0 0 0,0 0 0,0 1 1,-1-1-1,1 1 0,0 0 0,-1 1 0,1-1 0,-1 1 0,0 0 0,0 0 0,6 5 0,-9-6-7,0 0-1,1 0 1,-1 0-1,0 0 1,0 1-1,0-1 1,-1 0-1,1 1 1,0-1-1,-1 0 1,0 1-1,1-1 1,-1 1 0,0-1-1,0 0 1,-1 1-1,1-1 1,0 1-1,-1-1 1,1 1-1,-1-1 1,0 0-1,0 0 1,0 1-1,0-1 1,0 0-1,0 0 1,-1 0-1,1 0 1,-1 0-1,0 0 1,-1 1-1,-8 9 59,-1 0 0,0-1-1,-21 15 1,24-18-26,-26 15 279,17-11 180,47-21-499,41-13-46,-64 21 34,1 0-1,-1 0 1,0 0-1,0 1 1,1-1-1,-1 2 1,0-1-1,1 1 1,9 2 0,-15-2 12,0-1 1,1 1 0,-1 0 0,0-1-1,0 1 1,0 0 0,0 0-1,0 0 1,0 0 0,0 0 0,0 0-1,0 1 1,0-1 0,0 0 0,-1 0-1,1 1 1,-1-1 0,1 0-1,-1 1 1,1-1 0,-1 0 0,0 1-1,1-1 1,-1 1 0,0-1-1,0 1 1,0-1 0,0 0 0,-1 1-1,1-1 1,0 1 0,0-1 0,-1 0-1,0 2 1,0 3 29,-1 0-1,0-1 1,0 1-1,-1-1 1,1 1 0,-1-1-1,-5 6 1,-9 10 387,0 0 0,-2-2 0,-1 0 1,0-1-1,-1-1 0,-1-1 0,-1-1 0,-40 20 1,59-33-386,0 0 0,-1-1 0,1 0 0,0 1 0,-1-1 0,1-1 0,-1 1 0,-8-1 1,12 0-123,0 0 0,0 0 0,-1-1 0,1 1 0,0-1 0,0 1 0,0-1 0,0 1 0,-1-1 0,1 0 0,0 1 0,0-1 0,0 0 0,0 0 1,1 0-1,-1 0 0,0 0 0,0 0 0,1 0 0,-1 0 0,0 0 0,1 0 0,-1 0 0,1-1 0,-1 1 0,1 0 0,0 0 0,-1-1 0,1 1 1,0 0-1,0 0 0,0-1 0,0 1 0,0-1 0,0-7-1471,0 1 1,0 0 0,1 0-1,0 0 1,3-13 0,10-16-6750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3.028"/>
    </inkml:context>
    <inkml:brush xml:id="br0">
      <inkml:brushProperty name="width" value="0.025" units="cm"/>
      <inkml:brushProperty name="height" value="0.025" units="cm"/>
    </inkml:brush>
  </inkml:definitions>
  <inkml:trace contextRef="#ctx0" brushRef="#br0">109 19 15150,'0'0'3219,"-12"10"-411,3-2-2493,-47 46 2224,53-51-2391,-1 1 0,2 0 0,-1 0 0,0-1 0,1 2 0,0-1 0,-1 0 0,2 0 0,-1 1 0,0-1 0,1 1 0,0-1 0,0 1-1,1 0 1,-1 8 0,1-12-140,1 0-1,0 0 0,0 0 1,-1 0-1,1 0 0,0 0 1,0 0-1,0 0 1,0 0-1,0 0 0,0-1 1,0 1-1,1 0 0,-1-1 1,0 1-1,0-1 0,0 1 1,1-1-1,-1 0 0,0 0 1,1 1-1,-1-1 1,0 0-1,0 0 0,1 0 1,-1 0-1,0 0 0,1-1 1,0 1-1,43-6 114,-35 2-76,0 0 1,-1-1-1,1 0 1,-1-1-1,0 0 1,0 0-1,12-12 0,-16 13 52,0 0 0,0 1 0,0-2 0,-1 1 0,0 0 0,0-1 0,-1 0-1,1 0 1,-1 0 0,0 0 0,-1-1 0,4-12 0,-6 18-104,0-1 1,0 0 0,-1 1-1,1 0 1,0-1 0,-1 1-1,1-1 1,-1 1-1,0-1 1,1 1 0,-1 0-1,0-1 1,0 1 0,0 0-1,0 0 1,0 0-1,0 0 1,0 0 0,0 0-1,0 0 1,0 0-1,-1 0 1,1 0 0,0 0-1,-1 1 1,1-1 0,0 1-1,-1-1 1,1 1-1,-1-1 1,1 1 0,-1 0-1,1 0 1,-1 0 0,1 0-1,-3 0 1,-69-1-5519,55 2-122,6-1-6119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3.742"/>
    </inkml:context>
    <inkml:brush xml:id="br0">
      <inkml:brushProperty name="width" value="0.025" units="cm"/>
      <inkml:brushProperty name="height" value="0.025" units="cm"/>
    </inkml:brush>
  </inkml:definitions>
  <inkml:trace contextRef="#ctx0" brushRef="#br0">529 1 14510,'-36'12'956,"0"2"0,1 2 0,1 1 0,0 1 0,2 2 0,-54 42 0,65-44-639,1 1 0,1 1-1,1 0 1,1 2-1,1 0 1,0 1-1,2 0 1,1 1 0,1 1-1,-11 30 1,12-25-307,2 1 1,1 0 0,2 0 0,1 1 0,1-1-1,1 1 1,3 0 0,0 0 0,6 43 0,-3-59-15,0-1 1,1 1 0,0-1-1,1 0 1,1 0 0,0-1-1,1 0 1,1 0-1,0 0 1,1-1 0,0 0-1,1-1 1,0 0 0,1 0-1,1-1 1,-1-1 0,2 0-1,0 0 1,0-1-1,24 12 1,-13-11 69,0-2-1,0 0 1,1-1-1,-1-1 1,2-2-1,-1 0 1,0-2 0,1-1-1,-1-1 1,1-1-1,-1-1 1,0-1-1,1-1 1,47-16-1,-31 6 100,-1-1 0,0-3-1,-2-1 1,0-1 0,-1-3 0,-1-1-1,63-55 1,-77 59-20,-2-2 0,0 0 1,-1-1-1,-2-2 0,31-50 0,-42 63-110,-1 0 0,0-1 0,-1 0 0,-1 0 0,0 0 0,0 0 0,-2 0 0,1-1 0,-2 0 0,0 1 0,0-1 0,-1 0 0,-1 1 0,0-1 0,-5-20 0,3 25-37,-1 0 0,0 0 0,0 0-1,-1 1 1,0 0 0,-1-1 0,1 2 0,-2-1 0,1 1 0,-1 0 0,0 0 0,0 1 0,-1-1 0,0 2 0,0-1 0,0 1 0,-1 1 0,0-1 0,1 1 0,-2 1 0,-9-3 0,-7-2-170,0 2 0,0 1 0,-1 1 0,0 1 0,1 2 0,-42 2-1,37 2-261,0 1 0,1 2-1,0 1 1,0 1 0,-29 13-1,-73 38-5308,78-31-1837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5.159"/>
    </inkml:context>
    <inkml:brush xml:id="br0">
      <inkml:brushProperty name="width" value="0.025" units="cm"/>
      <inkml:brushProperty name="height" value="0.025" units="cm"/>
    </inkml:brush>
  </inkml:definitions>
  <inkml:trace contextRef="#ctx0" brushRef="#br0">0 380 13389,'0'0'5423,"9"-10"-4446,141-137-117,-104 106-618,-1-2 0,76-95 0,-133 160 151,1 0 0,2 1 1,0 1-1,1-1 0,1 1 0,1 1 1,2-1-1,-3 28 0,7-51-435,0 1 0,0-1 0,0 0 0,0 0 0,1 1-1,-1-1 1,0 0 0,0 0 0,1 0 0,-1 0 0,1 1-1,-1-1 1,1 0 0,-1 0 0,1 0 0,0 0 0,0 0 0,-1 0-1,1 0 1,0-1 0,0 1 0,0 0 0,0 0 0,0-1 0,0 1-1,0 0 1,0-1 0,0 1 0,1 0 0,0-1-396,0 0-1,0 1 1,0-1 0,0 0 0,0 0 0,0 0-1,-1 0 1,1-1 0,0 1 0,0 0-1,0-1 1,3-1 0,13-8-7874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5.630"/>
    </inkml:context>
    <inkml:brush xml:id="br0">
      <inkml:brushProperty name="width" value="0.025" units="cm"/>
      <inkml:brushProperty name="height" value="0.025" units="cm"/>
    </inkml:brush>
  </inkml:definitions>
  <inkml:trace contextRef="#ctx0" brushRef="#br0">0 90 6406,'0'0'11974,"3"-8"-10319,-1 3-1471,0 0-1,1 0 1,0 1 0,0-1 0,0 1-1,0 0 1,1 0 0,0 0 0,0 0-1,0 1 1,0-1 0,0 1-1,1 0 1,0 0 0,-1 1 0,1-1-1,0 1 1,0 0 0,0 1 0,1-1-1,-1 1 1,0 0 0,8-1-1,-6 1-63,-1-1 0,1 1 0,0 0-1,-1 1 1,1 0 0,0 0 0,0 0 0,0 1-1,-1 0 1,9 2 0,-14-2-112,0 0 0,1-1-1,-1 1 1,0 0 0,0 0 0,1-1 0,-1 1 0,0 0-1,0 0 1,0 0 0,0 1 0,0-1 0,0 0 0,-1 0 0,1 0-1,0 1 1,0-1 0,-1 1 0,1 1 0,0 1 20,-1-1 0,1 0 0,-1 1 0,0-1 0,0 1-1,-1-1 1,1 1 0,-1-1 0,0 0 0,0 1 0,-2 5 0,-4 6 66,-1 0 0,-1 0-1,0 0 1,-1-1 0,-1-1 0,0 0-1,-25 23 1,16-16 431,-30 38-1,49-57-523,1 0-1,-1 0 0,0 0 1,0-1-1,1 1 1,-1 0-1,1 0 1,-1 0-1,1 1 0,-1-1 1,1 0-1,0 0 1,-1 0-1,1 0 1,0 0-1,0 0 0,0 1 1,0-1-1,0 0 1,0 0-1,0 0 1,0 0-1,1 2 0,0-2-2,-1 0 0,1 0-1,0-1 1,0 1-1,0 0 1,0-1 0,0 1-1,0-1 1,0 1-1,0-1 1,0 1 0,0-1-1,0 0 1,0 1-1,0-1 1,0 0 0,1 0-1,-1 0 1,1 0 0,8 0-98,0 0 1,0-1 0,0 0 0,12-4-1,-7 1-688,0-1-1,0-1 0,18-9 0,16-13-4394,-12 3-2243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5.970"/>
    </inkml:context>
    <inkml:brush xml:id="br0">
      <inkml:brushProperty name="width" value="0.025" units="cm"/>
      <inkml:brushProperty name="height" value="0.025" units="cm"/>
    </inkml:brush>
  </inkml:definitions>
  <inkml:trace contextRef="#ctx0" brushRef="#br0">0 164 12684,'0'0'13490,"10"-1"-13148,2-1-350,-1-1 1,1-1-1,-1 1 0,0-2 1,0 1-1,0-2 0,-1 1 1,0-2-1,0 1 0,0-1 1,-1-1-1,0 0 1,14-15-1,34-48-355,-71 98 402,5-9 164,0 0-1,-8 25 1,15-38-177,1-1 0,0 1 0,0 0 0,0-1 0,0 1 0,1 0 0,0 0 0,0-1 0,0 1-1,1 0 1,-1 0 0,1-1 0,0 1 0,0 0 0,3 5 0,-3-9-124,-1 0 0,1 0 0,0 0-1,0 0 1,-1 0 0,1 0-1,0 0 1,0 0 0,0-1 0,0 1-1,0 0 1,0 0 0,0-1 0,0 1-1,1-1 1,0 1 0,14 1-5679,-7-3-2481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6.608"/>
    </inkml:context>
    <inkml:brush xml:id="br0">
      <inkml:brushProperty name="width" value="0.025" units="cm"/>
      <inkml:brushProperty name="height" value="0.025" units="cm"/>
    </inkml:brush>
  </inkml:definitions>
  <inkml:trace contextRef="#ctx0" brushRef="#br0">4 1 6374,'0'0'17232,"0"8"-16618,-1 32-178,-1-6-958,5 69 0,2-97-2209,4-7-4687,-3-6-2073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7.519"/>
    </inkml:context>
    <inkml:brush xml:id="br0">
      <inkml:brushProperty name="width" value="0.025" units="cm"/>
      <inkml:brushProperty name="height" value="0.025" units="cm"/>
    </inkml:brush>
  </inkml:definitions>
  <inkml:trace contextRef="#ctx0" brushRef="#br0">44 0 11211,'0'0'15363,"7"3"-15325,1 1-83,0 0 1,-1 0-1,1 1 1,-1-1-1,0 2 0,0-1 1,0 1-1,6 8 1,-9-10 36,-1 0 0,0 0 0,0 0 0,0 1 0,-1-1 0,1 0 0,-1 1 0,0 0 0,0 0 0,-1-1 0,0 1 0,0 0 0,0 0 0,0 0 0,0 1 0,-1-1 0,-1 6 0,1-9 73,-1 1-1,0-1 0,-1 0 0,1 1 1,0-1-1,-1 0 0,1 0 0,-1 0 1,0 0-1,1 0 0,-1-1 0,0 1 1,0 0-1,0-1 0,-1 1 0,1-1 1,0 0-1,-1 0 0,1 0 0,0 0 1,-1 0-1,1 0 0,-1-1 1,1 1-1,-1-1 0,0 0 0,-4 1 1,4-1-86,-1 1 0,1-1 1,-1 0-1,1 0 0,0 0 1,-1 0-1,1 0 0,-1-1 1,1 0-1,0 0 1,0 0-1,-1 0 0,1 0 1,0 0-1,0-1 0,0 1 1,0-1-1,0 0 1,1 0-1,-1 0 0,-2-3 1,2-1-716,0 0 1,0 0 0,1-1-1,-1 1 1,2-1-1,-1 0 1,0-8 0,-2-23-5901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7.876"/>
    </inkml:context>
    <inkml:brush xml:id="br0">
      <inkml:brushProperty name="width" value="0.025" units="cm"/>
      <inkml:brushProperty name="height" value="0.025" units="cm"/>
    </inkml:brush>
  </inkml:definitions>
  <inkml:trace contextRef="#ctx0" brushRef="#br0">1 77 14894,'0'0'12236,"50"-10"-11275,-17 1-577,3-1-320,7 1-480,2-2-1634,-4-2-2659,-3-1-3779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8.202"/>
    </inkml:context>
    <inkml:brush xml:id="br0">
      <inkml:brushProperty name="width" value="0.025" units="cm"/>
      <inkml:brushProperty name="height" value="0.025" units="cm"/>
    </inkml:brush>
  </inkml:definitions>
  <inkml:trace contextRef="#ctx0" brushRef="#br0">12 85 7015,'0'0'8792,"-3"9"-7340,-6 27-641,9-36-772,0 1-1,0 0 0,0 0 0,1-1 0,-1 1 0,0 0 1,0 0-1,1-1 0,-1 1 0,0 0 0,1-1 0,-1 1 0,1-1 1,-1 1-1,0 0 0,1-1 0,-1 1 0,1-1 0,0 1 1,-1-1-1,1 1 0,-1-1 0,1 0 0,0 1 0,-1-1 1,1 0-1,0 1 0,0-1 0,-1 0 0,1 0 0,0 0 0,-1 0 1,1 0-1,0 0 0,0 0 0,1 0 0,31 0 847,-29 0-651,3-2-63,0 1 0,0-1 0,0 0 0,0-1 0,0 1 0,-1-1 0,1-1 0,-1 1 1,0-1-1,0 0 0,0-1 0,-1 1 0,10-11 0,1-1 457,-1-1-1,-1 0 1,14-24 0,-45 109 1443,14-54-2110,1 0 0,1 1 0,0-1 0,1 0 0,0 1 0,3 13 0,6 21-4594,-7-36 1147,-2-3-2856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9.289"/>
    </inkml:context>
    <inkml:brush xml:id="br0">
      <inkml:brushProperty name="width" value="0.025" units="cm"/>
      <inkml:brushProperty name="height" value="0.025" units="cm"/>
    </inkml:brush>
  </inkml:definitions>
  <inkml:trace contextRef="#ctx0" brushRef="#br0">8 245 10025,'-8'11'6397,"20"-6"-3747,34-5-1931,-31 0 288,328-15 1219,-105 1-1841,-46 7-26,0-8 1,248-52-1,-233 12 1476,18-4 991,-197 55-3038,1 1 0,52 1 0,-120-12-16203,11 8 5375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29.944"/>
    </inkml:context>
    <inkml:brush xml:id="br0">
      <inkml:brushProperty name="width" value="0.025" units="cm"/>
      <inkml:brushProperty name="height" value="0.025" units="cm"/>
    </inkml:brush>
  </inkml:definitions>
  <inkml:trace contextRef="#ctx0" brushRef="#br0">0 321 8360,'0'0'14584,"12"-8"-13308,71-55-432,111-110 0,-121 104-775,-73 69-78,1 0 1,-1-1 0,0 1 0,0-1 0,1 1 0,-1 0-1,0-1 1,0 1 0,1-1 0,-1 1 0,0 0 0,1-1-1,-1 1 1,1 0 0,-1 0 0,0-1 0,1 1 0,-1 0-1,1 0 1,-1 0 0,0-1 0,1 1 0,-1 0 0,1 0-1,-1 0 1,1 0 0,-1 0 0,1 0 0,-1 0 0,1 0 0,-1 0-1,1 0 1,-1 0 0,1 0 0,-1 0 0,0 1 0,1-1-1,-1 0 1,1 0 0,-1 0 0,1 1 0,-1-1 0,0 0-1,1 1 1,-1-1 0,1 29-13,-17 42 203,15-68-197,-5 21-5,0-5 5,1 0 0,0 0-1,2 1 1,-1 23 0,4-43-62,0 0 0,0 0 0,0 0 0,0 0 0,0 0 0,0-1-1,1 1 1,-1 0 0,0 0 0,0 0 0,0 0 0,0 0 0,0 0 0,0 0 0,1 0 0,-1 0 0,0 0 0,0 0 0,0 0 0,0 0 0,0 0 0,1 0 0,-1 1-1,0-1 1,0 0 0,0 0 0,0 0 0,0 0 0,0 0 0,0 0 0,1 0 0,-1 0 0,0 0 0,0 0 0,0 1 0,0-1 0,0 0 0,0 0 0,0 0-1,0 0 1,0 0 0,0 0 0,0 0 0,0 1 0,0-1 0,0 0 0,0 0 0,0 0 0,0 0 0,0 0 0,0 0 0,0 1 0,0-1 0,0 0 0,0 0-1,0 0 1,0 0 0,0 0 0,0 1 0,0-1 0,0 0 0,7-10-6158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0.557"/>
    </inkml:context>
    <inkml:brush xml:id="br0">
      <inkml:brushProperty name="width" value="0.025" units="cm"/>
      <inkml:brushProperty name="height" value="0.025" units="cm"/>
    </inkml:brush>
  </inkml:definitions>
  <inkml:trace contextRef="#ctx0" brushRef="#br0">237 202 3908,'-30'-4'766,"5"3"298,1-2 1,0-1-1,1 0 1,-1-2 0,-24-9-1,35 4-59,19 3-719,26 0-162,294-19-10,228-12 33,-226 35-125,-324 1 891,-11-5-351,-11-5-147,-3 4-333,-1 2-1,-1 0 1,0 1 0,0 2 0,-42-4 0,-124 6-90,107 3 69,-166 10 142,-256 44 0,498-54-205,1 0 0,0 0 0,-1 0 0,1 1 0,0 0 1,-7 3-1,12-5-9,-1 0 1,1 1 0,0-1-1,-1 0 1,1 0 0,0 0-1,-1 1 1,1-1 0,0 0-1,-1 1 1,1-1 0,0 0-1,0 1 1,-1-1 0,1 0-1,0 1 1,0-1 0,0 0-1,-1 1 1,1-1 0,0 1-1,0-1 1,0 1 0,0-1-1,0 0 1,0 1 0,0-1-1,0 1 1,0-1 0,0 0-1,0 2 1,1-1-49,0 0 1,0 1-1,0-1 1,1 0-1,-1 0 1,0 0-1,1 0 0,-1 0 1,0 0-1,1 0 1,-1-1-1,1 1 1,2 0-1,14 5-349,0-2 1,0-1 0,0 0-1,1-1 1,31-1-1,60 0-2325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1.131"/>
    </inkml:context>
    <inkml:brush xml:id="br0">
      <inkml:brushProperty name="width" value="0.025" units="cm"/>
      <inkml:brushProperty name="height" value="0.025" units="cm"/>
    </inkml:brush>
  </inkml:definitions>
  <inkml:trace contextRef="#ctx0" brushRef="#br0">62 125 4132,'0'0'7324,"-9"0"-4772,-3-1-1605,-7-1 153,-3 2 2565,75 22-1535,-5-13-1592,1-1 1,0-3-1,1-2 1,85-6-1,-85 2-406,331-33 806,-68 3-589,164 22 35,51-2 1874,-490 9-2094,-14 1-45,0 0-1,0-1 1,0-2-1,0 0 0,-1-1 1,30-12-1,-53 17-151,0 0 1,1 0-1,-1 0 1,0 0-1,1-1 1,-1 1-1,0 0 1,1 0-1,-1 0 1,0 0-1,1-1 1,-1 1-1,0 0 0,0 0 1,0-1-1,1 1 1,-1 0-1,0-1 1,0 1-1,0 0 1,1-1-1,-1 1 1,0 0-1,0-1 1,0 1-1,0 0 1,0-1-1,0 1 0,0 0 1,0-1-1,0 1 1,0 0-1,0-1 1,0 1-1,0 0 1,0-1-1,0 1 1,0 0-1,0-1 1,0 1-1,0 0 0,-1-1 1,1 1-1,0 0 1,0-1-1,0 1 1,-1 0-1,1 0 1,0-1-1,0 1 1,-1 0-1,1 0 1,0-1-1,-1 1 1,1 0-1,0 0 0,-1 0 1,1 0-1,0-1 1,-1 1-1,1 0 1,0 0-1,-1 0 1,1 0-1,0 0 1,-1 0-1,0 0 1,-31-12-4872,26 10 3297,-32-12-5781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1.519"/>
    </inkml:context>
    <inkml:brush xml:id="br0">
      <inkml:brushProperty name="width" value="0.025" units="cm"/>
      <inkml:brushProperty name="height" value="0.025" units="cm"/>
    </inkml:brush>
  </inkml:definitions>
  <inkml:trace contextRef="#ctx0" brushRef="#br0">67 1 8072,'0'0'6822,"-56"29"-4612,45-23-448,11-5-289,0 1-320,18-2-192,7 0 192,11-7-448,2-2-609,4 0-32,0 3-128,-2 2-1089,-6 3-1025,-3 1-1153,-11 0-2371,-4 0-3554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1.907"/>
    </inkml:context>
    <inkml:brush xml:id="br0">
      <inkml:brushProperty name="width" value="0.025" units="cm"/>
      <inkml:brushProperty name="height" value="0.025" units="cm"/>
    </inkml:brush>
  </inkml:definitions>
  <inkml:trace contextRef="#ctx0" brushRef="#br0">1 183 11883,'0'0'11916,"11"-4"-11100,12-6-875,-1-1 0,0-1-1,-1-1 1,20-16-1,86-75-2472,-127 105 2536,0-1 1,0 0-1,0 0 1,0 0-1,0 0 1,0 0-1,0 0 1,0 0-1,0 0 1,0 0-1,0 0 1,0 0-1,0 0 1,0 1-1,0-1 1,0 0-1,0 0 0,0 0 1,1 0-1,-1 0 1,0 0-1,0 0 1,0 0-1,0 0 1,0 0-1,0 0 1,0 0-1,0 0 1,0 0-1,-11 19 385,3-7-203,1 0 0,0 0 0,0 1 0,1 0 0,1 1 1,-8 27-1,13-41-229,0 1 1,0-1-1,0 1 1,1-1 0,-1 0-1,0 1 1,0-1-1,0 1 1,0-1-1,0 1 1,0-1 0,1 0-1,-1 1 1,0-1-1,0 1 1,1-1-1,-1 0 1,0 1 0,1-1-1,-1 0 1,0 1-1,1-1 1,-1 0-1,0 0 1,1 1 0,-1-1-1,1 0 1,-1 0-1,0 0 1,1 1-1,-1-1 1,1 0 0,-1 0-1,1 0 1,-1 0-1,1 0 1,0 0-1,18-7-7820,-4-8-4223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2.264"/>
    </inkml:context>
    <inkml:brush xml:id="br0">
      <inkml:brushProperty name="width" value="0.025" units="cm"/>
      <inkml:brushProperty name="height" value="0.025" units="cm"/>
    </inkml:brush>
  </inkml:definitions>
  <inkml:trace contextRef="#ctx0" brushRef="#br0">0 236 9033,'0'0'13559,"12"-7"-12235,36-26-1321,-2-2-1,-1-2 1,48-52 0,-57 54-820,-90 123 1169,46-76-163,0 0 1,1 0-1,0 0 0,0 1 1,2 0-1,-1 0 0,2 0 0,0 1 1,0-1-1,-2 26 0,6-39-234,0 1 0,0 0 1,0-1-1,0 1 0,1 0 0,-1-1 0,0 1 0,0-1 0,0 1 1,1-1-1,-1 1 0,0-1 0,1 1 0,-1-1 0,1 1 0,-1-1 1,0 1-1,1-1 0,-1 1 0,1-1 0,-1 0 0,1 1 0,-1-1 1,1 0-1,0 0 0,-1 1 0,1-1 0,-1 0 0,1 0 0,-1 0 1,1 0-1,0 1 0,-1-1 0,1 0 0,0 0 0,-1 0 0,1 0 1,-1-1-1,1 1 0,0 0 0,-1 0 0,1 0 0,29-11-4923,-7-8-1828</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2.729"/>
    </inkml:context>
    <inkml:brush xml:id="br0">
      <inkml:brushProperty name="width" value="0.025" units="cm"/>
      <inkml:brushProperty name="height" value="0.025" units="cm"/>
    </inkml:brush>
  </inkml:definitions>
  <inkml:trace contextRef="#ctx0" brushRef="#br0">92 1 16047,'0'0'4153,"-9"1"-3277,4 0-741,1 0-1,-1 0 1,0 0-1,0 1 1,1 0-1,-1 0 1,1 0-1,-1 1 1,-7 5 0,10-6-97,0 0 1,0 0-1,0 0 1,0 0-1,0 1 1,0-1-1,1 0 1,-1 1-1,1-1 1,-1 1-1,1 0 1,0-1-1,0 1 1,0 0-1,1 0 1,-1-1-1,1 1 1,-1 0-1,1 0 1,0 0-1,0 0 1,1 5-1,0-7-26,0 0 0,0 0 0,0-1 0,0 1 0,0-1 0,0 1 0,0-1 0,0 1 0,1-1 0,-1 1 0,0-1 0,0 0-1,0 0 1,0 0 0,1 0 0,-1 0 0,0 0 0,0 0 0,1 0 0,-1 0 0,0 0 0,2-1 0,31-5 39,-23 2-576,0-2 0,0 1 0,0-1 0,15-12 0,20-10-1825,-59 54 2472,6-16 342,1 1-1,0 0 0,0 0 0,1 1 0,1 0 0,0 0 0,0 0 0,1 0 0,1 1 0,0-1 1,0 19-1,2-30-448,0 0 0,0 0 0,0 0 0,0 0 0,0-1 0,1 1 1,-1 0-1,0 0 0,1 0 0,-1-1 0,0 1 0,1 0 0,-1-1 1,1 1-1,-1 0 0,1-1 0,-1 1 0,1 0 0,0-1 0,-1 1 1,1-1-1,0 1 0,-1-1 0,1 0 0,0 1 0,0-1 0,-1 0 0,1 1 1,0-1-1,0 0 0,1 0 0,29 2 120,-23-2-146,-14 0-102,-6 0 477,1 0 0,-1 1 0,1 0 0,-1 0 0,-13 5 1,-59 25 1108,83-30-1900,33-6-7378,-8-4 2504,2-3-2995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3.056"/>
    </inkml:context>
    <inkml:brush xml:id="br0">
      <inkml:brushProperty name="width" value="0.025" units="cm"/>
      <inkml:brushProperty name="height" value="0.025" units="cm"/>
    </inkml:brush>
  </inkml:definitions>
  <inkml:trace contextRef="#ctx0" brushRef="#br0">49 1 10250,'0'0'10089,"-7"50"-7879,-3-32-448,2 2-705,-3-1-577,4 3-383,2-6-97,5-4-257,0-4-800,3-7-832,10-1-962,3-16-2370,3-9-4676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3.385"/>
    </inkml:context>
    <inkml:brush xml:id="br0">
      <inkml:brushProperty name="width" value="0.025" units="cm"/>
      <inkml:brushProperty name="height" value="0.025" units="cm"/>
    </inkml:brush>
  </inkml:definitions>
  <inkml:trace contextRef="#ctx0" brushRef="#br0">0 32 7751,'0'0'15268,"5"-6"-14488,-3 4-721,1 0 1,0 0 0,-1 0 0,1 0 0,0 0 0,0 0 0,0 1-1,0-1 1,0 1 0,1 0 0,-1 0 0,0 0 0,6 0 0,53-2 592,-49 3-632,20 0 76,-32 1-90,-1 1-1,1-1 0,-1 0 1,1 1-1,-1-1 0,0 1 1,1-1-1,-1 1 0,0-1 1,0 1-1,0-1 0,0 1 1,-1-1-1,1 1 0,0-1 1,-1 1-1,0 1 0,-6 16 272,0 0-1,-2 0 0,-21 34 0,22-42-97,0 2-1,1-1 1,0 1-1,1 0 1,1 1 0,0 0-1,1-1 1,0 1 0,1 1-1,-2 18 1,5-33-211,0 1-1,0 0 1,0 0 0,0-1 0,0 1-1,1 0 1,-1-1 0,0 1-1,0 0 1,1-1 0,-1 1-1,0 0 1,1-1 0,-1 1-1,1-1 1,-1 1 0,1 0 0,-1-1-1,1 1 1,-1-1 0,1 1-1,-1-1 1,1 0 0,0 1-1,-1-1 1,1 0 0,0 1-1,-1-1 1,1 0 0,0 0 0,-1 1-1,1-1 1,0 0 0,0 0-1,-1 0 1,1 0 0,0 0-1,-1 0 1,1 0 0,0 0-1,0-1 1,-1 1 0,1 0 0,0 0-1,-1 0 1,2-1 0,0 0-603,1 0 1,-1 1 0,1-1-1,-1 0 1,0-1 0,0 1-1,1 0 1,-1-1 0,0 1-1,0-1 1,0 1 0,-1-1-1,3-3 1,3-7-5463</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3.742"/>
    </inkml:context>
    <inkml:brush xml:id="br0">
      <inkml:brushProperty name="width" value="0.025" units="cm"/>
      <inkml:brushProperty name="height" value="0.025" units="cm"/>
    </inkml:brush>
  </inkml:definitions>
  <inkml:trace contextRef="#ctx0" brushRef="#br0">0 37 15278,'0'0'9353,"54"-13"-8392,-22 10-512,1 2-353,-1 0-96,1 0-32,-4 1-545,-5-2-928,-6 1-1058,-5-6-1376,-5 0-3108</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4.086"/>
    </inkml:context>
    <inkml:brush xml:id="br0">
      <inkml:brushProperty name="width" value="0.025" units="cm"/>
      <inkml:brushProperty name="height" value="0.025" units="cm"/>
    </inkml:brush>
  </inkml:definitions>
  <inkml:trace contextRef="#ctx0" brushRef="#br0">2 45 9353,'0'0'11157,"8"-3"-10452,-1 2-640,0 0 0,1 0 0,-1 1 0,0-1 0,1 2 1,-1-1-1,0 1 0,1 0 0,8 3 0,-5-2-57,0-1-1,1 1 1,-1-2-1,1 1 1,0-2-1,14-1 1,-22 1-93,0 1 1,1-1-1,-1 0 1,0 0-1,0-1 0,0 1 1,0-1-1,0 0 1,0 0-1,0 0 0,-1-1 1,1 1-1,-1-1 1,0 0-1,1 0 0,-1 0 1,0 0-1,-1 0 1,5-7-1,-30 25 619,8 1 140,0 1 1,1 0-1,1 1 0,1 1 0,0 0 1,1 0-1,1 1 0,1 0 1,-6 23-1,11-28-918,0 0 1,1 0-1,1 0 1,-1 27-1,3-54-15760</inkml:trace>
  <inkml:trace contextRef="#ctx0" brushRef="#br0" timeOffset="1">0 191 17969,'0'0'7207,"61"10"-5670,-20-10-768,6 0-641,7 0-96,-3 0-480,-2 0-609,-6 0-1121,-12 0-1986,-9-5-3524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5.003"/>
    </inkml:context>
    <inkml:brush xml:id="br0">
      <inkml:brushProperty name="width" value="0.025" units="cm"/>
      <inkml:brushProperty name="height" value="0.025" units="cm"/>
    </inkml:brush>
  </inkml:definitions>
  <inkml:trace contextRef="#ctx0" brushRef="#br0">1 373 6150,'0'0'14819,"10"-4"-13778,13-6-890,-1-1 1,1-1-1,-2 0 0,0-2 0,-1-1 1,25-22-1,113-122-95,-69 66 20,-89 93-80,0 0 1,0 0-1,0-1 1,0 1-1,0 0 1,0 0-1,0 0 1,0-1-1,0 1 1,0 0 0,0 0-1,1 0 1,-1-1-1,0 1 1,0 0-1,0 0 1,0 0-1,0-1 1,1 1-1,-1 0 1,0 0-1,0 0 1,0 0-1,0 0 1,1 0 0,-1-1-1,0 1 1,0 0-1,0 0 1,1 0-1,-1 0 1,0 0-1,0 0 1,1 0-1,-1 0 1,0 0-1,0 0 1,0 0-1,1 0 1,-1 0 0,0 0-1,0 0 1,0 0-1,1 0 1,-1 0-1,0 0 1,0 1-1,0-1 1,1 0-1,-1 0 1,0 0-1,0 0 1,0 0 0,1 0-1,-1 1 1,0-1-1,0 0 1,0 0-1,0 0 1,0 0-1,0 1 1,1-1-1,-5 21 42,-15 30 127,-16 17 6,20-41 41,1 1 0,1 0-1,1 0 1,2 2-1,-7 30 1,16-59-249,1 0 0,-1 1-1,1-1 1,0 0 0,0 0 0,-1 0 0,1 0-1,0 0 1,0 0 0,0 0 0,0 1 0,1-1-1,-1 0 1,0 0 0,0 0 0,1 0 0,-1 0 0,0 0-1,1 0 1,-1 0 0,1 0 0,-1 0 0,1 0-1,0 0 1,-1 0 0,1 0 0,0-1 0,0 1-1,0 0 1,0 0 0,-1-1 0,1 1 0,0-1 0,0 1-1,0 0 1,0-1 0,0 0 0,2 1 0,-1-1-364,0 0 0,0 0 0,0 0 1,0-1-1,0 1 0,0-1 1,0 1-1,0-1 0,0 0 0,0 0 1,-1 0-1,1 0 0,0 0 1,0 0-1,-1 0 0,1-1 0,-1 1 1,1 0-1,-1-1 0,3-2 1,14-25-9236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2.846"/>
    </inkml:context>
    <inkml:brush xml:id="br0">
      <inkml:brushProperty name="width" value="0.025" units="cm"/>
      <inkml:brushProperty name="height" value="0.025" units="cm"/>
    </inkml:brush>
  </inkml:definitions>
  <inkml:trace contextRef="#ctx0" brushRef="#br0">1 0 15471,'36'73'186,"3"-1"1,4-2 0,2-3 0,4-1 0,2-2 0,3-3 0,84 74-1,521 371 2851,-165-141-2129,-379-270-1247,134 104-6315,-139-123-505</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5.863"/>
    </inkml:context>
    <inkml:brush xml:id="br0">
      <inkml:brushProperty name="width" value="0.025" units="cm"/>
      <inkml:brushProperty name="height" value="0.025" units="cm"/>
    </inkml:brush>
  </inkml:definitions>
  <inkml:trace contextRef="#ctx0" brushRef="#br0">297 50 10218,'0'0'9160,"-11"-8"-7729,2 2-1320,1 1 1,-1 0-1,0 0 0,0 1 1,-1 0-1,-18-5 0,24 8-101,0 0 0,0 0 0,0 1 0,0 0-1,0 0 1,0 0 0,-1 0 0,1 0 0,0 1-1,0 0 1,0 0 0,0 0 0,0 0-1,0 1 1,0 0 0,1-1 0,-1 1 0,0 1-1,1-1 1,0 0 0,-1 1 0,1 0 0,-5 5-1,-1 4 61,0 0-1,0 1 1,2-1-1,-12 24 0,17-30-46,-1-1 1,1 1-1,0-1 0,0 1 0,1 0 0,0 0 0,0-1 0,0 1 1,1 0-1,0 0 0,0 0 0,0 0 0,1 0 0,1 9 0,-1-14-21,0 0-1,0 0 0,1 0 0,-1 0 0,0 0 1,0 0-1,0 0 0,1 0 0,-1 0 0,1-1 1,-1 1-1,0 0 0,1-1 0,-1 0 0,1 1 1,-1-1-1,1 0 0,0 1 0,-1-1 0,1 0 1,-1 0-1,1 0 0,-1-1 0,1 1 0,1-1 1,41-7-28,-22-2-379,0 0 1,-2-2 0,1 0 0,-1-2-1,-1 0 1,0-1 0,-1-1 0,-1 0-1,-1-2 1,24-30 0,-30 33 118,-12 16-133,-17 26 467,-1 4 866,2 1-1,1 0 1,1 1 0,2 1-1,2 1 1,-15 61 0,27-95-866,0 0 0,-1 0 1,1 1-1,-1-1 0,1 0 1,-1 0-1,0 0 0,1 1 1,-1-1-1,0 0 1,0 0-1,0 0 0,0 0 1,0 0-1,0-1 0,0 1 1,0 0-1,0 0 0,0-1 1,0 1-1,0 0 1,-2 0-1,-36 5 1039,22-7-774,1 0 0,-30-7 1,-38-12-122,126 7-6412,21-8 119,-28 5 725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6.192"/>
    </inkml:context>
    <inkml:brush xml:id="br0">
      <inkml:brushProperty name="width" value="0.025" units="cm"/>
      <inkml:brushProperty name="height" value="0.025" units="cm"/>
    </inkml:brush>
  </inkml:definitions>
  <inkml:trace contextRef="#ctx0" brushRef="#br0">93 1 7207,'0'0'14221,"-48"69"-13292,33-40-96,1 3-257,5-3-351,3 0-193,5-5-96,1-4-641,0-10-416,8-7-929,0-3-1986,0-17-2626</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6.559"/>
    </inkml:context>
    <inkml:brush xml:id="br0">
      <inkml:brushProperty name="width" value="0.025" units="cm"/>
      <inkml:brushProperty name="height" value="0.025" units="cm"/>
    </inkml:brush>
  </inkml:definitions>
  <inkml:trace contextRef="#ctx0" brushRef="#br0">0 47 5669,'0'0'10747,"10"-5"-9183,4-2-1156,1 0-1,0 2 1,0-1 0,1 2 0,-1 0 0,1 1 0,0 1 0,0 0-1,29 1 1,-44 1-411,0 0 0,0 0-1,0 0 1,0 1 0,0-1-1,0 0 1,0 1 0,0-1-1,0 0 1,0 1 0,0-1-1,0 1 1,-1 0 0,1-1-1,0 1 1,0 0 0,-1-1-1,1 1 1,0 0 0,-1 0-1,1 0 1,0 0 0,-1 0 0,1-1-1,-1 1 1,1 2 0,0 0 23,-1 0 0,0 0 1,1 0-1,-1 0 1,-1 0-1,1-1 0,0 1 1,-1 0-1,0 5 1,-3 4 149,0-1 0,-1 0 0,-9 18 1,-22 22 185,28-40-323,-1 0 0,2 0 0,0 1 0,0 0 0,1 0 0,-9 24 0,14-47-10085,-3-8 2909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6.889"/>
    </inkml:context>
    <inkml:brush xml:id="br0">
      <inkml:brushProperty name="width" value="0.025" units="cm"/>
      <inkml:brushProperty name="height" value="0.025" units="cm"/>
    </inkml:brush>
  </inkml:definitions>
  <inkml:trace contextRef="#ctx0" brushRef="#br0">0 24 14061,'0'0'3684,"58"1"-2307,-33-1-608,6 0-577,0-3-192,4 0-577,1-2-1216,-4-1-2179,-3-2-1954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7.369"/>
    </inkml:context>
    <inkml:brush xml:id="br0">
      <inkml:brushProperty name="width" value="0.025" units="cm"/>
      <inkml:brushProperty name="height" value="0.025" units="cm"/>
    </inkml:brush>
  </inkml:definitions>
  <inkml:trace contextRef="#ctx0" brushRef="#br0">1 10 5637,'0'0'14537,"9"7"-13977,-2-2-513,1 0 0,-1-1 0,1 1-1,0-1 1,0-1 0,0 0 0,1 0 0,9 2-1,-13-4-25,0 0 0,0-1 0,1 1 0,-1-1 0,0 0-1,0-1 1,0 1 0,0-1 0,0 0 0,0 0 0,0-1-1,0 1 1,-1-1 0,1 0 0,0 0 0,-1-1-1,0 1 1,8-7 0,10-11-96,-14 11 264,-11 9 1032,1 2-1093,-1 0 1,1 0 0,0 0-1,-1 0 1,1 0 0,0 0-1,0 1 1,0-1-1,1 1 1,-1 0 0,1 0-1,-1-1 1,1 1 0,0 0-1,0 0 1,-1 5 0,-6 57-179,-1-3 240,0-39-28,-22 40 0,-7 21-101,37-83-24,11-30-1665,6-5-3828,-10 12-859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7.729"/>
    </inkml:context>
    <inkml:brush xml:id="br0">
      <inkml:brushProperty name="width" value="0.025" units="cm"/>
      <inkml:brushProperty name="height" value="0.025" units="cm"/>
    </inkml:brush>
  </inkml:definitions>
  <inkml:trace contextRef="#ctx0" brushRef="#br0">1 22 8808,'0'0'14478,"48"23"-13613,-15-23-545,6 0-256,5 0-352,3-7-1506,-5-10-2626,-3-4-5830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8.440"/>
    </inkml:context>
    <inkml:brush xml:id="br0">
      <inkml:brushProperty name="width" value="0.025" units="cm"/>
      <inkml:brushProperty name="height" value="0.025" units="cm"/>
    </inkml:brush>
  </inkml:definitions>
  <inkml:trace contextRef="#ctx0" brushRef="#br0">1 2 8360,'0'0'12844,"74"36"-11915,-38-36-417,7 0-351,2 0-97,1 0-289,-4-5-671,-6-2-930,-9 0-1377,-9-3-2306,-14 2-5190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8.766"/>
    </inkml:context>
    <inkml:brush xml:id="br0">
      <inkml:brushProperty name="width" value="0.025" units="cm"/>
      <inkml:brushProperty name="height" value="0.025" units="cm"/>
    </inkml:brush>
  </inkml:definitions>
  <inkml:trace contextRef="#ctx0" brushRef="#br0">1 26 14734,'0'0'7495,"71"36"-6534,-17-36-513,8-8-352,5-2-352,-4-2-1922,-5-3-1890,-14-2-4388</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39.654"/>
    </inkml:context>
    <inkml:brush xml:id="br0">
      <inkml:brushProperty name="width" value="0.025" units="cm"/>
      <inkml:brushProperty name="height" value="0.025" units="cm"/>
    </inkml:brush>
  </inkml:definitions>
  <inkml:trace contextRef="#ctx0" brushRef="#br0">1 469 7239,'0'0'7815,"11"-7"-6347,51-34-1028,-2-4-1,-2-2 1,-2-2-1,-2-3 1,88-110-1,-136 154-372,-3 5 12,0 0 1,0-1-1,0 0 1,-1 1-1,0-1 1,1 0-1,-1 0 1,-1 0-1,1 0 1,-1 0-1,1-1 1,0-5-1,-2 10-29,-1 0 1,1 0-1,0-1 0,-1 1 1,1 0-1,0 0 0,-1 0 0,1 0 1,0-1-1,-1 1 0,1 0 1,-1 0-1,1 0 0,0 0 0,-1 0 1,1 0-1,-1 0 0,1 0 1,0 0-1,-1 0 0,1 0 0,0 0 1,-1 1-1,1-1 0,-1 0 1,1 0-1,0 0 0,-1 0 0,1 1 1,0-1-1,-1 0 0,1 0 1,0 1-1,0-1 0,-1 0 0,1 0 1,0 1-1,0-1 0,-1 0 1,1 1-1,0-1 0,0 0 0,0 1 1,-16 13 96,6 2 345,0 0 1,1 1-1,1 0 0,1 1 1,0-1-1,2 1 1,-5 24-1,5-19-615,1 1 1,0 42-1,4-65-34,0-1 0,0 1 0,0 0 0,0-1 0,0 1 0,0 0 0,0 0 0,1-1 0,-1 1 0,0 0 0,1-1 0,-1 1 0,0-1 0,1 1 0,-1 0-1,0-1 1,1 1 0,-1-1 0,1 1 0,0-1 0,-1 1 0,2 0 0,-1-1-199,-1 1 0,1-1 1,0 0-1,-1 0 0,1 0 0,0 0 0,0 1 0,-1-1 0,1 0 0,0 0 0,0 0 0,0 0 0,-1-1 0,1 1 1,0 0-1,0 0 0,-1 0 0,1-1 0,0 1 0,-1 0 0,1-1 0,1 0 0,7-9-7149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0.011"/>
    </inkml:context>
    <inkml:brush xml:id="br0">
      <inkml:brushProperty name="width" value="0.025" units="cm"/>
      <inkml:brushProperty name="height" value="0.025" units="cm"/>
    </inkml:brush>
  </inkml:definitions>
  <inkml:trace contextRef="#ctx0" brushRef="#br0">77 0 14862,'0'0'4805,"-30"49"-3716,17-25-257,2 0-319,0 1-321,5-6-128,1-1-64,5-5-160,0-6-897,10-6-4676,2-13 1152,3-10-4451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3.469"/>
    </inkml:context>
    <inkml:brush xml:id="br0">
      <inkml:brushProperty name="width" value="0.025" units="cm"/>
      <inkml:brushProperty name="height" value="0.025" units="cm"/>
    </inkml:brush>
  </inkml:definitions>
  <inkml:trace contextRef="#ctx0" brushRef="#br0">1 2412 17585,'0'0'993,"9"1"-977,16 0-36,-1-2 0,0 0 0,0-1 1,0-2-1,0 0 0,0-2 0,27-10 1,166-75 127,-185 76-106,660-336 120,-10-33-58,358-243 505,-386 227 907,-75 80-975,-352 199-2353,-101 50-2936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0.338"/>
    </inkml:context>
    <inkml:brush xml:id="br0">
      <inkml:brushProperty name="width" value="0.025" units="cm"/>
      <inkml:brushProperty name="height" value="0.025" units="cm"/>
    </inkml:brush>
  </inkml:definitions>
  <inkml:trace contextRef="#ctx0" brushRef="#br0">105 0 14830,'0'0'8632,"-11"9"-7772,3-3-784,0 1 0,1 0 0,0 1 0,0-1 0,0 2 0,1-1 0,0 0 0,1 1 0,-1 0 0,2 1 0,-1-1 0,2 1 0,-1 0 0,1 0 0,1 0 0,-3 15 0,5-22-66,0-1 0,-1 0 0,1 1 0,0-1 0,1 1 0,-1-1 0,0 0 0,1 1 1,-1-1-1,1 0 0,0 1 0,0-1 0,0 0 0,0 0 0,0 0 0,0 0 0,1 0 0,-1 0 1,0 0-1,1 0 0,2 1 0,-1-1-127,0-1 1,0 0-1,0 0 0,0 0 1,0 0-1,0-1 0,1 1 1,-1-1-1,0 0 0,0 0 1,1 0-1,-1 0 0,0 0 1,0-1-1,6-1 0,-2 0-799,-1 0-1,0-1 0,0 1 0,1-1 1,-1-1-1,-1 1 0,1-1 0,-1 0 1,1 0-1,7-9 0,7-8-4864</inkml:trace>
  <inkml:trace contextRef="#ctx0" brushRef="#br0" timeOffset="1">194 118 10250,'0'0'9833,"-54"60"-8167,40-36-321,3 1-416,6-2-385,5-6-288,0-4-191,7-5-33,12-7-801,1-1-1505,2-10-1634,-3-12-4516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0.695"/>
    </inkml:context>
    <inkml:brush xml:id="br0">
      <inkml:brushProperty name="width" value="0.025" units="cm"/>
      <inkml:brushProperty name="height" value="0.025" units="cm"/>
    </inkml:brush>
  </inkml:definitions>
  <inkml:trace contextRef="#ctx0" brushRef="#br0">192 1 16912,'-10'5'897,"-9"4"-189,1 1 0,0 1 0,0 0 0,2 2 0,-16 14 0,26-22-562,1 0 1,0 0-1,0 1 1,0 0 0,1 0-1,0 0 1,0 0 0,0 1-1,1 0 1,0 0-1,0 0 1,1 0 0,0 0-1,0 0 1,1 1-1,0-1 1,0 0 0,1 1-1,0 10 1,0-15-140,1 0 1,0 0-1,-1-1 1,1 1-1,0 0 0,1 0 1,-1 0-1,0-1 0,1 1 1,-1-1-1,1 1 1,0-1-1,0 1 0,0-1 1,0 0-1,0 0 0,1 0 1,-1 0-1,1-1 1,-1 1-1,1-1 0,3 2 1,0 0 9,0-1 0,1 0-1,-1 0 1,1-1 0,0 1 0,-1-1 0,1-1 0,0 0 0,0 0 0,8-1 0,-9 1 4,1-1 1,0 0-1,-1-1 0,1 0 1,-1 0-1,0 0 0,0-1 1,0 0-1,0 0 0,8-5 1,-12 6-8,1 0-1,-1 0 1,0 0 0,0-1 0,1 1-1,-2 0 1,1-1 0,0 1 0,0-1 0,-1 0-1,1 0 1,-1 1 0,0-1 0,0 0-1,0 0 1,0 0 0,-1 0 0,1 0-1,-1 0 1,0 0 0,0-1 0,0-2 0,-1 4 14,1 0 0,-1 1 1,0-1-1,0 0 1,0 1-1,-1-1 1,1 0-1,0 1 0,0 0 1,-1-1-1,1 1 1,-1 0-1,0 0 1,1-1-1,-1 1 1,0 0-1,1 1 0,-1-1 1,0 0-1,0 0 1,0 1-1,0-1 1,0 1-1,0 0 1,0 0-1,0-1 0,1 1 1,-1 0-1,-3 1 1,-61 0-28,19 12-15,45-12-2,0 0-1,0 0 1,-1 0-1,1 0 1,0 1-1,0-1 1,1 1 0,-1-1-1,0 1 1,0 0-1,1 0 1,-1-1-1,1 1 1,-1 0-1,1 1 1,0-1-1,-1 3 1,2-4-61,0 0 0,0-1 0,0 1-1,0 0 1,0 0 0,0-1 0,0 1 0,1 0 0,-1 0-1,0-1 1,0 1 0,1 0 0,-1-1 0,1 1 0,-1 0-1,1-1 1,-1 1 0,1-1 0,-1 1 0,1-1 0,-1 1-1,1-1 1,0 1 0,-1-1 0,1 0 0,0 1 0,-1-1-1,1 0 1,0 1 0,-1-1 0,1 0 0,0 0 0,0 0-1,-1 0 1,1 0 0,0 1 0,0-2 0,-1 1 0,1 0-1,1 0 1,40 0-2313,-37 0 1714,35-6-3434,2-8-2350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1.038"/>
    </inkml:context>
    <inkml:brush xml:id="br0">
      <inkml:brushProperty name="width" value="0.025" units="cm"/>
      <inkml:brushProperty name="height" value="0.025" units="cm"/>
    </inkml:brush>
  </inkml:definitions>
  <inkml:trace contextRef="#ctx0" brushRef="#br0">200 0 10122,'0'0'13783,"-11"12"-13372,-36 34-195,3 2-1,-54 74 0,99-131-6210,8-13 449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1.365"/>
    </inkml:context>
    <inkml:brush xml:id="br0">
      <inkml:brushProperty name="width" value="0.025" units="cm"/>
      <inkml:brushProperty name="height" value="0.025" units="cm"/>
    </inkml:brush>
  </inkml:definitions>
  <inkml:trace contextRef="#ctx0" brushRef="#br0">175 35 18001,'-13'4'972,"-6"0"-794,4-2 327,1 1 0,0 1 0,0 0-1,0 1 1,0 0 0,1 1 0,-22 13 0,34-19-488,1 1-1,-1-1 1,0 0-1,1 1 1,-1-1 0,1 1-1,-1-1 1,1 1-1,-1-1 1,1 1 0,0-1-1,-1 1 1,1-1-1,-1 1 1,1 0-1,0-1 1,0 1 0,-1 0-1,1-1 1,0 1-1,0 0 1,0-1 0,0 1-1,0 0 1,0-1-1,0 1 1,0 0 0,0-1-1,0 1 1,0 0-1,0-1 1,1 2 0,20 9 135,31-6-57,-40-5-85,-1-1-1,1 0 1,0-1-1,0 0 1,-1-1-1,1 0 0,12-6 1,-18 7-55,0-1 1,0 0-1,0-1 0,0 0 1,0 0-1,-1 0 0,1 0 1,-1-1-1,0 0 0,-1 0 1,1-1-1,-1 1 0,6-11 1,-9 16 36,-1-1 0,1 0 1,-1 1-1,0-1 1,1 0-1,-1 0 1,0 1-1,1-1 0,-1 0 1,0 0-1,0 0 1,1 0-1,-1 1 1,0-1-1,0 0 0,0 0 1,0 0-1,0 0 1,0 1-1,-1-1 1,1 0-1,0 0 0,0 0 1,0 1-1,-1-1 1,1 0-1,-1 0 1,1 1-1,0-1 0,-1 0 1,1 1-1,-1-1 1,1 0-1,-1 1 1,-1-2-1,0 1-15,-1 0 0,0 0 0,1 0-1,-1 0 1,0 0 0,0 1 0,0-1 0,0 1 0,0 0 0,-5 0-1,-5 1-67,0 0 0,1 1 0,-1 0 0,-16 6 0,18-4 91,2 0 0,-1 1-1,0 0 1,1 1 0,0 0-1,0 1 1,-8 7 0,15-12-98,-1 1 1,1-1-1,-1 1 1,1-1-1,0 1 0,0 0 1,0 0-1,0 0 1,0 0-1,1 0 0,-1 0 1,1 0-1,0 1 1,0-1-1,0 1 0,1-1 1,-1 0-1,1 1 1,-1-1-1,1 1 1,1-1-1,-1 1 0,0-1 1,1 1-1,-1-1 1,3 5-1,-2-5-322,1-1 0,-1 0 1,1 1-1,0-1 0,0 0 0,0 0 0,0 0 0,1-1 0,-1 1 1,0 0-1,1-1 0,-1 1 0,1-1 0,-1 0 0,1 0 1,4 1-1,27 7-5917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8:41.707"/>
    </inkml:context>
    <inkml:brush xml:id="br0">
      <inkml:brushProperty name="width" value="0.025" units="cm"/>
      <inkml:brushProperty name="height" value="0.025" units="cm"/>
    </inkml:brush>
  </inkml:definitions>
  <inkml:trace contextRef="#ctx0" brushRef="#br0">170 2 16816,'-11'5'1190,"1"0"-1006,-76 37 2296,81-40-2263,1 0 0,-1 1 0,1 0 0,0 0 0,0 0 0,0 0 0,0 1 0,1 0 0,-1 0 0,1-1 0,0 2 0,0-1 0,1 0 0,-1 1 0,1-1 0,-3 8 0,5-10-196,0-1 1,0 0-1,0 0 1,0 1-1,0-1 0,1 0 1,-1 0-1,0 0 1,1 1-1,-1-1 0,1 0 1,-1 0-1,1 0 1,0 0-1,-1 0 0,1 0 1,0 0-1,0 0 1,0 0-1,0 0 0,0 0 1,0 0-1,0-1 1,0 1-1,0 0 0,0-1 1,0 1-1,0-1 1,0 1-1,1-1 0,-1 0 1,0 1-1,0-1 1,0 0-1,1 0 0,-1 0 1,0 0-1,2 0 1,60-1 344,-53 0-270,4-1-74,0-1-1,0 0 0,0 0 1,0-1-1,-1-1 0,1-1 1,-1 0-1,0 0 0,-1-1 1,0-1-1,0 0 1,0-1-1,16-16 0,-26 24-14,-1 0 0,0 0 0,0 0 0,0 0 0,0 0 0,-1 0-1,1 0 1,0 0 0,0 0 0,0 0 0,-1 0 0,1-1 0,-1 1 0,1 0 0,-1 0-1,1-1 1,-1 1 0,0 0 0,0-1 0,0 1 0,0 0 0,0-1 0,0 1 0,0-1-1,0 1 1,0 0 0,0-1 0,-1 1 0,0-3 0,-1 3-1,0-1 1,0 1 0,0-1-1,0 1 1,0 0 0,0 0-1,0-1 1,-1 2 0,1-1-1,0 0 1,-1 0 0,1 1-1,-1-1 1,-4 1 0,-12-1-198,-1 0-1,-38 5 1,2 7-4197,39-11-2082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48.268"/>
    </inkml:context>
    <inkml:brush xml:id="br0">
      <inkml:brushProperty name="width" value="0.025" units="cm"/>
      <inkml:brushProperty name="height" value="0.025" units="cm"/>
    </inkml:brush>
  </inkml:definitions>
  <inkml:trace contextRef="#ctx0" brushRef="#br0">458 81 4260,'0'0'3433,"3"-10"-3300,-2 6 75,12-34 211,3 9 5173,-17 38-4995,0 0 0,-1 0-1,0 0 1,0-1 0,-1 1 0,-5 9-1,-7 30-224,3 35-165,4 0 1,3 115 0,4-80 290,-9 147-216,-1 186-95,-53 402 1111,-58-208-461,-4 33 34,113-449-847,10-143-4,-23 151 0,9-156 152,3-21-370,-7 80 0,21-138 245,-2 24-599,1-48-3043,1 13-275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39:49.934"/>
    </inkml:context>
    <inkml:brush xml:id="br0">
      <inkml:brushProperty name="width" value="0.025" units="cm"/>
      <inkml:brushProperty name="height" value="0.025" units="cm"/>
    </inkml:brush>
  </inkml:definitions>
  <inkml:trace contextRef="#ctx0" brushRef="#br0">11 119 4901,'0'1'153,"-1"-1"0,0 0 0,1 1 0,-1-1 0,0 0 0,1 1 0,-1-1 0,1 1 0,-1-1 0,1 1 0,-1-1 0,1 1 0,0-1 0,-1 1 0,1-1 0,-1 1 0,1 0 0,0-1 0,0 1 0,-1 0 0,1-1 0,0 1 0,0 0 0,0-1 0,0 1 1,0 0-1,0 0 0,0-1 0,0 1 0,0 0 0,0-1 0,0 1 0,0 0 0,0-1 0,1 1 0,-1 0 0,0-1 0,0 1 0,1 0 0,-1-1 0,1 1 0,0 0 0,0 0-67,0 1 0,0-1 0,0 0 1,0 0-1,0 0 0,0 1 0,0-1 0,1 0 0,-1-1 0,1 1 0,-1 0 0,1 0 0,-1-1 1,1 1-1,-1 0 0,1-1 0,2 1 0,271-12 4822,-131 0-3389,838-65-488,-336 54-542,-254 18-327,719 9-162,-329 3 0,-421-12 0,109 43 0,-92-2 0,384-32 32,-359-27-39,88-2 41,-120 25-65,110-2 62,29-40-27,109 0-3,-592 43-11,0 2-1,0 0 1,53 17 0,-55-13 134,0-1 1,1-2 0,0 0-1,38 1 1,-64-6 46,-10 20-1047,0-19-2311,-2-1-3560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3.938"/>
    </inkml:context>
    <inkml:brush xml:id="br0">
      <inkml:brushProperty name="width" value="0.025" units="cm"/>
      <inkml:brushProperty name="height" value="0.025" units="cm"/>
    </inkml:brush>
  </inkml:definitions>
  <inkml:trace contextRef="#ctx0" brushRef="#br0">0 308 8680,'0'0'17104,"2"-6"-16698,4-5-233,0-1-1,0 1 1,1 0-1,1 0 1,17-19 0,56-53 249,-52 55-300,-12 10-34,40-36 116,-53 51-165,1-1 0,0 0 0,0 1 1,0 0-1,1 0 0,-1 0 0,1 1 0,-1 0 0,12-3 1,-17 5-38,1 0 1,-1 1-1,1-1 1,0 0-1,-1 1 1,1-1-1,-1 0 1,1 1 0,-1-1-1,1 1 1,-1-1-1,0 1 1,1-1-1,-1 1 1,1-1-1,-1 1 1,0 0 0,0-1-1,1 1 1,-1 0-1,0-1 1,0 1-1,0-1 1,0 1-1,1 0 1,-1-1-1,0 1 1,0 0 0,0-1-1,-1 1 1,1 0-1,0-1 1,0 2-1,-2 26 114,-1-16-37,0 0 0,-1-1 0,0 0 0,-1 0 0,0 0 0,-1-1 0,0 1 0,-10 11 0,-15 29-914,27-45 3,1 1 1,0 1-1,0-1 1,1 0-1,-2 11 0,3-15-3780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4.638"/>
    </inkml:context>
    <inkml:brush xml:id="br0">
      <inkml:brushProperty name="width" value="0.025" units="cm"/>
      <inkml:brushProperty name="height" value="0.025" units="cm"/>
    </inkml:brush>
  </inkml:definitions>
  <inkml:trace contextRef="#ctx0" brushRef="#br0">213 22 10474,'0'0'11755,"-10"-5"-11296,4 2-402,4 1-42,0 1-1,0-1 1,-1 1-1,1 0 1,-1 0-1,1 0 1,-1 0-1,1 0 1,-1 0 0,1 1-1,-1-1 1,0 1-1,0 0 1,1 0-1,-1 0 1,0 0-1,1 0 1,-1 0 0,0 1-1,1 0 1,-1-1-1,0 1 1,1 0-1,-1 0 1,1 0-1,0 1 1,-3 0 0,-7 9 75,1-1 0,0 2 0,1-1 1,1 1-1,0 1 0,0 0 0,1 0 1,-9 21-1,12-24 3,0 1 1,2 0 0,-1-1-1,1 1 1,1 0-1,0 0 1,0 0-1,1 1 1,1-1-1,0 0 1,0 1 0,3 13-1,-3-23-86,1-1-1,-1 0 1,0 1-1,1-1 1,-1 1-1,1-1 1,0 0-1,0 0 1,-1 1 0,1-1-1,0 0 1,0 0-1,0 0 1,0 0-1,0 0 1,0 0-1,1 0 1,-1 0-1,0 0 1,0-1-1,1 1 1,-1 0 0,3 0-1,0 0 40,-1-1 0,1 1 0,0-1 0,-1 0 0,1 0 0,0 0 0,-1 0 0,1-1 0,5-1 1,1 0 111,0-2 1,0 1 0,0-1-1,0-1 1,17-10 0,-15 5-19,0 0 1,0 0 0,-1-1 0,-1-1 0,1 0 0,-2 0-1,13-22 1,-17 27-54,-1-1 1,-1 1-1,0-1 0,0 1 1,0-1-1,-1 0 0,0 0 1,0 0-1,-1 0 0,0-1 0,-1 1 1,1 0-1,-2 0 0,1-1 1,-1 1-1,-3-10 0,4 16-95,-1 0 0,0 1-1,0-1 1,0 1 0,0-1-1,0 1 1,0 0 0,0-1 0,0 1-1,0 0 1,-1 0 0,1-1-1,-1 1 1,1 0 0,-1 0-1,1 1 1,-1-1 0,1 0 0,-1 1-1,0-1 1,1 0 0,-1 1-1,0 0 1,0-1 0,1 1 0,-1 0-1,0 0 1,0 0 0,1 0-1,-1 0 1,-3 1 0,1 0-264,0-1 0,0 1 0,1 0 0,-1 0 0,0 0 0,1 1 0,-1-1 0,1 1 0,-1 0 0,1 0 0,0 0 0,-1 1 0,-3 3 0,-8 16-3809,4 1-3775,8-12 1103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5.010"/>
    </inkml:context>
    <inkml:brush xml:id="br0">
      <inkml:brushProperty name="width" value="0.025" units="cm"/>
      <inkml:brushProperty name="height" value="0.025" units="cm"/>
    </inkml:brush>
  </inkml:definitions>
  <inkml:trace contextRef="#ctx0" brushRef="#br0">82 37 16111,'0'0'8712,"-6"7"-8690,-3 5 27,0 1 0,1 0 1,1 0-1,0 1 0,0 0 1,2 0-1,-1 0 0,2 1 0,0 0 1,1 0-1,0 0 0,0 21 0,3-35-28,0 1-1,-1-1 0,1 1 0,0-1 1,0 1-1,1-1 0,-1 1 0,0-1 1,0 0-1,1 1 0,-1-1 0,1 1 1,-1-1-1,1 0 0,0 1 0,-1-1 1,1 0-1,0 0 0,0 0 0,0 1 1,0-1-1,0 0 0,0 0 0,0 0 1,0-1-1,0 1 0,1 0 0,-1 0 1,0-1-1,1 1 0,-1 0 0,0-1 1,1 1-1,-1-1 0,1 0 0,-1 1 1,0-1-1,1 0 0,-1 0 1,1 0-1,-1 0 0,1 0 0,-1-1 1,1 1-1,-1 0 0,0-1 0,3 0 0,2 0 131,0-1-1,-1 0 1,1-1-1,0 1 1,-1-1-1,1 0 0,-1-1 1,0 1-1,0-1 1,6-6-1,-1-1 110,-1-1 1,0 0-1,-1 0 1,0-1-1,10-23 1,-15 29-157,0 0 0,-1 1 0,0-1 1,0 0-1,0-1 0,-1 1 0,0 0 0,0 0 1,-1-1-1,0 1 0,0 0 0,-1 0 0,-2-14 0,1 19-100,1 0 0,0-1 0,0 1 0,-1 0 0,0 0 0,1 0 0,-1 0-1,0 0 1,0 0 0,0 0 0,0 1 0,0-1 0,0 1 0,-1-1 0,1 1 0,0 0-1,-1 0 1,1 0 0,-1 0 0,1 0 0,-1 1 0,0-1 0,1 1 0,-4-1-1,3 1-184,0 0 0,1 0-1,-1 0 1,0 0 0,0 1-1,1-1 1,-1 1-1,0 0 1,1-1 0,-5 3-1,6-2-211,-1 0 0,0 0 0,1 0 0,0 0 0,-1 0 0,1 0 0,0 1 0,-1-1 1,1 0-1,0 1 0,0-1 0,0 1 0,0-1 0,0 1 0,1-1 0,-2 4 0,-1 7-4609,3 1-2365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4.358"/>
    </inkml:context>
    <inkml:brush xml:id="br0">
      <inkml:brushProperty name="width" value="0.025" units="cm"/>
      <inkml:brushProperty name="height" value="0.025" units="cm"/>
    </inkml:brush>
  </inkml:definitions>
  <inkml:trace contextRef="#ctx0" brushRef="#br0">89 0 19571,'0'0'1281,"-39"103"-1249,20-35 32,3 8 32,6 6 32,6 0-96,4 2-32,6-2 0,12 6 64,2 5-480,4 7-481,1 7-929,-7-1-1953,-3-3-3236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05.585"/>
    </inkml:context>
    <inkml:brush xml:id="br0">
      <inkml:brushProperty name="width" value="0.025" units="cm"/>
      <inkml:brushProperty name="height" value="0.025" units="cm"/>
    </inkml:brush>
  </inkml:definitions>
  <inkml:trace contextRef="#ctx0" brushRef="#br0">267 0 8968,'0'0'19069,"-11"9"-18882,-17 16 36,1 1-1,0 1 1,3 1-1,-43 63 1,55-73-116,1 1 1,1 0-1,1 1 1,1 0-1,1 0 1,1 1-1,0 0 1,2 0 0,0 0-1,-1 41 1,5-59-116,0 0 1,0 0 0,1 0 0,-1 0 0,1 0 0,-1 0-1,1 0 1,0 0 0,0 0 0,1-1 0,-1 1 0,0 0 0,1 0-1,0-1 1,-1 1 0,1-1 0,0 0 0,1 1 0,-1-1-1,0 0 1,1 0 0,-1-1 0,1 1 0,-1 0 0,1-1 0,0 1-1,5 1 1,-3-2-254,-1 1 0,2-1 0,-1 0 0,0 0 0,0-1-1,0 0 1,5 0 0,-4 0-665,0-1 0,0 0-1,0 0 1,0 0-1,11-5 1,16-11-7108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6.942"/>
    </inkml:context>
    <inkml:brush xml:id="br0">
      <inkml:brushProperty name="width" value="0.025" units="cm"/>
      <inkml:brushProperty name="height" value="0.025" units="cm"/>
    </inkml:brush>
  </inkml:definitions>
  <inkml:trace contextRef="#ctx0" brushRef="#br0">95 68 2274,'0'0'8969,"-10"5"-6396,6-3-2406,-44 27 3694,45-27-3490,1 0 0,-1 0 0,1 0 0,0 0 0,0 0 0,0 1 0,0-1 0,0 1 0,0-1 0,0 1 0,1 0 0,0 0 0,-1 0 0,1 0 0,0 0 0,1 0 0,-1 0 0,0 5 0,1-7-325,0-1-1,0 1 1,0-1 0,1 1-1,-1-1 1,0 0 0,1 1-1,-1-1 1,0 1 0,1-1-1,-1 0 1,0 1 0,1-1-1,-1 0 1,1 0 0,-1 1-1,1-1 1,-1 0 0,0 0-1,1 1 1,-1-1 0,1 0-1,-1 0 1,1 0 0,-1 0-1,1 0 1,-1 0 0,1 0-1,-1 0 1,1 0 0,-1 0-1,1 0 1,-1 0 0,1 0-1,-1 0 1,1-1 0,0 1-1,23-7 515,-4-5-325,0 0 0,-1-1-1,33-30 1,-31 25-228,0 1 1,32-19-1,-52 35-8,-1 0 0,1 1-1,-1-1 1,1 1 0,0 0-1,-1-1 1,1 1 0,0-1 0,-1 1-1,1 0 1,0 0 0,0-1-1,-1 1 1,1 0 0,0 0-1,0 0 1,-1 0 0,1 0-1,0 0 1,0 0 0,-1 0 0,1 0-1,0 0 1,0 0 0,-1 1-1,1-1 1,0 0 0,0 1-1,-1-1 1,1 0 0,0 1-1,-1-1 1,2 1 0,-2 1 8,1-1 0,0 1-1,-1 0 1,1 0 0,-1-1 0,0 1 0,0 0 0,0 0 0,1-1 0,-2 1 0,1 0-1,0 0 1,-1 2 0,-17 60 208,10-48-165,4-9-5,1 0 1,0 0 0,0 0 0,0 1 0,1 0 0,0-1 0,-1 12 0,36-25-4344,-6-8-3891,-13 6 2125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7.285"/>
    </inkml:context>
    <inkml:brush xml:id="br0">
      <inkml:brushProperty name="width" value="0.025" units="cm"/>
      <inkml:brushProperty name="height" value="0.025" units="cm"/>
    </inkml:brush>
  </inkml:definitions>
  <inkml:trace contextRef="#ctx0" brushRef="#br0">52 0 8648,'0'0'16362,"5"9"-14830,-3-5-1407,0 0 0,0-1 0,-1 1 0,1 0 0,-1 1 0,0-1 0,0 0 0,-1 0 0,1 0 0,-1 1 0,0-1 0,0 0 0,0 1 0,-1-1 0,1 0 0,-1 0 0,0 0 0,0 1 0,-1-1 0,1 0 0,-4 6 0,-8 21 147,6-16-445,1-1 0,0 1 0,2 1 0,-1-1 0,2 1-1,-3 30 1,6-52-8445,-2-22 1707,-3 8 14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7.641"/>
    </inkml:context>
    <inkml:brush xml:id="br0">
      <inkml:brushProperty name="width" value="0.025" units="cm"/>
      <inkml:brushProperty name="height" value="0.025" units="cm"/>
    </inkml:brush>
  </inkml:definitions>
  <inkml:trace contextRef="#ctx0" brushRef="#br0">0 19 10186,'0'0'16591,"58"6"-15886,-30-6-385,4 0-192,-5-6-96,1 1-448,-6 0-1185,-2 2-1474,-7 0-929,1 1-3171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7.984"/>
    </inkml:context>
    <inkml:brush xml:id="br0">
      <inkml:brushProperty name="width" value="0.025" units="cm"/>
      <inkml:brushProperty name="height" value="0.025" units="cm"/>
    </inkml:brush>
  </inkml:definitions>
  <inkml:trace contextRef="#ctx0" brushRef="#br0">99 0 18706,'0'0'6139,"-7"11"-4826,-6 9-1105,1 0-1,0 1 0,2 1 1,0 0-1,2 0 1,-8 29-1,12-37-747,3-11 210,0 0 0,0 0 0,0 0 0,0 1 0,0-1 0,1 0 0,0 0 0,-1 0 0,1 1 0,0-1 0,1 5 0,5-14-5833,-1 1 3913,8-13-5368</inkml:trace>
  <inkml:trace contextRef="#ctx0" brushRef="#br0" timeOffset="1">161 48 16976,'0'0'9769,"-8"60"-9032,4-38-481,1 0-224,0-3 32,1-1-32,1-3-64,1-3-160,0-6-352,0-3-353,0-22-15022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8.359"/>
    </inkml:context>
    <inkml:brush xml:id="br0">
      <inkml:brushProperty name="width" value="0.025" units="cm"/>
      <inkml:brushProperty name="height" value="0.025" units="cm"/>
    </inkml:brush>
  </inkml:definitions>
  <inkml:trace contextRef="#ctx0" brushRef="#br0">1 1 12332,'0'0'16527,"7"0"-15929,157 21 802,-65-7-7668,-69-13-4105,-23-1 3716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18.911"/>
    </inkml:context>
    <inkml:brush xml:id="br0">
      <inkml:brushProperty name="width" value="0.025" units="cm"/>
      <inkml:brushProperty name="height" value="0.025" units="cm"/>
    </inkml:brush>
  </inkml:definitions>
  <inkml:trace contextRef="#ctx0" brushRef="#br0">0 8 11435,'0'0'16079,"10"5"-15022,10 1-763,1 0-1,-1-2 1,1 0-1,-1-1 1,1-1 0,40-2-1,2-1-203,-13 0-84,-1 2-1,58 8 1,-106-38-13982,-2 12 774</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8.212"/>
    </inkml:context>
    <inkml:brush xml:id="br0">
      <inkml:brushProperty name="width" value="0.025" units="cm"/>
      <inkml:brushProperty name="height" value="0.025" units="cm"/>
    </inkml:brush>
  </inkml:definitions>
  <inkml:trace contextRef="#ctx0" brushRef="#br0">39 39 7015,'0'0'8989,"8"-6"-7302,-3 1-1403,1 2 0,0-1 0,0 1 0,0 0 0,0 0 0,0 0 0,1 1 0,11-3-1,-14 5-173,0-1-1,0 1 0,-1 0 0,1 0 0,0 0 0,0 0 1,0 1-1,0 0 0,-1-1 0,1 1 0,0 1 0,-1-1 0,1 0 1,-1 1-1,1 0 0,-1 0 0,0 0 0,1 0 0,-1 1 0,5 4 1,-1 2 1,1 0 0,-1 1 0,0 0 0,-1 0 0,0 0 0,-1 1 0,0 0 0,-1 0 1,0 0-1,-1 1 0,0-1 0,-1 1 0,0 0 0,-1 0 0,0-1 0,-1 1 0,0 0 0,-1 0 1,-3 17-1,0-6-6,0 0 1,-2 0-1,-1-1 0,-1 0 1,-1 0-1,0-1 1,-2 0-1,-26 38 1,29-46-195,-1-1 1,0 0 0,-1-1 0,0 0-1,-1-1 1,0 0 0,-1 0-1,0-2 1,0 1 0,-1-1-1,0-1 1,-18 7 0,27-13-452</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8.788"/>
    </inkml:context>
    <inkml:brush xml:id="br0">
      <inkml:brushProperty name="width" value="0.025" units="cm"/>
      <inkml:brushProperty name="height" value="0.025" units="cm"/>
    </inkml:brush>
  </inkml:definitions>
  <inkml:trace contextRef="#ctx0" brushRef="#br0">208 71 9449,'0'0'5013,"4"-8"-2755,-3 7-2060,15-32 1103,-15 31-1112,-1 0 0,1 0 0,0 1 0,1-1 0,-1 0 0,0 0 0,0 1 0,1-1 0,-1 1 0,1-1 0,0 1 0,-1 0 0,1-1 0,0 1 0,0 0 0,0 0-1,3-1 1,-6 10 239,-3 4-133,-1 0 0,-1 0 0,0 0 0,0-1 0,-1 0 0,-1-1 0,-12 15 0,-3 4 286,-9 16 57,2 1 0,-26 54-1,46-80-562,2 0-1,0 0 1,1 1-1,2 0 1,0 0-1,1 0 1,1 1-1,-1 28 1,4-43-64,0-1 0,0 0 0,1 0 0,-1 0 0,1 0 0,1 0-1,-1 0 1,1 0 0,0 0 0,0 0 0,6 9 0,-6-13-238,0 1 0,1-1 1,-1 0-1,1 0 0,-1 0 0,1 0 0,0 0 0,0-1 0,0 1 0,0-1 0,0 0 0,0 0 0,0 0 1,0 0-1,0 0 0,0-1 0,1 1 0,-1-1 0,0 0 0,1 0 0,-1 0 0,0-1 0,0 1 0,4-2 1,26-5-4990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9.363"/>
    </inkml:context>
    <inkml:brush xml:id="br0">
      <inkml:brushProperty name="width" value="0.025" units="cm"/>
      <inkml:brushProperty name="height" value="0.025" units="cm"/>
    </inkml:brush>
  </inkml:definitions>
  <inkml:trace contextRef="#ctx0" brushRef="#br0">62 178 10762,'0'0'3080,"-9"7"-85,-28 19-544,22-10-374,18-9-148,23-9-389,4-11-1273,-1-1 0,0-1 0,-2-1 0,38-28 0,-26 17-230,8-7-19,-25 18-109,-1 1-1,40-20 1,-61 35 86,1-1 1,-1 1 0,0 0-1,0 0 1,0 0-1,1 0 1,-1 0-1,0-1 1,0 1-1,0 0 1,1 0-1,-1 0 1,0 0 0,0 0-1,1 0 1,-1 0-1,0 0 1,0 0-1,1 0 1,-1 0-1,0 0 1,0 0 0,1 0-1,-1 0 1,0 0-1,0 0 1,1 0-1,-1 0 1,0 0-1,0 1 1,0-1-1,1 0 1,-1 0 0,0 0-1,0 0 1,0 0-1,1 1 1,-1-1-1,0 0 1,0 0-1,0 0 1,0 1-1,0-1 1,1 0 0,-4 15-50,-11 16 126,-23 29 458,24-40-154,1 0-1,0 0 1,2 1-1,-13 33 1,20-37-11,3-10-1677,5-5-4804,5-5-1096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061"/>
    </inkml:context>
    <inkml:brush xml:id="br0">
      <inkml:brushProperty name="width" value="0.025" units="cm"/>
      <inkml:brushProperty name="height" value="0.025" units="cm"/>
    </inkml:brush>
  </inkml:definitions>
  <inkml:trace contextRef="#ctx0" brushRef="#br0">58 0 9417,'0'9'4303,"-3"39"-2529,-2 1 1,-14 58-1,-5 40 147,22-132-1752,0-6-68,1-1 0,0 1 0,1-1 0,-1 1 0,2-1 0,-1 1 0,1-1 0,0 1 1,4 11-1,-5-20-65,0 1 0,1-1 0,-1 1 0,0-1 0,0 0 0,1 1 0,-1-1 0,0 1 0,1-1 0,-1 1 0,1-1 0,-1 0 0,0 1 1,1-1-1,-1 0 0,1 0 0,-1 1 0,1-1 0,-1 0 0,1 0 0,-1 0 0,1 1 0,-1-1 0,1 0 0,0 0 0,-1 0 0,1 0 0,-1 0 1,1 0-1,-1 0 0,1 0 0,-1 0 0,1-1 0,-1 1 0,1 0 0,-1 0 0,1 0 0,-1-1 0,1 1 0,-1 0 0,1 0 0,-1-1 0,1 1 0,-1 0 1,1-1-1,-1 1 0,0-1 0,1 1 0,-1 0 0,0-1 0,1 1 0,-1-1 0,16-25 935,-8 0-843,-1 0-1,-2-1 1,0 1-1,1-42 1,-4-57-894,-1 128 708,-1 0 1,1 0-1,-1 0 0,1-1 0,0 1 0,0 0 0,0 0 1,1-1-1,-1 1 0,1 0 0,-1-1 0,1 1 1,0-1-1,0 0 0,0 0 0,0 0 0,1 0 0,-1 0 1,0 0-1,1 0 0,-1-1 0,1 1 0,0-1 1,-1 0-1,1 0 0,0 0 0,0 0 0,0 0 0,4 0 1,10 2-2183,-1 0 1,1-1-1,30-1 0,-11-1-2964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295"/>
    </inkml:context>
    <inkml:brush xml:id="br0">
      <inkml:brushProperty name="width" value="0.025" units="cm"/>
      <inkml:brushProperty name="height" value="0.025" units="cm"/>
    </inkml:brush>
  </inkml:definitions>
  <inkml:trace contextRef="#ctx0" brushRef="#br0">0 71 13164,'4'-9'2034,"13"-33"342,-17 41-2239,0 0 0,0 0-1,1 0 1,-1 0 0,0 0 0,1 0-1,-1 0 1,1 0 0,-1 0 0,1 0 0,0 0-1,-1 1 1,1-1 0,0 0 0,-1 0 0,1 1-1,0-1 1,0 0 0,0 1 0,0-1 0,0 1-1,1-1 1,-1 1-95,0 0 0,-1 1 0,1-1 0,0 1 0,-1-1 0,1 1 0,-1 0 0,1-1 0,-1 1 0,1 0 0,-1-1 0,1 1 0,-1 0 0,1-1 0,-1 1 0,0 0 0,0 0 0,1 0 0,-1-1 0,0 3 0,9 49 73,-9-50-3,8 190 880,-7-116-415,19 135 0,-19-204-564,1 0 0,0 0 0,0 0 0,0 0 0,1 0 1,0 0-1,7 11 0,-9-17 41,1 1-1,-1 0 1,0-1 0,1 1 0,-1-1-1,1 0 1,-1 1 0,1-1 0,0 0-1,-1 0 1,1 0 0,0 0 0,0 0-1,0-1 1,0 1 0,0 0 0,0-1-1,0 0 1,0 1 0,0-1 0,0 0-1,0 0 1,0 0 0,0 0 0,0 0-1,0-1 1,0 1 0,0-1 0,0 1 0,0-1-1,-1 0 1,4-1 0,3-2 169,-1 0 1,1-1-1,-1 0 1,0-1-1,0 1 1,0-1 0,-1-1-1,8-9 1,42-63 497,-30 36-845,-3-1-1,-1-2 1,-2 0 0,-2-1 0,-2-1-1,10-54 1,-23 88-5737,-6 28-807,-4 5-673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39.723"/>
    </inkml:context>
    <inkml:brush xml:id="br0">
      <inkml:brushProperty name="width" value="0.025" units="cm"/>
      <inkml:brushProperty name="height" value="0.025" units="cm"/>
    </inkml:brush>
  </inkml:definitions>
  <inkml:trace contextRef="#ctx0" brushRef="#br0">105 1 15791,'0'0'5765,"-4"10"-4878,-29 61 446,-12 26-365,41-85-965,0-1 0,0 1 0,1-1 0,1 1 0,0 0 0,-1 15 0,3-41-9911,0-3 1777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0.068"/>
    </inkml:context>
    <inkml:brush xml:id="br0">
      <inkml:brushProperty name="width" value="0.025" units="cm"/>
      <inkml:brushProperty name="height" value="0.025" units="cm"/>
    </inkml:brush>
  </inkml:definitions>
  <inkml:trace contextRef="#ctx0" brushRef="#br0">0 122 11627,'0'0'14350,"53"19"-13454,-17-18-607,-1-1-193,1 0-64,-3 0-192,-5-3-1730,-4-1-1601,-8-1-1602,-1-3-3491</inkml:trace>
  <inkml:trace contextRef="#ctx0" brushRef="#br0" timeOffset="1">514 1 5445,'0'0'14382,"-34"49"-12108,17-28-192,1 2-417,3-1-832,3 0-384,2-3-289,7-5-128,1-1 0,0-4-32,0-4 0,6-5-449,5 0-704,1-3-1153,4-11-961,1-4-2402,2-1-3460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0.424"/>
    </inkml:context>
    <inkml:brush xml:id="br0">
      <inkml:brushProperty name="width" value="0.025" units="cm"/>
      <inkml:brushProperty name="height" value="0.025" units="cm"/>
    </inkml:brush>
  </inkml:definitions>
  <inkml:trace contextRef="#ctx0" brushRef="#br0">64 0 13196,'0'0'13031,"-4"10"-11792,-2 4-999,-4 7-272,1 0 0,0 0 0,2 1 0,1 0 0,-7 43 0,13-65-67,0 0-1,0 1 1,0-1 0,0 0 0,1 0-1,-1 0 1,0 1 0,0-1-1,0 0 1,0 0 0,0 1 0,0-1-1,0 0 1,0 0 0,0 0-1,0 0 1,1 1 0,-1-1 0,0 0-1,0 0 1,0 0 0,0 0-1,1 1 1,-1-1 0,0 0 0,0 0-1,0 0 1,1 0 0,-1 0 0,0 0-1,0 0 1,0 0 0,1 0-1,-1 0 1,0 0 0,0 0 0,1 0-1,-1 0 1,0 0 0,0 0-1,0 0 1,1 0 0,-1 0 0,0 0-1,0 0 1,0 0 0,1 0-1,-1 0 1,0 0 0,0 0 0,0 0-1,1-1 1,-1 1 0,0 0-1,0 0 1,12-9-4398,-2-6-1942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0.770"/>
    </inkml:context>
    <inkml:brush xml:id="br0">
      <inkml:brushProperty name="width" value="0.025" units="cm"/>
      <inkml:brushProperty name="height" value="0.025" units="cm"/>
    </inkml:brush>
  </inkml:definitions>
  <inkml:trace contextRef="#ctx0" brushRef="#br0">1 23 14029,'0'0'12620,"51"-23"-11851,-18 26-321,7 4-384,1 1 0,-2-3-31,-1 0-66,-4 1-1120,-3-5-1473,-10-1-1218,-3 0-2722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1.160"/>
    </inkml:context>
    <inkml:brush xml:id="br0">
      <inkml:brushProperty name="width" value="0.025" units="cm"/>
      <inkml:brushProperty name="height" value="0.025" units="cm"/>
    </inkml:brush>
  </inkml:definitions>
  <inkml:trace contextRef="#ctx0" brushRef="#br0">0 0 5381,'0'0'19138,"13"7"-17483,-9-5-1545,4 2 72,1 1 1,1-1 0,-1-1 0,0 1 0,1-2 0,0 1-1,0-1 1,0-1 0,13 1 0,53-4 436,-45 0-606,0 1 0,0 1-1,0 2 1,45 8 0,-68-7 110,-1-1-2088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1.894"/>
    </inkml:context>
    <inkml:brush xml:id="br0">
      <inkml:brushProperty name="width" value="0.025" units="cm"/>
      <inkml:brushProperty name="height" value="0.025" units="cm"/>
    </inkml:brush>
  </inkml:definitions>
  <inkml:trace contextRef="#ctx0" brushRef="#br0">118 2 5189,'0'0'15166,"8"-1"-14312,-5 1-787,-1-1 0,1 1-1,0 0 1,0 0-1,-1 1 1,1-1 0,0 0-1,-1 1 1,1 0 0,0-1-1,-1 1 1,1 0-1,-1 0 1,1 1 0,2 1-1,0 1 56,-1-1 0,0 2 0,0-1-1,0 0 1,0 1 0,-1 0 0,1-1 0,2 7-1,3 7-20,0 0 0,-1 0-1,-1 0 1,-1 1-1,-1 0 1,0 0 0,-2 1-1,0-1 1,-1 1-1,-1 0 1,0 0 0,-2 0-1,0-1 1,-2 1-1,0 0 1,-9 27-1,5-21-471,-2-1-1,-1-1 1,-1 0-1,-1-1 0,-1 0 1,-2 0-1,0-2 1,-1 0-1,0 0 0,-2-2 1,-38 33-1,28-32-4827,7-11-5580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3.071"/>
    </inkml:context>
    <inkml:brush xml:id="br0">
      <inkml:brushProperty name="width" value="0.025" units="cm"/>
      <inkml:brushProperty name="height" value="0.025" units="cm"/>
    </inkml:brush>
  </inkml:definitions>
  <inkml:trace contextRef="#ctx0" brushRef="#br0">0 0 8936,'0'0'11179,"77"5"-9994,-37-3-512,9 2-321,2 1-256,4-1 0,-1 1-64,-6 0-224,-7-3-513,-9-1-640,-11-1-448,-11 0-1026,-21 0-5285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3.400"/>
    </inkml:context>
    <inkml:brush xml:id="br0">
      <inkml:brushProperty name="width" value="0.025" units="cm"/>
      <inkml:brushProperty name="height" value="0.025" units="cm"/>
    </inkml:brush>
  </inkml:definitions>
  <inkml:trace contextRef="#ctx0" brushRef="#br0">0 0 10154,'0'0'12395,"54"39"-11145,-20-34-674,4 0-416,-1-2-96,0 0-32,-3-1-736,-5-2-2692,-5-4-5508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3.866"/>
    </inkml:context>
    <inkml:brush xml:id="br0">
      <inkml:brushProperty name="width" value="0.025" units="cm"/>
      <inkml:brushProperty name="height" value="0.025" units="cm"/>
    </inkml:brush>
  </inkml:definitions>
  <inkml:trace contextRef="#ctx0" brushRef="#br0">11 0 6983,'0'0'13100,"6"56"-11851,-10-22-224,0 4-480,-3 6-385,5-2-128,2-4 32,0-3-64,8-8-32,2-8-1185,5-7-1121,1-11-1666,-6-1-2627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4.223"/>
    </inkml:context>
    <inkml:brush xml:id="br0">
      <inkml:brushProperty name="width" value="0.025" units="cm"/>
      <inkml:brushProperty name="height" value="0.025" units="cm"/>
    </inkml:brush>
  </inkml:definitions>
  <inkml:trace contextRef="#ctx0" brushRef="#br0">1 45 15182,'0'0'4543,"12"-7"-2770,-2 1-1469,0 1 0,0 0 1,0 1-1,1 0 0,-1 1 0,1 0 1,0 0-1,0 1 0,0 1 1,14-1-1,-12 3-149,0 0 0,-1 0 0,1 1 1,0 1-1,18 6 0,-28-8-152,0 0 1,0 0-1,0 0 0,-1 1 1,1-1-1,-1 1 0,1 0 1,-1 0-1,0 0 0,1 0 1,-1 0-1,0 0 0,2 4 0,-4-5 2,1 1-1,0 0 1,-1 0-1,1 0 1,-1-1-1,0 1 0,1 0 1,-1 0-1,0 0 1,0 0-1,0 0 1,-1-1-1,1 1 0,0 0 1,-1 0-1,1 0 1,-1 0-1,1-1 0,-1 1 1,0 0-1,0-1 1,0 1-1,-2 2 1,-3 4 74,-1 0 0,0 0 0,-1-1 0,0 0 0,0-1 1,0 0-1,-1 0 0,0 0 0,-11 4 0,9-4 155,0 0 0,1 0 0,0 1 0,0 0 0,1 1 0,-15 15-1,23-22-225,0 0-1,0 0 1,0 0-1,0 0 0,0 0 1,1 0-1,-1 1 0,0-1 1,1 0-1,-1 0 0,1 1 1,-1-1-1,1 0 0,0 0 1,0 1-1,-1-1 0,1 0 1,0 1-1,0-1 0,0 0 1,0 1-1,0-1 1,1 2-1,0-2 3,0 0 0,0 0 0,0 0 0,0 0 0,0 0 0,0 0 0,0 0 0,0 0-1,0-1 1,0 1 0,0 0 0,1-1 0,-1 1 0,0-1 0,1 1 0,-1-1 0,0 0 0,3 1 0,9 0-131,1 0 1,0-1-1,22-1 1,-23 0-361,5-1-1265,0 0 0,0-1 1,0-1-1,34-12 0,-10-1-5658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792"/>
    </inkml:context>
    <inkml:brush xml:id="br0">
      <inkml:brushProperty name="width" value="0.025" units="cm"/>
      <inkml:brushProperty name="height" value="0.025" units="cm"/>
    </inkml:brush>
  </inkml:definitions>
  <inkml:trace contextRef="#ctx0" brushRef="#br0">1 344 10954,'0'0'8937,"8"-1"-7592,2 0-1190,0-1 0,-1-1 0,1 0-1,-1 0 1,1-1 0,-1 0 0,-1-1 0,1 0-1,0 0 1,-1-1 0,0 0 0,-1-1 0,10-9-1,-12 12-3,-1-1 0,0 1 0,0-1 0,-1 0 0,1 0 0,-1 0 0,0-1 0,0 1 0,-1-1-1,0 1 1,0-1 0,0 0 0,-1 0 0,2-8 0,-3 14-119,0-1 0,0 1 0,0-1 0,-1 1 1,1 0-1,0-1 0,0 1 0,0-1 0,0 1 0,0 0 0,-1-1 0,1 1 0,0 0 0,0-1 1,-1 1-1,1 0 0,0-1 0,0 1 0,-1 0 0,1-1 0,0 1 0,-1 0 0,1 0 1,0 0-1,-1-1 0,1 1 0,-1 0 0,1 0 0,0 0 0,-1 0 0,1 0 0,-1-1 1,1 1-1,0 0 0,-1 0 0,1 0 0,-1 0 0,1 0 0,-1 0 0,1 1 0,0-1 1,-1 0-1,1 0 0,-1 0 0,1 0 0,-1 1 0,-21 9 290,15-3-270,0 0 0,0 0 0,0 1 0,1 0 0,0 1 0,0-1 0,1 1 0,0 0 0,1 1 0,-6 16 0,6-15-11,1 1 0,0 0 0,0 0-1,1 0 1,0 0 0,1 0 0,1 0 0,2 23 0,-2-33-39,1 0 0,-1 0 1,1-1-1,-1 1 0,1 0 1,0-1-1,0 1 0,0 0 1,0-1-1,0 1 0,0-1 0,0 0 1,1 1-1,-1-1 0,0 0 1,1 0-1,-1 0 0,1 0 1,2 2-1,1-1 6,0 0-1,0 0 1,1 0-1,-1-1 1,0 0-1,10 1 1,2-1 18,0-1 0,1 0 0,23-5-1,-26 2-13,0 0 0,-1-1 0,24-11 1,-33 13 33,1 0 0,0-1 0,-1 0 1,0 0-1,1-1 0,-1 1 0,-1-1 1,1 0-1,0-1 0,-1 1 0,6-9 1,-9 11 10,0 1 0,-1 0 1,0-1-1,1 1 0,-1-1 1,0 1-1,0-1 0,0 1 1,0-1-1,0 1 0,0-1 1,0 1-1,0-1 0,-1 1 1,1-1-1,-1 1 0,1-1 1,-1 1-1,1 0 0,-1-1 1,0 1-1,0 0 0,0-1 1,0 1-1,0 0 0,0 0 1,0 0-1,0 0 0,-2-1 1,-43-31-139,30 22 171,13 9-106,-1 0-1,1 0 0,0-1 1,0 0-1,0 1 0,1-1 0,-1 0 1,1 0-1,-1 0 0,1-1 1,0 1-1,-2-5 0,4 6-55,0 0 0,0 0 0,0 0 0,0 1 0,0-1 0,1 0-1,-1 0 1,1 1 0,-1-1 0,1 0 0,0 1 0,-1-1 0,1 1 0,0-1-1,0 1 1,0-1 0,0 1 0,1 0 0,-1-1 0,0 1 0,0 0-1,1 0 1,-1 0 0,1 0 0,-1 0 0,1 0 0,0 0 0,-1 1 0,4-2-1,34-20-3055,-1-1-1,57-47 0,-32 7-4146,-31 22 2455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4.585"/>
    </inkml:context>
    <inkml:brush xml:id="br0">
      <inkml:brushProperty name="width" value="0.025" units="cm"/>
      <inkml:brushProperty name="height" value="0.025" units="cm"/>
    </inkml:brush>
  </inkml:definitions>
  <inkml:trace contextRef="#ctx0" brushRef="#br0">0 179 9513,'0'0'15268,"13"-6"-13987,21-10-1204,-1-2 1,0-2-1,-1-1 1,-2-1-1,51-48 0,-71 64-407,-17 21 259,-17 26 255,24-40-175,-12 17 118,2-4 80,0 1 1,1 0-1,1 1 0,0 0 0,1 0 0,1 1 0,0 0 0,-5 28 0,11-45-317,0 1-1,0-1 0,0 1 0,0 0 0,0-1 0,0 1 1,0-1-1,0 1 0,0-1 0,1 1 0,-1-1 0,0 1 0,0 0 1,0-1-1,1 1 0,-1-1 0,0 0 0,1 1 0,-1-1 1,0 1-1,1-1 0,-1 1 0,0-1 0,1 0 0,-1 1 1,1-1-1,-1 0 0,1 1 0,-1-1 0,1 0 0,-1 0 0,1 0 1,-1 1-1,1-1 0,-1 0 0,1 0 0,0 0 0,-1 0 1,1 0-1,-1 0 0,1 0 0,-1 0 0,1 0 0,0 0 0,-1 0 1,1 0-1,-1-1 0,1 1 0,-1 0 0,1 0 0,-1-1 1,1 1-1,-1 0 0,1-1 0,19-6-7432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4.960"/>
    </inkml:context>
    <inkml:brush xml:id="br0">
      <inkml:brushProperty name="width" value="0.025" units="cm"/>
      <inkml:brushProperty name="height" value="0.025" units="cm"/>
    </inkml:brush>
  </inkml:definitions>
  <inkml:trace contextRef="#ctx0" brushRef="#br0">77 0 8264,'0'0'10314,"-41"55"-7752,23-35-96,7 1-512,4-4-801,7-3-832,1-5-289,16-4-225,3-5-2497,-1 0-3620,1-7-8680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5.285"/>
    </inkml:context>
    <inkml:brush xml:id="br0">
      <inkml:brushProperty name="width" value="0.025" units="cm"/>
      <inkml:brushProperty name="height" value="0.025" units="cm"/>
    </inkml:brush>
  </inkml:definitions>
  <inkml:trace contextRef="#ctx0" brushRef="#br0">132 42 18449,'0'0'2691,"-10"2"-326,9-2-2087,-48 9 2323,47-8-2544,0-1 0,0 0-1,0 1 1,0-1-1,1 1 1,-1 0-1,0 0 1,0 0 0,0 0-1,1 0 1,-1 0-1,0 0 1,1 0 0,-1 1-1,1-1 1,0 1-1,-1-1 1,1 1 0,0-1-1,0 1 1,0 0-1,0 0 1,0-1 0,0 1-1,-1 3 1,3-3-58,-1-1 0,1 0 0,-1 0 0,1 0 1,-1 0-1,1 0 0,0 0 0,-1 0 0,1 0 1,0 0-1,0 0 0,0 0 0,-1 0 0,1-1 1,0 1-1,0 0 0,0-1 0,1 1 1,-1 0-1,0-1 0,0 0 0,0 1 0,2 0 1,36 11-135,-23-8-32,-6 0-62,5 0-299,-1 1 0,0 0 0,-1 1 1,1 1-1,-1 0 0,0 1 0,21 16 0,-34-23 529,1 0 0,0-1 1,-1 1-1,1 0 0,0 0 0,-1-1 0,1 1 0,-1 0 0,1 0 1,-1 0-1,1 0 0,-1-1 0,0 1 0,1 0 0,-1 0 0,0 0 0,0 0 1,0 0-1,0 0 0,0 0 0,0 0 0,0 0 0,0 0 0,0 0 1,0 0-1,-1 1 0,0 0 66,0-1-1,0 1 1,0-1 0,0 1 0,0-1-1,-1 1 1,1-1 0,0 0 0,-1 0 0,1 0-1,-1 0 1,0 0 0,-1 1 0,-9 3 607,1 0 0,-1-1 0,-17 3 1,22-5-275,-5 2-44,-1-1-1,1 0 1,-1-1 0,1 0 0,-1-1 0,0-1 0,1 0 0,-22-2 0,32 1-432,0 0 1,1 1 0,-1-1 0,0 0-1,1 0 1,-1 0 0,1 0 0,0 0-1,-1-1 1,1 1 0,0 0 0,0-1-1,-1 1 1,1 0 0,0-1 0,0 0-1,1 1 1,-1-1 0,0 1-1,0-1 1,1 0 0,-1 0 0,1 1-1,-1-3 1,1-1-781,-1 1-1,1-1 0,-1 1 1,1-1-1,1 1 1,-1 0-1,1-1 1,-1 1-1,3-6 0,9-12-6712</inkml:trace>
  <inkml:trace contextRef="#ctx0" brushRef="#br0" timeOffset="1">137 70 13933,'0'0'6310,"56"-25"-4740,-28 16-641,5 0-673,1 3-160,-1-1-128,-1 0-2595,-4 1-6181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0:45.644"/>
    </inkml:context>
    <inkml:brush xml:id="br0">
      <inkml:brushProperty name="width" value="0.025" units="cm"/>
      <inkml:brushProperty name="height" value="0.025" units="cm"/>
    </inkml:brush>
  </inkml:definitions>
  <inkml:trace contextRef="#ctx0" brushRef="#br0">0 109 10826,'0'0'17323,"4"4"-16623,-2-3-682,0 0 1,0 1-1,-1-1 1,1 0-1,0 0 1,0-1-1,0 1 1,0 0-1,0-1 1,0 1-1,0-1 1,1 1-1,-1-1 1,0 0-1,0 0 1,0 0-1,0 0 1,0 0-1,3-1 1,1-1 9,-1 1 0,1-1-1,0-1 1,0 1 0,-1-1 0,10-6 0,9-8-125,-2-1 0,26-27 0,-26 24-231,-22 34-178,-5 8 484,-2-5 57,0 2 0,2-1 0,0 1 0,1-1 0,1 1 0,0 1 0,1-1 0,1 21 0,2-25-1396,1-1-1,0 0 1,7 26 0,-2-17-4768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4.699"/>
    </inkml:context>
    <inkml:brush xml:id="br0">
      <inkml:brushProperty name="width" value="0.025" units="cm"/>
      <inkml:brushProperty name="height" value="0.025" units="cm"/>
    </inkml:brush>
  </inkml:definitions>
  <inkml:trace contextRef="#ctx0" brushRef="#br0">0 1 7111,'0'0'16431,"81"10"-16110,-42-10-257,5 0-32,-4 0-32,-5 0 0,-5 0-577,-9 0-576,-11 1-961,-7 3-544,-3-1-2275,-13 1-2370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5.042"/>
    </inkml:context>
    <inkml:brush xml:id="br0">
      <inkml:brushProperty name="width" value="0.025" units="cm"/>
      <inkml:brushProperty name="height" value="0.025" units="cm"/>
    </inkml:brush>
  </inkml:definitions>
  <inkml:trace contextRef="#ctx0" brushRef="#br0">0 0 6150,'0'0'16335,"73"35"-16014,-29-35-225,1 1-96,-1-1-673,-3 0-1569,-9 0-1217,-6 0-2019,-7-3-2721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5.370"/>
    </inkml:context>
    <inkml:brush xml:id="br0">
      <inkml:brushProperty name="width" value="0.025" units="cm"/>
      <inkml:brushProperty name="height" value="0.025" units="cm"/>
    </inkml:brush>
  </inkml:definitions>
  <inkml:trace contextRef="#ctx0" brushRef="#br0">1 1 6790,'0'0'8980,"11"0"-7934,3 0-780,21-1 799,46 6 0,-73-5-1003,0 1 1,0 0-1,1 1 1,-1 0-1,0 0 1,-1 1-1,1 0 1,0 0-1,-1 1 1,0 0-1,1 0 1,9 9-1,-16-11-47,1-1 1,-1 1-1,0 0 0,0 1 0,1-1 0,-2 0 0,1 0 0,0 0 1,0 1-1,-1-1 0,1 0 0,-1 1 0,1-1 0,-1 0 1,0 1-1,0-1 0,0 1 0,-1-1 0,1 0 0,-1 1 0,1-1 1,-1 0-1,1 0 0,-1 1 0,0-1 0,0 0 0,0 0 0,-1 0 1,1 0-1,-2 2 0,-5 8 195,-1-1-1,0 0 1,-17 16 0,24-25-179,-8 8 86,-13 14-55,-2-1-1,0-2 1,-53 36-1,68-53-2543,6-3-2894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6.307"/>
    </inkml:context>
    <inkml:brush xml:id="br0">
      <inkml:brushProperty name="width" value="0.025" units="cm"/>
      <inkml:brushProperty name="height" value="0.025" units="cm"/>
    </inkml:brush>
  </inkml:definitions>
  <inkml:trace contextRef="#ctx0" brushRef="#br0">144 96 4164,'10'-6'4847,"-2"1"-4207,58-38 4098,-62 40-3947,0-1 0,0 0 0,0 0 0,-1 0 0,1 0 0,-1 0 0,0-1 0,2-4 0,-40 39 987,6 2-1727,1 1 0,1 1 0,2 2 0,-32 59 0,46-74 4,2-1 0,1 1 0,0 1 0,2-1 0,0 1 0,2 0 0,0 1 0,1-1 0,2 1 0,1 35 0,0-54-45,1 1 0,-1 0 1,1 0-1,1-1 0,-1 1 1,0-1-1,1 1 1,0-1-1,0 0 0,0 0 1,1 0-1,-1 0 0,1 0 1,0 0-1,0-1 1,1 1-1,-1-1 0,1 0 1,-1 0-1,6 3 0,-1-1-327,0-1-1,1-1 1,-1 1-1,1-2 1,-1 1-1,1-1 1,0 0-1,0-1 1,16 1-1,19-1-4823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7.146"/>
    </inkml:context>
    <inkml:brush xml:id="br0">
      <inkml:brushProperty name="width" value="0.025" units="cm"/>
      <inkml:brushProperty name="height" value="0.025" units="cm"/>
    </inkml:brush>
  </inkml:definitions>
  <inkml:trace contextRef="#ctx0" brushRef="#br0">22 191 4837,'0'0'8215,"-4"9"-6293,-14 25-368,18-33-1515,0-1 1,0 0-1,0 1 0,0-1 1,0 0-1,0 1 1,0-1-1,0 1 1,0-1-1,0 0 0,0 1 1,1-1-1,-1 0 1,0 1-1,0-1 1,0 0-1,0 1 0,1-1 1,-1 0-1,0 1 1,0-1-1,1 0 1,-1 0-1,0 1 0,0-1 1,1 0-1,-1 0 1,0 1-1,1-1 1,-1 0-1,0 0 1,1 0-1,-1 0 0,0 0 1,1 0-1,-1 1 1,1-1-1,-1 0 1,0 0-1,1 0 0,-1 0 1,0 0-1,1 0 1,-1 0-1,1-1 1,-1 1-1,0 0 0,1 0 1,-1 0-1,0 0 1,1 0-1,-1 0 1,0-1-1,1 1 1,-1 0-1,0 0 0,0-1 1,1 1-1,0 0 186,11-3 128,-1 0 0,1-1 0,-1 0 0,0-1 0,0 0 0,16-11 0,62-46-164,-61 41-83,-18 14-86,6-4 20,0 0 1,-1-1 0,0-1-1,-1-1 1,0 0-1,16-23 1,-57 71 336,21-27-380,0 0 0,1 0 0,-1 1 1,-7 13-1,10-14 71,0 1 0,0-1 0,1 1 0,0-1 0,0 1 0,0 10 0,2-16-214,0 0 0,0-1-1,0 1 1,0 0 0,0 0 0,0 0 0,1-1 0,-1 1 0,1 0-1,0 0 1,-1-1 0,1 1 0,2 2 0,-2-3-312,0 0 0,0 0 1,0 0-1,0 0 0,0 0 0,0 0 1,0-1-1,1 1 0,-1 0 0,0-1 1,1 1-1,-1-1 0,0 1 1,1-1-1,-1 0 0,1 0 0,-1 0 1,1 0-1,2 0 0,9 0-7229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7.489"/>
    </inkml:context>
    <inkml:brush xml:id="br0">
      <inkml:brushProperty name="width" value="0.025" units="cm"/>
      <inkml:brushProperty name="height" value="0.025" units="cm"/>
    </inkml:brush>
  </inkml:definitions>
  <inkml:trace contextRef="#ctx0" brushRef="#br0">10 41 5830,'0'0'6843,"8"-5"-3159,50-23-4,-55 26-3547,0 1-1,-1 0 1,1 0-1,0 0 1,0 1-1,-1-1 1,1 1-1,0-1 0,0 1 1,0 0-1,0 0 1,0 1-1,0-1 1,-1 0-1,1 1 1,0 0-1,0-1 1,0 1-1,-1 0 1,1 1-1,0-1 1,-1 0-1,5 4 1,-6-3-110,1-1 1,-1 1-1,0 0 1,0 0 0,-1 0-1,1 0 1,0 0-1,0 0 1,-1 0 0,0 0-1,1 0 1,-1 0-1,0 0 1,0 0 0,0 0-1,0 0 1,0 0-1,0 0 1,-1 0 0,1 0-1,-1 0 1,0 0-1,1 0 1,-1 0 0,0 0-1,0 0 1,0-1-1,0 1 1,0 0 0,-1-1-1,-1 2 1,-5 8 312,0-1 0,-1-1 1,-15 13-1,22-20-290,-16 12 406,-36 35 491,52-48-930,0 1 0,1 0 1,-1 0-1,0 0 0,1 1 0,0-1 0,-1 0 0,1 0 0,0 1 0,0-1 1,0 1-1,1-1 0,-1 1 0,0-1 0,1 1 0,0-1 0,0 1 1,-1 0-1,2-1 0,-1 1 0,0 0 0,1 2 0,0-4-11,-1 0 0,1 0 0,0 0 0,0 0 0,0 0 0,0 0 0,0 0 0,0-1 0,0 1 0,0 0 0,0-1 0,0 1 0,0-1 0,0 1 0,0-1 0,1 1 0,-1-1 0,0 0 0,0 0 0,0 0 0,1 1 0,1-1 0,34 0-264,-27 0-72,-1-1-529,-1 1 0,1-1 0,0-1 0,-1 0-1,1 0 1,-1 0 0,0-1 0,0 0-1,8-5 1,16-9-6285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448"/>
    </inkml:context>
    <inkml:brush xml:id="br0">
      <inkml:brushProperty name="width" value="0.025" units="cm"/>
      <inkml:brushProperty name="height" value="0.025" units="cm"/>
    </inkml:brush>
  </inkml:definitions>
  <inkml:trace contextRef="#ctx0" brushRef="#br0">145 1 8648,'0'0'11691,"-10"11"-9988,-7 9-877,2 1 0,1 0-1,1 2 1,0-1 0,-12 33-1,17-32-345,1 0 1,0 1-1,2-1 0,1 1 0,1 0 0,-1 41 1,4-56-458,1 1 1,0 0 0,0 0-1,1 0 1,0 0 0,0-1 0,1 1-1,0-1 1,1 0 0,0 0-1,1 0 1,0 0 0,0-1-1,1 1 1,0-2 0,0 1-1,1 0 1,14 11 0,-20-18-19,0 1 1,1-1 0,-1 0-1,1 0 1,-1 0-1,1 0 1,-1 0 0,1 0-1,-1-1 1,1 1-1,0 0 1,-1-1-1,1 1 1,0-1 0,0 0-1,0 0 1,-1 1-1,1-1 1,0 0 0,0 0-1,0-1 1,-1 1-1,1 0 1,0-1 0,2 0-1,-1-1 2,-1 0 0,0 1 0,-1-1 0,1 0 0,0 0-1,-1 0 1,1-1 0,-1 1 0,1 0 0,-1-1 0,0 1 0,0 0 0,0-1 0,-1 0 0,2-3-1,1-13-15,0 0 0,-1 0 1,-1-32-1,-1 47-14,1-11-4,-1-1-51,0 1 0,-5-32 0,5 44 37,-1 0 1,0 0 0,1 0-1,-1 0 1,0 0 0,0 0-1,0 1 1,-1-1-1,1 0 1,-1 1 0,0-1-1,1 1 1,-1 0-1,0-1 1,0 1 0,0 0-1,-1 0 1,1 0-1,-1 0 1,1 1 0,-1-1-1,-3-1 1,5 3 22,0-1 1,0 1-1,1 0 1,-1 0-1,0-1 1,0 1 0,0 0-1,0 0 1,0 0-1,0 0 1,0 0-1,0 0 1,0 0-1,0 1 1,0-1-1,0 0 1,0 0-1,0 1 1,1-1-1,-1 1 1,0-1-1,0 1 1,0-1-1,0 1 1,1-1-1,-1 1 1,-1 1-1,1 0 4,-1 0 0,1 0 0,0 0 0,0 0-1,0 1 1,0-1 0,1 0 0,-1 1 0,1-1 0,-1 0-1,1 4 1,-1-2 4,1 0 0,0 1 0,0-1 0,0 1 0,1-1 0,-1 0 0,1 1 0,0-1 0,0 0 0,1 0 0,-1 0 0,5 7 0,-3-7 14,0-1 0,1 0-1,-1 0 1,1 0 0,0-1 0,0 1 0,0-1 0,0 0 0,0 0 0,0-1 0,1 1 0,-1-1-1,1 0 1,-1 0 0,1 0 0,-1 0 0,1-1 0,0 0 0,-1 0 0,1 0 0,-1-1 0,1 1-1,0-1 1,7-3 0,-2 1 21,0 0-1,0-1 0,-1-1 1,1 0-1,-1 0 1,0 0-1,0-1 1,-1-1-1,14-12 0,-15 12-8,0 0-1,0 0 0,-1-1 0,1 1 0,-2-2 0,1 1 0,-1 0 0,-1-1 1,1 0-1,-1 0 0,4-18 0,-8 27-15,0 0 0,0-1 1,0 1-1,0 0 0,0 0 0,0 0 1,0-1-1,0 1 0,0 0 0,0 0 0,0 0 1,0 0-1,0-1 0,0 1 0,0 0 1,0 0-1,0 0 0,-1 0 0,1-1 0,0 1 1,0 0-1,0 0 0,0 0 0,0 0 1,-1 0-1,1 0 0,0-1 0,0 1 0,0 0 1,0 0-1,-1 0 0,1 0 0,0 0 1,0 0-1,0 0 0,0 0 0,-1 0 0,1 0 1,0 0-1,0 0 0,0 0 0,-1 0 1,1 0-1,0 0 0,0 0 0,0 0 0,-1 0 1,1 0-1,0 0 0,0 0 0,0 1 1,0-1-1,-1 0 0,1 0 0,0 0 0,0 0 1,0 0-1,0 0 0,0 1 0,-1-1 1,1 0-1,0 0 0,0 0 0,0 0 0,0 1 1,-13 9-11,7-4 73,0 1 0,0 0 0,1 1 0,-1-1-1,2 1 1,-1 0 0,1 0 0,0 0 0,1 1-1,0-1 1,0 1 0,1 0 0,0 0 0,0 0-1,1 0 1,0 18 0,2-26-60,-1 1-1,1 0 1,0 0-1,-1 0 1,1-1-1,0 1 1,0 0-1,0-1 1,1 1-1,-1-1 1,0 1 0,0-1-1,1 1 1,-1-1-1,1 0 1,-1 0-1,1 0 1,0 0-1,-1 0 1,1 0 0,0 0-1,0 0 1,-1-1-1,1 1 1,0-1-1,0 1 1,0-1-1,0 0 1,0 0-1,0 0 1,0 0 0,0 0-1,0 0 1,0-1-1,3 0 1,2 1 14,1-1 0,-1-1 0,0 1 0,1-1 0,-1-1 0,0 1 0,0-1 0,8-5 1,7-8-38,-2-1-1,0-1 1,32-38 0,-52 56 16,0 0 0,0 0 0,0 0-1,0-1 1,0 1 0,0 0-1,1 0 1,-1 0 0,0 0 0,0-1-1,0 1 1,0 0 0,1 0 0,-1 0-1,0 0 1,0 0 0,0 0-1,0-1 1,1 1 0,-1 0 0,0 0-1,0 0 1,0 0 0,1 0-1,-1 0 1,0 0 0,0 0 0,0 0-1,1 0 1,-1 0 0,0 0-1,0 0 1,1 0 0,-1 0 0,0 0-1,0 0 1,0 0 0,1 0-1,-1 0 1,0 1 0,0-1 0,0 0-1,0 0 1,1 0 0,-1 0 0,0 0-1,0 1 1,0-1 0,0 0-1,1 0 1,-1 0 0,0 0 0,0 1-1,0-1 1,0 0 0,0 0-1,0 0 1,0 1 0,0-1 0,0 0-1,0 0 1,0 1 0,3 24-84,-7 31 211,4-56-118,-2 11 81,1 0 1,0 0-1,1 1 0,0-1 1,3 18-1,-3-26-91,1-1 0,-1 0 0,1 1 0,0-1 0,0 0 0,0 0 0,0 0 0,0 0 0,1 0 0,-1 0 0,1 0 0,-1 0 0,1-1 0,0 1 0,-1-1 0,1 1 0,0-1 0,0 1 0,0-1 0,0 0 0,0 0 0,0 0-1,1 0 1,-1 0 0,0-1 0,0 1 0,1-1 0,-1 0 0,1 1 0,-1-1 0,0 0 0,4 0 0,-4 0-136,0-1 0,0 1 0,0 0 0,0 0 0,0-1 0,0 1 0,0-1 0,0 0 0,0 1 1,-1-1-1,1 0 0,0 0 0,-1 0 0,1 0 0,0-1 0,-1 1 0,0 0 0,1-1 0,1-2 0,0 0-418,0 0 1,-1-1 0,0 1-1,0-1 1,0 1-1,0-1 1,1-8-1,1-7-3118,-2 0-1,0-40 0,-2 56 2983,0-56-7355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7.819"/>
    </inkml:context>
    <inkml:brush xml:id="br0">
      <inkml:brushProperty name="width" value="0.025" units="cm"/>
      <inkml:brushProperty name="height" value="0.025" units="cm"/>
    </inkml:brush>
  </inkml:definitions>
  <inkml:trace contextRef="#ctx0" brushRef="#br0">1 140 5477,'0'0'17814,"10"-4"-17221,8-6-539,-1-1 0,0-1 0,0-1 0,-1-1 0,0 0 0,-2 0 0,26-34 0,-54 97 357,7-33-292,1-6-85,1 0 0,1 1 0,-1-1 0,2 1 0,0 0 0,0 1 0,1-1 0,0 0 0,0 17 0,3-28-178,-1 1-1,1-1 1,-1 1-1,1-1 0,-1 0 1,1 1-1,-1-1 0,1 1 1,0-1-1,-1 0 0,1 1 1,-1-1-1,1 0 0,0 0 1,-1 0-1,1 0 0,0 1 1,-1-1-1,1 0 1,0 0-1,-1 0 0,1 0 1,0-1-1,0 1 0,-1 0 1,1 0-1,1-1 0,2 1-2024,9 0-4498</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8.194"/>
    </inkml:context>
    <inkml:brush xml:id="br0">
      <inkml:brushProperty name="width" value="0.025" units="cm"/>
      <inkml:brushProperty name="height" value="0.025" units="cm"/>
    </inkml:brush>
  </inkml:definitions>
  <inkml:trace contextRef="#ctx0" brushRef="#br0">44 0 5958,'0'0'15054,"-25"49"-13132,17-31-257,2-1-768,2 2-609,4-3-224,0-3-96,0-3-672,7-4-1410,2-2-865,-1-4-1954,0 0-1185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8.541"/>
    </inkml:context>
    <inkml:brush xml:id="br0">
      <inkml:brushProperty name="width" value="0.025" units="cm"/>
      <inkml:brushProperty name="height" value="0.025" units="cm"/>
    </inkml:brush>
  </inkml:definitions>
  <inkml:trace contextRef="#ctx0" brushRef="#br0">111 47 12588,'0'0'14301,"-3"6"-14188,0 2-82,-1 1-17,1-1 1,0 1-1,1 0 0,-1 0 1,-1 16-1,5-24-34,-1 0 0,1 1 0,-1-1 0,1-1 0,0 1 1,-1 0-1,1 0 0,0 0 0,-1 0 0,1 0 0,0-1 0,0 1 0,0 0 0,0-1 0,0 1 1,0 0-1,0-1 0,0 1 0,0-1 0,0 0 0,0 1 0,0-1 0,0 0 0,0 0 0,2 1 1,38 5-1205,-31-5 573,-7 0 575,-1-1 0,1 1 0,0-1 0,-1 1 0,1 0 0,-1 0 0,1 0 0,-1 0 0,1 1 0,-1-1 0,0 1 0,0-1 0,1 1 0,-1 0 0,0 0 0,-1 0 0,1 0 0,2 2 0,-4-2 75,1-1 1,0 1-1,-1-1 1,0 1 0,1 0-1,-1-1 1,0 1-1,0 0 1,0-1 0,0 1-1,0-1 1,0 1-1,0 0 1,-1-1 0,1 1-1,-1 0 1,1-1 0,-1 1-1,1-1 1,-1 1-1,0-1 1,0 0 0,0 1-1,0-1 1,0 0-1,0 1 1,0-1 0,0 0-1,-1 0 1,1 0-1,-2 1 1,-5 6 194,0-1 1,0-1-1,-1 1 0,0-1 1,0-1-1,0 0 0,-1 0 1,1-1-1,-1 0 0,-1 0 1,1-1-1,0-1 0,-1 0 0,-11 1 1,20-3-243,0 0 0,1-1 0,-1 1 0,1 0 0,-1-1 0,1 1 0,-1-1 0,1 0 0,-1 1 0,1-1 0,0 0 0,-1 0 0,1 0 0,0 0 0,0 0 0,0 0 0,0 0 0,0-1 0,0 1 0,0 0 0,0-1 0,0 1 0,0 0 0,1-1 0,-1 1 0,0-1 1,1 1-1,0-1 0,-1 1 0,1-4 0,-5-54-7263,6 51 5320,-1-29-8472</inkml:trace>
  <inkml:trace contextRef="#ctx0" brushRef="#br0" timeOffset="1">51 52 12556,'0'0'5861,"57"0"-3779,-23 0-608,0-6-641,4-1-545,2 0-224,-3-2-1281,-4-3-4100,-4 2-9289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8.870"/>
    </inkml:context>
    <inkml:brush xml:id="br0">
      <inkml:brushProperty name="width" value="0.025" units="cm"/>
      <inkml:brushProperty name="height" value="0.025" units="cm"/>
    </inkml:brush>
  </inkml:definitions>
  <inkml:trace contextRef="#ctx0" brushRef="#br0">0 90 7623,'0'0'15903,"12"-3"-15748,-9 2-114,64-25-397,-63 24 289,1 0 1,-1 0-1,0-1 1,-1 1-1,1-1 1,0 0-1,-1 0 0,1 0 1,-1-1-1,0 1 1,0-1-1,-1 0 1,1 1-1,-1-1 0,1 0 1,1-6-1,-12 13 421,-4 10-46,4-2 66,0 1-1,1 0 0,0 1 0,1 0 1,1 0-1,0 1 0,0-1 0,2 1 1,-1 0-1,2 0 0,-2 19 0,4-32-388,0 0-1,0 0 1,0 0-1,0 0 1,1 0-1,-1-1 1,0 1-1,0 0 0,0 0 1,1 0-1,-1 0 1,0-1-1,1 1 1,-1 0-1,1 0 1,-1-1-1,1 1 1,-1 0-1,1-1 1,0 1-1,-1 0 1,1-1-1,0 1 0,-1-1 1,1 1-1,1-1 1,15 4-5118,-6-4-1315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9.369"/>
    </inkml:context>
    <inkml:brush xml:id="br0">
      <inkml:brushProperty name="width" value="0.025" units="cm"/>
      <inkml:brushProperty name="height" value="0.025" units="cm"/>
    </inkml:brush>
  </inkml:definitions>
  <inkml:trace contextRef="#ctx0" brushRef="#br0">1 58 9353,'0'0'7655,"15"0"-5407,188-6 2536,244 4-3616,-234 16-1569,0-9 1,283-30 0,-339 14 2386,-157 11-2022,-1 0 0,1 0 0,0-1 0,0 1 1,0 0-1,-1 0 0,1-1 0,0 1 0,0 0 0,0 0 1,0-1-1,-1 1 0,1 0 0,0 0 0,0-1 1,0 1-1,0 0 0,0-1 0,0 1 0,0 0 1,0 0-1,0-1 0,0 1 0,0 0 0,0-1 0,0 1 1,0 0-1,0 0 0,0-1 0,0 1 0,0 0 1,0-1-1,1 1 0,-1 0 0,0 0 0,0-1 0,0 1 1,0 0-1,1 0 0,-1 0 0,0-1 0,0 1 1,1 0-1,-1 0 0,0 0 0,0-1 0,1 1 1,-1 0-1,0 0 0,0 0 0,1 0 0,-1 0 0,0 0 1,1 0-1,-1 0 0,0 0 0,0 0 0,1 0 1,0 0-1,-25-15-8594,7 10 559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09.836"/>
    </inkml:context>
    <inkml:brush xml:id="br0">
      <inkml:brushProperty name="width" value="0.025" units="cm"/>
      <inkml:brushProperty name="height" value="0.025" units="cm"/>
    </inkml:brush>
  </inkml:definitions>
  <inkml:trace contextRef="#ctx0" brushRef="#br0">0 84 10634,'0'0'12876,"11"-5"-12582,14-6-203,5-3-21,1 2-1,0 0 0,1 2 0,54-9 1,-85 18-70,-1 1 0,0 0 0,1 0 0,-1 1 0,0-1 0,1 0 0,-1 0 0,0 0 0,1 0 0,-1 0 0,0 0 0,1 0 0,-1 0 0,0 1 0,0-1 0,1 0 1,-1 0-1,0 0 0,0 1 0,1-1 0,-1 0 0,0 0 0,0 1 0,1-1 0,-1 0 0,0 1 0,0-1 0,0 0 0,0 1 0,0-1 0,1 0 0,-1 1 0,0-1 0,0 0 0,0 1 1,0-1-1,0 0 0,0 1 0,0-1 0,-4 21 155,-12 16 131,10-26-241,1-4-53,0 1 0,1 0 0,0 0 0,0 0 0,1 0 0,0 0 0,1 1 0,-3 13 0,8-23-631,-1 0-1,0 1 1,1-1 0,-1 0 0,0 0-1,0-1 1,0 1 0,0 0 0,0-1-1,0 1 1,2-3 0,14-16-6835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0.192"/>
    </inkml:context>
    <inkml:brush xml:id="br0">
      <inkml:brushProperty name="width" value="0.025" units="cm"/>
      <inkml:brushProperty name="height" value="0.025" units="cm"/>
    </inkml:brush>
  </inkml:definitions>
  <inkml:trace contextRef="#ctx0" brushRef="#br0">143 1 14221,'-10'6'1789,"-3"0"-1216,-6 5 1210,-38 27 1,54-36-1613,0 0 1,-1 0-1,1 1 1,0 0-1,1-1 1,-1 1-1,0 0 1,1 0-1,0 1 1,-1-1-1,1 0 1,1 1-1,-1 0 1,0-1-1,1 1 1,0 0-1,0 0 1,0-1-1,-1 9 1,3-11-158,-1 0 1,1 0 0,-1 0-1,1 0 1,0 0-1,-1 0 1,1 0 0,0 0-1,0 0 1,0 0 0,0 0-1,0-1 1,0 1-1,0 0 1,0-1 0,0 1-1,0-1 1,0 1 0,0-1-1,1 1 1,-1-1-1,0 0 1,0 1 0,0-1-1,1 0 1,-1 0 0,2 0-1,43 1 385,-36-1-241,7 0-91,-1-1 0,1-1 0,18-3 0,-30 4-45,1-1 1,-1 1-1,0-1 1,0 0-1,0 0 1,0 0-1,0-1 0,-1 0 1,1 0-1,-1 0 1,0 0-1,0-1 0,7-6 1,-10 9 46,0-1 1,0 1 0,0 0-1,0-1 1,-1 1 0,1-1-1,0 1 1,0 0 0,-1-1-1,1 0 1,-1 1 0,0-1-1,1 1 1,-1-1-1,0 1 1,0-1 0,0 0-1,0 1 1,0-1 0,0 0-1,-1 1 1,1-1 0,0 1-1,-1-1 1,1 1 0,-2-3-1,0 1-18,0 1 0,0 0-1,0-1 1,0 1 0,-1 0 0,1 0-1,-1 0 1,1 0 0,-1 1 0,0-1-1,0 1 1,-5-3 0,2 2-69,1 0 1,0 0-1,-1 1 0,1 0 1,-1 0-1,0 0 1,1 0-1,-1 1 0,0 0 1,1 0-1,-1 1 0,0 0 1,1 0-1,-1 0 1,-5 2-1,10-3-62,0 1-1,1-1 1,-1 0-1,1 0 1,-1 0 0,1 1-1,-1-1 1,1 0-1,0 1 1,-1-1 0,1 0-1,-1 1 1,1-1-1,0 0 1,-1 1 0,1-1-1,0 1 1,-1-1-1,1 1 1,0-1 0,-1 1-1,1-1 1,0 1-1,0-1 1,0 1 0,0-1-1,0 1 1,-1-1-1,1 1 1,0-1 0,0 1-1,0 0 1,0-1-1,1 1 1,-1 0 0,18 8-3021,28-3-3353,-11-6 421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0.539"/>
    </inkml:context>
    <inkml:brush xml:id="br0">
      <inkml:brushProperty name="width" value="0.025" units="cm"/>
      <inkml:brushProperty name="height" value="0.025" units="cm"/>
    </inkml:brush>
  </inkml:definitions>
  <inkml:trace contextRef="#ctx0" brushRef="#br0">168 3 14798,'0'0'2536,"-9"0"-337,-3 1-1633,-1 0-1,0 1 1,1 0-1,-1 1 1,-16 7-1,25-9-461,1 0 0,-1 0-1,1 0 1,-1 1-1,1-1 1,0 1-1,-1 0 1,1 0-1,0 0 1,0 1 0,1-1-1,-1 1 1,0-1-1,1 1 1,0 0-1,-1 0 1,1 0-1,0 0 1,1 1 0,-1-1-1,0 1 1,1-1-1,0 1 1,0-1-1,-1 8 1,2-10-76,1 0-1,-1 0 1,1 0-1,0 1 1,0-1-1,0 0 1,-1 0 0,1 0-1,0 0 1,0-1-1,0 1 1,0 0 0,1 0-1,-1 0 1,0-1-1,0 1 1,0-1 0,1 1-1,-1-1 1,0 1-1,1-1 1,-1 0 0,0 0-1,1 1 1,-1-1-1,0 0 1,1 0 0,-1-1-1,3 1 1,51-2 174,-48 2-148,7-2-33,1 0 0,-1-1 0,27-9 1,-34 10 10,-1 0 1,0 0-1,0-1 1,-1 0-1,1 0 1,-1-1-1,1 1 1,-1-1-1,0 0 1,-1-1-1,7-6 1,-10 10 11,-1 1 0,1-1 1,-1 0-1,1 0 0,-1 1 1,1-1-1,-1 0 1,1 0-1,-1 0 0,0 0 1,0 0-1,1 1 0,-1-1 1,0 0-1,0 0 0,0 0 1,0 0-1,0 0 0,0 0 1,0 0-1,0 0 0,-1 0 1,1 1-1,0-1 1,0 0-1,-1 0 0,1 0 1,-1 0-1,1 1 0,0-1 1,-1 0-1,0 0 0,1 1 1,-1-1-1,1 0 0,-1 1 1,0-1-1,1 0 0,-1 1 1,0-1-1,0 1 1,0 0-1,1-1 0,-1 1 1,0 0-1,0-1 0,0 1 1,0 0-1,0 0 0,0-1 1,1 1-1,-1 0 0,-1 0 1,-56-5-40,52 5 45,-29-2-55,21 1-30,-1 1 1,0-1 0,1 2 0,-17 2 0,73 6-7082,-5-9 1089,5 0-5798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5.254"/>
    </inkml:context>
    <inkml:brush xml:id="br0">
      <inkml:brushProperty name="width" value="0.025" units="cm"/>
      <inkml:brushProperty name="height" value="0.025" units="cm"/>
    </inkml:brush>
  </inkml:definitions>
  <inkml:trace contextRef="#ctx0" brushRef="#br0">186 0 12620,'0'0'6395,"4"10"-5759,3 10-298,0 0 1,-2 0-1,0 1 1,-1-1-1,2 33 0,-3 120 486,-3-119-598,-1-22-113,-1-1 0,-1 0 0,-2 0 0,-1-1 0,-14 43 0,16-58 6,-2-1 0,0 1-1,0-2 1,-1 1-1,-1-1 1,0 0-1,-1 0 1,-1-1-1,0-1 1,0 1-1,-1-2 1,0 1 0,-14 8-1,23-17-94,-1 0 0,0-1-1,0 0 1,0 1 0,0-1 0,0 0-1,0 0 1,0 0 0,0-1 0,0 1-1,0-1 1,0 0 0,-4 0-1,6 0-84,1 0 0,-1 0 0,0 0 0,1 0 0,-1-1 0,0 1 0,1 0 0,-1 0 0,1-1 0,-1 1 0,1 0 0,-1-1 0,0 1 0,1-1 0,-1 1 0,1-1 0,0 1 0,-1-1 0,1 1 0,-1-1-1,1 1 1,0-1 0,-1-1 0,1 1-238,-1-1 0,1 1 0,0-1-1,0 1 1,0-1 0,0 0 0,0 1-1,1-1 1,-1 1 0,0-1 0,1 0-1,-1 1 1,1-1 0,1-1 0,9-14-5595,4-2-4489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5.861"/>
    </inkml:context>
    <inkml:brush xml:id="br0">
      <inkml:brushProperty name="width" value="0.025" units="cm"/>
      <inkml:brushProperty name="height" value="0.025" units="cm"/>
    </inkml:brush>
  </inkml:definitions>
  <inkml:trace contextRef="#ctx0" brushRef="#br0">0 61 10442,'0'0'7249,"5"-8"-5113,-2 3-1696,-2 2-204,0 0-1,1 0 1,-1 0-1,1 0 1,-1 1-1,1-1 1,0 1-1,0-1 1,0 1 0,0 0-1,0 0 1,1 0-1,-1 0 1,1 0-1,-1 0 1,1 1-1,0-1 1,0 1-1,-1 0 1,7-2-1,-8 3-210,-1 0-1,1 1 1,0-1-1,-1 0 1,1 1-1,0-1 1,-1 1-1,1-1 1,-1 1-1,1-1 1,-1 1-1,1 0 1,-1-1-1,1 1 1,-1 0-1,0-1 1,1 1-1,-1 0 1,0-1-1,0 1 1,1 0 0,-1 0-1,0-1 1,0 1-1,0 0 1,0 0-1,0-1 1,0 1-1,0 1 1,0 32 129,0-24-62,-1 2-42,-1 0 0,0 0 0,-1 1-1,0-2 1,-1 1 0,-9 20 0,8-21-202,1 1 1,0-1 0,0 1 0,1-1 0,1 1 0,-3 21-1,6-33 32,-1 1-1,0-1 0,0 0 0,1 1 1,-1-1-1,0 0 0,1 1 0,-1-1 0,0 0 1,0 0-1,1 0 0,-1 1 0,1-1 1,-1 0-1,0 0 0,1 0 0,-1 0 1,0 0-1,1 0 0,-1 0 0,1 0 0,-1 0 1,0 0-1,1 0 0,-1 0 0,1 0 1,-1 0-1,0 0 0,1 0 0,-1 0 0,1 0 1,-1 0-1,0 0 0,1-1 0,-1 1 1,0 0-1,1 0 0,-1-1 0,0 1 1,1 0-1,-1-1 0,17-8-5312,-9-4-514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808"/>
    </inkml:context>
    <inkml:brush xml:id="br0">
      <inkml:brushProperty name="width" value="0.025" units="cm"/>
      <inkml:brushProperty name="height" value="0.025" units="cm"/>
    </inkml:brush>
  </inkml:definitions>
  <inkml:trace contextRef="#ctx0" brushRef="#br0">0 0 14670,'0'0'12396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6.204"/>
    </inkml:context>
    <inkml:brush xml:id="br0">
      <inkml:brushProperty name="width" value="0.025" units="cm"/>
      <inkml:brushProperty name="height" value="0.025" units="cm"/>
    </inkml:brush>
  </inkml:definitions>
  <inkml:trace contextRef="#ctx0" brushRef="#br0">1 1 3011,'0'0'17953,"9"6"-16293,-1-2-1453,1 0 1,0-1-1,0 1 1,0-2-1,0 1 0,0-1 1,1-1-1,-1 0 0,0 0 1,1-1-1,-1 0 1,14-2-1,70-14 963,-32 5-3405,-31 8-7345,-45 3 3585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6.643"/>
    </inkml:context>
    <inkml:brush xml:id="br0">
      <inkml:brushProperty name="width" value="0.025" units="cm"/>
      <inkml:brushProperty name="height" value="0.025" units="cm"/>
    </inkml:brush>
  </inkml:definitions>
  <inkml:trace contextRef="#ctx0" brushRef="#br0">0 2 5926,'0'0'18956,"11"1"-18208,165-3 170,-175 2-917,0 0 0,0 0-1,0 0 1,0 0 0,0 0 0,0 1 0,0-1 0,1 0 0,-1 1-1,0-1 1,0 1 0,0-1 0,0 1 0,-1-1 0,1 1 0,0 0-1,0 0 1,0-1 0,0 1 0,-1 0 0,1 0 0,0 0 0,-1 0 0,1 0-1,0 0 1,-1 0 0,1 0 0,-1 0 0,0 0 0,1 0 0,-1 0-1,0 0 1,0 0 0,0 0 0,1 0 0,-1 0 0,0 1 0,-1-1 0,1 0-1,0 0 1,0 0 0,0 0 0,-1 0 0,0 2 0,0 2 21,-1-1 1,1 0 0,-1 0-1,0 0 1,0 0 0,-1 0-1,1 0 1,-1-1 0,0 1-1,-3 2 1,-3 2 10,-1-1 0,0-1 0,-19 10-1,-17 11 285,45-27-308,0 1-1,0-1 0,0 0 0,0 1 0,1-1 0,-1 1 0,0 0 0,0-1 0,1 1 0,-1 0 0,0-1 0,1 1 0,-1 0 0,1-1 0,-1 1 0,1 0 1,-1 0-1,1 0 0,0 0 0,-1 0 0,1 0 0,0-1 0,-1 1 0,1 0 0,0 0 0,0 0 0,0 0 0,0 0 0,0 0 0,0 0 0,0 0 0,1 0 0,-1 0 1,0 0-1,0 0 0,1 0 0,-1-1 0,0 1 0,1 0 0,-1 0 0,1 0 0,-1-1 0,1 1 0,0 0 0,-1 0 0,1-1 0,0 1 0,-1 0 0,1-1 0,0 1 1,1 0-1,1 1 14,1 0 0,0 0 0,-1 0 0,1 0 0,0-1 0,0 0 1,0 1-1,0-2 0,8 2 0,12-1-125,-1-1 0,38-5 0,-26-3-2962,-3-6-4136,-15 3-1693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19.570"/>
    </inkml:context>
    <inkml:brush xml:id="br0">
      <inkml:brushProperty name="width" value="0.025" units="cm"/>
      <inkml:brushProperty name="height" value="0.025" units="cm"/>
    </inkml:brush>
  </inkml:definitions>
  <inkml:trace contextRef="#ctx0" brushRef="#br0">1 22 5990,'0'0'11210,"62"13"-9160,-26-13-480,8 0-417,6 0-352,3-1-449,2-6-224,0-1-96,-10 1 0,-5 1-32,-9 2 0,-9 3-448,-11 1-866,-23-1-19537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0.213"/>
    </inkml:context>
    <inkml:brush xml:id="br0">
      <inkml:brushProperty name="width" value="0.025" units="cm"/>
      <inkml:brushProperty name="height" value="0.025" units="cm"/>
    </inkml:brush>
  </inkml:definitions>
  <inkml:trace contextRef="#ctx0" brushRef="#br0">0 306 7207,'0'0'9459,"11"-3"-7243,20-7-1202,0-1 0,-1-2 1,0 0-1,42-28 0,115-88-437,-76 50-294,-110 78-279,0 0 0,-1 1 0,1-1 0,-1 1 0,1 0 0,0-1 0,0 1 0,-1-1 0,1 1 0,0 0 0,-1 0 1,1-1-1,0 1 0,0 0 0,0 0 0,-1 0 0,1 0 0,0 0 0,0 0 0,0 0 0,-1 0 0,1 0 0,0 0 0,0 0 0,0 1 0,-1-1 0,1 0 0,0 1 1,-1-1-1,1 0 0,0 1 0,0-1 0,-1 1 0,1-1 0,-1 1 0,1-1 0,0 1 0,-1 0 0,1-1 0,-1 1 0,0 0 0,1-1 0,-1 1 0,1 0 0,-1-1 0,0 1 1,0 0-1,1 0 0,-1-1 0,0 1 0,0 0 0,0 0 0,0 0 0,0-1 0,0 1 0,0 0 0,0 1 0,0 67 453,-2-46-332,3 20-176,-2 110 966,-11-51-4144,11-91-1042,0-5-3320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2.679"/>
    </inkml:context>
    <inkml:brush xml:id="br0">
      <inkml:brushProperty name="width" value="0.025" units="cm"/>
      <inkml:brushProperty name="height" value="0.025" units="cm"/>
    </inkml:brush>
  </inkml:definitions>
  <inkml:trace contextRef="#ctx0" brushRef="#br0">0 1 6502,'0'0'11147,"52"5"-9354,-22-5-351,8 0-385,8 0-385,-3 0-543,3 0-97,-5 0-353,-9-3-992,-9 3-128,-10 0-385</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3.021"/>
    </inkml:context>
    <inkml:brush xml:id="br0">
      <inkml:brushProperty name="width" value="0.025" units="cm"/>
      <inkml:brushProperty name="height" value="0.025" units="cm"/>
    </inkml:brush>
  </inkml:definitions>
  <inkml:trace contextRef="#ctx0" brushRef="#br0">1 1 7303,'0'0'13645,"73"31"-12460,-30-30-705,3 0-384,3 2-63,0-1-33,-1 2-769,-4-3-1089,-5-1-1793,-4 0-2691</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3.380"/>
    </inkml:context>
    <inkml:brush xml:id="br0">
      <inkml:brushProperty name="width" value="0.025" units="cm"/>
      <inkml:brushProperty name="height" value="0.025" units="cm"/>
    </inkml:brush>
  </inkml:definitions>
  <inkml:trace contextRef="#ctx0" brushRef="#br0">0 1 5926,'0'0'17873,"7"67"-17713,-7-40-128,0 0-32,0 0 32,0-3-513,2-3-416,5-5-288,5-7-320,1-6-417,0-3-1633,2-6-994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3.722"/>
    </inkml:context>
    <inkml:brush xml:id="br0">
      <inkml:brushProperty name="width" value="0.025" units="cm"/>
      <inkml:brushProperty name="height" value="0.025" units="cm"/>
    </inkml:brush>
  </inkml:definitions>
  <inkml:trace contextRef="#ctx0" brushRef="#br0">471 57 14286,'0'0'6710,"-4"10"-5493,0 7-898,1-1 0,0 1 0,1 0-1,0 0 1,2 0 0,0 0 0,1 0 0,0 0 0,1 0-1,10 32 1,-3-27-284,1 2-1050,-8-9-6317,-2-19 1903</inkml:trace>
  <inkml:trace contextRef="#ctx0" brushRef="#br0" timeOffset="1">0 48 6919,'0'0'13943,"9"-5"-12645,7-1-923,0 0 0,0 0 0,1 2 0,0 0 0,0 0 0,24 0 0,121-3 496,-109 7-849,64-1-350,-66 1-3993,-12 0-4099,-32 0 936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24.094"/>
    </inkml:context>
    <inkml:brush xml:id="br0">
      <inkml:brushProperty name="width" value="0.025" units="cm"/>
      <inkml:brushProperty name="height" value="0.025" units="cm"/>
    </inkml:brush>
  </inkml:definitions>
  <inkml:trace contextRef="#ctx0" brushRef="#br0">0 46 13645,'0'0'9705,"54"0"-8360,-4 0-448,12 0-480,9 0-289,2 0-96,3 0 32,-2 0-64,-9 0-481,-6-1-255,-11-3-1474,-7-3-1282,-11-8-2177,-7-4-7207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0.777"/>
    </inkml:context>
    <inkml:brush xml:id="br0">
      <inkml:brushProperty name="width" value="0.025" units="cm"/>
      <inkml:brushProperty name="height" value="0.025" units="cm"/>
    </inkml:brush>
  </inkml:definitions>
  <inkml:trace contextRef="#ctx0" brushRef="#br0">17 45 545,'-1'0'173,"0"0"0,0 0 0,0 0 0,0-1 1,0 1-1,1-1 0,-1 1 0,0-1 0,0 1 1,0-1-1,0 1 0,0-1 0,1 0 0,-1 1 1,0-1-1,1 0 0,-1 0 0,0 0 0,1 0-9,0 1-1,0-1 1,0 1-1,0 0 0,0-1 1,0 1-1,0 0 0,0-1 1,0 1-1,1 0 0,-1-1 1,0 1-1,0 0 0,0 0 1,1-1-1,-1 1 0,0 0 1,0 0-1,0-1 1,1 1-1,-1 0 0,0 0 1,1-1-1,-1 1 0,0 0 1,1 0-1,-1 0 0,0 0 1,0 0-1,1-1 0,-1 1 1,1 0-1,24 1 4510,-9 10-5242,-6-1 645,-6-4-62,0-1 0,1 0 0,-1 0 1,1 0-1,0 0 0,0-1 1,1 0-1,-1 0 0,1 0 0,0-1 1,0 0-1,0 0 0,0 0 1,1-1-1,-1 0 0,1 0 0,-1-1 1,11 2-1,9-5 47,0-1 0,0 0 1,-1-2-1,1-1 0,-1-1 0,0-2 1,31-14-1,-31 12 170,1 1 0,-1 1 1,2 1-1,-1 2 0,1 0 0,44-2 1,-67 8-218,-1 0 1,0 0-1,1 0 1,-1 0-1,0 0 1,1 1-1,-1 0 1,0 0-1,0 0 1,0 0 0,0 0-1,0 1 1,0-1-1,0 1 1,0 0-1,0-1 1,-1 1-1,1 1 1,-1-1-1,1 0 1,-1 1-1,0-1 1,0 1 0,0 0-1,1 2 1,1 5 73,0 1-1,-1-1 1,0 0 0,-1 1 0,0-1 0,0 15 0,-1-12-34,0-1 1,1 0-1,1 1 0,5 14 1,-7-25-26,0 0 1,0 0 0,1 0-1,-1 0 1,1 0 0,-1-1-1,1 1 1,0 0 0,0-1-1,-1 0 1,1 1 0,0-1-1,0 0 1,0 0 0,1 0-1,-1 0 1,0 0 0,0-1-1,0 1 1,1 0 0,-1-1-1,0 0 1,1 0 0,-1 0-1,0 0 1,1 0 0,2 0-1,11-2-61,0 0-1,0-1 0,16-6 1,4 1-1869,-18 5-3470,-14 2 850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427"/>
    </inkml:context>
    <inkml:brush xml:id="br0">
      <inkml:brushProperty name="width" value="0.025" units="cm"/>
      <inkml:brushProperty name="height" value="0.025" units="cm"/>
    </inkml:brush>
  </inkml:definitions>
  <inkml:trace contextRef="#ctx0" brushRef="#br0">80 1 15471,'0'0'6448,"-5"10"-5988,-11 28 107,1 0 1,-12 48-1,22-66-323,1 0 0,0 1 1,2 0-1,1-1 0,0 1 0,5 40 0,-4-57-234,1 1 0,0-1 0,0 0 0,0 1 0,0-1 0,1 0 0,0 0 0,0 0 0,0 0 0,0 0 0,1 0 0,-1-1 0,1 1 0,0-1 0,0 1 0,0-1 0,1 0 0,-1 0 0,1-1 0,-1 1 0,1-1 1,0 0-1,0 0 0,0 0 0,1 0 0,-1-1 0,0 0 0,0 1 0,1-2 0,-1 1 0,1 0 0,-1-1 0,1 0 0,5 0 0,4-1 17,0-1 1,-1 0-1,1 0 0,-1-2 1,1 1-1,-1-2 0,0 0 1,-1 0-1,24-15 0,-10 1-6,-22 15-13,0 0 0,0 1 0,1-1 0,0 1 0,0 0 0,0 0 1,0 1-1,0-1 0,0 1 0,1 0 0,8-1 0,-12 4-13,0 1 0,-1 0 1,1 0-1,-1 0 1,1 0-1,-1 0 0,0 0 1,0 0-1,1 0 0,-2 1 1,1-1-1,0 0 0,0 1 1,0 4-1,4 8 27,-2-11-24,0 0-1,0-1 1,0 0 0,0 1 0,0-1 0,1 0 0,-1 0 0,1-1 0,0 1-1,-1-1 1,1 0 0,1 0 0,-1 0 0,0 0 0,0-1 0,1 0-1,-1 0 1,1 0 0,-1 0 0,1-1 0,-1 1 0,1-1 0,-1 0 0,1-1-1,7-1 1,7-1-74,-1 0-1,1-2 1,-1 0-1,30-13 1,-43 16 40,-1 0-1,0 0 1,1 1 0,-1-1 0,1 1-1,0 0 1,-1 1 0,1-1 0,0 1-1,4 0 1,-7 0 23,0 1 0,-1-1 0,1 1 0,-1-1-1,1 1 1,-1 0 0,1 0 0,-1 0 0,1 0 0,-1 0 0,0 0 0,1 0-1,-1 1 1,0-1 0,0 0 0,0 1 0,0-1 0,0 1 0,0-1 0,0 1-1,-1-1 1,1 1 0,0 0 0,-1-1 0,0 1 0,1 0 0,-1-1 0,0 4 0,5 32 183,-2 0 0,-2 0 0,-2 0 0,-1 0 0,-1-1 1,-3 1-1,-17 64 0,20-88 54,0 0-11,0 0 1,-1-1-1,0 0 1,-1 0 0,0 0-1,-1 0 1,0-1-1,-13 17 1,18-27-188,1 0 0,-1 0 1,0 0-1,0 0 0,0-1 1,0 1-1,0 0 0,0-1 1,-1 1-1,1-1 0,0 1 0,0-1 1,0 1-1,0-1 0,-1 0 1,1 0-1,0 1 0,0-1 0,-1 0 1,1 0-1,0 0 0,0-1 1,-1 1-1,-1-1 0,0 0 2,1 0 1,-1 0-1,1-1 0,-1 1 0,1-1 0,0 0 1,0 0-1,0 0 0,0 0 0,-3-3 0,-3-7 5,0 0-1,0 0 0,-7-18 1,14 27-25,-6-11-171,1-1 0,1 1 1,0-1-1,1 1 0,0-1 1,2-1-1,-1 1 0,2 0 0,0-20 1,2 24-361,0 0 0,1 0 0,0 0 0,0 0 0,1 1 1,1-1-1,0 1 0,0-1 0,1 1 0,1 1 0,-1-1 1,1 1-1,12-13 0,-1 2-2920,2 2-1,31-26 1,-2 10-3027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1.106"/>
    </inkml:context>
    <inkml:brush xml:id="br0">
      <inkml:brushProperty name="width" value="0.025" units="cm"/>
      <inkml:brushProperty name="height" value="0.025" units="cm"/>
    </inkml:brush>
  </inkml:definitions>
  <inkml:trace contextRef="#ctx0" brushRef="#br0">1 235 12812,'0'0'4687,"7"-9"-4671,14-10 3,1 2 1,0 0-1,2 1 0,0 1 0,0 1 1,1 2-1,1 0 0,0 1 0,33-8 0,-55 18-13,0 0 0,-1 0 0,1 0 0,0 1-1,-1-1 1,1 1 0,0 0 0,0 0 0,0 0-1,-1 0 1,6 1 0,-8 0 16,1 0 0,-1 0-1,0 0 1,0 0 0,0 0-1,0 0 1,1 0 0,-2 0-1,1 1 1,0-1 0,0 0 0,0 1-1,0-1 1,-1 0 0,1 1-1,-1-1 1,1 1 0,-1-1 0,0 1-1,1-1 1,-1 1 0,0-1-1,0 1 1,0-1 0,0 1 0,0-1-1,0 1 1,-1 1 0,-13 81 1088,14-83-1101,0-1 0,1 1 1,-1 0-1,0-1 0,0 1 0,1-1 0,-1 1 0,1-1 1,-1 1-1,0-1 0,1 1 0,-1-1 0,1 1 0,-1-1 0,1 1 1,-1-1-1,1 0 0,-1 1 0,1-1 0,0 0 0,-1 1 1,1-1-1,-1 0 0,1 0 0,0 0 0,-1 0 0,1 0 1,0 1-1,-1-1 0,1 0 0,0 0 0,-1 0 0,1-1 0,0 1 1,0 0-1,27-4 238,-14 1-176,-1-2-1,1 0 1,-1 0 0,0-2 0,-1 1 0,15-11 0,71-57-22,-79 60-7,51-48-635,-78 60-2909,-6 2-1425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3.771"/>
    </inkml:context>
    <inkml:brush xml:id="br0">
      <inkml:brushProperty name="width" value="0.025" units="cm"/>
      <inkml:brushProperty name="height" value="0.025" units="cm"/>
    </inkml:brush>
  </inkml:definitions>
  <inkml:trace contextRef="#ctx0" brushRef="#br0">347 50 5477,'0'0'892,"8"-7"2407,26-19-475,-25 14-232,-13 8 564,-13 7-1276,-2 7-1582,1 1 0,1 1 0,0 1 0,0 1-1,2 0 1,-17 18 0,22-22-130,-20 21 209,1 0 0,2 2 0,1 1 0,-23 40 0,39-56-259,0 1 0,1 0 0,1 1 0,1 0 0,0 0-1,2 0 1,0 1 0,1 0 0,2 0 0,-1 27 0,3-43-89,0 1 0,1 0 0,0 0 0,0 0 0,1 0 0,-1-1 0,1 1 0,1-1 0,-1 1 0,1-1 0,0 0 0,0 0 0,0 0 0,1 0 0,-1-1 0,1 1 0,1-1 0,-1 0 0,0 0 0,1 0 0,0-1 0,0 0 0,7 4 0,-4-3-311,1 0 0,-1-1-1,1 1 1,0-2 0,0 0-1,12 2 1,-11-3-1034,0 0 0,-1-1 0,1 0-1,0 0 1,18-4 0,3-8-8720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4.285"/>
    </inkml:context>
    <inkml:brush xml:id="br0">
      <inkml:brushProperty name="width" value="0.025" units="cm"/>
      <inkml:brushProperty name="height" value="0.025" units="cm"/>
    </inkml:brush>
  </inkml:definitions>
  <inkml:trace contextRef="#ctx0" brushRef="#br0">1 143 5541,'0'0'17281,"11"-5"-16582,48-27-338,76-55 1,-112 71-348,-23 16-17,0 0 1,0 0-1,0 0 1,0-1 0,1 1-1,-1 0 1,0 0-1,0 0 1,0 0 0,0-1-1,1 1 1,-1 0-1,0 0 1,0 0 0,1 0-1,-1 0 1,0 0-1,0-1 1,1 1 0,-1 0-1,0 0 1,0 0-1,1 0 1,-1 0 0,0 0-1,0 0 1,1 0-1,-1 0 1,0 0 0,0 0-1,1 1 1,-1-1-1,0 0 1,0 0 0,1 0-1,-1 0 1,0 0-1,0 0 1,0 0 0,1 1-1,-1-1 1,-2 14 88,-16 27 244,13-31-282,0 2-4,-1 0-17,0 1 0,0 0 0,2 0 0,-1 0 0,2 1 0,0-1 0,0 1 0,1 0 0,1 0 0,0 14 0,2-27-174,-1-1-1,1 1 1,-1 0-1,1 0 0,-1 0 1,1 0-1,-1-1 1,1 1-1,0 0 1,0-1-1,-1 1 1,1-1-1,0 1 0,0 0 1,0-1-1,-1 0 1,1 1-1,0-1 1,0 1-1,0-1 1,0 0-1,0 0 0,0 0 1,0 1-1,0-1 1,0 0-1,0 0 1,0 0-1,0 0 1,0-1-1,0 1 0,-1 0 1,1 0-1,0-1 1,0 1-1,0 0 1,0-1-1,1 0 1,14-11-5993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4.659"/>
    </inkml:context>
    <inkml:brush xml:id="br0">
      <inkml:brushProperty name="width" value="0.025" units="cm"/>
      <inkml:brushProperty name="height" value="0.025" units="cm"/>
    </inkml:brush>
  </inkml:definitions>
  <inkml:trace contextRef="#ctx0" brushRef="#br0">6 27 13581,'0'0'2322,"8"-4"-395,5-1-1072,1 1 0,-1 0 0,1 1-1,0 1 1,0 0 0,0 0 0,22 2 0,-35 0-840,0 0-1,0 0 1,0 0 0,0 0 0,0 0 0,0 0 0,0 0 0,0 0 0,0 0 0,-1 1 0,1-1-1,0 0 1,0 1 0,0-1 0,0 1 0,-1-1 0,1 1 0,0-1 0,0 1 0,-1-1 0,1 1 0,0 0-1,-1-1 1,1 1 0,-1 0 0,1 0 0,-1-1 0,1 1 0,-1 0 0,1 0 0,-1 0 0,0 0-1,0 0 1,1-1 0,-1 1 0,0 0 0,0 0 0,0 0 0,0 0 0,0 0 0,0 0 0,0 0-1,-1 1 1,1 1 28,-1 0-1,0 0 0,0 0 1,-1 0-1,1 0 0,-1 0 1,1-1-1,-1 1 0,0-1 1,0 1-1,-4 3 0,-44 32 672,38-30-553,0 0-1,1 1 0,0 0 1,1 0-1,-1 1 0,2 1 1,-9 11-1,17-22-158,1 1 0,0-1 0,-1 1 0,1-1 0,0 1-1,-1 0 1,1-1 0,0 1 0,-1 0 0,1-1 0,0 1 0,0 0 0,0-1 0,0 1 0,0 0-1,0-1 1,0 1 0,0 0 0,0-1 0,0 1 0,0 0 0,0-1 0,0 1 0,1 0 0,-1-1 0,0 1-1,0 0 1,1-1 0,-1 1 0,0-1 0,1 1 0,-1 0 0,1-1 0,0 1 0,1 1-31,0-1 0,0 0 0,0 0 0,0-1 1,1 1-1,-1 0 0,0-1 0,0 1 0,1-1 1,3 1-1,61-4-3688,-66 3 3547,27-6-4314,-1-3-2937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5.080"/>
    </inkml:context>
    <inkml:brush xml:id="br0">
      <inkml:brushProperty name="width" value="0.025" units="cm"/>
      <inkml:brushProperty name="height" value="0.025" units="cm"/>
    </inkml:brush>
  </inkml:definitions>
  <inkml:trace contextRef="#ctx0" brushRef="#br0">1 114 6342,'0'0'18359,"10"-2"-17665,22-12-621,0-1 0,0-2 0,-2 0 0,32-25 0,-53 36-107,-22 37 338,4-19-140,1 1 0,1 0 0,0 0 0,1 1-1,0 0 1,1 0 0,1 1 0,0-1 0,-3 27 0,8-40-427,-1-1 1,1 0-1,-1 1 1,1-1-1,0 1 0,-1-1 1,1 0-1,-1 0 1,1 1-1,0-1 1,-1 0-1,1 0 0,0 0 1,0 0-1,-1 0 1,1 0-1,0 0 1,-1 0-1,1 0 0,0 0 1,-1 0-1,1 0 1,0 0-1,-1 0 1,1-1-1,1 1 0,10-7-6767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5.440"/>
    </inkml:context>
    <inkml:brush xml:id="br0">
      <inkml:brushProperty name="width" value="0.025" units="cm"/>
      <inkml:brushProperty name="height" value="0.025" units="cm"/>
    </inkml:brush>
  </inkml:definitions>
  <inkml:trace contextRef="#ctx0" brushRef="#br0">44 0 10570,'0'0'7431,"0"49"-4516,-5-24-673,-3 1-801,-2 1-928,3 0-257,-1-4-192,5-3-64,1-3 0,2-7-320,0-6-833,7-4-3940,1-19-1473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5.797"/>
    </inkml:context>
    <inkml:brush xml:id="br0">
      <inkml:brushProperty name="width" value="0.025" units="cm"/>
      <inkml:brushProperty name="height" value="0.025" units="cm"/>
    </inkml:brush>
  </inkml:definitions>
  <inkml:trace contextRef="#ctx0" brushRef="#br0">37 0 15439,'0'0'10703,"0"6"-10596,0-4-115,0 1 0,0 0 1,1 0-1,-1-1 0,1 1 1,-1 0-1,1 0 0,0-1 1,0 1-1,0-1 0,0 1 1,1-1-1,-1 1 0,1-1 1,0 0-1,-1 1 0,1-1 1,0 0-1,0 0 0,0-1 1,1 1-1,-1 0 0,0-1 1,1 1-1,-1-1 0,1 0 1,-1 1-1,1-1 0,-1-1 1,1 1-1,5 1 0,-2-1-183,6 2-130,0 0 0,0 1 1,0 0-1,-1 1 0,12 6 1,-21-10 312,-1 0 1,1 0 0,-1 0 0,0 0 0,1 1 0,-1-1 0,0 0-1,0 0 1,0 1 0,0-1 0,0 1 0,0-1 0,0 1 0,0-1-1,-1 1 1,1-1 0,0 1 0,0 2 0,-2-2 65,1 1 0,0-1-1,-1 0 1,1 0 0,-1 0 0,1 0 0,-1 0-1,0 0 1,0 0 0,0 0 0,0 0 0,0 0-1,-1 0 1,1 0 0,0-1 0,-1 1 0,0-1-1,-2 3 1,-59 46 1390,58-47-1343,0 0 0,-1 0-1,1 0 1,-1 0 0,0-1-1,0 0 1,0 0 0,0-1 0,-1 0-1,-8 1 1,13-2-196,1 0-1,0 0 1,0-1-1,-1 1 1,1 0-1,0-1 1,0 1 0,-1-1-1,1 1 1,0-1-1,0 0 1,0 0 0,0 1-1,0-1 1,0 0-1,0 0 1,0 0-1,0 0 1,1 0 0,-1 0-1,0 0 1,1 0-1,-1-1 1,1 1-1,-2-2 1,-8-35-5140,8 31 4143,-4-25-6423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6.138"/>
    </inkml:context>
    <inkml:brush xml:id="br0">
      <inkml:brushProperty name="width" value="0.025" units="cm"/>
      <inkml:brushProperty name="height" value="0.025" units="cm"/>
    </inkml:brush>
  </inkml:definitions>
  <inkml:trace contextRef="#ctx0" brushRef="#br0">1 15 3427,'0'0'17713,"55"0"-16784,-30 0-545,7-2-320,0 1-384,-4-4-3139,1-2-6823</inkml:trace>
  <inkml:trace contextRef="#ctx0" brushRef="#br0" timeOffset="1">346 104 9961,'0'0'15861,"12"1"-15552,-6 0-316,0-1-1,0 0 1,1 0-1,-1 0 1,0-1-1,0 0 1,1 0-1,-1-1 1,0 0-1,0 0 0,0 0 1,-1-1-1,1 1 1,-1-1-1,1-1 1,7-6-1,-1 1-180,-1 0 0,0-2 1,0 1-1,14-20 0,-24 29 305,-2 4 27,0 1 1,-1-1-1,1 0 0,-1 0 0,1 0 1,-1-1-1,0 1 0,0 0 0,-3 3 1,-4 5 281,4-2-415,-1 0 0,2 1 0,-1-1 0,1 1 0,1 0 0,0 0 0,0 0 0,1 0 0,0 0 0,1 1 0,0-1 0,1 1 0,0-1 0,0 1 0,3 14 0,-2-23-286,-1-1 1,0 0-1,1 0 1,-1 0-1,1 0 0,-1 0 1,1 0-1,-1 0 1,1 0-1,0-1 1,0 1-1,-1 0 1,1 0-1,0 0 1,0-1-1,0 1 0,0 0 1,0-1-1,0 1 1,1 0-1,5 0-6227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6.634"/>
    </inkml:context>
    <inkml:brush xml:id="br0">
      <inkml:brushProperty name="width" value="0.025" units="cm"/>
      <inkml:brushProperty name="height" value="0.025" units="cm"/>
    </inkml:brush>
  </inkml:definitions>
  <inkml:trace contextRef="#ctx0" brushRef="#br0">1 19 6246,'0'0'13074,"9"4"-11024,7 1-1454,0-1 1,0 0 0,1-1-1,-1-1 1,19 0 0,99-2 851,-64-1-1138,341-4 656,240 3-1115,-481 11 1275,-164-13-2501,-13-4-652,-14-5-2851,4 4-2136,2 0-5510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7.211"/>
    </inkml:context>
    <inkml:brush xml:id="br0">
      <inkml:brushProperty name="width" value="0.025" units="cm"/>
      <inkml:brushProperty name="height" value="0.025" units="cm"/>
    </inkml:brush>
  </inkml:definitions>
  <inkml:trace contextRef="#ctx0" brushRef="#br0">49 202 4708,'0'0'737,"-6"8"1617,-4 2-1163,6-5-473,-1 0 0,1 0 0,0 1 0,0-1 0,-4 10 0,8-15-517,0 0-1,-1 0 1,1 1-1,0-1 1,-1 0-1,1 1 1,0-1 0,0 1-1,0-1 1,-1 0-1,1 1 1,0-1 0,0 0-1,0 1 1,0-1-1,0 1 1,0-1 0,0 1-1,0-1 1,0 0-1,0 1 1,0-1 0,0 1-1,0-1 1,0 0-1,0 1 1,0-1 0,0 1-1,1-1 1,-1 0-1,0 1 1,0-1 0,0 0-1,1 1 1,-1-1-1,0 0 1,1 1 0,-1-1-1,0 0 1,0 1-1,1-1 1,-1 0 0,1 1-1,23-3 3573,27-17-1553,26-29-1099,108-89-1,-94 66-1551,-88 72 94,-6 9 182,-8 11 102,5-12 51,-59 98 159,59-97-129,1 1 1,1 0-1,0 0 1,0 0-1,1 0 1,0 0-1,1 1 1,-1 17 0,5-21-938,-2-8 742,0 0-1,0 1 0,0-1 0,1 0 0,-1 0 0,0 0 0,0 0 0,0 1 1,1-1-1,-1 0 0,0 0 0,0 0 0,1 0 0,-1 0 0,0 0 0,0 0 1,1 0-1,-1 0 0,0 0 0,1 1 0,-1-1 0,0-1 0,0 1 0,1 0 1,-1 0-1,0 0 0,1 0 0,-1 0 0,0 0 0,0 0 0,1 0 0,-1 0 0,0 0 1,0-1-1,0 1 0,1 0 0,-1 0 0,0 0 0,1-1 0,8-7-7044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770"/>
    </inkml:context>
    <inkml:brush xml:id="br0">
      <inkml:brushProperty name="width" value="0.025" units="cm"/>
      <inkml:brushProperty name="height" value="0.025" units="cm"/>
    </inkml:brush>
  </inkml:definitions>
  <inkml:trace contextRef="#ctx0" brushRef="#br0">151 4 7751,'0'0'15749,"-11"-2"-14415,5 2-1251,0-1 0,-1 1 1,1 0-1,-1 0 0,1 1 0,-1-1 0,1 2 0,0-1 0,-1 1 0,1 0 1,0 0-1,0 0 0,0 1 0,0 0 0,1 0 0,-1 1 0,1-1 0,0 1 1,0 0-1,-8 9 0,13-12-100,-1-1 0,0 1 0,1-1 0,-1 1 1,1 0-1,0-1 0,-1 1 0,1 0 0,-1-1 0,1 1 1,0 0-1,0 0 0,-1-1 0,1 1 0,0 0 0,0 0 1,0-1-1,0 1 0,0 0 0,0 0 0,0 0 0,0-1 1,0 1-1,0 0 0,1 0 0,-1-1 0,0 1 0,0 0 1,1 0-1,-1-1 0,0 1 0,1 0 0,-1-1 0,1 1 1,-1 0-1,1-1 0,-1 1 0,1-1 0,-1 1 0,1-1 1,0 1-1,-1-1 0,1 1 0,0-1 0,0 0 0,-1 1 1,1-1-1,0 0 0,-1 0 0,1 1 0,0-1 0,0 0 1,0 0-1,-1 0 0,3 0 0,52 8-1288,-47-7 1193,48 0-230,-41-1 344,-1 0 0,1 1 1,0 0-1,21 5 0,-35-5 8,0-1-1,0 0 0,-1 0 1,1 1-1,0-1 1,0 0-1,-1 1 0,1-1 1,0 1-1,-1-1 1,1 1-1,-1-1 0,1 1 1,-1-1-1,1 1 1,-1 0-1,1-1 0,-1 1 1,1 0-1,-1-1 1,0 1-1,0 0 0,1 0 1,-1-1-1,0 1 1,0 0-1,0 0 0,0 0 1,0-1-1,0 1 1,0 0-1,0 0 0,0-1 1,0 1-1,0 0 1,0 0-1,0 0 0,-1-1 1,1 1-1,0 0 1,-1-1-1,1 1 0,0 0 1,-1-1-1,1 1 1,-1 0-1,1-1 0,-1 1 1,-1 0-1,-27 32 1149,15-21-676,3-2-224,1-1 0,-2 1 0,1-2-1,-1 0 1,-22 11 0,34-19-385,0 0-1,0 0 1,-1 1 0,1-1 0,0 0-1,-1 0 1,1 0 0,0 0-1,-1 0 1,1 0 0,0 0-1,0 0 1,-1 0 0,1 0-1,0 0 1,-1 0 0,1 0 0,0 0-1,-1 0 1,1 0 0,0 0-1,-1-1 1,1 1 0,0 0-1,0 0 1,-1 0 0,1 0-1,0-1 1,0 1 0,-1 0 0,1 0-1,0 0 1,0-1 0,0 1-1,-1 0 1,1 0 0,0-1-1,-1-15-3518,9-17-3362,6 2-914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9.312"/>
    </inkml:context>
    <inkml:brush xml:id="br0">
      <inkml:brushProperty name="width" value="0.025" units="cm"/>
      <inkml:brushProperty name="height" value="0.025" units="cm"/>
    </inkml:brush>
  </inkml:definitions>
  <inkml:trace contextRef="#ctx0" brushRef="#br0">1 175 5189,'0'0'19293,"10"-5"-18290,25-16-861,-2-3 0,0-1 0,-2-1 0,39-42 0,-60 63-362,-13 19 152,-23 42 139,12-27-72,11-21-16,0 0 0,0 0 0,1 0 0,0 1 1,1-1-1,-2 13 0,3-21-51,0 0-1,1 0 1,-1 0-1,0 1 1,0-1 0,0 0-1,0 0 1,1 1-1,-1-1 1,0 0 0,0 0-1,0 0 1,1 0-1,-1 1 1,0-1 0,0 0-1,1 0 1,-1 0-1,0 0 1,0 0 0,1 0-1,-1 0 1,0 0-1,0 0 1,1 0-1,-1 0 1,0 0 0,0 0-1,1 0 1,-1 0-1,0 0 1,1 0 0,-1 0-1,0 0 1,0 0-1,1 0 1,-1 0 0,0 0-1,0 0 1,1-1-1,-1 1 1,0 0 0,0 0-1,1-1 1,12-6-3804,2-11-2753,2-6-4378</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39.733"/>
    </inkml:context>
    <inkml:brush xml:id="br0">
      <inkml:brushProperty name="width" value="0.025" units="cm"/>
      <inkml:brushProperty name="height" value="0.025" units="cm"/>
    </inkml:brush>
  </inkml:definitions>
  <inkml:trace contextRef="#ctx0" brushRef="#br0">169 2 14446,'0'0'6625,"-9"0"-6022,7 0-591,-1-1 0,0 1 0,1 0 0,-1 0 1,0 0-1,1 0 0,-1 0 0,0 1 0,1-1 0,-1 1 0,1 0 0,-1 0 1,1 0-1,-1 0 0,1 0 0,0 0 0,-1 1 0,1-1 0,0 1 0,0 0 1,0-1-1,0 1 0,0 0 0,0 0 0,1 0 0,-1 1 0,1-1 1,-1 0-1,1 0 0,0 1 0,0-1 0,0 1 0,0-1 0,1 1 0,-1 0 1,0-1-1,1 1 0,0-1 0,0 1 0,0 0 0,0-1 0,0 1 1,1 3-1,-1-5-2,1 0 0,-1 0 0,1 0-1,-1 0 1,1 0 0,0 0 0,0 0 0,-1 0 0,1 0 0,0 0 0,0 0 0,0-1 0,0 1 0,0 0 0,0-1 0,0 1 0,0-1 0,0 1 0,0-1 0,0 1 0,0-1 0,0 0 0,1 1-1,-1-1 1,0 0 0,0 0 0,0 0 0,1 0 0,-1 0 0,0 0 0,0 0 0,0-1 0,0 1 0,0 0 0,1-1 0,-1 1 0,0-1 0,1 0 0,45-17 162,-45 26-236,-1-1-1,0 1 1,0 0-1,-1 0 1,0 14-1,0-20 52,0 153 2848,-1-154-2777,1-1 1,-1 0 0,1 1 0,-1-1 0,0 0 0,1 1 0,-1-1 0,0 0 0,1 0 0,-1 0 0,0 0 0,1 0 0,-1 1 0,0-1 0,0-1 0,1 1 0,-1 0 0,0 0 0,1 0 0,-1 0 0,0 0 0,1 0 0,-1-1 0,0 1 0,1 0 0,-1-1 0,0 0 0,-21-7 73,9 2-57,0 0 1,0 0 0,0 2 0,0-1 0,-1 2 0,1-1 0,-1 2 0,-14-1 0,28 3-96,0 0 1,0 0 0,-1 0-1,1 0 1,0 0-1,0 0 1,0 0-1,0 0 1,0 0-1,-1 1 1,1-1 0,0 0-1,0 0 1,0 0-1,0 0 1,0 0-1,0 0 1,0 1 0,-1-1-1,1 0 1,0 0-1,0 0 1,0 0-1,0 0 1,0 1-1,0-1 1,0 0 0,0 0-1,0 0 1,0 0-1,0 1 1,0-1-1,0 0 1,0 0 0,0 0-1,0 0 1,0 1-1,0-1 1,0 0-1,0 0 1,0 0-1,0 0 1,0 1 0,0-1-1,1 0 1,-1 0-1,0 0 1,0 0-1,0 0 1,0 0 0,0 1-1,0-1 1,1 0-1,-1 0 1,0 0-1,0 0 1,0 0 0,0 0-1,0 0 1,1 0-1,-1 0 1,0 0-1,0 0 1,0 0-1,0 0 1,1 0 0,-1 0-1,0 0 1,0 0-1,12 9-1358,31-5-6421,-17-4-107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0.123"/>
    </inkml:context>
    <inkml:brush xml:id="br0">
      <inkml:brushProperty name="width" value="0.025" units="cm"/>
      <inkml:brushProperty name="height" value="0.025" units="cm"/>
    </inkml:brush>
  </inkml:definitions>
  <inkml:trace contextRef="#ctx0" brushRef="#br0">54 0 15663,'0'0'5477,"-21"59"-3491,9-39-385,2-2-736,2-3-673,6-2-128,2-7-32,0-3-352,6-6-2979,3-11 0,-2-5-3203,3-6-5958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0.466"/>
    </inkml:context>
    <inkml:brush xml:id="br0">
      <inkml:brushProperty name="width" value="0.025" units="cm"/>
      <inkml:brushProperty name="height" value="0.025" units="cm"/>
    </inkml:brush>
  </inkml:definitions>
  <inkml:trace contextRef="#ctx0" brushRef="#br0">16 49 14926,'0'0'11574,"10"-7"-11500,32-23-68,-38 28 2,-1 0 1,1 1-1,0-1 1,0 1 0,0 0-1,0 0 1,0 0-1,0 1 1,1 0-1,-1 0 1,0 0-1,0 0 1,0 0-1,5 2 1,3-1 253,-11 0-242,0-1 1,0 0-1,0 1 1,0-1 0,-1 1-1,1-1 1,0 1 0,-1 0-1,1-1 1,0 1 0,-1 0-1,1-1 1,-1 1 0,1 0-1,-1 0 1,1-1-1,-1 1 1,0 0 0,1 0-1,-1 0 1,0 0 0,0 0-1,1 0 1,-1-1 0,0 1-1,0 0 1,0 0 0,0 2-1,0 33 82,0-27-60,-2 12-135,-1-1 0,-1 1 1,0-1-1,-2-1 1,0 1-1,-1-1 1,-1 0-1,-15 25 1,19-55-9272,3 10 7966,-5-16-7544</inkml:trace>
  <inkml:trace contextRef="#ctx0" brushRef="#br0" timeOffset="1">1 160 13965,'0'0'12300,"75"4"-11820,-44-8-352,0-4-96,0-2-1089,-6 0-2914,-4-1-4677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0.918"/>
    </inkml:context>
    <inkml:brush xml:id="br0">
      <inkml:brushProperty name="width" value="0.025" units="cm"/>
      <inkml:brushProperty name="height" value="0.025" units="cm"/>
    </inkml:brush>
  </inkml:definitions>
  <inkml:trace contextRef="#ctx0" brushRef="#br0">0 47 11531,'0'0'14526,"9"-5"-14393,6-2-227,-1 0 1,1 1-1,0 1 0,1 0 0,-1 1 0,33-4 0,-48 8 83,1 0 0,-1 0-1,1 0 1,0 1 0,-1-1-1,1 0 1,0 0-1,-1 0 1,1 1 0,-1-1-1,1 0 1,-1 1-1,1-1 1,-1 0 0,1 1-1,-1-1 1,1 1-1,-1-1 1,1 0 0,-1 1-1,1-1 1,-1 1-1,0 0 1,1-1 0,-1 1-1,0-1 1,0 1-1,1-1 1,-1 1 0,0 0-1,0-1 1,0 2 0,0 28-23,-16 26 358,-35 117 1250,47-156-1493,-2-34-15525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1.275"/>
    </inkml:context>
    <inkml:brush xml:id="br0">
      <inkml:brushProperty name="width" value="0.025" units="cm"/>
      <inkml:brushProperty name="height" value="0.025" units="cm"/>
    </inkml:brush>
  </inkml:definitions>
  <inkml:trace contextRef="#ctx0" brushRef="#br0">1 77 18353,'0'0'5125,"56"0"-4036,-18-11-833,4-1-223,2-3-1571,0-2-4131,-2-5-9354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1.602"/>
    </inkml:context>
    <inkml:brush xml:id="br0">
      <inkml:brushProperty name="width" value="0.025" units="cm"/>
      <inkml:brushProperty name="height" value="0.025" units="cm"/>
    </inkml:brush>
  </inkml:definitions>
  <inkml:trace contextRef="#ctx0" brushRef="#br0">1 22 19859,'0'0'12075,"1"17"-13676,12-28-1891,-2-3-2754,-4 1-7366</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1.959"/>
    </inkml:context>
    <inkml:brush xml:id="br0">
      <inkml:brushProperty name="width" value="0.025" units="cm"/>
      <inkml:brushProperty name="height" value="0.025" units="cm"/>
    </inkml:brush>
  </inkml:definitions>
  <inkml:trace contextRef="#ctx0" brushRef="#br0">0 294 12236,'0'0'15630,"9"-6"-14856,28-19-724,0-2 0,43-42 0,-65 54-285,0-1 0,-1 0 0,0 0 0,-1-2 0,-1 0 1,-1 0-1,14-32 0,-40 73-131,-9 28 737,-9 92 921,25-102-1372,5-18-1353,3-16-1627,0 0-3556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2.582"/>
    </inkml:context>
    <inkml:brush xml:id="br0">
      <inkml:brushProperty name="width" value="0.025" units="cm"/>
      <inkml:brushProperty name="height" value="0.025" units="cm"/>
    </inkml:brush>
  </inkml:definitions>
  <inkml:trace contextRef="#ctx0" brushRef="#br0">1 272 6854,'0'0'21108,"14"-5"-20510,8-5-543,0-1-1,-1-1 0,0-1 0,-1 0 1,29-26-1,-38 29-45,6-4-23,0-1 1,-1-1-1,-1 0 0,-1-1 0,0 0 0,-1-2 0,14-25 1,-27 43-57,-15 27-69,5-7 124,1-1 0,0 2-1,2-1 1,0 1-1,1 0 1,2 1-1,0-1 1,-2 30 0,6-49-204,0 0 1,0-1 0,0 1 0,0-1 0,0 1-1,0-1 1,0 1 0,1 0 0,-1-1-1,0 1 1,0-1 0,1 1 0,-1-1 0,0 1-1,1-1 1,-1 1 0,0-1 0,1 0 0,-1 1-1,1-1 1,-1 1 0,1-1 0,-1 0 0,1 1-1,-1-1 1,1 0 0,-1 0 0,1 0-1,-1 1 1,1-1 0,-1 0 0,1 0 0,0 0-1,-1 0 1,1 0 0,-1 0 0,1 0 0,-1 0-1,1 0 1,0 0 0,-1 0 0,1 0 0,0-1-1,1 1-408,15 0-7108</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3.159"/>
    </inkml:context>
    <inkml:brush xml:id="br0">
      <inkml:brushProperty name="width" value="0.025" units="cm"/>
      <inkml:brushProperty name="height" value="0.025" units="cm"/>
    </inkml:brush>
  </inkml:definitions>
  <inkml:trace contextRef="#ctx0" brushRef="#br0">165 12 14638,'0'0'6112,"-9"-3"-5210,9 3-899,-3-1 42,0-1-1,0 1 0,0 0 0,-1 0 1,1 0-1,0 0 0,-1 1 1,1-1-1,0 1 0,-1 0 0,1 0 1,0 0-1,-1 1 0,1-1 1,0 1-1,-1 0 0,1 0 0,0 0 1,0 0-1,0 0 0,0 1 1,0-1-1,0 1 0,0 0 0,0 0 1,1 0-1,-1 0 0,1 0 1,-1 1-1,1-1 0,-2 4 0,0-2 220,1 1-1,0-1 1,0 0-1,0 1 0,1 0 1,0 0-1,0 0 0,0 0 1,0 0-1,1 0 0,-2 6 1,4-10-249,-1 0-1,1 0 1,0 0 0,-1-1-1,1 1 1,0 0 0,-1 0-1,1-1 1,0 1 0,0-1-1,0 1 1,0-1 0,-1 1-1,1-1 1,0 1 0,0-1-1,0 0 1,0 1 0,0-1 0,0 0-1,0 0 1,0 0 0,0 0-1,0 0 1,0 0 0,0 0-1,0 0 1,0 0 0,2-1-1,35-4 106,-30 2-196,-1 1 0,-1-1 0,1-1 0,0 1 0,-1-1 0,1 0 0,-1 0 0,0-1 0,-1 0 0,1 0 0,-1 0 0,0-1 0,0 1 0,-1-1 0,1-1 0,4-8 0,-9 10 82,-17 33 400,14-9-67,1 1 0,0-1 0,2 1 0,0 0 0,5 30 1,-1 28 11,-4-77-290,0 0 1,0 0 0,0-1 0,-1 1-1,1 0 1,0 0 0,-1 0-1,1-1 1,-1 1 0,1 0 0,-1-1-1,1 1 1,-1 0 0,0-1-1,1 1 1,-1-1 0,0 1-1,1-1 1,-1 1 0,0-1 0,0 1-1,1-1 1,-1 0 0,0 1-1,0-1 1,0 0 0,1 0 0,-2 1-1,-32 4 1346,19-3-1117,-18 7 140,20-5-351,-1-1-1,1 0 0,0-1 1,-17 1-1,35-24-911,24-18-2872,-6 9-6406,-15 20 2595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222"/>
    </inkml:context>
    <inkml:brush xml:id="br0">
      <inkml:brushProperty name="width" value="0.025" units="cm"/>
      <inkml:brushProperty name="height" value="0.025" units="cm"/>
    </inkml:brush>
  </inkml:definitions>
  <inkml:trace contextRef="#ctx0" brushRef="#br0">8 21 13036,'0'0'7298,"1"10"-5739,-4 86 2038,-2-12-2037,5-81-1553,0 0 0,0 0 1,1 0-1,-1-1 0,1 1 1,0 0-1,0-1 0,0 1 0,0-1 1,0 1-1,0-1 0,1 1 1,-1-1-1,1 0 0,0 1 1,2 1-1,-3-3-10,0 0 0,0 0 0,0-1 0,0 1 0,0-1 0,0 1 0,1-1 0,-1 1 0,0-1 0,0 0 0,0 1 0,0-1 0,0 0 0,1 0 0,-1 0 0,0 0-1,0 0 1,0 0 0,1 0 0,-1-1 0,0 1 0,0 0 0,0-1 0,0 1 0,0 0 0,0-1 0,1 1 0,-1-1 0,0 0 0,-1 1 0,1-1 0,0 0 0,0 0 0,0 0 0,0 1 0,0-1 0,-1 0 0,1 0 0,0 0 0,0-2 0,2-3-34,0 0 1,0 0 0,-1 0 0,0 0-1,0 0 1,-1 0 0,1-1-1,-1 1 1,-1 0 0,1-1 0,-1-9-1,0 7-268,-1 1 0,1-1 0,-1 0-1,-1 1 1,0-1 0,0 1-1,-7-17 1,14 27 292,1 1 0,-1-2 1,0 1-1,1 0 0,-1-1 0,1 0 0,-1-1 0,1 1 0,10-1 0,72-2 313,-77 0-285,1-1-1,-1 0 1,0-1-1,21-10 1,-29 13-4,0 0 1,0-1-1,0 1 1,0-1-1,0 0 1,-1 0-1,1 0 1,-1 0-1,1 0 1,-1 0-1,0-1 1,1 0-1,-1 1 1,-1-1-1,1 0 1,0 0-1,-1 0 1,1 0-1,-1 0 1,0 0-1,1-5 1,-2 8-2,-1-1 1,1 1 0,0-1 0,-1 1-1,1-1 1,-1 1 0,1-1 0,-1 1-1,0-1 1,1 1 0,-1 0 0,1-1-1,-1 1 1,0 0 0,1-1 0,-1 1-1,0 0 1,1 0 0,-1 0-1,0-1 1,1 1 0,-1 0 0,0 0-1,0 0 1,1 0 0,-1 0 0,0 1-1,1-1 1,-1 0 0,0 0 0,-1 1-1,-25 5 186,19-2-29,0 0 0,1 1 1,-1 0-1,1 1 0,0 0 1,0 0-1,1 0 0,-10 13 1,12-15 16,0 1 0,0 1 0,1-1 0,-1 0 0,1 1 1,1 0-1,-1-1 0,1 1 0,0 0 0,0 0 0,1 1 0,-1-1 1,1 9-1,1-14-187,1 0 0,-1 0 0,1 0 0,-1 1 0,1-1 0,-1 0 0,1 0 0,0 0 0,0 0 1,0 0-1,0 0 0,0 0 0,0 0 0,0-1 0,0 1 0,0 0 0,0-1 0,0 1 0,0 0 0,0-1 0,1 1 0,-1-1 1,0 0-1,0 1 0,1-1 0,-1 0 0,0 0 0,1 0 0,1 0 0,50 1-1840,-42-1 592,-2 0-275,-1 0 0,0-1 0,1 0 0,-1-1 1,15-4-1,12-7-7614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3.485"/>
    </inkml:context>
    <inkml:brush xml:id="br0">
      <inkml:brushProperty name="width" value="0.025" units="cm"/>
      <inkml:brushProperty name="height" value="0.025" units="cm"/>
    </inkml:brush>
  </inkml:definitions>
  <inkml:trace contextRef="#ctx0" brushRef="#br0">21 0 14830,'0'0'9865,"-18"59"-7751,15-42-864,3 4-546,0-4-416,0-1-191,0 0-97,0-3-161,8-4-767,2-2-1026,0-7-1602,3 0-1953,0-2-5990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3.860"/>
    </inkml:context>
    <inkml:brush xml:id="br0">
      <inkml:brushProperty name="width" value="0.025" units="cm"/>
      <inkml:brushProperty name="height" value="0.025" units="cm"/>
    </inkml:brush>
  </inkml:definitions>
  <inkml:trace contextRef="#ctx0" brushRef="#br0">0 41 7911,'0'0'17484,"11"-5"-17297,2-2-166,0 2 0,1 0 1,-1 0-1,1 1 0,0 1 1,1 0-1,17 0 0,-31 5 19,0 1 0,0 0 0,0 0 0,-1 0 0,1-1 0,-1 1 0,0 0 0,0 0 0,0 0 0,0 0 0,-1 5-1,1-2 64,-1 15 209,-2 1 0,0-1 0,-1 0 0,-2 0 0,-10 28-1,-11 48-2166,27-96 1346,-1 3-121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4.202"/>
    </inkml:context>
    <inkml:brush xml:id="br0">
      <inkml:brushProperty name="width" value="0.025" units="cm"/>
      <inkml:brushProperty name="height" value="0.025" units="cm"/>
    </inkml:brush>
  </inkml:definitions>
  <inkml:trace contextRef="#ctx0" brushRef="#br0">0 2 11659,'0'0'12043,"56"0"-10889,-28 0-866,3 2-224,-1-2-64,-2 0-1345,0 0-2115,-5-3-4900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4.577"/>
    </inkml:context>
    <inkml:brush xml:id="br0">
      <inkml:brushProperty name="width" value="0.025" units="cm"/>
      <inkml:brushProperty name="height" value="0.025" units="cm"/>
    </inkml:brush>
  </inkml:definitions>
  <inkml:trace contextRef="#ctx0" brushRef="#br0">1 1 6022,'0'0'19720,"11"0"-19485,150 0-1132,-166 3 905,1 0 1,0 1 0,-1 0-1,1 0 1,1 0 0,-6 7-1,5-7 81,-6 8-3,1 0 0,-1 0 1,2 0-1,0 1 0,0 1 0,1-1 0,1 1 0,0 1 0,1-1 0,1 1 1,0 0-1,1 0 0,0 0 0,0 17 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4.920"/>
    </inkml:context>
    <inkml:brush xml:id="br0">
      <inkml:brushProperty name="width" value="0.025" units="cm"/>
      <inkml:brushProperty name="height" value="0.025" units="cm"/>
    </inkml:brush>
  </inkml:definitions>
  <inkml:trace contextRef="#ctx0" brushRef="#br0">0 8 13293,'0'0'10666,"52"-7"-9673,-22 7-801,6 0-128,-3 0-32,-3 0-833,-4 4-1761,-9-2-2948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5.293"/>
    </inkml:context>
    <inkml:brush xml:id="br0">
      <inkml:brushProperty name="width" value="0.025" units="cm"/>
      <inkml:brushProperty name="height" value="0.025" units="cm"/>
    </inkml:brush>
  </inkml:definitions>
  <inkml:trace contextRef="#ctx0" brushRef="#br0">0 133 5894,'0'0'6139,"11"3"-3011,41 5-814,1-3 0,0-2 1,82-5-1,-33 0-1311,77-5-152,-2-8-1,1-8 0,198-52 0,-342 66-495,-15 4 82,1 1 0,0 0 0,32-1 0,-51 5-801,-1 1 0,0-1 0,0 1 0,0-1 0,0 1 0,0-1 0,0 1 0,0 0 0,0-1 0,-1 1 0,1-1 0,0 1 0,0-1 0,0 1 0,0-1 0,-1 1-1,1-1 1,0 1 0,-1-1 0,1 1 0,0-1 0,-1 0 0,1 1 0,0-1 0,-1 1 0,1-1 0,-1 0 0,1 1 0,-1-1 0,1 0 0,-1 0 0,1 1 0,-1-1 0,1 0 0,-2 0 0,-11 0-5765</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5.636"/>
    </inkml:context>
    <inkml:brush xml:id="br0">
      <inkml:brushProperty name="width" value="0.025" units="cm"/>
      <inkml:brushProperty name="height" value="0.025" units="cm"/>
    </inkml:brush>
  </inkml:definitions>
  <inkml:trace contextRef="#ctx0" brushRef="#br0">1 266 8552,'0'0'9791,"9"-2"-7240,9-3-1969,0-1 0,0 0 0,-1-1 0,0-1 0,-1-1 0,1 0 0,23-19 0,109-96-785,-130 108 357,15-17-329,-26 21 36,-24 21-11,6-1 221,-1 0-1,1 0 1,1 1 0,-17 21-1,22-26-34,0 1-1,1 0 0,0 0 1,0 1-1,1-1 1,0 0-1,0 1 0,0 0 1,0-1-1,1 1 1,0 0-1,0 0 0,0 9 1,1-14-62,0 0 0,0 0 1,0 0-1,1-1 0,-1 1 1,0 0-1,0 0 0,1 0 1,-1-1-1,1 1 0,-1 0 0,0 0 1,1-1-1,-1 1 0,1 0 1,0-1-1,-1 1 0,1 0 0,0-1 1,-1 1-1,1-1 0,0 1 1,-1-1-1,1 1 0,0-1 1,0 0-1,0 1 0,-1-1 0,1 0 1,0 0-1,0 0 0,1 1 1,31-3-5661,-9-8-1975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5.996"/>
    </inkml:context>
    <inkml:brush xml:id="br0">
      <inkml:brushProperty name="width" value="0.025" units="cm"/>
      <inkml:brushProperty name="height" value="0.025" units="cm"/>
    </inkml:brush>
  </inkml:definitions>
  <inkml:trace contextRef="#ctx0" brushRef="#br0">105 2 8648,'0'0'13015,"-11"3"-11504,3-1-1197,2 0 0,-1 0 0,0 1 0,0 0 0,1 1 0,0-1 0,-12 10 0,16-11-240,-1 0 0,1 1 0,-1-1 0,1 1 1,0 0-1,0 0 0,0 0 0,1 0 0,-1 0 1,1 0-1,0 0 0,0 1 0,0-1 0,0 0 0,0 1 1,1-1-1,-1 1 0,1-1 0,0 0 0,0 1 0,0-1 1,1 1-1,0 3 0,0-5-65,-1 0 1,1 0-1,0 0 0,0 0 1,0 0-1,0 0 0,0 0 1,0 0-1,1 0 0,-1-1 1,0 1-1,1-1 0,0 1 0,-1-1 1,1 1-1,0-1 0,0 0 1,-1 0-1,1 0 0,0 0 1,0 0-1,0 0 0,0-1 1,1 1-1,-1-1 0,0 1 1,0-1-1,0 0 0,3 0 1,-2 0 4,1 1 0,0-1 0,-1-1 0,1 1 0,0 0 0,-1-1 0,1 0 0,0 0 0,-1 0 0,0 0 0,1 0 0,-1-1 0,0 0 0,1 1 0,-1-1 0,5-4 0,-4 1-7,0 0 0,0 0 1,-1 0-1,1-1 0,-1 1 1,0-1-1,-1 0 1,1 0-1,-1 0 0,-1 0 1,3-9-1,-4 13-9,1 0 1,-1 0 0,0 0-1,0 0 1,0 0-1,0 0 1,0 0-1,0 0 1,0 0-1,-1 0 1,1 0 0,-1 0-1,1 1 1,-1-1-1,0 0 1,0 0-1,0 0 1,0 1 0,0-1-1,0 0 1,0 1-1,-1-1 1,1 1-1,0 0 1,-1-1-1,1 1 1,-1 0 0,0 0-1,1 0 1,-1 0-1,0 0 1,0 0-1,1 0 1,-1 1 0,0-1-1,0 1 1,0-1-1,-4 1 1,-39 1-378,44-1 307,0 0 0,0 0 0,0 0 0,0 0 1,0 1-1,0-1 0,0 0 0,0 1 0,0-1 0,0 1 1,1-1-1,-1 1 0,0-1 0,0 1 0,0 0 1,1-1-1,-1 1 0,0 0 0,1-1 0,-1 1 1,1 0-1,-1 0 0,1 0 0,-1 0 0,1-1 1,-1 1-1,1 0 0,0 0 0,0 0 0,-1 0 0,1 0 1,0 0-1,0 0 0,0 0 0,0 0 0,0 0 1,0 0-1,0 0 0,1 0 0,-1 0 0,1 2 1,0-2-314,0 0 1,0 0-1,1 1 1,-1-1 0,1 0-1,-1 0 1,1 0 0,-1-1-1,1 1 1,0 0-1,-1-1 1,1 1 0,0-1-1,-1 1 1,1-1-1,0 0 1,0 1 0,-1-1-1,1 0 1,0 0 0,0-1-1,-1 1 1,4-1-1,1 1-1242,22 0-5030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6.338"/>
    </inkml:context>
    <inkml:brush xml:id="br0">
      <inkml:brushProperty name="width" value="0.025" units="cm"/>
      <inkml:brushProperty name="height" value="0.025" units="cm"/>
    </inkml:brush>
  </inkml:definitions>
  <inkml:trace contextRef="#ctx0" brushRef="#br0">122 18 7495,'0'0'11990,"-9"-1"-10196,5 1-1652,-1 0-1,0 0 1,1 1 0,-1-1 0,1 1 0,-1 0 0,0 0-1,1 1 1,0-1 0,-1 1 0,1 0 0,0 0 0,0 1-1,0-1 1,0 1 0,1 0 0,-1 0 0,1 0-1,-1 0 1,1 1 0,0-1 0,0 1 0,1 0 0,-1 0-1,1 0 1,0 0 0,0 0 0,0 0 0,-2 9-1,3-10-108,1 0 0,-1 0 0,1 0 0,0 0 0,0 0 0,0 0 0,0 0-1,1 0 1,-1-1 0,1 1 0,-1 0 0,1 0 0,0 0 0,1 0 0,-1-1-1,0 1 1,1-1 0,-1 1 0,1-1 0,0 1 0,0-1 0,0 0 0,0 0-1,0 0 1,0 0 0,0 0 0,1 0 0,-1-1 0,1 1 0,0-1-1,-1 0 1,1 1 0,0-1 0,0-1 0,-1 1 0,1 0 0,0-1 0,5 1-1,-3 0-19,1 0-1,0-1 0,0 1 0,-1-1 1,1-1-1,0 1 0,0-1 0,-1 0 1,1 0-1,-1-1 0,1 1 0,-1-1 1,1 0-1,-1-1 0,0 0 0,0 1 1,0-1-1,-1-1 0,7-5 0,-8 7 35,0-1-1,-1 0 1,1 0-1,-1 0 1,0 0-1,0 0 1,0 0-1,-1-1 1,1 1-1,-1 0 1,0-1-1,1 1 1,-2-1-1,1 0 1,0 1-1,-1-1 1,0 0-1,1 0 1,-1 1-1,-1-1 1,0-6-1,-1 6 19,0 0 0,1 1-1,-1-1 1,-1 1 0,1 0-1,-1-1 1,1 1 0,-1 0-1,0 1 1,0-1 0,0 0 0,0 1-1,-1 0 1,1 0 0,0 0-1,-1 0 1,0 0 0,1 1-1,-8-3 1,1 1-96,1 0 1,-1 1-1,0 0 0,0 0 1,0 1-1,0 0 0,-18 2 1,28-1-11,1 0 0,-1 0 0,0 0 1,0 0-1,0 0 0,0 0 0,0 0 1,1 0-1,-1 0 0,0 0 0,0 0 1,0 0-1,0 0 0,0 0 0,1 0 1,-1 0-1,0 0 0,0 0 0,0 0 1,0 0-1,0 1 0,0-1 0,0 0 1,0 0-1,1 0 0,-1 0 0,0 0 1,0 0-1,0 0 0,0 1 0,0-1 1,0 0-1,0 0 0,0 0 0,0 0 1,0 0-1,0 1 0,0-1 0,0 0 1,0 0-1,0 0 0,0 0 0,0 0 1,0 1-1,0-1 0,0 0 0,0 0 1,0 0-1,0 0 0,0 0 0,0 0 1,0 1-1,0-1 0,0 0 0,-1 0 1,1 0-1,0 0 0,0 0 0,0 0 1,0 0-1,0 1 0,0-1 0,0 0 1,0 0-1,-1 0 0,1 0 0,0 0 1,12 6-2587,12-6-2727,4 0-3641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6.790"/>
    </inkml:context>
    <inkml:brush xml:id="br0">
      <inkml:brushProperty name="width" value="0.025" units="cm"/>
      <inkml:brushProperty name="height" value="0.025" units="cm"/>
    </inkml:brush>
  </inkml:definitions>
  <inkml:trace contextRef="#ctx0" brushRef="#br0">228 0 16560,'0'0'1382,"-2"9"-650,1 2-484,0-1 0,1 0 0,0 1 1,1-1-1,0 0 0,0 0 0,1 1 1,0-1-1,6 14 0,12 22 448,-2 1 0,-2 0 0,14 73 0,-26-101-640,-2 0-1,-1 1 0,0-1 0,-1 1 0,-1-1 1,-1 1-1,-1-1 0,-1 0 0,0 0 0,-2 0 1,0-1-1,-8 18 0,2-9-69,-1-1-1,-1-1 1,-1 0-1,-1-1 1,-2 0 0,0-2-1,-1 0 1,-1-1-1,-25 19 1,40-36-222,0-1 0,-1 0 1,1 0-1,-1 0 0,0-1 0,-11 4 1,14-5-92,1-1 0,0 0 0,0 1 0,0-1 0,0 0 0,0 0 0,0 0 0,0 0-1,-1-1 1,1 1 0,0-1 0,0 1 0,0-1 0,-3-1 0,-10-16-6420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582"/>
    </inkml:context>
    <inkml:brush xml:id="br0">
      <inkml:brushProperty name="width" value="0.025" units="cm"/>
      <inkml:brushProperty name="height" value="0.025" units="cm"/>
    </inkml:brush>
  </inkml:definitions>
  <inkml:trace contextRef="#ctx0" brushRef="#br0">132 4 17392,'0'0'1981,"-8"-1"-267,4 0-1648,0 0 1,0 1-1,0-1 1,0 1-1,0 0 1,0 0-1,0 1 1,0-1-1,0 1 1,0 0 0,0 0-1,0 0 1,0 1-1,1-1 1,-1 1-1,0 0 1,1 0-1,-1 0 1,1 1-1,0-1 1,0 1-1,0 0 1,0-1 0,0 1-1,1 1 1,-1-1-1,-2 4 1,3-3-28,-1 1 0,0-1 0,1 0 0,0 1-1,0-1 1,1 1 0,-1-1 0,1 1 0,0 0 0,0 0 0,0-1 0,1 1 0,0 0 0,0 0 0,0 0 0,0 0 0,1 0 0,0-1 0,0 1 0,1 5 0,0-7-59,0 0 0,0 1-1,1-1 1,-1 0 0,1 0 0,-1 0 0,1 0 0,0-1 0,0 1 0,1-1-1,-1 0 1,0 1 0,1-2 0,-1 1 0,1 0 0,-1-1 0,1 1 0,0-1-1,0 0 1,0 0 0,0-1 0,0 1 0,-1-1 0,8 0 0,-4 0-259,0 0 0,0-1 0,-1 0 1,1 0-1,0 0 0,0-1 0,-1 0 1,1-1-1,-1 1 0,1-1 0,-1-1 1,0 1-1,0-1 0,0 0 0,6-6 1,-3 2-1045,1-1 1,-2 0 0,0-1-1,11-14 1,6-18-4081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7.177"/>
    </inkml:context>
    <inkml:brush xml:id="br0">
      <inkml:brushProperty name="width" value="0.025" units="cm"/>
      <inkml:brushProperty name="height" value="0.025" units="cm"/>
    </inkml:brush>
  </inkml:definitions>
  <inkml:trace contextRef="#ctx0" brushRef="#br0">49 1 8552,'0'0'12940,"-48"59"-11498,48-39-321,0 2-577,2 0-352,15 0-95,1 2-33,0-1-449,-3-1-768,-7-3-833,-5-1-1121,-3-2-1057,-2-6-1953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7.504"/>
    </inkml:context>
    <inkml:brush xml:id="br0">
      <inkml:brushProperty name="width" value="0.025" units="cm"/>
      <inkml:brushProperty name="height" value="0.025" units="cm"/>
    </inkml:brush>
  </inkml:definitions>
  <inkml:trace contextRef="#ctx0" brushRef="#br0">0 88 8456,'0'0'11115,"69"-13"-9546,-29 2-928,3-1-289,3 0-256,-6 2-32,-2 1-96,-7 1-705,-8 3-1088,-8 2-2467,-7-2-1698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47.850"/>
    </inkml:context>
    <inkml:brush xml:id="br0">
      <inkml:brushProperty name="width" value="0.025" units="cm"/>
      <inkml:brushProperty name="height" value="0.025" units="cm"/>
    </inkml:brush>
  </inkml:definitions>
  <inkml:trace contextRef="#ctx0" brushRef="#br0">0 1 11915,'0'0'4543,"10"0"-3032,12 0-846,77 2 2322,-90-2-2724,0 1 0,-1 0 0,1 1 0,-1 0 1,0 0-1,1 1 0,-1 0 0,0 0 0,10 7 0,-17-10-247,0 1 0,0 0 0,0-1 0,0 1 0,0 0 0,0 0-1,0 0 1,0 0 0,0 0 0,0 0 0,0 0 0,-1 0 0,1 1 0,0-1 0,-1 0-1,1 0 1,-1 1 0,1-1 0,-1 0 0,0 1 0,0-1 0,1 0 0,-1 1 0,0-1-1,0 0 1,0 1 0,-1 1 0,0-1 9,0 1 0,0 0 0,0-1-1,-1 0 1,1 1 0,-1-1 0,0 0 0,0 0-1,0 0 1,0 0 0,0 0 0,-3 2 0,-7 4 23,0 0 0,0-1 1,-25 10-1,21-11-34,11-5-14,0 1-1,0-1 0,0 1 1,0 0-1,0 1 0,1-1 1,-1 1-1,1-1 0,-1 2 1,1-1-1,0 0 0,-5 7 1,9-10-4,0 1 1,0 0 0,0-1 0,0 1 0,0-1 0,1 1 0,-1-1 0,0 1-1,1-1 1,-1 1 0,0-1 0,1 1 0,-1-1 0,0 1 0,1-1 0,-1 1-1,1-1 1,-1 0 0,1 1 0,-1-1 0,1 0 0,-1 1 0,1-1 0,-1 0 0,1 0-1,-1 0 1,1 1 0,0-1 0,-1 0 0,1 0 0,-1 0 0,1 0 0,0 0-1,-1 0 1,1 0 0,-1 0 0,1 0 0,-1 0 0,2-1 0,31 2-131,-30-1 72,46 1-963,71-2-5973,-78-1 917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53.318"/>
    </inkml:context>
    <inkml:brush xml:id="br0">
      <inkml:brushProperty name="width" value="0.025" units="cm"/>
      <inkml:brushProperty name="height" value="0.025" units="cm"/>
    </inkml:brush>
  </inkml:definitions>
  <inkml:trace contextRef="#ctx0" brushRef="#br0">1650 133 4612,'0'0'5115,"-9"-6"-4544,-9-6-409,6 5 8,0 0 0,1-1-1,0 0 1,0 0 0,1-2 0,-13-13-1,19 19-44,0 0 0,0 0-1,-1 0 1,1 1 0,-1 0-1,0 0 1,0 0 0,0 0-1,0 1 1,0 0 0,0 0-1,-1 0 1,1 1 0,-1 0-1,1 0 1,-1 0 0,0 1-1,-8 0 1,-16 0-43,0 1-1,-36 7 0,47-5 98,-28 3 116,1-2 0,-1-1-1,0-3 1,-63-8 0,64 3-93,0 2 1,0 2 0,-1 2-1,1 3 1,1 1 0,-1 2-1,1 2 1,0 2 0,-45 18 0,52-15-43,0 2 1,2 1 0,0 2 0,1 2 0,1 1-1,1 1 1,0 2 0,3 1 0,0 2 0,-40 48-1,61-64-105,0 1 0,2 0-1,0 0 1,0 0 0,1 1-1,1 0 1,0 1-1,1-1 1,0 1 0,1 0-1,-1 24 1,2 13-16,3 0 0,8 56 0,0 21 69,-9-77-81,3-1-1,3 0 1,1 0-1,3-1 1,1 0-1,29 75 1,-32-106 1,0 0 1,2 0 0,0-1 0,1 0-1,1-1 1,0 0 0,2-1-1,0-1 1,0 0 0,2 0 0,-1-2-1,2 0 1,0-1 0,0 0 0,1-1-1,1-2 1,0 1 0,36 10 0,-21-11 18,0-2 0,0-1 0,1-2 1,0-1-1,0-2 0,0-2 1,0 0-1,-1-3 0,1-1 1,56-16-1,24-14 111,195-89 0,-103 36-60,-174 75-9,0 0 1,-2-3-1,1 0 1,-2-2 0,-1-2-1,0 0 1,-1-2-1,28-29 1,-14 9 262,-2-3 0,-2-1 0,-2-2 1,40-70-1,-59 87-215,-2 0 1,-2 0 0,0-1 0,-2-1 0,-2 0 0,-1-1-1,-2 1 1,-1-2 0,1-34 0,-5 52-96,-1-1 1,-1 0-1,-1 0 1,0 1-1,-1-1 1,-1 1-1,-11-30 1,10 36-35,-1 0-1,0 0 1,0 1-1,-1 0 1,0 0-1,-1 0 1,0 1-1,0 0 1,-1 1-1,-1 0 1,1 0-1,-13-7 1,3 4-5,-1 1 1,-25-9-1,29 13-498,0 0-1,1-2 1,0 0 0,-28-20-1,21 4-3193,12 4-2023,-1-9-8258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1:54.487"/>
    </inkml:context>
    <inkml:brush xml:id="br0">
      <inkml:brushProperty name="width" value="0.025" units="cm"/>
      <inkml:brushProperty name="height" value="0.025" units="cm"/>
    </inkml:brush>
  </inkml:definitions>
  <inkml:trace contextRef="#ctx0" brushRef="#br0">723 111 3908,'0'0'1836,"1"-9"-1222,3-26-91,-4 34-460,-1 0 1,1 1-1,-1-1 0,1 0 1,-1 0-1,1 0 0,-1 1 1,1-1-1,-1 0 0,1 1 1,-1-1-1,0 0 0,0 1 1,1-1-1,-1 1 0,0-1 1,0 1-1,0-1 0,1 1 0,-1 0 1,0-1-1,0 1 0,0 0 1,0 0-1,0 0 0,0-1 1,0 1-1,0 0 0,1 0 1,-3 1-1,-34 0 945,31 0-749,-9 2-22,0 0 0,0 1-1,0 0 1,0 1 0,1 1 0,-1 1 0,2 0-1,-1 0 1,-12 11 0,-12 8 354,-59 57 0,59-47 105,2 2 1,1 2 0,2 1-1,-48 81 1,58-82-602,3 1 0,1 1 1,2 0-1,2 1 0,2 1 1,1 1-1,3-1 0,2 2 1,-3 74-1,9-83-74,2 1 0,2-1 0,1 0-1,2 0 1,1-1 0,2 0 0,24 62 0,-22-75-16,0 0 1,2-1 0,0 0-1,1-1 1,1 0 0,1-1-1,1-1 1,1-1 0,1-1-1,0 0 1,1-1 0,29 17-1,-3-5-107,1-2 0,1-2 0,1-2 0,1-3-1,1-2 1,88 19 0,-114-33 141,0-1-1,1-2 0,-1 0 1,0-1-1,1-2 1,-1 0-1,0-2 1,-1-1-1,1 0 1,-1-2-1,0-1 1,-1-1-1,0-1 1,-1-1-1,23-16 1,-11 4 491,-2-1 0,-1-1 0,-1-2 0,-1-1 0,-2-1 0,-1-2 0,-1 0 0,34-60 0,70-155 527,-106 193-1009,-1-2 0,24-97 1,-37 94 33,-2-1 1,-3 0-1,-4-86 1,-2 56-50,3 64 1,-2 1 1,-1-1 0,-1 0 0,-1 1-1,-2 0 1,-10-32 0,12 47 9,0 0 0,-1 0 0,0 0 0,-1 0 0,0 1 0,-1 0 0,0 0 0,0 1 0,-1-1 0,0 2 0,0-1 0,0 1 0,-1 1 0,-1-1 0,1 1 0,-1 1 0,-11-5 0,-15-2 57,1 1-1,-2 2 1,-72-9-1,8 2-1938,3-11-4808,47 8-2712</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2:54.748"/>
    </inkml:context>
    <inkml:brush xml:id="br0">
      <inkml:brushProperty name="width" value="0.025" units="cm"/>
      <inkml:brushProperty name="height" value="0.025" units="cm"/>
    </inkml:brush>
  </inkml:definitions>
  <inkml:trace contextRef="#ctx0" brushRef="#br0">401 106 4965,'0'0'2386,"9"-5"-1697,29-16-65,-37 21-601,-1 0-1,0-1 1,0 1-1,1 0 1,-1 0 0,0 0-1,0 0 1,1 0-1,-1 0 1,0 0-1,0 0 1,1 0 0,-1 0-1,0 0 1,0 0-1,1 0 1,-1 0 0,0 0-1,1 0 1,-1 0-1,0 0 1,0 0-1,1 0 1,-1 0 0,0 0-1,0 0 1,1 1-1,-1-1 1,0 0-1,0 0 1,0 0 0,1 0-1,-1 1 1,0-1-1,0 0 1,0 0-1,1 0 1,-1 1 0,0-1-1,0 0 1,3 16 466,-5 16 344,-10 23 375,-2 0 1,-26 65-1,11-33-205,-169 608 2422,55 14-4410,143-707 984,-20 156 0,18-132 54,2 1-1,0 0 0,8 50 1,-8-75-28,1 1 0,0-1 0,-1 0 0,1 1 0,0-1 0,1 0 0,-1 1 0,0-1 0,1 0 1,-1 0-1,1 0 0,-1 0 0,1 0 0,0-1 0,0 1 0,0 0 0,0-1 0,0 1 0,0-1 0,1 0 0,-1 0 0,0 0 0,1 0 0,-1 0 1,1 0-1,-1-1 0,1 1 0,4-1 0,8 2 227,0-2 0,0 0 0,0-1 0,15-3-1,13 0-6,1119 28-261,-1061-10-28,-1 4-1,143 46 1,-168-45 87,1-4-1,0-2 1,1-5 0,0-2 0,94-6 0,386-54-84,-396 33 54,1051-198 180,-1145 204-198,706-132 47,-757 146-116,-13 1 109,0 0 1,0 0-1,0 0 1,0 0 0,0-1-1,0 1 1,0-1 0,0 0-1,0 0 1,-1 0 0,1 0-1,0 0 1,-1-1 0,1 1-1,0-1 1,-1 0 0,0 1-1,1-1 1,-1 0-1,0 0 1,0-1 0,0 1-1,0 0 1,2-5 0,8-11-12,153-254-43,-147 235-18,-1 0 1,-2-2 0,-1 1-1,-3-2 1,13-71-1,-17 20-66,-3-1-1,-5 1 0,-3-1 1,-33-177-1,34 251 63,-1 1-1,0 0 1,-1 0 0,-1 0-1,-1 0 1,-9-17-1,10 25 61,0 0-1,0 1 0,-1-1 1,0 1-1,0 1 1,-1-1-1,0 1 0,0 1 1,-1-1-1,0 2 1,-14-8-1,20 11-42,0 0 0,0 0 0,0 0 0,0 0 0,0-1 0,0 1 0,1-1 0,-1 0 0,1 0 0,0 0 0,0 0 0,0 0 0,0 0 0,0 0 0,1-1 0,-1 1 0,0-7 0,0 4 11,-1 1-1,1-1 0,-1 1 0,0-1 0,0 1 0,-5-7 0,2 7 35,1-1 0,-1 2-1,0-1 1,-1 0-1,1 1 1,-1 0-1,0 1 1,0-1 0,0 1-1,0 1 1,-8-3-1,-91-16 332,67 14-305,-922-109-111,-9 71-60,-116-9 45,490 14 70,-1 38 173,317 33-31,2 0-4494,225-30-246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06.560"/>
    </inkml:context>
    <inkml:brush xml:id="br0">
      <inkml:brushProperty name="width" value="0.025" units="cm"/>
      <inkml:brushProperty name="height" value="0.025" units="cm"/>
      <inkml:brushProperty name="color" value="#E71224"/>
    </inkml:brush>
  </inkml:definitions>
  <inkml:trace contextRef="#ctx0" brushRef="#br0">262 249 5862,'3'-9'6881,"2"-1"-5789,-1 0-565,1 1 1,-2-1-1,1 0 0,-1 0 0,-1 0 1,2-15-1,-4 24-479,0 1 0,0 0 0,-1 0 0,1 0 1,0 0-1,0-1 0,-1 1 0,1 0 0,0 0 0,0 0 0,-1 0 1,1 0-1,0 0 0,-1 0 0,1 0 0,0 0 0,0 0 0,-1 0 1,1 0-1,0 0 0,-1 0 0,1 0 0,0 0 0,0 0 0,-1 0 1,1 0-1,0 1 0,0-1 0,-1 0 0,1 0 0,0 0 0,0 0 1,-1 1-1,1-1 0,0 0 0,0 0 0,0 0 0,-1 1 0,1-1 0,0 0 1,0 0-1,0 1 0,0-1 0,-1 1 0,-11 11 108,-4 12 64,1 1 0,1 0 0,1 1 0,2 1 0,-17 55 0,-22 150 963,35-148-702,-28 157-344,11 3 0,-3 348 0,39-178-350,-3-409 211,-1-1-1,1 1 1,-1-1 0,1 1-1,1-1 1,-1 1 0,1-1 0,-1 0-1,1 0 1,0 0 0,1 0 0,-1 0-1,1 0 1,-1 0 0,5 3-1,-1-1-5,0-1-1,1 0 0,-1-1 1,1 1-1,0-1 0,0 0 0,0-1 1,9 3-1,7 1-7,0-1-1,0-1 1,0-1-1,0-2 1,27 1-1,392-16 89,-73-1-53,199 49-24,-392-23 5,0-8 0,0-7 0,271-39 0,-284 21 11,0 7 1,0 8 0,1 6 0,181 25-1,100 22-17,-353-44-86,-1-3 0,172-24-1,-207 15 91,105-4-1,-143 13 26,0 1 0,0 0 0,0 2 0,-1 0 0,1 1 0,-1 1 0,0 0 0,0 1 0,32 17 0,-47-22-22,22 14 29,46 18-1,-60-29-21,-1-1 0,0-1 0,1 0 1,0 0-1,0-1 0,-1 0 0,1 0 0,17-2 0,-26 0-8,1 1 1,0-1-1,-1 0 1,1 1-1,0-1 0,-1 0 1,1 0-1,-1 0 0,1 0 1,-1 0-1,1 0 0,-1 0 1,0-1-1,0 1 0,0 0 1,0-1-1,0 1 0,0-1 1,0 1-1,0-1 0,0 0 1,-1 1-1,1-1 1,-1 0-1,1 1 0,-1-1 1,1-3-1,4-54 29,-5 52-25,1-100 54,15-264 242,23-91-358,-37 360 36,-4 0 1,-25-156-1,9 124-5,13 80-6,-3 0-1,-2 0 1,-23-71 0,31 119 33,-1 0 1,1 0 0,-1 0 0,0 0-1,0 1 1,-1 0 0,0-1 0,0 1-1,0 0 1,0 1 0,-1-1 0,0 1 0,0 0-1,0 0 1,0 1 0,-12-6 0,3 3-2,-1 1 1,0 1-1,-1 1 1,1 0 0,-29-1-1,-81-7-86,-270-33 142,193 14 36,-287-8 0,-34 21-87,2-36-131,223 2 103,-450-53-45,642 97 63,0 4 0,0 6 0,0 3 1,1 6-1,-115 27 0,93-3-174,3 5 0,-204 97 1,314-131 113,12-5 0,-1-1-1,0 1 0,0-1 1,0 0-1,0 1 1,0-1-1,0-1 0,0 1 1,0 0-1,0-1 0,-5 1 1,8-1 23,0 0 1,-1-1 0,1 1-1,0 0 1,0 0 0,0 0-1,0 0 1,0 0 0,-1 0-1,1 0 1,0 0 0,0 0-1,0 0 1,0-1 0,0 1-1,0 0 1,0 0 0,0 0-1,0 0 1,-1 0 0,1 0-1,0-1 1,0 1 0,0 0-1,0 0 1,0 0 0,0 0-1,0 0 1,0-1 0,0 1-1,0 0 1,0 0 0,0 0-1,0 0 1,0 0 0,0-1-1,0 1 1,0 0 0,0 0-1,0 0 1,0 0 0,1 0-1,-1-1 1,0 1 0,0 0-1,0 0 1,0 0 0,0 0-1,0 0 1,0 0 0,0 0-1,0-1 1,1 1 0,-1 0-1,0 0 1,0 0 0,0 0-1,12-25-5418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08.390"/>
    </inkml:context>
    <inkml:brush xml:id="br0">
      <inkml:brushProperty name="width" value="0.025" units="cm"/>
      <inkml:brushProperty name="height" value="0.025" units="cm"/>
      <inkml:brushProperty name="color" value="#E71224"/>
    </inkml:brush>
  </inkml:definitions>
  <inkml:trace contextRef="#ctx0" brushRef="#br0">12130 5806 8136,'0'16'1047,"-1"-11"-835,1 0 0,0 1 0,0-1 0,1 0 0,0 0-1,-1 0 1,4 10 0,-3-13-129,1 0 0,-1-1 0,0 1 0,1 0 0,-1-1 0,1 1 0,-1 0 0,1-1 0,0 0 0,0 1 0,-1-1 0,1 0 0,0 0 1,0 0-1,0 0 0,0-1 0,0 1 0,1 0 0,-1-1 0,0 0 0,0 1 0,0-1 0,3 0 0,1 0 113,1 0 1,-1 0-1,1 0 0,-1-1 1,1 0-1,-1 0 0,0-1 1,0 0-1,12-5 0,55-32 240,-18 8 112,-38 23-398,-5 3-143,0 0 0,0-2 0,13-8 0,-23 13 62,1 1 1,-1-1-1,0 0 1,0 1-1,0-1 1,-1 0 0,1 0-1,0-1 1,-1 1-1,1 0 1,-1 0-1,0-1 1,0 1-1,0-1 1,0 1 0,0-1-1,0 0 1,-1 1-1,1-1 1,-1 0-1,0-3 1,-1 3-28,-1 1 0,0 0 0,0 0 0,0 0-1,0 0 1,0 0 0,-1 0 0,1 1 0,-1-1 0,1 1 0,-1 0 0,1-1 0,-1 1 0,0 0 0,-3 0-1,-7-5 20,-67-41 170,57 32 235,0 1 1,-1 2-1,0 0 0,-52-17 1,1 15-684,0 3 0,0 3 0,-117 3 0,99 4 280,-161-21 0,151 0 245,1-5 1,1-4-1,-154-70 1,-275-169-421,423 212 84,-636-407-409,371 220 20,228 161 33,-3 6-1,-4 7 1,-3 6-1,-214-59 1,201 80 609,-188-23 1,-177 3 616,-12-2-373,442 51-469,-1259-207-6,726 63 234,13-48-345,290 93 17,-1453-610-108,919 331-192,788 354 280,1-2 0,2-4 1,3-3-1,1-3 0,-72-70 1,110 90 244,1-1 1,2-1 0,2-2-1,1 0 1,2-2 0,1-1-1,2-1 1,2-1 0,1-1-1,2-1 1,-20-80 0,31 97-93,2-1 1,1 1 0,2-1-1,0 1 1,1-1 0,2 1-1,1-1 1,0 1 0,2 0 0,1 0-1,1 0 1,1 1 0,1 0-1,2 0 1,24-41 0,-7 20-39,2 2 0,2 1 0,2 2-1,59-56 1,-65 71 1,0 1 0,2 2 0,0 1 0,2 1 0,0 1-1,1 2 1,44-16 0,-59 27-51,1 1 1,0 1-1,1 0 0,-1 1 0,1 2 1,-1 0-1,1 0 0,0 2 1,-1 1-1,1 0 0,-1 1 0,0 1 1,0 1-1,0 1 0,-1 1 1,0 0-1,0 1 0,0 1 0,20 14 1,-3 0-230,56 31 334,-82-49-169,1-1-1,-1 0 1,1-1 0,-1 0-1,1-1 1,0 0 0,0-1-1,13 1 1,-20-2-479,6 0-1172,-6-5-2877,-3-7-1796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08.872"/>
    </inkml:context>
    <inkml:brush xml:id="br0">
      <inkml:brushProperty name="width" value="0.025" units="cm"/>
      <inkml:brushProperty name="height" value="0.025" units="cm"/>
      <inkml:brushProperty name="color" value="#E71224"/>
    </inkml:brush>
  </inkml:definitions>
  <inkml:trace contextRef="#ctx0" brushRef="#br0">1 69 9385,'13'2'3867,"45"7"-2230,-14-12-1339,-1-1 1,0-1-1,0-3 0,45-14 1,-4 1-473,-61 16 121,1 0 0,0 2 0,0 1 0,1 0 0,-1 2 0,0 1-1,43 7 1,-58-7 83,-1 1-1,1 1 0,-1 0 0,0 0 0,0 0 0,0 1 1,0 0-1,0 1 0,-1 0 0,0 0 0,0 0 0,0 1 1,-1 0-1,0 0 0,0 1 0,0 0 0,-1 0 0,0 0 1,0 1-1,-1-1 0,0 1 0,0 0 0,-1 1 0,4 13 1,-5-12 163,0 0 0,0 0 0,-1 0 1,-1 0-1,0 0 0,0 0 0,-1 0 1,0 0-1,0 0 0,-1 0 0,-1-1 0,0 1 1,0-1-1,-1 1 0,0-1 0,0 0 1,-10 14-1,-8 7 146,-1-1 0,-1-1 1,-45 39-1,-25 29-744,73-70-1273,2 2 0,-24 42 0,6 4-4012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5.951"/>
    </inkml:context>
    <inkml:brush xml:id="br0">
      <inkml:brushProperty name="width" value="0.025" units="cm"/>
      <inkml:brushProperty name="height" value="0.025" units="cm"/>
      <inkml:brushProperty name="color" value="#E71224"/>
    </inkml:brush>
  </inkml:definitions>
  <inkml:trace contextRef="#ctx0" brushRef="#br0">223 123 7399,'2'-8'4959,"0"1"-4324,0 0-1,-1 0 1,0 0-1,0 0 0,0 0 1,-1 0-1,-1-14 0,1 19-492,-1 0 0,0-1 0,0 1 0,0 0 0,0 0 0,0 0 0,0-1 0,0 1 0,-1 0 0,1 1 0,-1-1 0,0 0 0,1 0 0,-1 1 0,0-1 0,0 1 0,0-1 0,0 1 0,0 0 0,0 0-1,0 0 1,-1 0 0,1 0 0,0 0 0,-1 1 0,1-1 0,0 1 0,-1-1 0,1 1 0,-5 0 0,-1 0-33,0 0 1,1 0-1,-1 1 0,1 0 0,0 0 1,-1 1-1,1 0 0,0 0 0,0 1 1,0 0-1,0 0 0,0 1 0,1-1 1,-10 8-1,11-7-77,0 0 0,1 0 0,0 0 0,0 0 0,0 1 0,0-1 0,1 1 0,0 0 0,0 0 0,0 0 0,0 1 0,1-1 0,0 1 0,0-1 0,1 1 0,-1 0 0,1 0 0,0-1 0,0 8 0,1-12-33,0 0 0,0 0 0,1 0 0,-1 0 0,0 0 0,0 0 0,0-1 0,1 1 0,-1 0 0,0 0 0,1 0 0,-1 0-1,1 0 1,-1-1 0,1 1 0,-1 0 0,1 0 0,-1-1 0,1 1 0,0 0 0,-1-1 0,1 1 0,0-1 0,0 1-1,0-1 1,-1 1 0,1-1 0,0 0 0,2 1 0,0 0 12,1 0-1,0-1 1,0 0-1,-1 1 1,1-1-1,0-1 1,0 1 0,4-1-1,6-2 76,1-1 0,28-11 0,-9-1-5,47-18-106,-74 32-30,0 0-1,0 0 0,0 1 0,0 0 0,0 0 0,0 0 1,0 1-1,1 1 0,10 0 0,-16 0 40,0 0 1,1 0-1,-1 0 1,0 0-1,0 1 0,0-1 1,0 0-1,0 1 1,0-1-1,-1 1 0,1 0 1,0 0-1,-1-1 1,0 1-1,1 0 0,-1 0 1,0 0-1,0 1 1,0-1-1,0 0 0,0 0 1,-1 1-1,1-1 0,0 4 1,6 62-10,-7-59 24,1 29 97,-1-1 0,-1 1 0,-2-1 1,-9 40-1,10-67 59,-1-1 0,1 1 1,-2-1-1,1 0 0,-1 0 1,0 0-1,-1 0 0,0-1 0,-1 0 1,1 0-1,-2 0 0,1-1 1,-1 1-1,0-2 0,0 1 0,-1-1 1,0 0-1,0-1 0,0 0 1,-18 8-1,21-11-101,1 0 1,-1-1-1,1 1 1,-1-1-1,0 0 1,0 0-1,0-1 1,0 0 0,0 1-1,1-2 1,-1 1-1,0 0 1,0-1-1,0 0 1,0 0-1,1-1 1,-1 1-1,0-1 1,1 0-1,0 0 1,-1-1-1,1 1 1,0-1-1,0 0 1,0 0-1,1 0 1,-1-1 0,1 1-1,0-1 1,-3-4-1,0 0-62,1 0 1,0-1-1,1 0 0,0 1 1,0-2-1,1 1 0,0 0 1,1-1-1,0 1 0,1-1 0,-1 0 1,2 1-1,0-1 0,1-13 1,0 18-8,0 0 1,0 0 0,1 1 0,0-1 0,0 1 0,0-1-1,1 1 1,-1 0 0,1 0 0,0 0 0,0 0 0,0 0-1,1 1 1,-1-1 0,6-3 0,10-7-957,38-23-1,-42 29 40,75-50-6769,-61 40 3305,14-10-5202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9.095"/>
    </inkml:context>
    <inkml:brush xml:id="br0">
      <inkml:brushProperty name="width" value="0.025" units="cm"/>
      <inkml:brushProperty name="height" value="0.025" units="cm"/>
    </inkml:brush>
  </inkml:definitions>
  <inkml:trace contextRef="#ctx0" brushRef="#br0">84 0 12940,'0'0'2333,"-10"12"64,5-6-2134,-2 1 174,0 1 1,1 0-1,-1 1 0,1-1 0,1 1 0,0 1 0,0-1 1,1 1-1,0-1 0,0 1 0,-2 16 0,5-20-370,0 0 0,0 0 0,1 0 0,0 0 0,0 0 0,1 0 0,0 0 0,0 0 0,0 0 0,1 0 0,0 0-1,0-1 1,0 1 0,1-1 0,-1 1 0,1-1 0,1 0 0,-1 0 0,1 0 0,0-1 0,0 1 0,0-1 0,1 0 0,-1 0 0,1 0 0,0-1 0,0 0-1,0 0 1,1 0 0,-1 0 0,1-1 0,-1 0 0,1 0 0,0-1 0,0 1 0,0-1 0,0-1 0,6 1 0,10 0-383,-1-1 0,0-2 0,1 0 0,-1-1 0,37-10 1,-54 12 325,38-9 683,-41 10-663,0-1 1,0 1-1,0 0 1,0 0-1,1 0 1,-1 0-1,0 0 1,0 0-1,0 0 1,0 0-1,1 0 1,-1 0-1,0 1 1,0-1-1,0 0 1,0 1-1,0-1 0,0 1 1,0-1-1,0 1 1,0 0-1,0-1 1,0 1-1,0 0 1,0 0-1,0 0 1,-1 0-1,1 0 1,1 1-1,-1 1 5,1-1 0,-1 0 0,1 1-1,0-1 1,0 0 0,-1 0 0,2 0 0,-1 0-1,0 0 1,0-1 0,1 1 0,-1-1 0,0 1-1,1-1 1,0 0 0,-1 0 0,1 0 0,0 0-1,-1-1 1,1 1 0,0-1 0,0 0-1,0 1 1,-1-1 0,1 0 0,0-1 0,4 0-1,4 1-225,1-1-1,-1-1 0,0 0 0,0-1 1,18-6-1,13-11-1237,-30 14 1153,0 0-1,0 0 1,0 1-1,1 1 1,0 0-1,0 1 1,24-4-1,-36 8 312,0-1-1,-1 0 1,1 0-1,0 1 0,0-1 1,0 0-1,0 1 1,-1-1-1,1 1 1,0-1-1,0 1 1,-1 0-1,1-1 0,0 1 1,-1 0-1,1-1 1,-1 1-1,1 0 1,-1 0-1,1 0 1,-1-1-1,1 1 0,-1 0 1,0 0-1,1 0 1,-1 0-1,0 0 1,0 1-1,7 37 1295,-2-7-443,3-16-783,1 1 1,0-1-1,2-1 0,-1 0 1,2 0-1,0-1 0,19 17 1,28 35-344,-48-52 162,0 0 0,-2 1 0,0 0 0,0 1 0,9 26 0,-16-37 137,0-1 0,-1 1 0,0 0 0,0 0 0,0-1 1,0 1-1,-1 0 0,0 0 0,0 0 0,0 0 0,-1 0 0,1-1 0,-1 1 0,0 0 0,-1 0 0,1-1 0,-1 1 0,0-1 0,0 1 0,0-1 0,-1 0 1,1 0-1,-1 0 0,0 0 0,-5 4 0,-1 0 207,0-1 0,0 0 0,-1 0 0,0-1 1,0-1-1,0 0 0,-1 0 0,0-1 0,0 0 0,0-1 1,0 0-1,-13 1 0,18-3-211,-1 0 0,1-1 0,0 0 0,0 0 1,-1 0-1,1-1 0,0 0 0,0 0 0,0 0 0,0-1 0,0 0 0,0 0 1,0-1-1,1 1 0,-1-1 0,1-1 0,0 1 0,0-1 0,0 0 0,0 0 1,0 0-1,1 0 0,-7-10 0,4 4-151,2-1-1,-1 1 1,1-1 0,1 0-1,0 0 1,1 0 0,0-1-1,0 1 1,1-1 0,1 0-1,0 1 1,1-1 0,0 0-1,1 0 1,0 0 0,0 1-1,2-1 1,6-20 0,-5 17 39,2 1 0,0 0 1,1 1-1,0-1 1,1 1-1,0 1 0,1-1 1,0 2-1,1-1 0,1 1 1,0 1-1,0 0 0,1 0 1,16-10-1,-12 12 5,0 0 1,1 1-1,-1 1 0,1 0 1,1 1-1,34-4 0,16 0-3441,-63 8 3008,44-5-5425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6.338"/>
    </inkml:context>
    <inkml:brush xml:id="br0">
      <inkml:brushProperty name="width" value="0.025" units="cm"/>
      <inkml:brushProperty name="height" value="0.025" units="cm"/>
      <inkml:brushProperty name="color" value="#E71224"/>
    </inkml:brush>
  </inkml:definitions>
  <inkml:trace contextRef="#ctx0" brushRef="#br0">127 110 7591,'0'0'9631,"-8"0"-7389,-25 2-918,33-2-1286,-1 0 0,1 0 1,0 1-1,-1-1 0,1 0 1,-1 0-1,1 0 0,-1 0 1,1 0-1,0 1 0,-1-1 1,1 0-1,-1 0 0,1 0 1,0 1-1,-1-1 0,1 0 1,0 1-1,-1-1 0,1 0 1,0 1-1,0-1 0,-1 0 1,1 1-1,0-1 0,0 1 1,0-1-1,-1 0 0,1 1 1,0-1-1,0 1 0,0-1 1,0 1-1,0-1 0,0 1 1,0-1-1,0 0 0,0 1 1,0-1-1,0 1 0,0-1 1,0 1-1,1-1 0,-1 0 1,0 1-1,0-1 0,0 1 1,0-1-1,1 0 0,-1 1 1,0-1-1,1 1 0,-1-1 1,0 0-1,1 0 0,-1 1 1,0-1-1,1 0 0,-1 1 1,1-1-1,5 2 76,1-1-1,-1 0 1,1 0 0,0 0-1,-1-1 1,1 0 0,0 0 0,-1-1-1,1 0 1,-1 0 0,1 0-1,-1-1 1,1 0 0,10-5 0,-9 4-116,0-1 0,0 0 0,0 0 1,-1-1-1,1 0 0,-1 0 1,0-1-1,-1 0 0,0 0 1,11-13-1,-16 17 0,0 1 1,0 0-1,0-1 1,0 1-1,0-1 1,0 1-1,-1-1 1,1 1-1,0-1 1,-1 0-1,0 1 1,1-1-1,-1 0 1,0 1-1,0-1 1,0 0-1,0 1 1,0-1-1,0 0 1,0 1-1,-1-4 1,0 4 2,0 0 0,0-1-1,0 1 1,0 0 0,0 0 0,-1 0 0,1 0 0,0 0-1,0 0 1,-1 1 0,1-1 0,0 0 0,-1 1 0,1-1 0,-1 1-1,1-1 1,-1 1 0,-2-1 0,-4 0-1,0 1 0,0-1 0,0 1 0,0 1 0,1 0 1,-1 0-1,0 0 0,-9 4 0,5-1 49,1 2-1,0 0 1,0 0 0,0 1-1,1 0 1,0 0 0,1 1 0,-1 1-1,2 0 1,-14 16 0,15-16 19,1-1 1,0 1-1,0 0 1,1 1-1,0-1 0,1 1 1,0 0-1,0 0 1,1 0-1,1 1 0,0-1 1,-2 20-1,4-28-66,0 1 0,0 0 0,1-1 1,-1 1-1,1-1 0,-1 1 0,1 0 0,0-1 0,0 0 0,0 1 0,0-1 0,0 0 0,1 1 0,-1-1 1,1 0-1,-1 0 0,1 0 0,0 0 0,3 2 0,-1-1-4,0 0-1,1-1 1,-1 1-1,1-1 1,-1 0-1,1-1 1,0 1 0,0-1-1,8 1 1,6 0-866,0-1 1,0-1 0,0-1 0,29-5-1,-1-5-4022,-3-4-3219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6.978"/>
    </inkml:context>
    <inkml:brush xml:id="br0">
      <inkml:brushProperty name="width" value="0.025" units="cm"/>
      <inkml:brushProperty name="height" value="0.025" units="cm"/>
      <inkml:brushProperty name="color" value="#E71224"/>
    </inkml:brush>
  </inkml:definitions>
  <inkml:trace contextRef="#ctx0" brushRef="#br0">207 70 13325,'0'0'2594,"-12"-1"75,8 1-2422,-13-3 366,-1 2 0,0 0 0,-1 1-1,-20 3 1,34-2-501,0 0 1,0 0-1,0 1 0,0-1 0,0 1 1,0 0-1,0 0 0,1 1 1,-8 4-1,10-5-72,0 0 0,0 0 0,0 0 0,0 1 1,0-1-1,1 0 0,-1 1 0,1-1 0,-1 1 1,1-1-1,0 1 0,0 0 0,0-1 0,1 1 0,-1 0 1,1 0-1,-1 0 0,1-1 0,0 5 0,0-6-27,1 0-1,-1 0 0,1 0 0,-1 0 1,1 0-1,-1 0 0,1 0 1,0 0-1,0 0 0,-1-1 1,1 1-1,0 0 0,0 0 0,0-1 1,0 1-1,0-1 0,0 1 1,0-1-1,0 1 0,0-1 0,0 1 1,0-1-1,0 0 0,0 0 1,0 1-1,0-1 0,0 0 1,0 0-1,0 0 0,1 0 0,-1 0 1,1-1-1,42-2 175,-30-2-178,1 0 0,-1-1 0,1 0 0,-2-1 0,1 0 0,-1-1 0,21-17 0,-20 14-183,1 0-1,0 2 0,1 0 1,32-14-1,-47 23 175,-1 0 1,1-1-1,0 1 1,-1 0-1,1 0 1,-1-1-1,1 1 0,0 0 1,-1 0-1,1 0 1,-1 0-1,1 0 0,0 0 1,-1 0-1,1 0 1,0 0-1,-1 0 1,1 0-1,-1 0 0,1 1 1,0-1-1,-1 0 1,1 0-1,-1 1 0,1-1 1,-1 0-1,1 1 1,0-1-1,-1 0 1,0 1-1,1-1 0,-1 1 1,1-1-1,-1 1 1,1-1-1,-1 1 0,0-1 1,0 1-1,1-1 1,-1 1-1,0 0 1,0-1-1,1 1 0,-1-1 1,0 1-1,0 0 1,0 1-1,-4 40 713,3-39-630,0 0 1,0 0 0,1 0 0,-1 0 0,1 0 0,0 0 0,0 0 0,0 0 0,0 0 0,0 0 0,2 4 0,-1-6-73,0-1-1,1 1 0,-1 0 1,0-1-1,1 0 0,-1 1 1,1-1-1,-1 0 1,0 0-1,1 1 0,-1-1 1,1 0-1,-1-1 0,0 1 1,1 0-1,-1 0 0,1 0 1,-1-1-1,2 0 0,28-8 157,55-30-258,-68 30 18,0 0-1,0 1 1,0 0-1,1 2 0,0 0 1,1 1-1,-1 1 1,22-1-1,-40 5 71,-1 0-1,1 0 0,0 0 1,-1 0-1,1 0 0,0 0 0,-1 0 1,1 0-1,0 0 0,-1 1 1,1-1-1,0 0 0,-1 1 1,1-1-1,-1 0 0,1 1 1,0-1-1,-1 1 0,1-1 1,-1 0-1,1 1 0,-1-1 0,0 1 1,1 0-1,-1-1 0,1 1 1,-1-1-1,0 1 0,1 0 1,-1 1-1,-1 24 108,-20 23 381,14-38-354,-10 24 283,28-36-206,8-9-624,-1-1 1,0 0-1,19-18 0,-16 14-938,40-25-1,-54 35 1263,0 2 1,0-1-1,0 1 0,1 0 1,-1 0-1,1 1 0,-1 0 1,1 1-1,0-1 1,0 2-1,12-1 0,-18 2 165,-1 0 0,1 0 0,-1 0 0,0 0-1,1 0 1,-1 0 0,0 0 0,0 1 0,0-1 0,0 0-1,0 1 1,0-1 0,0 1 0,0-1 0,-1 1 0,1 0 0,-1-1-1,1 1 1,-1-1 0,1 1 0,-1 0 0,0 0 0,0-1-1,0 1 1,0 0 0,0-1 0,0 1 0,-1 2 0,4 24 1608,-3-27-1630,1-1 1,-1 1-1,0 0 1,0-1-1,1 1 1,-1 0 0,1-1-1,-1 1 1,1 0-1,-1-1 1,1 1-1,-1-1 1,1 1-1,-1-1 1,1 1 0,0-1-1,-1 1 1,1-1-1,0 1 1,-1-1-1,1 0 1,0 0-1,-1 1 1,1-1 0,0 0-1,0 0 1,1 0-1,-2 0-72,1 0-1,0 0 0,0 0 1,-1 1-1,1-1 1,0 0-1,0 0 0,-1 0 1,1 1-1,0-1 1,-1 0-1,1 1 0,0-1 1,-1 1-1,1-1 0,-1 0 1,1 1-1,-1-1 1,1 1-1,-1 0 0,1-1 1,-1 1-1,1-1 1,0 2-1,-1 18-6153,-3-6-877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7.700"/>
    </inkml:context>
    <inkml:brush xml:id="br0">
      <inkml:brushProperty name="width" value="0.025" units="cm"/>
      <inkml:brushProperty name="height" value="0.025" units="cm"/>
      <inkml:brushProperty name="color" value="#E71224"/>
    </inkml:brush>
  </inkml:definitions>
  <inkml:trace contextRef="#ctx0" brushRef="#br0">19 89 4516,'0'0'15754,"10"5"-14895,-4-2-778,0 0-1,0 0 0,0 0 1,0-1-1,1 0 0,-1 0 0,0-1 1,1 0-1,-1 0 0,1-1 1,-1 1-1,1-1 0,0-1 1,-1 1-1,1-1 0,-1 0 1,1-1-1,-1 1 0,0-1 0,0-1 1,0 1-1,8-5 0,-9 4-53,0 1-1,0-1 1,-1 0-1,1 0 0,-1-1 1,0 1-1,0-1 1,0 0-1,-1 0 0,1-1 1,-1 1-1,0-1 1,0 1-1,0-1 0,-1 0 1,0 0-1,4-10 1,-6 14-25,0 1 0,0-1 1,-1 1-1,1-1 0,0 1 1,0-1-1,0 1 1,0-1-1,0 1 0,0-1 1,-1 1-1,1-1 1,0 1-1,-1-1 0,1 1 1,0 0-1,0-1 1,-1 1-1,1-1 0,-1 1 1,1 0-1,0-1 1,-1 1-1,1 0 0,-1 0 1,1-1-1,-1 1 1,1 0-1,-1 0 0,1 0 1,-1 0-1,1-1 1,-1 1-1,-27-1 83,-26 12 10,43-5-77,-1 0-1,2 0 1,-1 1-1,1 1 1,0 0-1,0 0 0,1 1 1,0 0-1,-10 13 1,14-15 1,0 0-1,0 1 1,0-1-1,1 1 1,0 0 0,0 0-1,1 0 1,0 1-1,1-1 1,0 1-1,0 0 1,1 0 0,0-1-1,0 12 1,1-19-3,1 1-1,-1-1 1,0 1 0,0-1 0,1 0 0,-1 1-1,1-1 1,-1 1 0,1-1 0,0 0 0,0 1-1,-1-1 1,1 0 0,0 0 0,0 0 0,0 0-1,0 0 1,0 0 0,0 0 0,1 0 0,-1 0-1,3 1 1,-1 0 4,1-1 0,0 1 0,0-1 1,0 0-1,1 0 0,-1-1 0,0 1 0,5-1 0,8 0 28,0-1 0,0-1 0,18-4 1,-4-2-604,-1 0 1,52-23 0,6-15-5722,-41 15-1368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8.322"/>
    </inkml:context>
    <inkml:brush xml:id="br0">
      <inkml:brushProperty name="width" value="0.025" units="cm"/>
      <inkml:brushProperty name="height" value="0.025" units="cm"/>
      <inkml:brushProperty name="color" value="#E71224"/>
    </inkml:brush>
  </inkml:definitions>
  <inkml:trace contextRef="#ctx0" brushRef="#br0">137 1 13645,'-8'7'2760,"-5"6"-1761,-1 1 0,2 0 1,0 0-1,1 2 0,-16 26 1,21-31-698,1 0 1,-1 0 0,2 1 0,0 0-1,0-1 1,1 1 0,0 1 0,1-1-1,1 0 1,0 20 0,1-30-300,0-1 0,0 1 0,0-1 0,0 0 0,1 1 0,-1-1 0,1 1 0,-1-1 0,1 0 0,0 1 0,-1-1-1,1 0 1,0 0 0,0 1 0,0-1 0,0 0 0,0 0 0,0 0 0,0 0 0,0 0 0,0 0 0,0-1 0,1 1 0,-1 0 0,2 0 0,1 1 20,1-1-1,-1 0 1,0 0-1,1-1 1,-1 1 0,1-1-1,-1 0 1,8-1 0,8-1-199,-1-2 0,35-10 0,-51 13 92,8-3-305,1 1 0,-1 0 0,1 0 0,0 1-1,-1 1 1,1 0 0,0 1 0,24 2 0,-35-2 383,0 0 0,1 0 1,-1 1-1,0-1 0,0 1 0,1-1 0,-1 1 1,0 0-1,0 0 0,0-1 0,0 1 0,0 0 1,0 0-1,0 0 0,0 0 0,0 0 0,-1 0 1,1 0-1,0 0 0,-1 0 0,1 1 0,0-1 1,0 2-1,-1 0 54,1 0 1,0 1-1,-1-1 1,0 1-1,0-1 1,0 0 0,0 1-1,-2 6 1,1-1 466,-2 0 0,0 0 1,0 0-1,0-1 1,-9 16-1,47-69 2426,-2 8-3644,1 1 0,41-31 1,-61 56 444,-7 6 95,0-1 1,0 1-1,-1-1 1,1-1-1,8-10 1,-15 16 178,-1 34-278,-3-5 722,-13 43 0,11-50-115,1 1 1,1-1-1,-4 44 0,21-75-2203,-1-34-7062,-10 13-358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8.668"/>
    </inkml:context>
    <inkml:brush xml:id="br0">
      <inkml:brushProperty name="width" value="0.025" units="cm"/>
      <inkml:brushProperty name="height" value="0.025" units="cm"/>
      <inkml:brushProperty name="color" value="#E71224"/>
    </inkml:brush>
  </inkml:definitions>
  <inkml:trace contextRef="#ctx0" brushRef="#br0">0 0 13421,'0'0'9032,"56"13"-19506,-31-10 1442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9.026"/>
    </inkml:context>
    <inkml:brush xml:id="br0">
      <inkml:brushProperty name="width" value="0.025" units="cm"/>
      <inkml:brushProperty name="height" value="0.025" units="cm"/>
      <inkml:brushProperty name="color" value="#E71224"/>
    </inkml:brush>
  </inkml:definitions>
  <inkml:trace contextRef="#ctx0" brushRef="#br0">124 1 2947,'0'0'10885,"-2"9"-7730,-5 5-2138,-1-1-1,0 1 1,0-1 0,-1-1 0,-15 16 0,-12 18 1242,34-43-2145,0-1-67,0 1 0,0-1 0,0 1 0,1-1 1,-1 1-1,1 0 0,-1-1 0,1 1 0,0 0 0,0 0 0,0 0 0,1 0 1,-1 6-1,3-8-50,0 0 1,0 0 0,0 0 0,1-1-1,-1 1 1,0-1 0,1 1 0,-1-1-1,0 0 1,1 0 0,-1 0 0,0 0-1,1 0 1,3-2 0,-4 2-34,63-12-2817,-49 8 2258,1 0 1,0 1-1,19 0 1,-27 3 668,1-1-156,0 1 1,0 1 0,-1-1-1,1 2 1,14 2 0,-22-3 89,-1-1 0,0 1 0,1-1 1,-1 1-1,0-1 0,0 1 0,1 0 0,-1 0 1,0 0-1,0 0 0,0 0 0,0 0 1,0 0-1,0 0 0,0 0 0,0 0 1,-1 0-1,2 3 0,-1-2 61,-1 0 1,0 0-1,0 0 1,0 0-1,0 0 1,0 0-1,0 0 1,-1 0-1,1 0 1,-1 0-1,1 0 1,-1 0-1,0 0 1,1 0-1,-1 0 1,0-1-1,-2 4 1,-3 2 142,1 0 1,-1 0 0,0 0 0,-1-1-1,0 0 1,0 0 0,0-1 0,-1 0-1,1 0 1,-1-1 0,0 0-1,-1 0 1,1-1 0,-1 0 0,1 0-1,-1-1 1,0 0 0,0-1 0,-11 1-1,20-2-313,-1-1 0,1 1-1,0 0 1,-1 0 0,1-1 0,-1 1-1,1-1 1,0 1 0,-1 0-1,1-1 1,0 1 0,-1-1-1,1 1 1,0-1 0,0 1-1,-1-1 1,1 1 0,0-1 0,0 1-1,0-1 1,0 1 0,0-1-1,0 1 1,0-1 0,0 1-1,0-1 1,0 1 0,0-1 0,0 0-1,0 1 1,0-1 0,4-19-3171,12-1-2077,8-4-1969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9.367"/>
    </inkml:context>
    <inkml:brush xml:id="br0">
      <inkml:brushProperty name="width" value="0.025" units="cm"/>
      <inkml:brushProperty name="height" value="0.025" units="cm"/>
      <inkml:brushProperty name="color" value="#E71224"/>
    </inkml:brush>
  </inkml:definitions>
  <inkml:trace contextRef="#ctx0" brushRef="#br0">156 125 12011,'0'0'1436,"-11"6"-421,1-1-593,-1 1 1,1 1 0,0 0 0,0 0-1,1 1 1,0 0 0,1 1 0,0 0-1,0 0 1,1 1 0,0 0-1,0 0 1,1 1 0,1 0 0,-9 22-1,13-30-298,0-1 0,0 1 0,0 0-1,1 0 1,-1 0 0,1 0-1,-1 1 1,1-1 0,0 0 0,0 0-1,1 0 1,-1 0 0,1 0-1,-1 0 1,1 0 0,0 0 0,0 0-1,0-1 1,0 1 0,1 0-1,-1 0 1,1-1 0,0 1-1,0-1 1,0 1 0,3 2 0,-1-3-77,0 0 0,0 0 0,1-1 1,-1 1-1,0-1 0,1 0 0,0 0 1,-1 0-1,1-1 0,-1 1 0,1-1 1,0-1-1,-1 1 0,1 0 0,0-1 1,-1 0-1,6-2 0,2-1-24,-1 0-1,1 0 1,-1-2-1,0 1 1,0-2 0,-1 1-1,0-1 1,0-1-1,-1 0 1,1 0 0,10-14-1,0-1-236,-1-1-1,-1 0 0,22-42 1,-33 54 166,0 0 1,-1-1-1,-1 0 1,0 0 0,-1-1-1,0 1 1,-1-1-1,2-26 1,-5 40 45,0 0 1,0-1-1,0 1 1,0-1-1,0 1 1,0 0-1,0-1 1,-1 1-1,1 0 1,0-1-1,0 1 1,0 0-1,0-1 1,-1 1-1,1 0 1,0-1-1,0 1 1,-1 0-1,1 0 1,0-1-1,-1 1 1,1 0-1,0 0 1,-1 0-1,1-1 1,0 1-1,-1 0 1,1 0-1,0 0 1,-1 0-1,1 0 1,0 0-1,-1 0 1,1 0-1,-1 0 1,1 0-1,0 0 1,-1 0-1,1 0 1,0 0-1,-1 0 1,1 0-1,-1 0 1,1 0-1,0 0 1,-1 1-1,1-1 1,0 0-1,-1 0 1,1 0-1,0 1 1,0-1-1,-1 0 1,1 0-1,0 1 1,0-1-1,-1 0 1,1 1-1,0-1 1,0 0-1,0 1 1,-1-1-1,-20 19-101,9-4 289,1-1 0,0 2 0,1-1 1,0 1-1,2 1 0,0-1 0,1 2 0,0-1 0,1 1 0,2 0 0,-1 0 0,2 0 0,-2 26 0,5-41-169,0 0-1,1 0 0,-1 1 1,1-1-1,-1 0 1,1 0-1,0 0 0,0 0 1,0 0-1,0 0 0,1 0 1,-1-1-1,1 1 1,0 0-1,0-1 0,0 1 1,0-1-1,0 0 0,0 1 1,1-1-1,-1 0 1,1-1-1,0 1 0,-1 0 1,1-1-1,0 1 0,0-1 1,0 0-1,0 0 1,0 0-1,0 0 0,0-1 1,0 1-1,0-1 0,1 0 1,-1 0-1,5 0 1,5 0-7,1-1 0,-1-1 1,0 1-1,0-2 0,0 0 1,0-1-1,-1 0 0,13-6 1,-5 1-129,-1-1 1,0-1-1,26-21 1,-39 28 126,-1 0 0,0 0 0,-1 0 0,1-1 0,-1 0 0,0 0 1,0-1-1,0 1 0,-1-1 0,0 1 0,0-1 0,0 0 0,-1 0 0,0 0 1,0-1-1,1-6 0,-3 12 4,0 0-1,1 1 1,-1-1 0,0 0 0,0 1 0,0-1-1,0 0 1,0 1 0,-1-1 0,1 0 0,0 1-1,0-1 1,0 0 0,0 1 0,-1-1 0,1 1-1,0-1 1,-1 0 0,1 1 0,-1-1 0,1 1-1,0-1 1,-1 1 0,1-1 0,-1 1 0,1-1-1,-1 1 1,1 0 0,-1-1 0,-1 0 0,-22 3 78,17 0-105,0 0 0,1 1 1,-1 0-1,1 0 0,-8 5 0,4 1 48,1 0-1,0 0 0,0 1 1,1 0-1,0 0 0,-12 22 1,17-27-4,0 0-1,0 0 1,1 0 0,0 1 0,0-1 0,0 0 0,1 1 0,-1 0 0,1-1-1,1 1 1,-1 0 0,1-1 0,0 1 0,0 0 0,1-1 0,0 1-1,0 0 1,2 6 0,-1-9-21,0-1-1,0 1 1,0 0-1,0 0 1,1-1 0,-1 0-1,1 1 1,0-1-1,-1 0 1,1 0-1,0 0 1,0-1 0,0 1-1,1-1 1,-1 1-1,0-1 1,1 0-1,-1-1 1,0 1-1,5 0 1,11 2-185,0-2-1,26 0 1,-36-1-57,0 0-409,1-1 0,-1 0-1,1 0 1,-1-1 0,1 0 0,-1-1-1,0 0 1,15-8 0,-14 6-710,-1 0 0,0-1 0,-1 0 0,1-1-1,-1 0 1,0 0 0,11-14 0,4-11-4408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19.728"/>
    </inkml:context>
    <inkml:brush xml:id="br0">
      <inkml:brushProperty name="width" value="0.025" units="cm"/>
      <inkml:brushProperty name="height" value="0.025" units="cm"/>
      <inkml:brushProperty name="color" value="#E71224"/>
    </inkml:brush>
  </inkml:definitions>
  <inkml:trace contextRef="#ctx0" brushRef="#br0">147 1 15855,'-9'4'2707,"-7"3"-1798,0 2 1,1 0 0,-16 12 0,26-18-725,0 0 1,0 1 0,1 0-1,0 0 1,-1 0-1,1 1 1,1-1 0,-1 1-1,1 0 1,0 0-1,0 0 1,0 1 0,1-1-1,0 1 1,-3 7-1,5-13-175,0 1 0,0 0 0,0-1 0,0 1-1,0 0 1,0 0 0,1-1 0,-1 1 0,0 0-1,0-1 1,0 1 0,1 0 0,-1-1-1,0 1 1,1 0 0,-1-1 0,1 1 0,-1-1-1,0 1 1,1-1 0,-1 1 0,1-1-1,0 1 1,-1-1 0,1 1 0,-1-1 0,1 0-1,0 1 1,-1-1 0,1 0 0,0 1 0,-1-1-1,1 0 1,0 0 0,-1 0 0,1 0-1,1 0 1,33 1 179,-23-2-109,14-1-246,0-1 0,27-6 1,-31 4-17,0 1 1,0 1 0,37 1 0,-59 2 200,1 0 1,0 0-1,0 0 0,0 0 1,0 0-1,0 0 1,0 0-1,-1 1 1,1-1-1,0 0 1,0 0-1,0 1 1,0-1-1,-1 1 1,1-1-1,0 1 1,-1-1-1,1 1 1,0-1-1,-1 1 1,1 0-1,-1-1 1,1 1-1,0 0 0,-1 0 1,0-1-1,1 1 1,-1 0-1,0 0 1,1 0-1,-1-1 1,0 1-1,0 0 1,1 0-1,-1 0 1,0 0-1,0 0 1,0 0-1,0 0 1,0-1-1,-1 1 1,1 0-1,0 0 1,0 0-1,0 0 0,-1-1 1,1 1-1,0 0 1,-1 0-1,1 0 1,-1-1-1,1 1 1,-2 1-1,-1 4 200,0-1 0,-1 1 0,1-1 0,-1 1 0,0-1 0,-7 6-1,-5 2 271,0 0 1,0-1-1,-1-1 0,-28 13 0,-18-3-1257,54-19-143,0-1 0,0 0-1,0 0 1,0-1-1,-13-2 1,-4-3-8410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0.662"/>
    </inkml:context>
    <inkml:brush xml:id="br0">
      <inkml:brushProperty name="width" value="0.025" units="cm"/>
      <inkml:brushProperty name="height" value="0.025" units="cm"/>
      <inkml:brushProperty name="color" value="#E71224"/>
    </inkml:brush>
  </inkml:definitions>
  <inkml:trace contextRef="#ctx0" brushRef="#br0">93 141 2434,'4'-10'507,"0"-4"27,7-29 2003,-5 30 2387,-1 2 3609,-21 42-7755,0 1 1,2 1-1,2 0 0,-15 60 1,19-61-630,-1-2-10,3 0 0,0 0 0,2 0-1,0 39 1,3-68-134,1 0-1,0 1 1,0-1 0,0 0-1,0 0 1,0 0 0,0 0-1,0 1 1,1-1-1,-1 0 1,0 0 0,1 0-1,-1 0 1,0 0-1,1 1 1,0-1 0,-1 0-1,1 0 1,0 0-1,-1-1 1,1 1 0,0 0-1,0 0 1,1 1 0,-1-2 6,1 0 1,-1 0-1,0 0 1,0 0-1,0 0 1,1 0 0,-1 0-1,0 0 1,0 0-1,0-1 1,1 1-1,-1-1 1,0 1 0,0-1-1,0 1 1,0-1-1,0 1 1,0-1-1,1-1 1,5-3 38,-1 0 1,0-1-1,0 0 0,-1 0 1,0 0-1,5-8 1,1-6-98,-1-1 1,-1 0-1,-1 0 1,-1-1 0,-1 0-1,-1-1 1,-1 1-1,0-1 1,-2 0 0,-1 0-1,-1 0 1,-4-39-1,-3 46-59,-1 22-140,-4 26 32,12-29 219,-1-1 0,1 1 0,0-1 0,0 1 0,0-1-1,0 1 1,0 0 0,0-1 0,1 1 0,-1-1-1,1 1 1,0-1 0,0 1 0,0-1 0,0 0 0,0 1-1,0-1 1,1 0 0,-1 0 0,1 0 0,0 0-1,-1 0 1,1 0 0,4 2 0,-3-2 25,1-1-1,-1 0 1,1 0-1,-1-1 1,1 1 0,0-1-1,-1 0 1,1 0 0,0 0-1,-1 0 1,1 0-1,0-1 1,-1 0 0,1 0-1,-1 0 1,1 0 0,-1 0-1,4-3 1,7-2 8,0-2 1,0 0 0,0 0 0,-1-1-1,-1-1 1,1 0 0,18-21-1,-15 13-1,0-1-1,-2 0 0,0-2 1,16-30-1,-47 126-501,10-50 465,-10 31 390,3 0 0,2 1-1,-5 64 1,17-119-375,0 1 0,-1 0 0,1-1 1,1 1-1,-1-1 0,0 1 0,0-1 0,1 1 0,0-1 0,-1 1 0,1-1 0,0 1 0,0-1 0,0 0 0,1 1 0,-1-1 0,2 2 1,-1-3-10,-1 0 1,1 0 0,-1 0 0,1-1 0,0 1 0,-1-1 0,1 1 0,0-1 0,-1 1 0,1-1 0,0 0 0,0 0 0,-1 0 0,1 0 0,0 0 0,0 0 0,-1-1 0,1 1 0,0 0 0,-1-1 0,1 1 0,0-1 0,-1 0-1,1 0 1,-1 1 0,3-3 0,4-2-127,1 0-1,-1-1 1,0 0-1,0-1 1,-1 0 0,0 0-1,0 0 1,9-14-1,41-70-2195,-63 129 1894,-9 4 609,8-22-44,0-1-1,0 1 0,2 1 1,1-1-1,-4 41 0,8-60-147,0-1 1,0 0-1,0 1 1,0-1-1,0 1 1,0-1-1,0 0 0,0 1 1,0-1-1,0 1 1,0-1-1,0 0 0,0 1 1,0-1-1,0 0 1,1 1-1,-1-1 1,0 1-1,0-1 0,0 0 1,1 0-1,-1 1 1,0-1-1,1 0 0,-1 1 1,0-1-1,0 0 1,1 0-1,-1 1 1,0-1-1,1 0 0,-1 0 1,1 0-1,0 0 1,13-5-714,13-18-1874,-7-7-1849,1-8-2617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1.723"/>
    </inkml:context>
    <inkml:brush xml:id="br0">
      <inkml:brushProperty name="width" value="0.025" units="cm"/>
      <inkml:brushProperty name="height" value="0.025" units="cm"/>
      <inkml:brushProperty name="color" value="#E71224"/>
    </inkml:brush>
  </inkml:definitions>
  <inkml:trace contextRef="#ctx0" brushRef="#br0">140 94 13196,'0'0'3988,"-8"12"-2290,-6 12-885,1-1 0,1 2 0,1 0 0,2 0 0,0 1 0,-9 44 0,15-42-751,1 0 0,1 0 0,2-1 1,1 1-1,5 28 0,-57-232-3131,51 178 3074,0 0 0,0-1 1,0 1-1,0-1 0,0 1 0,0-1 1,0 1-1,0-1 0,1 1 1,-1-1-1,1 0 0,-1 0 0,1 0 1,-1 0-1,1 0 0,0 0 0,-1 0 1,1-1-1,0 1 0,0-1 1,0 1-1,0-1 0,-1 1 0,1-1 1,0 0-1,0 0 0,0 0 1,0 0-1,0 0 0,0-1 0,-1 1 1,1-1-1,2 0 0,5 0 93,-1-1 0,1 0 0,-1-1 0,1 0 0,-1 0 0,9-6 0,14-10-34,-1-1 0,-1-2 1,-1-1-1,37-38 1,-51 45-67,-1 1 1,0-2 0,-1 0 0,0 0-1,-2-1 1,0-1 0,-1 1 0,-1-2-1,7-21 1,-24 49-367,-15 34 545,3 0-1,2 1 1,-25 81 0,36-100 87,-44 149 3243,47-148-3099,0 1 0,1 0 0,2 0 0,1 49 0,1-75-404,0 1 0,0 0 0,0 0-1,0 0 1,0 0 0,0 0 0,1 0 0,-1 0 0,0 0 0,0-1 0,1 1-1,-1 0 1,0 0 0,1 0 0,-1-1 0,1 1 0,-1 0 0,1 0 0,0-1-1,-1 1 1,1 0 0,-1-1 0,1 1 0,0-1 0,0 1 0,-1-1 0,1 1 0,0-1-1,0 1 1,0-1 0,0 0 0,-1 0 0,1 1 0,0-1 0,0 0 0,0 0-1,0 0 1,0 0 0,2 0 0,-1-1 14,0 1 1,0-1-1,0 1 0,0-1 1,0 0-1,0 0 0,0 0 1,0 0-1,0 0 0,0-1 1,-1 1-1,1 0 0,0-1 1,-1 0-1,3-3 0,5-10-246,-2 0-1,0 0 0,-1-1 0,0 0 0,-1-1 1,4-30-1,4-54-1437,-13 105 1697,0-1 0,0 1 0,0-1 0,0 0 0,1 1 0,-1-1 0,1 1 0,0-1 0,0 0-1,0 1 1,0-1 0,1 0 0,0 0 0,-1 0 0,1 0 0,0 0 0,4 4 0,-3-5 14,0 0 0,1 0 0,0 0 0,-1 0 0,1-1 0,0 1 1,0-1-1,0 0 0,0 0 0,0 0 0,0-1 0,0 1 0,0-1 0,8 0 0,-1-2-5,0 1 0,-1-1 0,1-1 0,0 0 0,-1 0 0,0-1 0,1 0 0,-2-1 0,1 0 0,0-1 0,-1 0 0,9-7 0,-6 3-41,0 0-1,0 0 1,-1-1 0,-1-1-1,0 1 1,0-2-1,-1 1 1,7-15 0,-15 26-1,0 0 0,0-1 0,0 1 1,-1 0-1,1 0 0,0-1 1,-1 1-1,1 0 0,-1-1 1,0 1-1,1-1 0,-1 1 0,0 0 1,0-1-1,0 1 0,0-1 1,0 1-1,0-1 0,0 1 1,-1-3-1,0 4-2,0 0-1,0-1 1,1 1 0,-1 0 0,0 0 0,0 0 0,0 0 0,0-1-1,0 1 1,1 0 0,-1 0 0,0 1 0,0-1 0,0 0-1,0 0 1,0 0 0,0 1 0,1-1 0,-1 0 0,0 1 0,0-1-1,1 0 1,-2 2 0,-7 2-28,0 1 1,1 1-1,0 0 1,-12 10-1,4 0 6,2 1-1,0 1 1,1 0-1,-11 20 1,18-29 36,2 0 0,-1 1 0,1-1 0,1 1 0,0 0 0,0 0 1,1 0-1,0 0 0,1 0 0,0 0 0,0 11 0,2-19-8,-1-1 0,0 0-1,0 1 1,0-1 0,1 0 0,-1 1-1,1-1 1,-1 0 0,1 0 0,-1 1-1,1-1 1,0 0 0,-1 0-1,1 0 1,0 0 0,0 0 0,0 0-1,0 0 1,0 0 0,0 0-1,0 0 1,0-1 0,2 2 0,0-1 6,0 0 0,1 0 1,-1 0-1,0 0 1,0-1-1,0 0 0,0 1 1,1-1-1,5-1 0,0 0 14,0 0 0,-1-1 0,1 0-1,-1-1 1,0 0 0,0 0 0,8-5-1,10-9-19,-1-1 0,-1-1 0,-1-1-1,-1-1 1,-1-1 0,21-28 0,-8 5-122,-2-2 0,37-70 0,-60 100 107,-1 0-1,-1 0 0,0-1 0,-1 1 1,-1-1-1,4-23 0,-9 40 10,1 0 1,-1 1-1,0-1 0,0 0 1,1 0-1,-1 0 0,0 0 0,0 0 1,0 0-1,0 0 0,0 0 1,0 0-1,-1 0 0,1 0 0,0 0 1,0 0-1,-1 0 0,1 0 0,-1 0 1,1 0-1,0 1 0,-1-1 1,0 0-1,1 0 0,-1 0 0,1 1 1,-1-1-1,0 0 0,0 1 1,1-1-1,-1 1 0,0-1 0,0 1 1,0-1-1,0 1 0,0-1 1,0 1-1,1 0 0,-1-1 0,0 1 1,0 0-1,0 0 0,0 0 0,0 0 1,-2 0-1,-1 1-20,-1-1 0,1 1-1,0 1 1,0-1 0,0 0 0,0 1-1,0 0 1,0 0 0,1 0 0,-5 3-1,-13 13 36,1 1-1,0 1 0,2 1 1,0 0-1,1 1 0,1 1 1,2 1-1,0 0 0,1 1 0,2 0 1,0 1-1,2 0 0,-7 31 1,13-44 31,0 1 0,1 0 0,0 1 0,1-1 0,1 0 0,2 21 0,-2-32-30,1 1 0,0-1-1,0 0 1,0 0 0,0 1 0,0-1 0,0 0 0,1 0-1,0 0 1,-1 0 0,1 0 0,0-1 0,1 1-1,-1 0 1,0-1 0,1 0 0,-1 1 0,1-1 0,0 0-1,0 0 1,0-1 0,0 1 0,0-1 0,0 1-1,0-1 1,0 0 0,1 0 0,-1 0 0,0-1 0,1 1-1,5-1 1,5 1 15,0-1 1,0-1-1,0 0 0,0-1 0,-1 0 1,1-1-1,0-1 0,24-10 0,-32 12-184,0-1-1,0 0 0,-1 0 0,1 0 1,-1-1-1,0 1 0,0-1 1,0-1-1,0 1 0,-1-1 1,1 1-1,-1-1 0,0-1 0,-1 1 1,1 0-1,-1-1 0,0 0 1,-1 0-1,0 0 0,1 0 1,1-12-1,-3 13-409,-1 1 0,0-1 0,0 0 0,0 1 0,-1-1 0,1 0 0,-1 1 0,0-1 0,-1 1 0,1-1 0,-1 1 0,0 0 0,-3-6 0,-22-28-8220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0.866"/>
    </inkml:context>
    <inkml:brush xml:id="br0">
      <inkml:brushProperty name="width" value="0.025" units="cm"/>
      <inkml:brushProperty name="height" value="0.025" units="cm"/>
    </inkml:brush>
  </inkml:definitions>
  <inkml:trace contextRef="#ctx0" brushRef="#br0">802 0 16688,'0'0'8488,"-37"57"-8296,-33 4-128,-14 12 0,-15 7 0,-2 0-224,3-4-1313,7-7-609,17-11-481,12-14-1248,15-14-1186,8-13-4068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2.066"/>
    </inkml:context>
    <inkml:brush xml:id="br0">
      <inkml:brushProperty name="width" value="0.025" units="cm"/>
      <inkml:brushProperty name="height" value="0.025" units="cm"/>
      <inkml:brushProperty name="color" value="#E71224"/>
    </inkml:brush>
  </inkml:definitions>
  <inkml:trace contextRef="#ctx0" brushRef="#br0">51 0 10282,'-20'2'6790,"3"-2"-5156,8 2 223,5 0-1408,4 2-449,10-4-3652,6-5-4323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2.921"/>
    </inkml:context>
    <inkml:brush xml:id="br0">
      <inkml:brushProperty name="width" value="0.025" units="cm"/>
      <inkml:brushProperty name="height" value="0.025" units="cm"/>
      <inkml:brushProperty name="color" value="#E71224"/>
    </inkml:brush>
  </inkml:definitions>
  <inkml:trace contextRef="#ctx0" brushRef="#br0">115 113 6662,'5'-8'1981,"1"0"-1600,19-32 2660,-23 36-2172,1-1 1,-1 1-1,-1-1 1,1 0 0,-1 1-1,1-1 1,-1 0-1,0-9 1,-1 14-800,0-1 0,0 1 1,0 0-1,0 0 0,0-1 1,-1 1-1,1 0 0,0-1 0,0 1 1,0 0-1,0 0 0,-1-1 1,1 1-1,0 0 0,0 0 0,-1 0 1,1-1-1,0 1 0,0 0 0,-1 0 1,1 0-1,0 0 0,-1 0 1,1 0-1,0-1 0,-1 1 0,1 0 1,0 0-1,0 0 0,-1 0 1,1 0-1,0 0 0,-1 0 0,1 0 1,0 0-1,-1 0 0,1 1 1,0-1-1,-1 0 0,1 0 0,0 0 1,0 0-1,-1 1 0,-16 5 366,6 2-391,0 0-1,1 1 1,0 0-1,0 0 1,1 1-1,0 1 1,1 0-1,0 0 1,1 0-1,0 1 1,0 0-1,2 0 1,-1 1-1,2-1 1,0 1-1,0 0 1,-2 17-1,6-27-42,-1-1-1,1 1 0,0 0 0,0 0 1,0 0-1,0 0 0,0 0 1,0 0-1,1 0 0,0-1 0,-1 1 1,1 0-1,0 0 0,1-1 0,-1 1 1,0-1-1,1 1 0,-1-1 1,1 1-1,0-1 0,0 0 0,0 0 1,0 0-1,4 3 0,-2-3 7,0 0-1,0-1 1,-1 0-1,2 0 0,-1 0 1,0 0-1,0-1 1,0 1-1,0-1 0,0 0 1,1 0-1,-1-1 1,0 1-1,0-1 0,0 0 1,0 0-1,4-2 1,4-2 10,0 0 1,-1 0-1,0-1 1,0-1-1,-1 0 1,0-1 0,0 1-1,0-2 1,10-11-1,-8 7-40,-1 0-1,0-1 0,-1-1 0,0 0 1,-1 0-1,7-17 0,-15 30 27,0-1 0,0 1 0,-1 0 0,1-1-1,0 1 1,-1 0 0,0-1 0,1 1-1,-1-1 1,0 1 0,0 0 0,-1-4-1,-6 4-1,-6 18-42,5-4 90,2 0-1,0 1 1,0-1-1,1 2 1,1-1-1,0 0 1,1 1-1,1 0 1,0 0-1,-1 19 1,3-32-26,0 1 0,0-1 0,0 0 0,0 0 0,-1 0 1,1 0-1,1 1 0,-1-1 0,0 0 0,0 0 0,0 0 1,1 0-1,-1 1 0,0-1 0,1 0 0,-1 0 0,1 0 1,-1 0-1,1 0 0,0 0 0,0 0 0,-1 0 0,1-1 0,0 1 1,0 0-1,0 0 0,0 0 0,0-1 0,0 1 0,0-1 1,0 1-1,0-1 0,0 1 0,0-1 0,0 1 0,0-1 1,0 0-1,1 0 0,-1 1 0,0-1 0,0 0 0,0 0 1,0 0-1,1 0 0,-1-1 0,0 1 0,0 0 0,2-1 0,3-1 21,-1 1-1,1-1 0,0-1 0,-1 1 0,0-1 0,0 0 0,0 0 0,8-7 0,0-2-72,-1 0 1,0-2-1,-1 1 0,-1-1 1,0-1-1,0 0 1,-2 0-1,0-1 1,-1 0-1,0 0 0,6-26 1,-23 74 100,2 0 1,1 1 0,2 0-1,-2 55 1,7-87-63,0 0-1,0-1 1,0 1-1,0 0 0,0 0 1,0-1-1,1 1 1,-1 0-1,0-1 1,0 1-1,1 0 1,-1-1-1,0 1 0,1 0 1,-1-1-1,1 1 1,-1-1-1,1 1 1,-1-1-1,1 1 1,-1-1-1,1 1 1,-1-1-1,1 1 0,0-1 1,-1 0-1,1 1 1,0-1-1,-1 0 1,1 0-1,0 0 1,0 1-1,-1-1 1,1 0-1,0 0 0,-1 0 1,1 0-1,0 0 1,0 0-1,-1 0 1,1 0-1,0-1 1,0 1-1,-1 0 1,1 0-1,0-1 0,-1 1 1,1 0-1,0-1 1,0 0-1,4-1 38,-1 0-1,1 0 0,-1 0 1,0-1-1,0 0 1,6-5-1,4-7-13,-2-1 0,0-1 0,-1 0 0,-1 0 0,11-23 0,23-39-606,-44 119 150,-4 13 447,-1 45 62,5-97-123,0 0 1,1 0-1,-1 0 0,0 1 1,0-1-1,1 0 0,-1 0 0,0 0 1,1 0-1,-1 0 0,1 0 1,0 0-1,-1 0 0,1 0 1,0-1-1,-1 1 0,1 0 1,0 0-1,0 0 0,0-1 1,0 1-1,0 0 0,0-1 0,0 1 1,0-1-1,0 1 0,0-1 1,0 0-1,0 1 0,0-1 1,0 0-1,0 0 0,0 0 1,0 0-1,1 0 0,-1 0 1,0 0-1,0 0 0,0 0 0,0 0 1,0-1-1,0 1 0,0 0 1,0-1-1,0 1 0,2-1 1,3-1-512,0 0 0,0-1 0,0 0-1,-1 1 1,1-2 0,-1 1 0,6-5 0,20-23-2533,1-5-4180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3.327"/>
    </inkml:context>
    <inkml:brush xml:id="br0">
      <inkml:brushProperty name="width" value="0.025" units="cm"/>
      <inkml:brushProperty name="height" value="0.025" units="cm"/>
      <inkml:brushProperty name="color" value="#E71224"/>
    </inkml:brush>
  </inkml:definitions>
  <inkml:trace contextRef="#ctx0" brushRef="#br0">184 0 15887,'0'0'2739,"-13"10"-583,-10 6-1586,-6 4 568,0 2-1,2 1 0,-33 34 1,60-57-1135,-1 0 0,1 1 0,0-1 0,0 0-1,0 0 1,-1 0 0,1 1 0,0-1 0,0 0 0,0 0 0,0 0 0,0 1 0,0-1 0,0 0 0,-1 0 0,1 1 0,0-1-1,0 0 1,0 0 0,0 1 0,0-1 0,0 0 0,0 0 0,0 1 0,0-1 0,0 0 0,0 0 0,1 1 0,-1-1 0,0 0-1,0 0 1,0 1 0,0-1 0,0 0 0,0 0 0,0 0 0,1 1 0,-1-1 0,0 0 0,0 0 0,0 0 0,0 0-1,1 1 1,-1-1 0,0 0 0,0 0 0,1 0 0,-1 0 0,0 0 0,21 4-236,29-7-870,-46 2 958,8 0-52,1 0 1,-1 1-1,1 0 0,-1 1 0,1 0 1,13 4-1,-24-5 226,0 1 0,0-1 1,1 1-1,-1 0 0,0 0 1,0 0-1,0 0 0,0 0 1,0 0-1,0 0 0,0 0 0,0 1 1,0-1-1,-1 1 0,1 0 1,0-1-1,-1 1 0,0 0 1,1 0-1,-1 0 0,0 0 0,0 0 1,0 0-1,0 0 0,0 1 1,-1-1-1,1 0 0,-1 0 1,1 1-1,-1-1 0,0 0 0,0 1 1,0-1-1,0 0 0,0 1 1,-1-1-1,1 0 0,-1 0 1,1 1-1,-3 3 0,1 0 102,-1-1 1,0 1-1,0-1 0,-1 0 0,1 0 1,-1 0-1,0 0 0,-1-1 0,1 1 1,-1-1-1,0 0 0,0-1 0,-8 6 0,6-5-133,-1 0-1,1 0 0,0-1 0,-1 0 1,0 0-1,0-1 0,0 0 0,0 0 1,-15 1-1,3-8-3092,11-6-3286,1-8-9671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4.327"/>
    </inkml:context>
    <inkml:brush xml:id="br0">
      <inkml:brushProperty name="width" value="0.025" units="cm"/>
      <inkml:brushProperty name="height" value="0.025" units="cm"/>
      <inkml:brushProperty name="color" value="#E71224"/>
    </inkml:brush>
  </inkml:definitions>
  <inkml:trace contextRef="#ctx0" brushRef="#br0">172 211 9993,'0'0'3374,"-11"0"-112,6 0-3077,-1-1 1,1 2-1,-1-1 0,1 1 1,-1-1-1,1 1 0,0 1 1,-1-1-1,1 1 0,0 0 1,0 0-1,0 1 0,0-1 1,1 1-1,-1 0 0,1 0 0,0 1 1,-1-1-1,1 1 0,-3 5 1,0-1-52,1 0-1,0 1 1,1 0 0,0 1 0,1-1 0,0 1-1,0-1 1,1 1 0,0 0 0,1 1 0,0-1 0,1 0-1,0 1 1,0 11 0,1-21-130,0 0 0,0-1 0,0 1 0,0 0 0,0 0 0,1-1 0,-1 1 0,0 0 0,0-1 0,0 1 0,1 0 0,-1-1 0,0 1 0,1 0 0,-1-1 0,1 1 1,-1-1-1,1 1 0,-1-1 0,1 1 0,-1-1 0,1 1 0,-1-1 0,1 1 0,0-1 0,-1 0 0,1 1 0,0-1 0,-1 0 0,1 0 0,1 1 0,26-6 123,24-24 124,-24 7-254,-1-2-1,-1-1 1,-1-1 0,-1-1-1,-2-1 1,0-2-1,-2 0 1,-2 0 0,-1-2-1,19-45 1,-28 33 56,-8 44-55,0 0 1,-1 0-1,1 0 0,0 0 1,-1 0-1,1 0 0,0 0 0,-1 0 1,1 0-1,-1 0 0,1 0 0,0 0 1,-1 0-1,1 0 0,0 0 1,-1 0-1,1 0 0,-1 0 0,1 0 1,0 1-1,-1-1 0,1 0 0,0 0 1,0 1-1,-1-1 0,1 0 1,0 0-1,-1 1 0,1-1 0,0 0 1,0 0-1,0 1 0,-1 0 0,-12 19 67,1 1 0,0 0 0,1 1-1,2 1 1,0-1 0,2 1 0,-6 27-1,10-39 171,1 0-1,0 0 0,0 1 0,1-1 1,1 0-1,-1 0 0,2 1 1,2 15-1,-2-25-219,-1-1 1,1 1 0,0-1-1,0 1 1,0-1-1,0 0 1,0 1-1,0-1 1,0 0 0,0 1-1,0-1 1,1 0-1,-1 0 1,0 0-1,1 0 1,-1 0-1,1-1 1,-1 1 0,1 0-1,0-1 1,-1 1-1,1-1 1,0 1-1,-1-1 1,1 0 0,0 0-1,-1 0 1,1 0-1,0 0 1,-1 0-1,1 0 1,0 0 0,1-1-1,5 0 14,-1-1 0,0 1 0,0-1 0,-1-1 0,1 1-1,10-6 1,-4 0-6,0 0 0,-1-1 0,0 0 1,-1-1-1,13-14 0,-19 20-52,-1-1 1,0 0-1,-1 0 1,1-1-1,-1 1 1,0-1 0,0 0-1,0 0 1,-1 0-1,0 0 1,0 0-1,-1 0 1,0 0-1,1-11 1,-2 17 23,0-1-1,0 1 1,0-1-1,-1 1 1,1 0 0,0-1-1,0 1 1,-1-1 0,1 1-1,0 0 1,-1 0-1,1-1 1,0 1 0,-1 0-1,1-1 1,-1 1-1,1 0 1,0 0 0,-1 0-1,1-1 1,-1 1 0,1 0-1,0 0 1,-1 0-1,1 0 1,-1 0 0,1 0-1,-1 0 1,1 0-1,-1 0 1,1 0 0,-1 0-1,1 0 1,0 0 0,-1 0-1,1 1 1,-1-1-1,-20 6-67,12 1 62,0-1 0,1 1-1,-1 1 1,1 0-1,1 0 1,0 0 0,-12 18-1,5-4 117,1 0 0,-13 31 1,25-51-99,0-1 0,0 1 0,1-1 1,-1 1-1,0-1 0,1 1 1,-1 0-1,1-1 0,0 1 0,0-1 1,-1 1-1,1 0 0,0-1 1,1 1-1,-1 0 0,0-1 0,0 1 1,1 2-1,0-4-4,-1 1 1,1-1-1,0 1 1,-1-1-1,1 0 0,0 1 1,-1-1-1,1 1 1,0-1-1,0 0 0,-1 0 1,1 0-1,0 1 1,0-1-1,0 0 0,-1 0 1,1 0-1,0 0 1,0 0-1,0 0 0,-1-1 1,1 1-1,0 0 1,0 0-1,1-1 0,9-3 16,0 0 0,0-1 0,16-10 0,-25 13-17,19-10-6,-8 3-286,0 1-1,1 0 1,0 1-1,0 1 0,1 0 1,-1 1-1,1 0 1,0 2-1,19-4 0,-33 7 289,1 0 0,0 0 0,-1 0 0,1 0 0,-1 1 0,1-1-1,-1 0 1,1 1 0,-1-1 0,1 1 0,-1-1 0,1 1-1,-1 0 1,1-1 0,-1 1 0,0 0 0,0 0 0,1 0-1,-1 0 1,0 0 0,0 1 0,0-1 0,0 0 0,0 0-1,0 1 1,0-1 0,-1 0 0,1 1 0,0-1 0,-1 1 0,1-1-1,-1 1 1,0-1 0,1 1 0,-1-1 0,0 4 0,0 6 157,0 1 1,0 0-1,-2 0 1,-2 15 0,-1 24 993,20-54-616,-4-5-519,-1 0-1,0-1 0,11-13 0,-17 16-142,1 1 1,-1-1-1,1 1 0,0 1 1,1-1-1,-1 1 0,1 0 1,0 0-1,0 0 0,0 1 1,0 0-1,1 0 0,-1 0 1,1 1-1,-1 0 0,1 1 1,10-2-1,-16 3 70,0 0 0,0 0 0,0 0 0,0 0 0,0 0 0,0 0 0,0 0 0,0 0 0,0 0 0,0 1 0,0-1 0,0 0 0,0 1 0,-1-1 0,1 1 0,0-1 0,0 1 0,0 0 0,-1-1 0,1 1 0,0 0 0,0-1 0,-1 1 0,1 0 0,-1 0 0,1-1 0,-1 1 0,1 0 0,0 2 0,0 30 469,1 2-1253,-1-34 637,-1 0-1,1 0 0,-1 0 1,1 0-1,-1 0 1,1 0-1,0 0 1,-1 0-1,1 0 1,0 0-1,0 0 0,0 0 1,0-1-1,0 1 1,0 0-1,0-1 1,0 1-1,0-1 1,0 1-1,0-1 1,0 0-1,0 1 0,1-1 1,-1 0-1,0 0 1,0 0-1,2 0 1,1 1-320,-1-1 1,1-1 0,-1 1 0,1 0 0,-1-1-1,1 0 1,-1 0 0,0 0 0,1 0 0,-1 0-1,0-1 1,4-1 0,23-18-7798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4.667"/>
    </inkml:context>
    <inkml:brush xml:id="br0">
      <inkml:brushProperty name="width" value="0.025" units="cm"/>
      <inkml:brushProperty name="height" value="0.025" units="cm"/>
      <inkml:brushProperty name="color" value="#E71224"/>
    </inkml:brush>
  </inkml:definitions>
  <inkml:trace contextRef="#ctx0" brushRef="#br0">69 1 11403,'0'0'8146,"-5"11"-6731,-8 26-996,1 0-1,1 0 1,2 1 0,2 0-1,2 1 1,-2 62 0,7-100-562,1 1 1,-1-1 0,0 0-1,0 1 1,1-1 0,-1 0-1,1 0 1,-1 1 0,1-1 0,-1 0-1,1 0 1,0 0 0,0 0-1,-1 0 1,1 0 0,0 0-1,0 0 1,2 2 0,-2-3-108,0 1-1,0-1 1,0 1 0,0-1 0,-1 0-1,1 1 1,0-1 0,0 0 0,0 0 0,0 1-1,0-1 1,0 0 0,0 0 0,0 0 0,0 0-1,0 0 1,0-1 0,0 1 0,0 0-1,0 0 1,0-1 0,0 1 0,0 0 0,0-1-1,-1 1 1,3-2 0,6-9-10117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5.023"/>
    </inkml:context>
    <inkml:brush xml:id="br0">
      <inkml:brushProperty name="width" value="0.025" units="cm"/>
      <inkml:brushProperty name="height" value="0.025" units="cm"/>
      <inkml:brushProperty name="color" value="#E71224"/>
    </inkml:brush>
  </inkml:definitions>
  <inkml:trace contextRef="#ctx0" brushRef="#br0">3 498 14318,'0'0'11146,"89"-1"-10794,-38-17-288,5-3-31,-5 1-33,-5 0-65,-6 0-831,-12 1-225,-8 0-513,-11-4-768,-9-3-2115,-1-6-4067</inkml:trace>
  <inkml:trace contextRef="#ctx0" brushRef="#br0" timeOffset="1">1 43 14958,'0'0'7143,"56"0"-6791,-11-6-256,7-1-64,6 0 0,1 0-608,-4 1-1858,-7-1-3012,-14 4-3010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5.350"/>
    </inkml:context>
    <inkml:brush xml:id="br0">
      <inkml:brushProperty name="width" value="0.025" units="cm"/>
      <inkml:brushProperty name="height" value="0.025" units="cm"/>
      <inkml:brushProperty name="color" value="#E71224"/>
    </inkml:brush>
  </inkml:definitions>
  <inkml:trace contextRef="#ctx0" brushRef="#br0">64 0 10858,'-6'11'3945,"-2"4"-2707,-2 2 249,2 0-1,-1 1 0,2 0 1,-8 26-1,15-43-1467,0-1 1,0 1-1,0-1 1,0 1-1,-1-1 1,1 1-1,0-1 0,0 1 1,0-1-1,0 1 1,0 0-1,1-1 1,-1 1-1,0-1 1,0 1-1,0-1 1,0 0-1,1 1 0,-1-1 1,0 1-1,0-1 1,1 1-1,-1-1 1,0 1-1,1-1 1,-1 0-1,0 1 1,1-1-1,-1 0 0,1 1 1,-1-1-1,0 0 1,1 0-1,-1 1 1,1-1-1,-1 0 1,2 0-1,23-2 216,25-20-232,-31 11-241,-7 3 115,-1 1-1,2 0 1,-1 1-1,1 0 1,0 1-1,0 0 1,0 1-1,1 0 1,-1 1-1,16-1 1,-28 5 167,1-1 0,-1 1 0,0-1 0,0 1 0,1 0 1,-1-1-1,0 1 0,0 0 0,0 0 0,0 0 0,0 0 1,0 0-1,0 0 0,0 0 0,0 0 0,0 0 0,-1 0 1,1 1-1,0-1 0,-1 0 0,1 0 0,-1 1 0,1-1 0,-1 0 1,0 1-1,0-1 0,1 1 0,-1-1 0,0 0 0,0 1 1,-1-1-1,1 2 0,-2 57 1251,2-51-1207,0 35 643,0-43-749,0-1 0,0 1-1,0-1 1,0 1 0,1-1 0,-1 0-1,0 1 1,0-1 0,0 1-1,0-1 1,1 1 0,-1-1 0,0 0-1,0 1 1,1-1 0,-1 0 0,0 1-1,0-1 1,1 0 0,-1 1 0,0-1-1,1 0 1,-1 0 0,1 1 0,-1-1-1,0 0 1,1 0 0,-1 0 0,1 1-1,0-1 1,0-1-162,0 1 0,1-1 1,-1 0-1,0 1 0,1-1 0,-1 0 0,0 0 0,0 0 1,0 0-1,0 0 0,0 0 0,0 0 0,0 0 0,0 0 1,1-3-1,14-22-5538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6.097"/>
    </inkml:context>
    <inkml:brush xml:id="br0">
      <inkml:brushProperty name="width" value="0.025" units="cm"/>
      <inkml:brushProperty name="height" value="0.025" units="cm"/>
      <inkml:brushProperty name="color" value="#E71224"/>
    </inkml:brush>
  </inkml:definitions>
  <inkml:trace contextRef="#ctx0" brushRef="#br0">108 100 12620,'4'-13'966,"17"-41"578,-10 22 3420,-35 109-2624,5 1 0,-17 131 1,15 166-1451,24-362-818,4-19 12,5-19 27,-8 9-210,-1-1-1,0 0 0,-2 0 1,0 0-1,0 0 1,-2 0-1,0 0 1,-1 0-1,-1 1 1,-1-1-1,0 0 1,-1 1-1,0 0 0,-2 0 1,0 1-1,-9-15 1,16 29 78,-1-1-1,0 1 1,1 0 0,-1 0 0,0 0-1,0 0 1,0 0 0,0 0 0,0 0-1,0 0 1,0 1 0,0-1 0,0 0-1,0 1 1,-3-2 0,4 2 9,0 0-1,0 0 1,-1 0-1,1 0 1,0 0 0,-1 1-1,1-1 1,0 0 0,-1 0-1,1 0 1,0 0-1,0 0 1,-1 1 0,1-1-1,0 0 1,0 0-1,-1 1 1,1-1 0,0 0-1,0 0 1,0 1-1,0-1 1,-1 0 0,1 0-1,0 1 1,0-1 0,0 0-1,0 1 1,0-1-1,0 0 1,0 0 0,0 1-1,0-1 1,0 0-1,0 1 1,0-1 0,0 1-1,0 1-7,0-1-1,0 1 0,1 0 0,-1 0 1,0-1-1,1 1 0,-1 0 0,1-1 1,0 1-1,0-1 0,0 1 0,-1 0 1,1-1-1,1 0 0,-1 1 0,0-1 1,0 0-1,0 1 0,1-1 0,-1 0 1,1 0-1,-1 0 0,1 0 0,1 0 1,3 2-178,1-2 0,0 1 0,0-1 0,0 0 0,0 0 1,0-1-1,0 0 0,0 0 0,0 0 0,0-1 0,0 0 1,0-1-1,0 1 0,-1-2 0,1 1 0,-1 0 1,1-1-1,-1-1 0,0 1 0,8-6 0,6-5-1316,0-1 1,0 0-1,-2-2 0,24-26 0,-28 27 654,-1 0-1,-1-1 0,0 0 1,-1-1-1,15-37 0,-21 44 1697,-1-1 0,0 0 1,-1 0-1,-1 0 0,0-1 0,1-19 0,-7 27 2454,-3 11-2328,-5 10-586,-4 17 352,1 1 0,1 0-1,3 0 1,0 1 0,2 1-1,2 0 1,1 0-1,2 0 1,1 51 0,3-85-801,0-1 0,0 1 0,0 0 0,1-1 0,-1 1 0,0 0 0,1-1-1,0 1 1,-1 0 0,1-1 0,0 1 0,0-1 0,0 1 0,0-1 0,0 0 0,0 1 0,0-1 0,0 0 0,1 0 0,-1 0 0,0 0 0,1 0 0,-1 0 0,1 0 0,-1 0 0,1 0 0,0-1 0,-1 1 0,1-1 0,0 1 0,2-1 0,-1 1-541,0-1 1,1 0 0,-1 0-1,1 0 1,-1 0 0,0-1-1,1 0 1,-1 1 0,0-1-1,0 0 1,1 0-1,-1-1 1,0 1 0,0-1-1,0 0 1,3-2 0,20-19-9861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6.863"/>
    </inkml:context>
    <inkml:brush xml:id="br0">
      <inkml:brushProperty name="width" value="0.025" units="cm"/>
      <inkml:brushProperty name="height" value="0.025" units="cm"/>
      <inkml:brushProperty name="color" value="#E71224"/>
    </inkml:brush>
  </inkml:definitions>
  <inkml:trace contextRef="#ctx0" brushRef="#br0">89 293 8776,'0'0'3646,"-9"10"-1761,-2 1-1367,1-1-27,0 1 0,0-1 0,1 1 0,1 1 0,-12 19 0,20-30-478,0-1 0,-1 0 0,1 0 0,0 0 0,0 1 0,0-1 0,0 0 0,0 0 0,0 1 0,-1-1 0,1 0-1,0 0 1,0 1 0,0-1 0,0 0 0,0 0 0,0 1 0,0-1 0,0 0 0,0 0 0,0 1 0,0-1 0,1 0-1,-1 0 1,0 1 0,0-1 0,0 0 0,0 0 0,0 0 0,0 1 0,0-1 0,1 0 0,-1 0 0,0 0 0,0 1-1,0-1 1,0 0 0,1 0 0,-1 0 0,0 0 0,0 1 0,1-1 0,-1 0 0,0 0 0,0 0 0,0 0 0,1 0-1,17-3 256,16-13-82,39-37-1509,-66 48 901,-1 0 0,0-1 0,0 0 0,0 0 0,-1 0 1,0-1-1,-1 0 0,8-12 0,-26 44 3140,-16 38-1075,27-56-1358,1 0-1,0 0 1,1 0-1,0 1 1,0-1-1,0 14 1,2-19-218,-1-1 1,0 1 0,0-1 0,1 1-1,-1-1 1,1 0 0,0 1-1,-1-1 1,1 0 0,0 0-1,0 1 1,-1-1 0,1 0 0,0 0-1,0 0 1,0 0 0,1 0-1,-1 0 1,0 0 0,0 0 0,0-1-1,1 1 1,-1 0 0,0-1-1,1 1 1,-1-1 0,1 0-1,-1 1 1,0-1 0,1 0 0,-1 0-1,1 0 1,-1 0 0,1 0-1,-1 0 1,1 0 0,-1 0 0,1 0-1,-1-1 1,3 0 0,5-2 23,0 0 0,0 0 0,0-1 0,0 0 0,-1 0 0,1-1 0,-1 0 0,0-1 0,0 0 0,-1 0 0,0 0 0,8-10 0,9-10-87,-2-1 0,19-30 0,-28 39-52,-1 0-1,-1-1 1,-1 0-1,0 0 1,-2-1-1,0-1 1,-2 1 0,0-1-1,-1 0 1,-1-1-1,2-26 1,-6 48 44,0 1 0,0-1 1,-1 0-1,1 0 1,0 1-1,0-1 0,0 0 1,0 0-1,-1 0 1,1 1-1,0-1 0,0 0 1,0 0-1,-1 0 1,1 0-1,0 0 0,0 0 1,0 1-1,-1-1 1,1 0-1,0 0 0,0 0 1,-1 0-1,1 0 1,0 0-1,0 0 0,-1 0 1,1 0-1,0 0 1,0 0-1,-1 0 0,1 0 1,0 0-1,0 0 1,-1 0-1,1 0 0,0-1 1,0 1-1,-1 0 1,1 0-1,0 0 0,0 0 1,0 0-1,-1-1 1,1 1-1,0 0 0,0 0 1,0 0-1,0-1 1,-1 1-1,1 0 0,0 0 1,0 0-1,0-1 1,0 1-1,0 0 0,0 0 1,0-1-1,0 1 1,0 0-1,0 0 0,0-1 1,0 1-1,0-1 1,-14 19 34,-2 12 303,2 1-1,2 0 1,1 1 0,1 0 0,2 1 0,1-1 0,1 2 0,2-1 0,2 0 0,1 37-1,1-69-332,0-1 0,0 1-1,-1-1 1,1 1-1,0-1 1,0 1-1,0-1 1,0 1-1,0-1 1,0 1-1,0-1 1,0 1 0,0-1-1,0 1 1,0-1-1,0 1 1,0-1-1,0 1 1,1-1-1,-1 1 1,0-1-1,0 1 1,1-1-1,-1 1 1,0-1 0,0 1-1,1-1 1,-1 0-1,1 1 1,-1-1-1,0 0 1,1 1-1,-1-1 1,1 0-1,-1 1 1,1-1 0,-1 0-1,0 0 1,1 0-1,-1 1 1,1-1-1,-1 0 1,1 0-1,0 0 1,-1 0-1,1 0 1,0 0-1,0-1-16,0 0 0,1 1 0,-1-1-1,0 0 1,0 0 0,0 0-1,0-1 1,0 1 0,0 0 0,-1 0-1,1 0 1,0-1 0,-1 1-1,1 0 1,0-1 0,0-1 0,2-8-75,0-1 1,-1 0 0,0-1 0,0 1-1,-1 0 1,-1 0 0,0-1 0,-1 1 0,-2-13-1,-3 16-42,3 19 31,-1 16 113,5-23-3,-1-1 0,1 1-1,-1-1 1,1 0 0,0 0-1,-1 1 1,1-1 0,1 0-1,-1 0 1,0 0 0,0 0-1,1 0 1,-1 0 0,1 0-1,-1-1 1,1 1 0,0 0-1,0-1 1,0 0 0,0 1-1,0-1 1,0 0 0,0 0-1,0 0 1,1 0-1,-1 0 1,0-1 0,1 1-1,-1-1 1,0 1 0,1-1-1,-1 0 1,0 0 0,4 0 0,2 0 8,0 1 1,0-1 0,0-1 0,0 0 0,0 0 0,0 0 0,0-1 0,-1 0 0,11-5 0,-8 1-16,-1 0 1,0 0 0,-1-1-1,14-12 1,19-16-74,-42 67 51,-12 27 599,6-35-323,2 0-1,1 0 1,1 0 0,-1 32 0,4-56-259,0 1 1,0-1-1,0 1 0,0-1 0,0 0 1,0 1-1,0-1 0,0 1 1,0-1-1,0 0 0,0 1 1,1-1-1,-1 0 0,0 1 1,0-1-1,0 1 0,0-1 1,1 0-1,-1 1 0,0-1 0,0 0 1,1 0-1,-1 1 0,0-1 1,0 0-1,1 1 0,-1-1 1,0 0-1,1 0 0,-1 0 1,0 1-1,1-1 0,-1 0 0,1 0 1,-1 0-1,0 0 0,1 0 1,-1 0-1,0 0 0,1 0 1,-1 0-1,1 0 0,-1 0 1,0 0-1,1 0 0,-1 0 1,1 0-1,-1 0 0,0 0 0,1 0 1,-1 0-1,0-1 0,1 1 1,-1 0-1,0 0 0,1 0 1,0-1-1,17-18-1704,-14 9-818,-1-1 0,0-1 0,2-21 0,-5 32 2364,6-47-12372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7.221"/>
    </inkml:context>
    <inkml:brush xml:id="br0">
      <inkml:brushProperty name="width" value="0.025" units="cm"/>
      <inkml:brushProperty name="height" value="0.025" units="cm"/>
      <inkml:brushProperty name="color" value="#E71224"/>
    </inkml:brush>
  </inkml:definitions>
  <inkml:trace contextRef="#ctx0" brushRef="#br0">0 0 17905,'0'0'5605,"41"49"-9416,-14-49-2852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526"/>
    </inkml:context>
    <inkml:brush xml:id="br0">
      <inkml:brushProperty name="width" value="0.025" units="cm"/>
      <inkml:brushProperty name="height" value="0.025" units="cm"/>
    </inkml:brush>
  </inkml:definitions>
  <inkml:trace contextRef="#ctx0" brushRef="#br0">1 203 13965,'0'0'8616,"9"3"-7249,-2-1-1235,0 0-1,0-1 1,-1 0-1,1 0 1,0-1-1,0 1 1,0-2 0,0 1-1,0-1 1,0 0-1,0 0 1,0-1-1,0 0 1,-1 0 0,1-1-1,11-5 1,-16 6-129,24-10 89,-1-2-1,37-27 0,-57 38-82,-1 0 0,0 0-1,0-1 1,0 1-1,0-1 1,-1 0-1,1 0 1,-1 0 0,0 0-1,0-1 1,0 1-1,-1-1 1,0 0 0,0 1-1,0-1 1,0 0-1,-1 0 1,0-1 0,0 1-1,0 0 1,0 0-1,-1-7 1,-1 11-13,1 0 0,0 0-1,-1 0 1,0 0 0,1 0 0,-1 0 0,1 0 0,-1 1 0,0-1-1,0 0 1,1 0 0,-1 1 0,0-1 0,0 0 0,0 1-1,0-1 1,0 1 0,0-1 0,0 1 0,0 0 0,0-1 0,0 1-1,0 0 1,0-1 0,0 1 0,0 0 0,0 0 0,0 0-1,0 0 1,0 0 0,-1 0 0,1 1 0,0-1 0,0 0 0,-1 1-1,-3 0-25,0 0-1,0 0 1,0 0-1,0 1 1,0 0-1,-8 4 1,0 5 56,-1 1-1,1 0 1,1 0 0,0 1 0,1 0-1,1 1 1,0 1 0,1 0 0,0 0-1,1 1 1,1 0 0,0 0 0,1 0-1,1 1 1,1 0 0,-5 35 0,9-50-21,-1 1 0,1 0-1,0 0 1,0 0 0,0 0 0,1 0 0,-1 0 0,1-1 0,-1 1 0,1 0 0,0 0 0,0-1 0,0 1 0,0 0 0,1-1 0,-1 1 0,1-1-1,-1 0 1,1 1 0,0-1 0,0 0 0,0 0 0,0 0 0,1-1 0,-1 1 0,0 0 0,1-1 0,-1 1 0,1-1 0,-1 0 0,1 0 0,0 0-1,0 0 1,-1 0 0,1-1 0,0 1 0,0-1 0,0 0 0,0 0 0,5 0 0,2 0-439,0-1-1,0 0 1,-1-1 0,1 0-1,0-1 1,-1 1 0,1-2 0,-1 0-1,0 0 1,17-10 0,16-20-5092,0-9-3869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395"/>
    </inkml:context>
    <inkml:brush xml:id="br0">
      <inkml:brushProperty name="width" value="0.025" units="cm"/>
      <inkml:brushProperty name="height" value="0.025" units="cm"/>
    </inkml:brush>
  </inkml:definitions>
  <inkml:trace contextRef="#ctx0" brushRef="#br0">389 1 8712,'0'0'7533,"-8"7"-6087,-12 12-839,1 1 0,1 1-1,1 1 1,-15 24 0,-62 111 1084,78-130-1531,-15 27 337,-51 95 506,72-128-927,1-1-1,1 2 1,1-1 0,1 1-1,-4 28 1,9-48-76,1 0 0,0 0 0,0 0 1,0 0-1,0 0 0,0 0 0,0 0 0,0 0 0,1 1 1,-1-1-1,1 0 0,-1 0 0,1 0 0,0 0 1,0-1-1,0 1 0,0 0 0,0 0 0,0 0 0,1-1 1,2 3-1,-2-2 10,1 0 1,0 0-1,-1-1 1,1 0 0,0 1-1,0-1 1,0 0-1,0-1 1,0 1-1,0 0 1,1-1-1,-1 0 1,3 0 0,11 0-7,-1-2 1,0 0 0,1-1 0,23-7 0,111-39-3793,-52 13-4286,-47 17-1247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7.593"/>
    </inkml:context>
    <inkml:brush xml:id="br0">
      <inkml:brushProperty name="width" value="0.025" units="cm"/>
      <inkml:brushProperty name="height" value="0.025" units="cm"/>
      <inkml:brushProperty name="color" value="#E71224"/>
    </inkml:brush>
  </inkml:definitions>
  <inkml:trace contextRef="#ctx0" brushRef="#br0">76 1 10666,'0'0'4981,"-6"8"-2397,-55 73 560,60-81-3134,1 1 1,-1-1-1,0 1 1,1-1-1,-1 1 0,1-1 1,-1 1-1,1 0 1,-1-1-1,1 1 0,-1 0 1,1 0-1,0-1 1,-1 1-1,1 0 0,0 0 1,0-1-1,0 1 1,-1 0-1,1 0 0,0 0 1,0-1-1,0 1 1,0 0-1,0 0 0,0 0 1,1 0-1,-1-1 1,0 1-1,0 0 0,1 0 1,-1-1-1,0 1 1,1 0-1,-1 0 1,1-1-1,-1 1 0,1 0 1,-1-1-1,1 1 1,-1-1-1,1 1 0,-1-1 1,1 1-1,0-1 1,-1 1-1,1-1 0,0 1 1,0-1-1,-1 0 1,1 0-1,0 1 0,0-1 1,0 0-1,-1 0 1,1 0-1,0 0 0,0 0 1,0 0-1,-1 0 1,1 0-1,1 0 0,68-2 536,-57 1-509,-4 0 94,0 0-1,0-1 1,-1 0-1,1 0 0,0-1 1,14-7-1,-22 10 201,-13 28-197,10-25-107,1 0 0,-1 0 0,1 0 0,0 1 0,0-1 0,0 0 0,0 1 1,1-1-1,0 0 0,-1 1 0,1 4 0,1-7-12,-1 0 1,1 0-1,-1 0 1,1 0-1,-1 0 1,1 0-1,0 0 1,-1 0-1,1-1 0,0 1 1,0 0-1,0 0 1,-1-1-1,1 1 1,0 0-1,0-1 1,0 1-1,0-1 0,0 1 1,0-1-1,0 0 1,1 1-1,-1-1 1,0 0-1,0 0 1,0 0-1,0 1 1,0-1-1,0 0 0,0-1 1,1 1-1,-1 0 1,0 0-1,0 0 1,0-1-1,2 0 1,3 0-298,1-1 0,-1 0 0,0 0 0,0-1 1,11-5-1,30-22-4799,-29 18 1726,16-10-3270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7.951"/>
    </inkml:context>
    <inkml:brush xml:id="br0">
      <inkml:brushProperty name="width" value="0.025" units="cm"/>
      <inkml:brushProperty name="height" value="0.025" units="cm"/>
      <inkml:brushProperty name="color" value="#E71224"/>
    </inkml:brush>
  </inkml:definitions>
  <inkml:trace contextRef="#ctx0" brushRef="#br0">101 1 13869,'0'0'3737,"-10"3"-2755,5-1-861,-41 17 1010,43-18-879,0 1 0,0-1 0,0 1 0,0 0 0,0 0 0,0 0 0,0 0-1,1 1 1,-1-1 0,1 1 0,-1 0 0,-3 5 0,7-7-245,-1-1 0,1 1 0,-1-1-1,0 1 1,1-1 0,-1 1 0,1-1 0,-1 0-1,1 1 1,0-1 0,-1 0 0,1 1-1,-1-1 1,1 0 0,0 0 0,-1 0 0,1 0-1,-1 1 1,1-1 0,0 0 0,-1 0 0,1 0-1,0 0 1,-1 0 0,1 0 0,1-1-1,25 2-489,-24-1 313,169 0-4741,-170 0 4922,0 0-1,0 0 1,0 0 0,-1 0 0,1 0-1,0 1 1,0-1 0,-1 1-1,1-1 1,0 1 0,0 0-1,-1 0 1,1 0 0,1 1-1,-2-2 83,-1 1-1,1 0 0,0-1 0,-1 1 1,0 0-1,1 0 0,-1-1 0,1 1 1,-1 0-1,0 0 0,0 0 0,1-1 1,-1 1-1,0 0 0,0 0 0,0 0 1,0 0-1,0 0 0,0-1 0,0 1 1,0 1-1,-1 2 153,0-1 0,-1 0 0,1 0 0,-1 0 0,1 0 1,-1 0-1,0 0 0,0 0 0,0-1 0,-1 1 0,1-1 0,0 1 0,-4 2 0,-6 5 134,0-1 0,-1 0-1,0 0 1,0-2-1,-1 1 1,1-2-1,-2 0 1,1 0-1,-1-1 1,-29 5-1,41-10-490,-11-1-1185,7-6-2525,4-11-3636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8.327"/>
    </inkml:context>
    <inkml:brush xml:id="br0">
      <inkml:brushProperty name="width" value="0.025" units="cm"/>
      <inkml:brushProperty name="height" value="0.025" units="cm"/>
      <inkml:brushProperty name="color" value="#E71224"/>
    </inkml:brush>
  </inkml:definitions>
  <inkml:trace contextRef="#ctx0" brushRef="#br0">204 1 13036,'0'0'7490,"-5"13"-6855,-10 30 508,2 0 0,-13 85 0,-3 107 1929,27-219-3028,-3 117 565,10-194-33,-6 51-638,-1 0 0,-1 1 1,0 0-1,0-1 0,-1 1 0,0 0 0,0 0 0,-1 1 0,0-1 0,-1 1 0,0 0 0,0 1 0,0-1 0,-1 1 0,0 1 1,-1-1-1,0 1 0,0 1 0,-9-6 0,41 15-25,0-1-1,1 0 1,-1-2 0,1-1-1,40-4 1,-53 3 18,16-1-1415,45-10-1,-7-7-4407,-34 7-616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9.028"/>
    </inkml:context>
    <inkml:brush xml:id="br0">
      <inkml:brushProperty name="width" value="0.025" units="cm"/>
      <inkml:brushProperty name="height" value="0.025" units="cm"/>
      <inkml:brushProperty name="color" value="#E71224"/>
    </inkml:brush>
  </inkml:definitions>
  <inkml:trace contextRef="#ctx0" brushRef="#br0">189 259 13421,'0'0'3069,"-9"-3"-624,4 2-2317,0-1-1,-1 1 0,1 0 1,-1 0-1,1 0 0,-1 1 1,1 0-1,-1 0 0,1 0 1,-1 1-1,1 0 1,-1 0-1,1 0 0,0 1 1,-1-1-1,1 1 0,0 1 1,0-1-1,0 1 0,-5 3 1,3 0-80,1 1 1,-1 0 0,1 0 0,1 0-1,0 0 1,-8 14 0,11-17 25,0-1 1,0 1-1,1 0 1,-1 0-1,1 0 1,0 0-1,0 0 0,0 0 1,1 0-1,-1 0 1,1 0-1,0 0 1,0 0-1,1 0 1,-1 1-1,3 6 1,-2-10-56,-1 0 0,1 0 0,0 0 0,0 0 0,0 0 0,0 0 0,0-1 0,0 1 0,0-1 0,0 1 0,0 0 0,0-1 0,1 0 0,-1 1 0,0-1 0,0 0 0,0 1 0,1-1 0,-1 0 0,0 0 0,0 0 0,1 0 0,1-1 0,31-3 315,-22-1-323,0 0 1,0-1-1,-1 0 0,0-1 1,0 0-1,0-1 0,-1 0 1,17-18-1,-3 1-306,-1-2-1,21-31 0,-23 24 324,-16 25-47,-13 22-97,-4 7 94,1 0 0,-8 23-1,16-36 22,0 1-1,1-1 0,0 0 1,1 1-1,-1-1 0,1 1 1,1 0-1,-1-1 0,1 1 0,2 9 1,-2-17-2,0 1 0,0 0 0,0-1 0,0 1 0,0-1-1,1 1 1,-1 0 0,0-1 0,1 1 0,-1-1 0,0 1 0,1-1 0,-1 1 0,1-1 0,-1 1 0,0-1 0,1 1 0,-1-1 0,1 0 0,-1 1 0,1-1 0,0 0-1,-1 1 1,1-1 0,-1 0 0,1 0 0,0 1 0,-1-1 0,1 0 0,0 0 0,24-5-288,16-20-919,-25 9-226,-1-1 0,-1 0 0,0-1 1,-1 0-1,-1-1 0,-1 0 1,-1-1-1,14-38 0,-1-19 763,-11 0 5422,-17 97 765,-6 9-4043,-10 33-1004,9-10 996,3 2 0,-6 106-1,15-159-1464,0-1 1,0 0-1,0 1 0,0-1 0,0 0 0,0 1 0,0-1 0,0 0 0,0 1 0,1-1 0,-1 0 0,0 0 0,0 1 0,0-1 0,0 0 0,0 1 0,0-1 0,1 0 0,-1 0 0,0 1 0,0-1 0,0 0 1,1 0-1,-1 1 0,0-1 0,0 0 0,1 0 0,-1 0 0,0 0 0,1 1 0,-1-1 0,0 0 0,0 0 0,1 0 0,-1 0 0,0 0 0,1 0 0,14-4-94,12-15-11,6-18 257,-1-2 0,-2-1-1,38-68 1,-17 26 132,-51 82-80,4-7-2502,-9 6-6637,-6 8 1506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9.356"/>
    </inkml:context>
    <inkml:brush xml:id="br0">
      <inkml:brushProperty name="width" value="0.025" units="cm"/>
      <inkml:brushProperty name="height" value="0.025" units="cm"/>
      <inkml:brushProperty name="color" value="#E71224"/>
    </inkml:brush>
  </inkml:definitions>
  <inkml:trace contextRef="#ctx0" brushRef="#br0">2 1 10314,'0'0'4292,"-1"48"-1153,1-27-1346,0-3-575,0-3-418,1-1-319,6-5-321,2 0-128,3-3-480,-2-5-1442,1-1-2915,-2-3-5893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29.870"/>
    </inkml:context>
    <inkml:brush xml:id="br0">
      <inkml:brushProperty name="width" value="0.025" units="cm"/>
      <inkml:brushProperty name="height" value="0.025" units="cm"/>
      <inkml:brushProperty name="color" value="#E71224"/>
    </inkml:brush>
  </inkml:definitions>
  <inkml:trace contextRef="#ctx0" brushRef="#br0">110 1 12588,'0'0'1393,"-5"11"38,-9 20-601,2 1 1,2 0-1,1 1 0,1 0 1,2 1-1,1-1 0,2 1 1,1 0-1,2 0 1,4 40-1,9-32-424,-12-41-415,-1 0 0,0 0 0,1 1 0,0-1 0,-1 0 0,1 0 1,0 0-1,-1 0 0,1 0 0,0 0 0,0 0 0,0 0 0,0 0 0,0 0 0,0-1 0,0 1 0,0 0 1,0-1-1,0 1 0,0-1 0,1 1 0,-1-1 0,0 1 0,0-1 0,1 0 0,-1 0 0,0 1 0,0-1 1,2 0-1,-2-1-78,0 0 0,0 0 0,0 0 0,0 1 1,0-1-1,-1 0 0,1 0 0,0 0 0,-1 0 0,1-1 1,-1 1-1,1 0 0,-1 0 0,1 0 0,-1 0 0,0 0 1,0-1-1,1 1 0,-1 0 0,0 0 0,0-1 0,-1-1 1,1-35-943,-1 32 825,1-1 199,-2 1-1,1-1 1,-1 1-1,0 0 1,0-1 0,0 1-1,-1 0 1,0 0-1,0 0 1,-1 1 0,0-1-1,0 1 1,-6-6-1,3 2 964,-1 1-1,-1 1 0,-17-14 0,80 23-1811,52 2-8734,-72-4 3502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30.261"/>
    </inkml:context>
    <inkml:brush xml:id="br0">
      <inkml:brushProperty name="width" value="0.025" units="cm"/>
      <inkml:brushProperty name="height" value="0.025" units="cm"/>
      <inkml:brushProperty name="color" value="#E71224"/>
    </inkml:brush>
  </inkml:definitions>
  <inkml:trace contextRef="#ctx0" brushRef="#br0">175 3 8488,'0'0'9342,"-9"-1"-6555,1 0-2498,0 1 0,0 0-1,0 1 1,0 0 0,0 0 0,0 0 0,0 1 0,0 1 0,1-1 0,-1 1-1,1 0 1,0 1 0,0 0 0,0 0 0,0 1 0,1-1 0,-11 11-1,16-14-246,-1 0 0,1 0 0,-1 0 0,1 0 0,0 1-1,-1-1 1,1 1 0,0-1 0,0 1 0,0-1 0,0 1-1,0 0 1,0-1 0,0 1 0,1 0 0,-1 0 0,1-1-1,-1 1 1,1 0 0,0 0 0,0 0 0,0 0 0,0 2-1,1-3-31,0 1 0,0-1 0,0 1 0,0-1-1,1 0 1,-1 0 0,0 1 0,1-1-1,-1 0 1,1 0 0,-1 0 0,1-1-1,0 1 1,-1 0 0,1-1 0,0 1 0,0-1-1,-1 1 1,1-1 0,0 0 0,0 0-1,0 0 1,1 0 0,25 3-167,-1 0 1,0 2-1,0 1 1,0 2-1,38 15 0,-63-22 232,0 0 0,0 1 0,0-1 0,0 1 0,-1 0 0,1 0 0,0-1 0,-1 1 0,0 0 0,1 0 0,-1 0 0,0 1 0,0-1 0,0 0 0,0 0 0,1 5 0,-1-5 326,-1-7-108,-1-8-180,1-14-77,-3 0 0,0 1 0,-8-30 0,11 55-48,0 1-1,1-1 0,-1 0 1,0 0-1,0 1 0,0-1 0,0 0 1,0 1-1,1-1 0,-1 0 0,0 1 1,1-1-1,-1 0 0,1 1 0,-1-1 1,0 1-1,1-1 0,-1 1 0,1-1 1,-1 1-1,1-1 0,0 1 0,-1-1 1,1 1-1,-1 0 0,1-1 1,0 1-1,-1 0 0,1 0 0,0-1 1,0 1-1,-1 0 0,1 0 0,0 0 1,-1 0-1,1 0 0,0 0 0,0 0 1,-1 0-1,1 0 0,0 0 0,-1 0 1,2 1-1,48 5-1181,-31-3-20,36-2-3194,-17-1-3152,-11-1-3411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30.759"/>
    </inkml:context>
    <inkml:brush xml:id="br0">
      <inkml:brushProperty name="width" value="0.025" units="cm"/>
      <inkml:brushProperty name="height" value="0.025" units="cm"/>
      <inkml:brushProperty name="color" value="#E71224"/>
    </inkml:brush>
  </inkml:definitions>
  <inkml:trace contextRef="#ctx0" brushRef="#br0">1 56 10474,'0'0'13191,"11"2"-12508,-10-2-662,12 3 67,0-1 0,0-1 0,0 0 0,14-1 0,-24 0-85,-1 0 0,1 0 1,-1 0-1,1 0 0,-1 0 1,1-1-1,-1 1 0,1-1 1,-1 0-1,0 0 0,1 0 1,-1 0-1,0 0 0,0 0 0,0-1 1,0 1-1,0-1 0,0 1 1,0-1-1,0 0 0,0 1 1,-1-1-1,1 0 0,-1 0 1,0-1-1,1 1 0,-1 0 1,0 0-1,0-1 0,0 1 1,-1 0-1,1-1 0,0 1 1,-1-3-1,0 4-6,0 1 0,1-1 1,-1 1-1,0-1 0,0 1 0,-1-1 1,1 1-1,0-1 0,0 1 0,0-1 1,0 1-1,0-1 0,0 1 0,-1-1 1,1 1-1,0 0 0,0-1 0,-1 1 1,1-1-1,0 1 0,-1 0 0,1-1 1,0 1-1,-1 0 0,1-1 0,-1 1 1,1 0-1,-1-1 0,1 1 0,0 0 1,-1 0-1,0-1 0,-21 3-36,-16 17 3,33-15 65,0 1-1,0 1 1,1-1-1,-1 1 1,1-1-1,0 1 1,1 1-1,-1-1 1,1 0-1,1 1 1,-1 0-1,1-1 1,0 1-1,1 0 0,0 0 1,0 0-1,0 12 1,1-17-11,0-1 0,1 1 0,0 0 0,-1-1 0,1 1 0,0-1 0,0 1 0,0-1 0,0 1 0,0-1 0,0 0 0,0 0 1,0 1-1,0-1 0,1 0 0,-1 0 0,0 0 0,1 0 0,-1 0 0,1-1 0,-1 1 0,1 0 0,-1-1 0,1 1 0,0-1 0,-1 1 0,1-1 0,0 0 0,-1 0 0,1 0 0,0 0 0,0 0 1,-1 0-1,1 0 0,2-1 0,7 0 11,-1 0 0,1-1 0,-1 0 0,18-5 0,6-8-133,45-25-1,-60 29 46,0 0 1,1 1-1,1 1 1,-1 1-1,1 1 1,1 0-1,33-5 0,-54 12 67,-1 0 0,1 0 0,0 0-1,0 0 1,0 0 0,0 0-1,-1 0 1,1 0 0,0 1 0,0-1-1,-1 0 1,1 0 0,0 1 0,0-1-1,-1 0 1,1 1 0,0-1-1,-1 1 1,1-1 0,0 1 0,-1-1-1,1 1 1,-1 0 0,1-1 0,-1 1-1,1 0 1,-1-1 0,1 2 0,1 25 517,-19 34 542,15-56-994,-4 12 131,0 1-1,1 0 1,2 0 0,-1 0-1,2 0 1,0 35-1,2-52-201,0 1-1,1 0 0,-1-1 0,1 1 0,-1-1 0,1 1 0,0-1 0,-1 1 0,1-1 0,0 0 0,0 1 0,0-1 0,0 0 0,2 2 0,6 0-2790,-4-13-6278,-4-7-5363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34.468"/>
    </inkml:context>
    <inkml:brush xml:id="br0">
      <inkml:brushProperty name="width" value="0.025" units="cm"/>
      <inkml:brushProperty name="height" value="0.025" units="cm"/>
      <inkml:brushProperty name="color" value="#E71224"/>
    </inkml:brush>
  </inkml:definitions>
  <inkml:trace contextRef="#ctx0" brushRef="#br0">1259 19 5125,'-132'-12'6276,"47"6"-5920,-139 8 0,209 0-345,0 0 1,-1 2-1,1 0 1,1 1-1,-1 0 0,1 1 1,-1 1-1,2 0 1,-1 1-1,-23 19 1,-6 8 175,-65 70 0,82-79-57,-39 42 400,2 3 1,3 2 0,3 3-1,-77 140 1,120-190-431,2 1 1,1 0-1,2 1 1,0 0-1,2 0 1,1 1-1,-4 40 1,10-55-81,0 0-1,0-1 1,1 1 0,1 0 0,0-1 0,1 1 0,8 22 0,-7-27-11,-1-1 0,2 0 1,-1 0-1,1 0 0,1 0 1,-1-1-1,1 0 0,1 0 0,-1 0 1,1-1-1,0 0 0,11 7 1,-7-7 51,-1-1-1,1 0 1,-1-1 0,1 0 0,0-1 0,1 0 0,-1-1 0,0 0 0,1-1 0,-1 0 0,1-1 0,-1 0 0,1-1 0,-1 0 0,1-1-1,-1 0 1,16-5 0,11-5 518,-1-2 0,0-1-1,57-34 1,-18 5-127,-2-3 0,-2-3-1,72-67 1,-96 73-411,-2-2 0,-3-1 0,-1-3 0,67-105 0,-93 128-26,-1-1-1,-2 0 0,0-1 0,16-60 1,-27 81-49,1-1 1,-2 0-1,1 0 0,-1 0 1,-1 0-1,0-1 1,0 1-1,0 0 1,-1 0-1,-1 0 0,0 0 1,0 0-1,0 1 1,-1-1-1,-1 0 1,1 1-1,-2 0 0,1 0 1,-1 0-1,0 1 1,-8-10-1,2 7-228,0 0-1,-1 0 0,-1 1 1,0 1-1,0 0 1,0 1-1,-1 0 0,0 1 1,0 1-1,-21-6 1,-16 0-2467,-86-9 1,108 16 1678,-73-8-2783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3:52.863"/>
    </inkml:context>
    <inkml:brush xml:id="br0">
      <inkml:brushProperty name="width" value="0.025" units="cm"/>
      <inkml:brushProperty name="height" value="0.025" units="cm"/>
      <inkml:brushProperty name="color" value="#E71224"/>
    </inkml:brush>
  </inkml:definitions>
  <inkml:trace contextRef="#ctx0" brushRef="#br0">687 269 8840,'-6'35'455,"-1"0"0,-2-1 0,-25 62 0,16-51-391,-12 56 1,18-39 148,3 0 1,2 0-1,3 1 1,9 120-1,7-70 390,50 202 1,65 407 1910,-125-706-2498,4 36 32,2 0 0,3 0-1,1-1 1,27 69 0,-34-109-52,0 1 1,0-1-1,1 0 1,1 0-1,0-1 0,1 1 1,-1-2-1,2 1 1,0-1-1,0 0 1,0-1-1,1 0 1,0-1-1,1 0 0,0 0 1,0-1-1,0-1 1,1 0-1,-1 0 1,1-1-1,0-1 1,1 0-1,-1 0 0,13 0 1,19-1-135,0-1 0,0-2 0,52-9 0,130-32-251,-35 5 412,-65 21 54,167 0 0,130 27 126,-341-8-185,1-3 0,0-4 0,114-20 0,-156 16-19,0-2 0,-1-2 0,0-1 1,-1-2-1,-1-2 0,0-2 0,-1-1 0,56-41 0,-57 33 9,-1-2 0,-2-1-1,-1-1 1,-1-2-1,-2-2 1,46-71-1,-59 78 7,0-1-1,-2-1 1,-1 0-1,-2-1 0,-1-1 1,-1 1-1,-2-1 0,-1-1 1,2-65-1,-26-253 68,-1 57-92,22-119 109,1 102 444,-4 292-503,-1-1 1,0 0-1,-2 1 0,0 0 0,-2 0 0,-8-27 0,9 38-31,0 0 1,0 0-1,-1 1 0,0-1 0,0 1 1,-1 0-1,0 0 0,-1 1 0,1 0 1,-2 0-1,1 0 0,-1 1 0,0 0 1,0 1-1,-12-7 0,-1 3-12,0 0 0,-1 2 0,0 0 0,0 2-1,0 0 1,-33-2 0,-143 1-77,144 6 9,51 0 72,-1166-16-533,388 16 176,570 13-97,-353 68-1,526-73 162,-236 40-3444,116-39-1228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737"/>
    </inkml:context>
    <inkml:brush xml:id="br0">
      <inkml:brushProperty name="width" value="0.025" units="cm"/>
      <inkml:brushProperty name="height" value="0.025" units="cm"/>
    </inkml:brush>
  </inkml:definitions>
  <inkml:trace contextRef="#ctx0" brushRef="#br0">163 0 12780,'-12'3'667,"1"-1"-256,0 0 0,1 1-1,0 1 1,-1 0 0,1 0-1,1 1 1,-17 11 0,22-13-237,0 0 0,0 0 0,0 0 0,1 1 1,-1 0-1,1 0 0,0 0 0,0 0 1,0 0-1,0 0 0,1 1 0,0-1 0,0 1 1,0 0-1,1 0 0,-1 0 0,1 0 1,0 0-1,1 0 0,-1 0 0,1 0 0,0 5 1,0-8-120,0 0 0,1 0 0,-1 1 1,1-1-1,-1 0 0,1 0 0,0 0 0,-1 0 1,1-1-1,0 1 0,0 0 0,1 0 0,-1 0 1,0-1-1,1 1 0,-1-1 0,1 1 1,-1-1-1,1 0 0,3 3 0,-1-2 38,1 1-1,0-1 0,0 0 0,0-1 0,0 1 1,0-1-1,1 0 0,6 1 0,2-2 83,0 1 0,0-2-1,0 0 1,0 0 0,25-7-1,-25 4-84,-1-1 0,0-1 0,-1 0 0,1 0 0,17-13 0,-26 16-6,0 0 0,0 0 0,-1 0-1,1 0 1,0 0 0,-1-1 0,0 0-1,0 1 1,0-1 0,0-1 0,-1 1 0,0 0-1,1 0 1,-2-1 0,1 1 0,0-1-1,-1 0 1,0 0 0,1-5 0,-3 8-83,1 0 1,-1 0-1,0 1 1,1-1-1,-1 0 1,0 0-1,0 1 1,0-1-1,-1 1 1,1-1-1,0 1 1,-1-1-1,1 1 1,0 0-1,-1-1 1,0 1-1,1 0 1,-1 0 0,0 0-1,1 1 1,-1-1-1,0 0 1,0 1-1,0-1 1,0 1-1,0-1 1,1 1-1,-5 0 1,-61-7-1400,64 7 1203,-3 0-319,-37-1-860,27 7-2957,17-6 4114,-1 1 0,0-1 0,0 0 0,1 1-1,-1-1 1,0 0 0,1 1 0,-1-1 0,0 0 0,1 0-1,-1 1 1,1-1 0,-1 0 0,0 0 0,1 0 0,-1 0-1,1 1 1,-1-1 0,0 0 0,1 0 0,-1 0 0,1 0-1,-1 0 1,1 0 0,-1 0 0,1 0 0,-1 0 0,0 0-1,1 0 1,-1-1 0,1 1 0,3 0-1397,18 0-6639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4:16.590"/>
    </inkml:context>
    <inkml:brush xml:id="br0">
      <inkml:brushProperty name="width" value="0.025" units="cm"/>
      <inkml:brushProperty name="height" value="0.025" units="cm"/>
      <inkml:brushProperty name="color" value="#E71224"/>
    </inkml:brush>
  </inkml:definitions>
  <inkml:trace contextRef="#ctx0" brushRef="#br0">431 24 4068,'0'0'1201,"-11"-5"27,5 2-994,2 1-111,0 0-1,-1 0 1,1 0-1,-1 0 1,1 1 0,-1 0-1,1 0 1,-1 0-1,0 0 1,0 1-1,1-1 1,-1 1-1,0 1 1,1-1 0,-1 1-1,0 0 1,0 0-1,1 0 1,-1 0-1,-5 3 1,-3 6-13,1 0-1,0 1 1,1 1 0,0 0 0,1 0 0,0 1 0,1 0-1,-12 22 1,-51 120 263,44-79-126,3 1 0,4 1-1,3 1 1,3 1 0,4 0 0,3 1-1,4 0 1,8 108 0,-3-179-210,0 0 0,1 0 0,0 0 0,0 0 0,1-1 0,0 1 0,1-1 0,0 0 0,0 0 0,1 0 0,0 0 0,1-1 0,0 0 0,0 0 0,14 13 0,-9-13-20,1 1 0,-1-2 0,1 0 0,0 0 0,1-1 0,0 0 0,0-1 0,0-1 0,0 0 0,26 4 0,77 5 18,0-5 1,123-7-1,-160-1-34,15-4 9,-1-3 1,118-26-1,180-59 28,-17 2-5,-276 72-23,186-11 1,412 44-66,201-11 142,394-21-119,-392 16 63,-530-6 13,54 11-25,-87 1-12,-226-10-7,204-37 0,-133 13 0,-55 23 6,-120 3 13,0-1 0,-1 1 0,1-1 1,-1-1-1,1 1 0,-1-1 1,0 0-1,-1 0 0,1 0 1,-1-1-1,0 1 0,3-7 0,7-15-1,-1 0 0,-1-1 0,-2 0 0,0-1 0,6-36 0,6-14 3,0 11-21,-7 26 0,-2 0 0,-2-1 0,8-62 0,-19 104 3,0 1 1,0-1 0,0 0-1,0 0 1,0 1 0,0-1 0,0 0-1,0 0 1,-1 1 0,1-1-1,0 0 1,0 1 0,-1-1 0,1 0-1,0 1 1,-1-1 0,1 0-1,-1 1 1,1-1 0,-1 1 0,1-1-1,-1 1 1,0-1 0,1 1 0,-1-1-1,1 1 1,-1 0 0,0-1-1,1 1 1,-1 0 0,-1-1 0,-33-1 261,-36 18 154,69-16-416,-36 7 35,0-1 1,0-2-1,0-2 1,-68-5-1,47 1-38,-663-44 38,-106-1 260,19 77-183,1 35-79,429-32-21,87-12-24,0-13 0,-458-45 0,678 28 9,-1098-85 43,51 93-54,1030 4 11,1 5 0,-93 20 0,164-25-39,-44 6-791,58-9 683,0 0 0,0 0 0,0 0 0,-1-1 0,1 1 0,0-1 0,0 0 0,0 0 0,0 0 0,1 0 0,-1-1 0,0 1 0,0-1 0,1 1 0,-1-1 0,-4-4 0,-22-40-5197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6:38.586"/>
    </inkml:context>
    <inkml:brush xml:id="br0">
      <inkml:brushProperty name="width" value="0.025" units="cm"/>
      <inkml:brushProperty name="height" value="0.025" units="cm"/>
      <inkml:brushProperty name="color" value="#E71224"/>
    </inkml:brush>
  </inkml:definitions>
  <inkml:trace contextRef="#ctx0" brushRef="#br0">96 103 6150,'0'0'203,"1"-10"2930,3-40 66,-3 22 4007,-2 35-5498,-18 88-542,-8 135 1,13 102 205,16-64-1246,1-121-74,-16 153-1,-2-199 3,8-69 54,2 1 0,2-1 0,0 1-1,4 46 1,-1-75-93,1 0 0,-1 0 0,1 0 0,0 0 1,1 0-1,-1 0 0,1 0 0,-1 0 0,1 0 0,0-1 0,0 1 0,1-1 0,-1 0 1,1 1-1,0-1 0,0 0 0,4 3 0,-2-3 10,1 1 0,0-1 1,0 0-1,0 0 0,0-1 0,0 0 1,1 0-1,-1 0 0,13 1 0,8-1 21,0-2-1,0 0 0,0-2 1,31-6-1,-47 6-54,27-3 19,-1 2-1,52 1 1,-70 3-8,0 1 0,-1 1 0,0 0 0,0 2 0,0 0 0,30 13 0,-38-14 0,-1 0-1,1 0 1,1 0 0,-1-1-1,0-1 1,1 0 0,-1 0 0,18 0-1,-24-3 3,1 1-1,-1-1 1,0 0-1,1 0 1,-1 0-1,0 0 1,0-1-1,0 0 1,0 1-1,0-2 1,0 1-1,0 0 1,-1-1-1,1 0 1,-1 0-1,0 0 1,0 0-1,0 0 1,0 0-1,0-1 1,-1 0-1,5-7 1,8-21 25,-1 0 1,-1-1-1,-2-1 1,-1 0-1,-2 0 0,7-67 1,-2-213-17,-17 73 638,-48-346 0,45 525-639,6 41-12,-2-1 0,0 1 0,-1 1-1,-8-25 1,10 41 47,-1 0-1,0 0 1,0 1-1,0-1 1,0 1-1,-1 0 1,1-1-1,-1 2 1,0-1-1,0 0 1,0 1-1,0 0 1,0 0 0,-7-2-1,-21-14 206,13 5-194,9 4-44,-1 1 0,1 0 0,-2 1 0,1 1 0,-1-1 0,0 2 0,0 0 0,0 0 0,-1 1 0,0 1 0,0 0 0,-17-2 0,-12 5 272,0 2 0,-75 14 0,77-9-93,1-2 0,0-1-1,-60-3 1,54-13-25,39 9-369,0 1 1,-1 0-1,1 1 0,-1-1 1,-12 0-1,34 8-11607,7-6 1846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8:03.609"/>
    </inkml:context>
    <inkml:brush xml:id="br0">
      <inkml:brushProperty name="width" value="0.025" units="cm"/>
      <inkml:brushProperty name="height" value="0.025" units="cm"/>
      <inkml:brushProperty name="color" value="#66CC00"/>
    </inkml:brush>
  </inkml:definitions>
  <inkml:trace contextRef="#ctx0" brushRef="#br0">54 188 4612,'0'0'2611,"4"-10"-1511,-1-2-754,12-36 2775,1 17 3191,-15 38-1594,-4 32-3515,-9 20-525,-13 57 99,-11 138-1,19 538-259,18-585-137,-1-203-357,0 1 1,0 0-1,0 0 0,1-1 0,0 1 1,0 0-1,0-1 0,1 1 1,-1-1-1,5 8 0,-5-10-8,0-1-1,0 0 1,1 0-1,-1 0 0,0 0 1,0 0-1,1 0 1,-1 0-1,0-1 1,1 1-1,-1 0 0,1-1 1,-1 1-1,1-1 1,-1 1-1,1-1 1,0 0-1,-1 0 0,1 0 1,-1 0-1,1 0 1,0 0-1,-1 0 1,1 0-1,-1-1 0,1 1 1,-1-1-1,1 1 1,-1-1-1,1 1 1,-1-1-1,1 0 0,-1 0 1,0 0-1,1 0 1,0-1-1,10-5 81,1-1-46,0 0 1,0 0-1,1 1 1,0 1-1,0 1 1,1 0-1,-1 0 1,1 2-1,0 0 1,0 0-1,20 0 1,2 5-47,0 2 0,59 12 0,-51-7 11,53 3 0,-62-11-5,-1-1 0,1-2 0,-1-2 0,52-12 0,134-51 10,20-7-29,-195 64 13,0 2-1,0 1 1,65 1-1,-45 6-15,106-3-93,-145 1 92,1-2-1,0 0 0,-1-2 1,31-12-1,26-14 15,-34 12 0,1 1 0,62-13 0,-98 29 0,0 1 0,0 0 0,0 0 0,0 2 0,0 0 0,0 1 0,0 0 0,0 1 0,0 1 0,0 0 0,-1 1 0,22 9 0,5 7 0,45 18-1,-79-35 1,0-1 1,0 0 0,1-1-1,-1 1 1,1-2-1,-1 1 1,0-1 0,1 0-1,-1 0 1,9-2-1,-13 1 17,0-1 0,1 1 0,-1 0 0,0-1 0,0 0 0,0 0 0,-1 0 0,1 0 0,0 0 0,-1 0 0,1-1 0,-1 1 0,0-1 1,0 0-1,0 1 0,2-5 0,26-57 402,-19 39-327,11-27 19,-1-1-1,-4 0 1,-1-2 0,13-90-1,-17 36-117,-1-155 0,-11 243 28,0-28-5,-9-81-1,6 114 11,0 1-1,-1 0 0,0 0 0,-1 0 0,-1 1 1,0 0-1,-1 0 0,0 0 0,-15-19 1,15 23-24,-1 1 1,0-1-1,0 1 1,-1 1-1,0 0 1,-1 0-1,1 0 1,-2 1-1,1 1 1,-1 0 0,0 0-1,0 1 1,-1 1-1,1 0 1,-1 0-1,0 1 1,0 0-1,0 1 1,-1 1-1,-13 0 1,-77 2 71,-182 27 1,83-4 171,-260 5-43,-71 6 197,433-25-345,-339 21-174,410-34-2005,6-12-3872,10-1-1333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8:06.894"/>
    </inkml:context>
    <inkml:brush xml:id="br0">
      <inkml:brushProperty name="width" value="0.025" units="cm"/>
      <inkml:brushProperty name="height" value="0.025" units="cm"/>
      <inkml:brushProperty name="color" value="#66CC00"/>
    </inkml:brush>
  </inkml:definitions>
  <inkml:trace contextRef="#ctx0" brushRef="#br0">228 39 13004,'0'0'2056,"-5"9"-1955,-21 48 273,3 2-1,-23 88 1,-20 137 1366,52-208-1561,-7 135-1,18 78 1021,3-190-1046,0-93-133,0 8-5,0 1 1,1-1-1,5 27 0,-5-39 38,-1 1-1,1-1 1,-1 0-1,1 1 1,0-1-1,0 0 0,0 1 1,0-1-1,1 0 1,-1 0-1,0 0 1,1 0-1,0 0 1,-1 0-1,1 0 0,0-1 1,0 1-1,0-1 1,0 1-1,0-1 1,0 0-1,1 0 0,-1 0 1,0 0-1,1 0 1,-1 0-1,0 0 1,1-1-1,4 1 1,7-2 124,1-1 1,0-1 0,-1 0-1,1-1 1,-1 0 0,0-1 0,0-1-1,22-12 1,40-15 262,-37 24-403,-1 1 0,1 2 0,0 2 0,0 1 0,0 2 0,49 6 0,-37-3 194,0-1-1,101-13 0,-130 9-166,1 1-1,-1 1 1,1 1-1,0 1 1,-1 0 0,1 2-1,-1 1 1,0 1-1,0 1 1,35 14-1,0-4-39,0-3 0,0-3 0,1-1 0,101 0 0,35 5 86,-97-5 95,167-6 0,94-34 373,0 4-392,3-1-148,59-8-16,-336 34-17,0 4 0,0 4 0,84 16 0,-67 2 489,117 43 0,-158-47-312,-26-11-133,0-2 0,1-1 0,0-2 0,70-1 0,31 4 63,-116-5-102,1 0 1,0-2-1,-1 0 0,1-1 0,0-2 0,-1 0 0,1-1 0,-1-1 1,35-13-1,-28 9-10,0 2 0,0 0 0,1 2 0,0 1 0,0 1 0,0 1 0,43 3 0,-64 0-1,-1 1 1,0-1 0,0 1-1,1 1 1,-1-1 0,-1 1-1,1 0 1,0 0 0,9 8-1,34 16 5,-34-23-4,-1-1 1,1-1 0,0 0-1,0 0 1,0-2 0,0 0-1,-1 0 1,17-3 0,12-5-4,58-19 0,-35 9-13,-63 17 16,-1 0 0,1 1 1,-1-1-1,1 0 0,-1 1 1,1 0-1,-1 0 0,1 0 1,-1 0-1,1 0 0,-1 0 1,1 1-1,-1-1 0,1 1 1,-1 0-1,1-1 1,-1 1-1,0 0 0,1 1 1,-1-1-1,4 3 0,13 6 9,-14-8-8,0 0 1,0 0 0,1-1-1,-1 0 1,0 0 0,1-1-1,-1 1 1,1-1-1,7-1 1,2 1-13,-16-1 12,0 0 1,1 1-1,-1-1 1,1 1-1,-1-1 0,0 0 1,1 0-1,-1 1 1,1-1-1,0 0 0,-1 0 1,1 0-1,0 0 0,-1 1 1,1-1-1,0 0 1,0 0-1,0 0 0,0 0 1,0 0-1,0 0 1,0 0-1,0-1 0,2-23 25,0 19-27,1 1 0,0-1 0,0 1 0,1 0 0,0 0 1,0 0-1,0 0 0,1 1 0,-1-1 0,8-5 0,55-34-16,-47 35-9,0 1-1,1 1 1,0 1-1,0 0 1,34-3-1,-26 4-54,54-15 1,-80 17 89,0 0 0,0 0 0,0 0 0,-1-1 0,1 1 0,-1 0 0,0-1 0,0 0 0,0 1 0,-1-1 0,1 0 0,1-7 0,7-13 119,7-6-91,-2 6-36,-2 0 0,0-1 0,-2 0 0,0-1 0,12-51 0,-17 48-7,-2-1 0,-1 0 0,-2-61-1,-2 74 13,-1-1 0,-1 1 0,-1 0-1,0 0 1,-1 0 0,-1 1-1,-1 0 1,-11-21 0,6 17 1,-113-183 82,121 199-90,1 0-1,-1 1 1,0-1 0,0 1 0,0 0 0,0 0 0,-1 0-1,1 1 1,-1 0 0,0 0 0,1 0 0,-1 0 0,0 1-1,0-1 1,0 1 0,-8 0 0,-11-1-4,0 1 0,-32 3-1,10 0 20,-174-13-14,-340-59 0,-31-5-5,-453 21 5,-17 8-121,363 20-233,-546 11 338,1243 15 16,-578 26-11,573-26-894,-17 3 2130,17-2-4621,2 2-4610,18-13-4022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48:56.679"/>
    </inkml:context>
    <inkml:brush xml:id="br0">
      <inkml:brushProperty name="width" value="0.025" units="cm"/>
      <inkml:brushProperty name="height" value="0.025" units="cm"/>
      <inkml:brushProperty name="color" value="#66CC00"/>
    </inkml:brush>
  </inkml:definitions>
  <inkml:trace contextRef="#ctx0" brushRef="#br0">6183 188 4901,'0'0'5482,"-9"-5"-5033,1-2-364,6 4-72,-1 1 0,0 0 0,0-1 1,0 1-1,0 0 0,0 1 0,0-1 0,-1 0 0,1 1 0,0 0 1,-1 0-1,-5-1 0,-2 1-117,1 1-1,-1 0 1,1 1 0,0 0 0,-18 4-1,-34 3-641,-355-18 3746,87-13-2274,-179-2 696,-41 0-1050,-34 4-228,-440-40 85,960 63-158,0 4 0,0 2 0,1 3-1,0 2 1,-70 26 0,24 0 277,-203 105 0,217-92 221,-121 89 0,164-102-545,2 2 0,2 3 0,-69 81 0,107-113-13,0 1 1,1 0 0,0 1-1,1 0 1,1 0 0,0 1-1,1 0 1,1 0-1,0 0 1,1 1 0,1 0-1,0-1 1,1 1 0,1 0-1,1 0 1,0 0 0,0 0-1,2 0 1,0 0 0,1 0-1,5 15 1,-8-30-13,24 80-212,4-1-1,42 85 0,-57-141 227,0 0-1,2-1 0,0-1 0,2 0 1,0-1-1,2-1 0,0-1 0,1 0 0,1-1 1,40 25-1,-12-15 49,1-3 0,2-2 0,0-2 1,74 19-1,227 36 182,-143-35-216,142 52 14,-212-52-51,2-6 0,190 23 0,-184-45-24,480 50-12,-349-37-290,457-16-1,-308-55-685,-2-32 963,-133 21 350,-123 24-771,165-56-1,-246 59 138,-1-4 0,-2-4 0,122-72 0,-187 96 421,0 0-1,0-2 0,-2-1 0,0 0 1,-1-1-1,19-23 0,-29 29-7,0 0 0,-1 0 0,0 0 0,-1-1 0,-1-1 0,1 1 0,-2-1 0,0 1 1,0-1-1,-2-1 0,1 1 0,-1 0 0,-1-15 0,-1 9 44,-1 1 0,-2-1-1,0 0 1,0 1 0,-2 0 0,0 0 0,-1 0 0,-1 0 0,-1 1 0,0 0-1,-1 1 1,-1 0 0,-1 0 0,0 1 0,-1 0 0,0 1 0,-16-13 0,0 1-188,-1 2-1,-1 1 1,-1 1 0,-1 2 0,-1 2 0,0 0 0,-58-20 0,-279-80-198,90 31 309,194 59 243,-524-170 945,-11 41-1107,104 88-422,116 20 581,232 28-282,-1 6 0,-199 9 0,-338 58-636,212-14 255,-28 3 222,427-27 185,0 4 0,1 4 0,1 5 0,-117 49 0,86-21-2,3 6-1,-174 115 0,254-147-22,0 2 0,3 1 0,0 3 0,2 1 0,2 1 0,1 3 0,-29 44 0,42-51-16,1 0 0,2 2-1,1 0 1,2 1 0,2 0-1,1 1 1,1 1 0,3 0 0,-8 76-1,14-87 17,1-1 0,2 1-1,0-1 1,2 1 0,8 36-1,-6-47 1,0 1 1,1 0-1,1-1 0,1 0 0,0-1 0,1 0 1,1 0-1,0-1 0,15 16 0,3-1-15,2-2-1,0 0 1,2-2-1,1-2 1,1 0-1,46 21 1,230 89 160,-166-83-51,2-6-1,2-6 1,198 24-1,463-13-1471,-756-49 1080,356-2-4308,-177-9 521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2.097"/>
    </inkml:context>
    <inkml:brush xml:id="br0">
      <inkml:brushProperty name="width" value="0.025" units="cm"/>
      <inkml:brushProperty name="height" value="0.025" units="cm"/>
    </inkml:brush>
  </inkml:definitions>
  <inkml:trace contextRef="#ctx0" brushRef="#br0">193 1 12364,'-8'9'1681,"-24"27"1210,-48 72-1,70-92-2307,0 0 0,1 2 0,0-1 1,2 1-1,0 0 0,1 0 0,1 1 0,-4 20 0,9-37-572,-1 0-1,1 1 1,0-1-1,0 0 1,0 0-1,0 0 1,0 0-1,1 0 1,-1 0-1,1 0 1,-1 0-1,1 0 0,0 0 1,-1 0-1,1 0 1,0 0-1,0 0 1,1-1-1,-1 1 1,0 0-1,1-1 1,-1 1-1,0-1 1,4 3-1,-1-2 4,-1 0 1,1-1-1,0 1 0,0-1 1,0 0-1,0 0 0,0 0 1,0-1-1,0 1 0,1-1 1,7-1-1,5 0 18,0-2 0,1 0 0,-1-1-1,-1-1 1,18-7 0,-20 6-59,-4 2 8,-1 0 1,1 0-1,0 1 0,1 0 1,-1 0-1,0 2 0,17-2 1,-26 3 19,0 0 1,0 0-1,0 0 0,0 0 1,0 0-1,0 1 0,0-1 1,0 0-1,0 1 1,0-1-1,-1 1 0,1-1 1,0 1-1,0-1 0,0 1 1,-1-1-1,1 1 0,0 0 1,0 0-1,-1-1 1,1 1-1,-1 0 0,1 0 1,-1 0-1,1 0 0,0 1 1,6 30 414,-1 1 128,-5-32-525,-1 0-1,1 0 1,-1 0 0,1 0-1,0 0 1,-1 0-1,1 0 1,0 0 0,0 0-1,0 0 1,0 0-1,-1-1 1,1 1 0,0 0-1,0-1 1,1 1 0,-1 0-1,0-1 1,0 1-1,0-1 1,0 0 0,3 1-1,2-1 37,1 0 0,0-1 0,0 1 0,0-2 0,0 1 0,0-1 0,-1 0 0,1 0 0,-1-1 0,1 1 0,-1-2 0,8-4 0,40-16-62,-51 23-9,1 0-1,-1 1 1,0-1-1,1 1 0,-1-1 1,1 1-1,-1 0 1,0 0-1,1 1 0,-1-1 1,1 1-1,-1 0 0,0-1 1,4 3-1,-5-2-20,-1 0 0,1 1 0,0-1-1,-1 1 1,1 0 0,-1 0 0,1-1-1,-1 1 1,0 0 0,0 0 0,0 0 0,0 0-1,0 0 1,0 0 0,-1 0 0,1 1-1,-1-1 1,0 0 0,1 0 0,-1 1-1,0-1 1,0 0 0,0 3 0,7 31-2608,-6-35 2260,-1 0 0,1 0-1,0 1 1,0-1 0,0 0-1,0 0 1,0 0 0,0 0-1,0 0 1,0 0 0,0 0 0,1-1-1,-1 1 1,0 0 0,0-1-1,1 1 1,-1-1 0,1 1-1,-1-1 1,0 1 0,1-1-1,-1 0 1,3 0 0,16 1-9785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191"/>
    </inkml:context>
    <inkml:brush xml:id="br0">
      <inkml:brushProperty name="width" value="0.025" units="cm"/>
      <inkml:brushProperty name="height" value="0.025" units="cm"/>
    </inkml:brush>
  </inkml:definitions>
  <inkml:trace contextRef="#ctx0" brushRef="#br0">1 63 6022,'0'0'8472,"0"9"-6294,0-6-2026,0-1 1,1 1-1,-1-1 1,1 1-1,-1 0 0,1-1 1,0 1-1,0-1 1,0 1-1,0-1 1,0 0-1,0 1 1,3 1-1,-2-2-1,0 0 0,1 0 0,-1-1 0,1 1 1,-1-1-1,1 0 0,0 0 0,-1 0 0,1 0 0,0 0 0,0-1 0,0 1 0,0-1 1,0 0-1,0 0 0,3 0 0,14 0 203,0-1 0,0 0 0,-1-2 0,36-8 0,-46 8-326,-1 1 1,0-1-1,0 0 1,0-1-1,-1 0 0,1 0 1,-1 0-1,0-1 0,0 0 1,0-1-1,-1 0 1,1 0-1,8-11 0,-14 16-24,-1 0 0,1 1-1,0-1 1,-1 1 0,1-1-1,-1 0 1,1 1 0,-1-1-1,1 0 1,-1 0 0,0 1-1,1-1 1,-1 0 0,0 0-1,1 0 1,-1 0 0,0 1-1,0-1 1,0 0 0,0 0-1,0 0 1,0 0 0,0 0-1,0 1 1,0-1 0,0 0-1,0 0 1,-1 0 0,1 0-1,0 1 1,-1-1 0,1 0-1,-1 0 1,1 0 0,0 1-1,-1-1 1,0 0 0,1 1-1,-1-1 1,1 1-1,-1-1 1,0 0 0,1 1-1,-1-1 1,0 1 0,0 0-1,1-1 1,-1 1 0,0 0-1,0-1 1,0 1 0,0 0-1,1 0 1,-1 0 0,0 0-1,0-1 1,0 1 0,0 0-1,0 1 1,1-1 0,-1 0-1,-2 0 1,-4 0-10,0 1 0,0-1-1,-1 1 1,1 1 0,0-1-1,-10 4 1,12-2 19,-1 0 0,0 0 1,1 0-1,0 1 0,-1-1 0,1 1 0,1 1 0,-1-1 1,1 1-1,-1 0 0,2 0 0,-1 0 0,0 0 0,1 1 0,0-1 1,0 1-1,1 0 0,-1 0 0,1 0 0,0 0 0,1 0 1,0 0-1,0 1 0,0-1 0,1 0 0,0 1 0,0 8 0,1-14 6,-1 1 0,0-1-1,1 0 1,-1 1 0,0-1-1,1 0 1,0 1 0,-1-1-1,1 0 1,0 0-1,-1 0 1,1 0 0,0 0-1,0 0 1,0 0 0,0 0-1,0 0 1,0 0 0,0 0-1,1 0 1,-1-1-1,2 2 1,1-1 13,0 1-1,1-1 1,-1 0 0,0-1 0,0 1-1,0-1 1,8 0 0,0-1 48,1 0 0,-1-1 1,0 0-1,18-7 0,45-26 110,-61 27-176,0 1-1,0 0 1,0 1 0,1 1-1,0 0 1,0 1-1,25-4 1,-38 8-15,0 0 0,0 0 0,0 0 0,0 0 0,0 1-1,0-1 1,0 0 0,0 1 0,0 0 0,-1-1 0,1 1 0,0 0 0,0 0 0,-1 0-1,1 0 1,0 0 0,-1 0 0,1 1 0,-1-1 0,3 3 0,17 37 396,0 1 109,-19-40-486,-1 0 0,1 0 1,0-1-1,0 1 0,-1 0 0,1-1 0,0 0 0,0 1 0,0-1 0,1 0 0,-1 0 0,0 0 0,0 0 0,1-1 0,-1 1 0,0 0 0,5-1 0,-1 1-131,1-1-1,-1 0 0,1-1 0,-1 0 1,1 0-1,-1 0 0,0-1 1,0 0-1,1 0 0,-1 0 0,-1-1 1,1 0-1,10-7 0,-12 7-642,0 0-1,0 0 0,0-1 1,0 0-1,-1 0 1,0 0-1,1 0 0,-2 0 1,1-1-1,0 1 0,2-7 1,2-13-6029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547"/>
    </inkml:context>
    <inkml:brush xml:id="br0">
      <inkml:brushProperty name="width" value="0.025" units="cm"/>
      <inkml:brushProperty name="height" value="0.025" units="cm"/>
    </inkml:brush>
  </inkml:definitions>
  <inkml:trace contextRef="#ctx0" brushRef="#br0">1 1 3716,'0'0'5797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891"/>
    </inkml:context>
    <inkml:brush xml:id="br0">
      <inkml:brushProperty name="width" value="0.025" units="cm"/>
      <inkml:brushProperty name="height" value="0.025" units="cm"/>
    </inkml:brush>
  </inkml:definitions>
  <inkml:trace contextRef="#ctx0" brushRef="#br0">12 0 13068,'0'0'6882,"-1"13"-5879,-9 106 712,9 156-1,3-128-1273,-2-142-407,4 46 106,-4-51-110,0 1 0,0 0 0,1 0 0,-1 0 0,0 0 0,0-1 0,0 1 0,1 0 0,-1 0 0,1 0 0,-1-1 0,0 1 0,1 0 0,0 0 0,-1-1 0,1 1 0,-1-1 0,1 1 0,0 0 0,-1-1 0,1 1 0,0-1 0,-1 1 0,1-1 0,0 0 0,0 1 0,0-1 0,-1 0 0,1 0 0,0 1 0,0-1 0,0 0 0,0 0 0,0 0 0,-1 0 0,1 0 0,0 0 0,0 0 0,0 0 0,0-1 0,0 1 0,-1 0 0,1 0 0,0-1 0,0 1-1,0-1 1,-1 1 0,1 0 0,0-1 0,0 0 0,10-9 261,0 0 0,-1 0-1,0-2 1,-1 1-1,0-1 1,-1 0-1,12-23 1,-6 11-171,162-249-696,-166 252-1610,-7 6-5109,-3 10-793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4.795"/>
    </inkml:context>
    <inkml:brush xml:id="br0">
      <inkml:brushProperty name="width" value="0.025" units="cm"/>
      <inkml:brushProperty name="height" value="0.025" units="cm"/>
    </inkml:brush>
  </inkml:definitions>
  <inkml:trace contextRef="#ctx0" brushRef="#br0">5 79 14318,'0'0'2866,"-2"9"86,-1 27-523,3-35-2347,1 0 0,-1 0 0,0-1 0,1 1 0,-1 0 0,1 0 0,-1-1 0,1 1 0,-1 0 0,1-1 0,0 1 0,-1 0 0,1-1 0,0 1 0,-1-1 0,1 1 0,0-1-1,0 0 1,-1 1 0,1-1 0,0 0 0,0 1 0,0-1 0,0 0 0,-1 0 0,1 0 0,0 0 0,0 0 0,0 0 0,1 0 0,32-1 532,-28 0-502,12-1-608,0-1 0,0-1 0,-1 0-1,1-2 1,-1 0 0,0 0-1,27-16 1,-31 15-1190,-1-1 0,0 0-1,0-1 1,0 0 0,17-19-1,-19 14 876,-16 17 3601,-19 18 1403,17-13-3352,4-4-366,0 0-1,0 0 1,0 1 0,0-1 0,0 1 0,1 0 0,0 0 0,0 0 0,1 1 0,-1-1 0,1 1 0,0-1-1,-2 12 1,4-16-441,1-1-1,-1 1 0,1 0 0,0-1 1,-1 1-1,1-1 0,-1 1 0,1-1 1,0 1-1,0-1 0,-1 1 0,1-1 1,0 1-1,0-1 0,0 0 0,-1 0 1,1 1-1,0-1 0,0 0 1,0 0-1,0 0 0,-1 0 0,1 0 1,0 0-1,0 0 0,0 0 0,0 0 1,0 0-1,-1-1 0,3 0 0,30-5 271,52-31-360,-73 30-3,-1 1 1,2 0-1,-1 1 1,0 0-1,1 1 1,0 0-1,0 1 1,0 1 0,1 0-1,24 0 1,-37 2 54,0 0-1,0 0 1,1 1 0,-1-1 0,0 0 0,0 1 0,0-1 0,0 1-1,-1 0 1,1-1 0,0 1 0,0 0 0,0-1 0,0 1 0,-1 0 0,1 0-1,0 0 1,-1-1 0,1 1 0,0 0 0,-1 0 0,1 0 0,-1 0 0,0 0-1,1 0 1,-1 0 0,0 1 0,1-1 0,-1 0 0,0 1 0,1 44 247,0-12 539,-1-33-747,1 0 1,0 0 0,0 0 0,0 0 0,0 0 0,0 0 0,0-1-1,0 1 1,0 0 0,0-1 0,0 1 0,0-1 0,0 1 0,0-1 0,1 1-1,-1-1 1,0 0 0,0 0 0,0 1 0,1-1 0,-1 0 0,0 0 0,0 0-1,3-1 1,32-4 354,-19-1-413,-1-2 0,-1 1 0,25-17 0,-30 16-187,1 1-1,0 1 1,1-1 0,0 2-1,-1 0 1,2 0-1,-1 1 1,20-3-1,-32 7 210,1 0 0,0 0-1,0 1 1,0-1 0,0 0 0,0 1-1,-1-1 1,1 1 0,0-1-1,0 1 1,-1-1 0,1 1 0,0 0-1,-1-1 1,1 1 0,0 0 0,-1-1-1,1 1 1,-1 0 0,1 0-1,-1 0 1,0-1 0,1 1 0,-1 0-1,0 0 1,1 0 0,-1 0 0,0 0-1,0 0 1,0 0 0,0 0 0,0-1-1,0 1 1,0 2 0,-1 44 1021,1-32-394,3-14-573,1 0 0,-1 0 0,1 0 0,0-1 0,0 0 0,-1 0-1,1 0 1,0 0 0,-1 0 0,1-1 0,0 1 0,3-2 0,43-20-48,-43 18-137,0 0 1,0 0-1,1 1 0,-1 0 1,1 1-1,0 0 1,0 0-1,0 0 0,0 1 1,0 0-1,9 1 0,-15 0 129,-1 1 0,0 0 0,0 0 0,0 0-1,0 0 1,0 0 0,0 0 0,0 0-1,0 0 1,0 1 0,0-1 0,-1 0 0,1 0-1,-1 1 1,1-1 0,-1 0 0,1 1-1,-1-1 1,1 3 0,-1-2 27,1 1 1,0-1-1,0 0 1,0 1-1,0-1 1,0 0-1,0 1 0,1-1 1,-1 0-1,1 0 1,0 0-1,-1-1 1,3 3-1,2-2 1,0 0 1,0 0-1,0 0 0,1-1 1,-1 0-1,0-1 1,0 1-1,1-1 0,-1 0 1,0-1-1,1 1 0,-1-1 1,0-1-1,0 1 0,0-1 1,10-4-1,7-3-242,-1-1 1,39-25-1,-54 31 136,-1 1 29,-1 0 1,-1-1-1,1 1 0,0-1 1,-1 0-1,8-7 0,-12 11 52,0-1-1,0 1 0,0 0 1,0 0-1,0 0 0,0 0 1,0-1-1,0 1 0,0 0 1,0 0-1,0 0 1,0 0-1,0 0 0,0-1 1,0 1-1,0 0 0,0 0 1,0 0-1,-1 0 1,1-1-1,0 1 0,0 0 1,0 0-1,0 0 0,0 0 1,0 0-1,0 0 1,0-1-1,-1 1 0,1 0 1,0 0-1,0 0 0,0 0 1,0 0-1,0 0 0,-1 0 1,1 0-1,0 0 1,0 0-1,0 0 0,0 0 1,0 0-1,-1 0 0,1 0 1,0 0-1,0 0 1,0 0-1,0 0 0,-1 0 1,1 0-1,0 0 0,0 0 1,0 0-1,0 0 1,0 0-1,-1 0 0,1 0 1,0 0-1,-11 1 22,11-1-21,-4 2 30,0 0 0,1 1 0,-1-1 1,0 1-1,1-1 0,-1 1 0,1 0 0,0 0 0,0 1 0,0-1 0,1 1 1,-1-1-1,-2 6 0,48-8-361,1-10-1041,-31 26 2925,2-14-1570,1-1-1,-1-1 0,0 0 0,0-1 0,1-1 1,-1 0-1,0-1 0,17-5 0,-15 4-74,0 0-1,1 1 1,-1 1-1,1 0 1,27 3-1,-41-1 156,0 0-1,-1 1 1,1-1 0,0 1-1,-1 0 1,1 0-1,-1 0 1,0 0 0,0 1-1,0-1 1,3 4 0,-3-3-7,0-1 0,0 1 1,0-1-1,0 0 0,0 0 0,0 0 1,0 0-1,1 0 0,-1-1 1,1 1-1,-1-1 0,1 0 1,0 0-1,5 0 0,-1 0-221,0-1-1,0 0 1,0 0-1,0-1 1,9-2-1,17-14-7265,-11-1-5925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222"/>
    </inkml:context>
    <inkml:brush xml:id="br0">
      <inkml:brushProperty name="width" value="0.025" units="cm"/>
      <inkml:brushProperty name="height" value="0.025" units="cm"/>
    </inkml:brush>
  </inkml:definitions>
  <inkml:trace contextRef="#ctx0" brushRef="#br0">57 1 12716,'-28'4'1121,"9"3"1281,10 5-928,9 7-641,18 6-1,25 1 289,23 6-224,20 0-352,18 3-225,13-3-192,5 3-96,-1 2 0,-8-1-160,-15 4-545,-13-6-1825,-19-2-2723,-19-6-4324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800"/>
    </inkml:context>
    <inkml:brush xml:id="br0">
      <inkml:brushProperty name="width" value="0.025" units="cm"/>
      <inkml:brushProperty name="height" value="0.025" units="cm"/>
    </inkml:brush>
  </inkml:definitions>
  <inkml:trace contextRef="#ctx0" brushRef="#br0">18 46 12748,'0'0'5531,"0"9"-4837,0 38 991,-8 49 1,-1 59 612,8-152-2253,1 0 0,0-1-1,0 1 1,0-1 0,1 1 0,-1-1 0,1 1-1,-1-1 1,1 1 0,0-1 0,0 0 0,0 1 0,0-1-1,0 0 1,1 0 0,-1 1 0,1-1 0,-1 0-1,1 0 1,0-1 0,0 1 0,-1 0 0,4 1-1,-2-2 25,0 0-1,0 0 0,0 0 0,0-1 1,1 1-1,-1-1 0,0 0 0,0 0 1,1 0-1,-1 0 0,0-1 0,0 1 1,0-1-1,0 0 0,5-1 0,9-5 80,-1 0 0,0-1-1,-1-1 1,0 0 0,18-15 0,5-5-254,-2-2 0,-1-2 0,-1-1 0,-2-1 0,-2-2 0,30-47 0,-48 56-2906,-10 8-3308,-2 7-2814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141"/>
    </inkml:context>
    <inkml:brush xml:id="br0">
      <inkml:brushProperty name="width" value="0.025" units="cm"/>
      <inkml:brushProperty name="height" value="0.025" units="cm"/>
    </inkml:brush>
  </inkml:definitions>
  <inkml:trace contextRef="#ctx0" brushRef="#br0">21 0 16560,'0'0'1473,"-21"61"129,21-35-353,11-6-513,15-4-351,9-4-193,10-7-416,6-5-2050,0 0-2755,-3-11-3235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869"/>
    </inkml:context>
    <inkml:brush xml:id="br0">
      <inkml:brushProperty name="width" value="0.025" units="cm"/>
      <inkml:brushProperty name="height" value="0.025" units="cm"/>
    </inkml:brush>
  </inkml:definitions>
  <inkml:trace contextRef="#ctx0" brushRef="#br0">67 1 13357,'-2'9'2386,"-32"187"6768,3 117-6921,31-308-2284,3 31 125,-3-35-153,0 0 0,1-1 0,-1 1 0,1 0-1,-1-1 1,1 1 0,-1-1 0,1 1 0,-1-1 0,1 1 0,-1-1 0,1 1-1,0-1 1,-1 1 0,1-1 0,0 0 0,-1 1 0,1-1 0,0 0-1,0 0 1,-1 1 0,1-1 0,0 0 0,0 0 0,-1 0 0,1 0 0,0 0-1,0 0 1,0 0 0,-1 0 0,1-1 0,0 1 0,0 0 0,-1 0 0,1-1-1,0 1 1,-1 0 0,1-1 0,0 1 0,-1-1 0,1 1 0,0-1-1,18-15-4148,2-9-3122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514"/>
    </inkml:context>
    <inkml:brush xml:id="br0">
      <inkml:brushProperty name="width" value="0.025" units="cm"/>
      <inkml:brushProperty name="height" value="0.025" units="cm"/>
    </inkml:brush>
  </inkml:definitions>
  <inkml:trace contextRef="#ctx0" brushRef="#br0">169 3 14478,'-12'1'838,"-5"2"-228,-1-1 0,0 2 0,-20 7 0,32-9-313,1 0 0,-1 1 0,1-1 1,0 1-1,0 0 0,0 1 0,-6 5 1,9-8-136,1 1 0,-1-1 0,1 1 0,-1 0 0,1-1 0,0 1 0,0 0 0,0 0 0,0 0 0,0 0 0,0 0 0,1 0 0,-1 0 0,1 0 1,-1 0-1,1 1 0,0-1 0,0 0 0,0 0 0,0 4 0,1-4-121,0 0 0,0-1 0,0 1 0,0-1 0,0 1 0,0-1 0,0 0 0,0 1 0,1-1 0,-1 0 1,0 0-1,1 0 0,-1 0 0,1 0 0,-1 0 0,1 0 0,0 0 0,-1-1 0,1 1 0,0-1 0,0 1 0,-1-1 0,1 0 0,0 1 0,0-1 0,2 0 0,58 2 301,-51-2-223,6-1-54,1 0 0,-1-1 0,1-1 0,-1 0 0,32-12 0,-41 13-47,0-2 0,0 1 0,0-1 0,0 0 0,-1-1 0,1 0-1,-1 0 1,-1 0 0,1-1 0,-1 0 0,0 0 0,0-1 0,9-13 0,-15 20-23,1-1 0,-1 1 0,1-1 0,-1 1 0,1-1 0,-1 1 0,0-1 0,1 1 0,-1-1 0,0 0 0,0 1 0,1-1 0,-1 0 0,0 1 0,0-1 0,0 1 0,0-1 0,0 0 0,0 1 0,0-1 0,0 0 0,0 1 0,0-1 0,0 0 0,0 1 0,-1-2 0,-13 8-100,-20 22 30,30-22 94,0 0-1,0 0 1,0 1-1,1 0 1,-5 12 0,6 8-483,2-26 381,0 0-1,1-1 1,-1 1 0,0 0-1,1 0 1,-1-1 0,1 1 0,-1 0-1,1 0 1,-1-1 0,1 1-1,-1-1 1,1 1 0,-1-1-1,1 1 1,0-1 0,0 1-1,-1-1 1,1 1 0,0-1-1,0 0 1,-1 1 0,1-1-1,0 0 1,0 0 0,0 0-1,0 1 1,5-1-844,-1 1 0,1-1 0,-1 0 0,1 0 0,0 0 1,-1-1-1,6-1 0,19-12-4892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870"/>
    </inkml:context>
    <inkml:brush xml:id="br0">
      <inkml:brushProperty name="width" value="0.025" units="cm"/>
      <inkml:brushProperty name="height" value="0.025" units="cm"/>
    </inkml:brush>
  </inkml:definitions>
  <inkml:trace contextRef="#ctx0" brushRef="#br0">131 1 13068,'-7'10'2392,"3"-5"-2161,-57 79 4393,55-75-4135,1 1 0,0 0 0,0 0 0,1 1 0,0-1 1,1 1-1,0 0 0,-2 14 0,5-2-291,1 0 1,0 0 0,2 0-1,1 0 1,9 33 0,-6-29-204,-1 1 1,-1 0 0,1 29-1,-6-43-29,-2 56-46,2-67 85,0-1-1,-1 1 1,1-1-1,-1 0 1,1 1-1,-1-1 1,0 1-1,0-1 1,0 0-1,0 0 1,-1 0 0,1 0-1,0 1 1,-1-2-1,0 1 1,1 0-1,-1 0 1,0 0-1,0-1 1,0 1-1,0-1 1,0 0-1,-3 2 1,4-3 16,1 0-1,-1 0 1,0 0 0,1 0 0,-1 0 0,1 0 0,-1 0-1,0 0 1,1 0 0,-1 0 0,1 0 0,-1 0 0,0-1-1,1 1 1,-1 0 0,1 0 0,-1-1 0,1 1 0,-1 0-1,1-1 1,-1 1 0,1 0 0,-1-1 0,1 1 0,-1-1-1,1 1 1,0-1 0,-1 1 0,1-1 0,0 1-1,-1-1 1,1 1 0,0-1 0,0 1 0,0-1 0,0 0-1,-1 0 1,-4-27 480,5 25-480,-4-31-181,2-1 0,1 1 0,2-1-1,2 1 1,1-1 0,1 1 0,2 1 0,1-1 0,2 1 0,1 0-1,2 1 1,1 1 0,26-44 0,-35 69 109,-1 0 0,1 0 1,0 0-1,1 1 0,-1 0 0,1 0 0,0 0 0,1 1 1,-1 0-1,1 0 0,-1 0 0,1 1 0,14-4 1,-18 6 32,0 0 0,0 1 1,0-1-1,0 1 0,0 0 1,0 0-1,0 0 0,0 0 1,0 1-1,0-1 0,0 1 1,0-1-1,0 1 0,-1 0 1,1 1-1,0-1 0,0 0 1,-1 1-1,1-1 0,-1 1 1,1 0-1,-1 0 0,0 0 1,0 0-1,0 0 0,0 0 1,0 1-1,0-1 0,0 1 1,-1-1-1,1 1 0,-1 0 1,0 0-1,0-1 0,0 1 1,0 0-1,0 3 0,0-1 74,0-1 0,-1 0 0,1 0 1,-1 1-1,0-1 0,0 0 0,0 1 0,-1-1 0,0 0 0,1 1 0,-2-1 0,1 0 0,0 0 0,-1 0 0,0 0 0,0 0 0,0 0 0,0 0 0,0-1 0,-1 1 0,0-1 0,0 0 1,0 0-1,0 0 0,0 0 0,-1 0 0,1-1 0,-1 1 0,-7 3 0,1 0 109,-1 0 0,0-1 0,0-1 0,-1 1 0,1-2 0,-1 0 0,0 0 0,0-1 0,-22 1-1,33-2-243,0-1 0,0-1 0,-1 1 0,1 0-1,0 0 1,0 0 0,0 0 0,0-1-1,-1 1 1,1-1 0,0 1 0,0-1-1,0 1 1,0-1 0,-2-1 0,3 1-206,-1 0 0,0 0 0,1 0 0,-1 0 1,1 0-1,-1 0 0,1 0 0,0 0 0,0 0 0,-1 0 1,1-1-1,0 1 0,0 0 0,0 0 0,0 0 1,0 0-1,0 0 0,0-1 0,1 1 0,-1 0 1,0 0-1,1 0 0,-1 0 0,0 0 0,1 0 0,0-1 1,12-17-6774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227"/>
    </inkml:context>
    <inkml:brush xml:id="br0">
      <inkml:brushProperty name="width" value="0.025" units="cm"/>
      <inkml:brushProperty name="height" value="0.025" units="cm"/>
    </inkml:brush>
  </inkml:definitions>
  <inkml:trace contextRef="#ctx0" brushRef="#br0">10 0 12844,'0'0'10218,"5"64"-9129,-12-33-224,4 1-289,-1-3-320,3-3-191,1-5-33,0-3 0,0-5-321,0-8-1184,3-5-1186,-1-15-11562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601"/>
    </inkml:context>
    <inkml:brush xml:id="br0">
      <inkml:brushProperty name="width" value="0.025" units="cm"/>
      <inkml:brushProperty name="height" value="0.025" units="cm"/>
    </inkml:brush>
  </inkml:definitions>
  <inkml:trace contextRef="#ctx0" brushRef="#br0">0 0 18321,'0'0'3364,"40"10"-18803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005"/>
    </inkml:context>
    <inkml:brush xml:id="br0">
      <inkml:brushProperty name="width" value="0.025" units="cm"/>
      <inkml:brushProperty name="height" value="0.025" units="cm"/>
    </inkml:brush>
  </inkml:definitions>
  <inkml:trace contextRef="#ctx0" brushRef="#br0">20 0 13901,'0'0'1607,"-2"13"-459,-1 20-175,0 0 0,2 0 1,2 1-1,1-1 1,9 51-1,-7-70-397,-2 0 1,1 0 0,-1 25-1,-2-39-555,0 0 1,0 1-1,0-1 1,0 0-1,0 0 0,0 0 1,0 1-1,-1-1 0,1 0 1,0 0-1,0 0 1,0 0-1,0 1 0,0-1 1,0 0-1,-1 0 0,1 0 1,0 0-1,0 0 1,0 0-1,0 1 0,-1-1 1,1 0-1,0 0 0,0 0 1,0 0-1,-1 0 0,1 0 1,0 0-1,0 0 1,0 0-1,-1 0 0,1 0 1,0 0-1,0 0 0,0 0 1,-1 0-1,1 0 1,0 0-1,0 0 0,0 0 1,-1 0-1,1-1 0,0 1 1,0 0-1,0 0 0,-1 0 1,1 0-1,0 0 1,0 0-1,0-1 0,0 1 1,0 0-1,0 0 0,-1 0 1,1 0-1,0-1 1,0 1-1,0 0 0,-16-13 346,10 8-260,5 10-113,0-1 0,0 1 0,0 0 0,0-1-1,1 1 1,0 0 0,0 0 0,0 0 0,2 5 0,-2 2-2,1 129 35,-1-140-26,-1-1 0,1 1 0,0 0-1,0-1 1,1 1 0,-1-1 0,0 1 0,0 0 0,0-1 0,0 1 0,0-1 0,1 1 0,-1 0 0,0-1 0,1 1-1,-1-1 1,0 1 0,1-1 0,-1 1 0,0-1 0,1 1 0,-1-1 0,1 0 0,-1 1 0,1-1 0,-1 1 0,1-1-1,-1 0 1,1 0 0,0 1 0,-1-1 0,1 0 0,-1 0 0,1 0 0,0 0 0,-1 1 0,1-1 0,-1 0 0,1 0-1,0 0 1,0-1 0,1 1 0,-1 0 0,0-1 0,1 1 0,-1 0-1,0-1 1,1 0 0,-1 1 0,0-1 0,0 0 0,0 1-1,0-1 1,0 0 0,0 0 0,0 0 0,0 0-1,0 0 1,1-2 0,1-2-345,-1 0 0,0-1 0,0 1 0,0-1 0,-1 1 0,0-1 0,0 1 0,0-8 0,0-26-5563,-1 28 3342,0-10-3435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584"/>
    </inkml:context>
    <inkml:brush xml:id="br0">
      <inkml:brushProperty name="width" value="0.025" units="cm"/>
      <inkml:brushProperty name="height" value="0.025" units="cm"/>
    </inkml:brush>
  </inkml:definitions>
  <inkml:trace contextRef="#ctx0" brushRef="#br0">0 46 11018,'0'0'10122,"50"-14"-9481,-6 10-193,4-2-288,7 1-128,-4 2-160,0-1-865,-5 2-1121,-8 0-1441,-7-1-1026,-6 1-2177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161"/>
    </inkml:context>
    <inkml:brush xml:id="br0">
      <inkml:brushProperty name="width" value="0.025" units="cm"/>
      <inkml:brushProperty name="height" value="0.025" units="cm"/>
    </inkml:brush>
  </inkml:definitions>
  <inkml:trace contextRef="#ctx0" brushRef="#br0">146 243 8776,'0'0'2830,"-9"3"-1336,-4 2-1014,0 0-1,0 0 0,0 1 0,0 1 1,-11 8-1,21-13-294,-1 1 1,1-1 0,-1 1-1,1 0 1,0 0 0,0 0-1,0 1 1,1-1 0,-1 1-1,1-1 1,0 1-1,0 0 1,0 0 0,0 0-1,1 0 1,0 0 0,0 0-1,0 1 1,0-1 0,0 0-1,1 1 1,0-1 0,0 0-1,1 6 1,-1-8-154,0-1 1,1 1-1,-1-1 1,1 1-1,-1-1 0,1 1 1,0-1-1,0 1 1,-1-1-1,1 0 1,0 1-1,0-1 1,1 0-1,-1 0 0,0 1 1,0-1-1,0 0 1,1 0-1,-1-1 1,0 1-1,1 0 1,2 1-1,1-1 32,0 1 1,-1-1 0,1 0-1,0 0 1,0-1-1,0 0 1,9 0-1,-2-1 33,0 0-1,-1-1 1,1-1-1,0 0 1,20-8 0,-16 3 11,0-1 0,-1-1 0,18-14 0,-27 19 33,0-1 1,0 1-1,0-1 1,-1 0-1,0 0 1,0-1-1,-1 1 1,1-1-1,4-11 1,-14 28 343,1-3-392,1-1 1,-1 1-1,1 0 1,1 1-1,-1-1 1,1 0-1,-1 11 1,3-15-42,-1-1 1,1 1-1,0 0 1,0-1-1,0 1 0,0-1 1,1 1-1,-1 0 1,1-1-1,0 1 1,-1-1-1,1 1 1,0-1-1,0 1 0,1-1 1,-1 0-1,1 1 1,-1-1-1,4 4 1,-2-5 3,0 1 0,1 0 0,-1 0 1,1-1-1,-1 0 0,1 0 0,-1 0 1,1 0-1,0 0 0,-1-1 0,1 0 1,0 1-1,6-2 0,1 0-18,0 0 0,0-2 1,0 1-1,0-1 0,0-1 0,0 0 0,-1 0 0,0-1 0,0 0 1,0-1-1,-1 0 0,1 0 0,14-16 0,0 1 47,-1-2 1,-1-1-1,30-43 1,-42 52-98,1 0 1,-2 0 0,0-1 0,-1 0-1,0-1 1,-1 1 0,-1-2 0,6-31-1,-11 48 6,-1 0 0,1 0-1,-1 0 1,0-1 0,0 1 0,1 0-1,-1 0 1,0 0 0,0 0-1,0-1 1,-1 1 0,1 0 0,0 0-1,0 0 1,-1 0 0,1 0-1,0-1 1,-1 1 0,1 0 0,-1 0-1,1 0 1,-1 0 0,0 0-1,1 0 1,-1 1 0,0-1 0,0 0-1,0 0 1,0 0 0,0 1-1,0-1 1,0 0 0,0 1-1,0-1 1,0 1 0,0-1 0,0 1-1,0 0 1,0-1 0,0 1-1,0 0 1,-1 0 0,1 0 0,0 0-1,0 0 1,0 0 0,0 0-1,-1 0 1,1 0 0,0 0 0,-2 1-1,-3 1-9,0 0-1,-1 0 1,1 1-1,0-1 1,0 1-1,0 1 1,-10 6-1,5 0 94,0 0-1,0 0 0,1 1 1,0 1-1,1 0 0,0 0 1,-13 26-1,18-30-40,0-1 1,1 1 0,0 0-1,1 0 1,0 0-1,0 0 1,1 0-1,0 1 1,0-1 0,1 0-1,0 1 1,0-1-1,1 0 1,0 1-1,4 15 1,-1-17-58,-1 0 1,1-1-1,0 1 1,1 0-1,-1-1 1,1 0-1,1 0 0,-1-1 1,1 1-1,0-1 1,0-1-1,0 1 0,1-1 1,10 5-1,46 19-3326,-3-16-6364,-35-11 662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832"/>
    </inkml:context>
    <inkml:brush xml:id="br0">
      <inkml:brushProperty name="width" value="0.025" units="cm"/>
      <inkml:brushProperty name="height" value="0.025" units="cm"/>
    </inkml:brush>
  </inkml:definitions>
  <inkml:trace contextRef="#ctx0" brushRef="#br0">19 68 10666,'0'0'2536,"-3"8"5,1-4-2315,-11 36 2700,13-38-2816,-1-1 0,1 0 0,0 1 0,0-1 0,0 0 1,0 1-1,1-1 0,-1 0 0,0 0 0,1 1 0,-1-1 0,0 0 0,1 0 0,-1 1 1,1-1-1,0 0 0,-1 0 0,1 0 0,0 0 0,0 0 0,0 0 0,0 0 0,0 0 1,0 0-1,0-1 0,0 1 0,0 0 0,0-1 0,0 1 0,0 0 0,0-1 1,1 0-1,-1 1 0,0-1 0,2 1 0,8 1 150,0-1 1,0 0-1,0-1 0,0 0 1,0-1-1,0 0 0,0 0 1,0-1-1,0-1 0,16-5 1,-21 6-248,-1 0 1,0 0 0,0 0-1,0-1 1,0 1-1,-1-1 1,1 0-1,-1-1 1,1 1 0,-1-1-1,0 0 1,0 0-1,-1 0 1,1 0 0,-1-1-1,0 1 1,0-1-1,-1 0 1,1 0 0,-1 0-1,0 0 1,2-11-1,-4 14-14,1 0 1,-1 1-1,0-1 0,-1 0 0,1 0 0,0 0 0,0 0 0,-1 1 0,1-1 1,-1 0-1,0 1 0,1-1 0,-1 0 0,0 1 0,0-1 0,0 1 0,0-1 1,0 1-1,-1-1 0,1 1 0,0 0 0,-1 0 0,1-1 0,-1 1 0,1 0 1,-1 0-1,1 1 0,-1-1 0,0 0 0,1 0 0,-1 1 0,0-1 0,0 1 1,1 0-1,-1-1 0,0 1 0,0 0 0,0 0 0,1 0 0,-3 0 0,-2 0-4,1 0-1,0 0 0,-1 0 0,1 1 0,-1 0 0,1 0 0,0 0 1,-1 1-1,1-1 0,0 1 0,0 1 0,-7 3 0,7-1 70,0-1-1,1 1 1,-1 0-1,1 1 1,0-1-1,0 1 1,1 0 0,0 0-1,0 0 1,0 0-1,1 0 1,-4 13-1,6-17-46,-1 0-1,1 0 1,-1 0-1,1 0 1,0 0-1,0 0 1,0 0-1,0 0 1,0 1 0,1-1-1,-1 0 1,1 0-1,-1 0 1,1 0-1,0 0 1,-1 0-1,1 0 1,0 0-1,0-1 1,1 1-1,-1 0 1,0 0-1,1-1 1,-1 1 0,1-1-1,-1 1 1,1-1-1,0 0 1,-1 1-1,1-1 1,0 0-1,0 0 1,0 0-1,0-1 1,0 1-1,0 0 1,0-1-1,0 1 1,0-1 0,0 0-1,0 0 1,0 0-1,3 0 1,6 0-120,1 0 0,0-1 0,-1 0 0,1-1 0,-1 0 0,0-1 0,0 0 0,0-1 0,0 0 0,0-1 0,-1 0 0,0 0 0,18-14 0,-35 58 621,7-37-475,-1 0 0,1 0 0,0 0 0,0 0 0,1-1 1,-1 1-1,0 0 0,0 0 0,1 0 0,-1 0 0,1-1 0,0 1 0,0 0 0,-1 0 0,1-1 0,0 1 0,0-1 0,1 1 0,-1-1 1,0 1-1,0-1 0,3 2 0,0 0-14,-1-1 0,1-1 0,0 1 1,-1 0-1,1-1 0,0 0 0,0 0 0,0 0 1,0 0-1,5-1 0,7 1-9,1-1-1,-1-1 1,0-1-1,25-6 0,-20 3-1,-12 2-10,0 1 0,1-1 0,0 1-1,-1 1 1,1 0 0,0 0 0,0 1 0,0 0 0,17 3 0,-8 17 634,-19-19-692,1 0 0,-1 0 0,1 0-1,0 1 1,-1-1 0,1 0 0,0 0 0,0 0 0,0 0-1,0 0 1,0 0 0,0 0 0,0-1 0,0 1 0,0 0-1,0 0 1,0-1 0,1 1 0,-1-1 0,0 1-1,1-1 1,-1 0 0,0 1 0,0-1 0,2 0 0,-2-2-603,0 0 1,0 0 0,-1 0 0,1 0 0,-1 0 0,1 0 0,-1-1 0,0 1 0,0 0-1,0 0 1,0-3 0,0-1-1441,0-19-6481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172"/>
    </inkml:context>
    <inkml:brush xml:id="br0">
      <inkml:brushProperty name="width" value="0.025" units="cm"/>
      <inkml:brushProperty name="height" value="0.025" units="cm"/>
    </inkml:brush>
  </inkml:definitions>
  <inkml:trace contextRef="#ctx0" brushRef="#br0">0 9 5061,'0'0'18353,"59"-8"-23189,-37 8-2499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528"/>
    </inkml:context>
    <inkml:brush xml:id="br0">
      <inkml:brushProperty name="width" value="0.025" units="cm"/>
      <inkml:brushProperty name="height" value="0.025" units="cm"/>
    </inkml:brush>
  </inkml:definitions>
  <inkml:trace contextRef="#ctx0" brushRef="#br0">61 1 15855,'0'0'4052,"-7"8"-1933,2 0-1636,-1 0-1,1 0 0,0 0 1,1 1-1,0-1 1,0 1-1,1 0 0,0 0 1,1 1-1,-2 10 1,-2 49 351,4 0 1,8 103-1,-6-170-787,0 0-1,0 0 0,0 0 0,1 0 1,-1 0-1,0 0 0,1 0 1,0 0-1,-1 0 0,1 0 1,0 0-1,0-1 0,0 1 1,0 0-1,0 0 0,0-1 1,1 1-1,-1-1 0,1 1 0,-1-1 1,1 0-1,-1 1 0,1-1 1,0 0-1,0 0 0,-1 0 1,1 0-1,0-1 0,0 1 1,0 0-1,2 0 0,0-1 14,-1-1 0,1 1 0,-1 0-1,1-1 1,0 0 0,-1 0 0,1 0-1,-1 0 1,0 0 0,1-1 0,-1 0 0,0 1-1,0-1 1,0 0 0,0-1 0,4-3 0,9-10 39,-2-1 0,0 0 0,0-1 0,15-29 0,29-38-1507,-51 77 183,1-1 0,0 1-1,17-13 1,-23 20 191,1-2-635</inkml:trace>
  <inkml:trace contextRef="#ctx0" brushRef="#br0" timeOffset="1">171 307 10570,'0'0'9513,"-16"56"-6854,16-41-513,0-2-577,9-3-768,6 2-481,5-3-256,1-3-224,3-1-1185,-1-5-1378,1 0-1761,0-6-4100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0.211"/>
    </inkml:context>
    <inkml:brush xml:id="br0">
      <inkml:brushProperty name="width" value="0.025" units="cm"/>
      <inkml:brushProperty name="height" value="0.025" units="cm"/>
    </inkml:brush>
  </inkml:definitions>
  <inkml:trace contextRef="#ctx0" brushRef="#br0">104 1 13164,'0'0'3737,"-7"9"-945,-3 5-2003,-7 8 1719,-27 47-1,40-63-2372,1 1 1,-1 0-1,2 0 0,-1 0 1,1 0-1,0 1 0,0-1 1,1 1-1,0-1 0,0 1 0,1 0 1,0-1-1,1 10 0,0-15-128,-1 0 0,1 0 0,0 0 0,1 0-1,-1 0 1,0 0 0,1 0 0,-1 0 0,1-1-1,-1 1 1,1 0 0,0-1 0,0 0 0,-1 1-1,1-1 1,0 0 0,0 0 0,1 0 0,-1 0 0,0 0-1,0 0 1,0-1 0,1 1 0,-1-1 0,0 0-1,0 1 1,1-1 0,-1 0 0,0-1 0,1 1-1,2-1 1,2 1-5,1-1 0,-1 1-1,0-2 1,0 1 0,0-1-1,0 0 1,-1-1 0,1 1-1,6-5 1,0-2-136,0-1 1,-1 0-1,0-1 0,-1 0 0,-1-1 0,1 0 0,-2 0 1,0-1-1,0-1 0,-1 1 0,-1-2 0,0 1 1,-1-1-1,8-29 0,-14 43 141,0 1 0,1-1 0,-1 0 0,0 1 0,0-1 0,0 0 0,1 1 0,-1-1 0,0 0 0,0 1-1,0-1 1,0 0 0,0 0 0,0 1 0,-1-1 0,1 0 0,0 1 0,0-1 0,0 0 0,-1 1 0,1-1 0,0 0 0,-1 1 0,1-1 0,0 1 0,-2-2 0,-12 11 248,-13 30 322,19-25-198,0 1 1,2 1 0,-9 26-1,13-35-304,0 1 0,0-1 0,1 0 0,0 1 0,1-1 0,-1 0 0,1 1 0,1-1 0,-1 1 0,4 12 0,-3-17-101,1 0 0,-1-1-1,1 1 1,-1-1 0,1 1-1,0-1 1,0 1 0,0-1 0,0 0-1,0 0 1,1 0 0,-1 0-1,1 0 1,-1-1 0,1 1 0,0-1-1,0 1 1,-1-1 0,1 0-1,0 0 1,6 0 0,2 2-845,0-2 0,0 1 0,1-2 0,18 0 0,16-4-6875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398"/>
    </inkml:context>
    <inkml:brush xml:id="br0">
      <inkml:brushProperty name="width" value="0.025" units="cm"/>
      <inkml:brushProperty name="height" value="0.025" units="cm"/>
    </inkml:brush>
  </inkml:definitions>
  <inkml:trace contextRef="#ctx0" brushRef="#br0">99 45 9865,'0'0'6625,"-7"-1"-4884,1 0-1577,1 0 301,0 1 1,-1-1-1,1 1 0,0 0 0,-1 0 1,1 1-1,-6 1 0,9-2-379,0 1-1,0 0 1,0 0 0,0 0-1,0 0 1,0 0 0,0 0-1,1 1 1,-1-1-1,1 1 1,-1-1 0,1 1-1,-1 0 1,1-1-1,0 1 1,0 0 0,-1 0-1,1 0 1,1 0 0,-1 0-1,0 0 1,0 0-1,1 0 1,-1 3 0,0-3-40,1 0 0,0 0 0,-1 0 0,1 0 0,0 0 1,0 0-1,0 0 0,0 0 0,0 0 0,1 0 0,-1 0 0,0 0 1,1 0-1,0 0 0,-1 0 0,1-1 0,0 1 0,0 0 1,0 0-1,0-1 0,0 1 0,1-1 0,-1 1 0,0-1 1,1 1-1,-1-1 0,1 0 0,0 1 0,-1-1 0,1 0 0,2 1 1,-1-1-32,1 0 1,-1 0 0,0 0 0,1 0 0,-1-1 0,0 0-1,1 1 1,-1-1 0,0 0 0,1-1 0,-1 1 0,1 0-1,-1-1 1,0 0 0,0 0 0,1 0 0,-1 0-1,5-3 1,-5 2-22,0-1 0,0 1 0,-1 0 0,1-1 1,-1 0-1,0 1 0,0-1 0,0 0 0,0 0 0,0 0 0,0-1 0,-1 1 0,0 0 0,1-1 0,-1 1 0,-1 0 0,1-1 0,0 1 0,-1-1 0,0 1 0,0-1 0,0 0 0,0 1 0,0-1 0,-2-6 0,2 9 5,-1 0-1,1 1 0,0-1 1,0 0-1,-1 0 0,1 0 0,0 0 1,-1 0-1,1 1 0,-1-1 0,1 0 1,-1 0-1,1 1 0,-1-1 1,0 0-1,1 1 0,-1-1 0,0 0 1,0 1-1,1-1 0,-1 1 0,0-1 1,0 1-1,0 0 0,0-1 1,0 1-1,1 0 0,-1 0 0,0-1 1,0 1-1,0 0 0,0 0 0,0 0 1,0 0-1,0 0 0,0 0 1,0 1-1,-1-1 0,-1 1 38,1-1 0,0 1-1,-1 0 1,1-1 0,0 1 0,0 0 0,0 0 0,0 1-1,0-1 1,0 0 0,0 1 0,0-1 0,0 1-1,-2 3 1,2-3 30,0 1 0,0 1 0,0-1 0,1 0 0,-1 0-1,1 1 1,0-1 0,0 0 0,0 1 0,0-1 0,1 1 0,-1 0 0,1-1-1,0 1 1,0-1 0,0 1 0,1-1 0,-1 1 0,1 0 0,0-1-1,1 4 1,-1-4-40,1-1-1,-1 1 1,1-1 0,0 0-1,-1 1 1,1-1-1,0 0 1,0 0-1,1 0 1,-1 0 0,0-1-1,0 1 1,1 0-1,-1-1 1,1 0 0,0 0-1,-1 0 1,1 0-1,0 0 1,0 0-1,0 0 1,-1-1 0,1 0-1,0 1 1,5-2-1,-4 1-11,1 0 0,-1 0-1,0-1 1,1 1 0,-1-1-1,0 0 1,1 0 0,-1-1-1,0 0 1,0 1 0,0-1-1,0-1 1,-1 1 0,1 0 0,0-1-1,-1 0 1,0 0 0,0 0-1,5-6 1,0-3 1,0 0 0,-1-1 0,0 1 0,7-24 0,-5 14 26,-8 20-44,-1 1 0,1 0-1,0 0 1,-1 0 0,1 0 0,0-1 0,0 1-1,0 0 1,-1 0 0,1 1 0,0-1 0,1 0 0,-1 0-1,0 0 1,0 1 0,0-1 0,0 0 0,1 1-1,-1-1 1,0 1 0,0 0 0,1-1 0,-1 1-1,2 0 1,1 0-17,-1 0-1,1 0 0,0 0 1,0 1-1,-1 0 0,1 0 1,0 0-1,5 2 0,1 1-24,-1 1-1,0 0 1,0 0-1,-1 1 0,15 12 1,-22-16 43,0-1 0,0 1 1,0-1-1,0 1 0,0-1 1,0 1-1,-1 0 1,1 0-1,-1-1 0,1 1 1,-1 0-1,1 0 0,-1-1 1,0 1-1,0 0 0,0 0 1,-1 3-1,1 2 0,34-6 242,-25-2-236,-1 0 0,-1-1 0,1 0 0,0 0 0,0-1-1,-1 0 1,11-6 0,-12 6-139,2-1 0,-1 1 0,0 0 0,1 1-1,-1 0 1,1 0 0,0 1 0,7-1 0,-14 3 180,0 1 0,0-1-1,0 1 1,0-1 0,-1 1 0,1 0 0,-1-1 0,1 1 0,-1 0-1,0-1 1,1 1 0,-1 0 0,0-1 0,0 1 0,0 0 0,0 0 0,-1-1-1,1 1 1,-1 2 0,2 24 707,1-26-725,0-1 1,0 0-1,0 0 0,0 0 0,0 0 0,0 0 0,0 0 0,0 0 0,1-1 0,-1 1 0,0-1 0,0 0 0,1 1 0,-1-1 0,0 0 0,0 0 0,1-1 0,-1 1 0,0 0 1,4-2-1,44-11 13,-24-1-213,-20 10 31,0 1-1,0-1 0,0 2 0,0-1 1,1 0-1,-1 1 0,1 0 0,9-1 1,-16 7 143,0-1 0,0 0 0,0 0 0,-1 1 1,1-1-1,-1 0 0,1 0 0,-3 6 0,2-8-107,1-1 0,0 1-1,-1 0 1,1 0 0,-1 0 0,1-1-1,0 1 1,0 0 0,-1 0-1,1 0 1,0 0 0,0 0 0,0 0-1,0-1 1,0 1 0,0 0 0,0 0-1,0 0 1,1 0 0,-1 0-1,0 0 1,0-1 0,1 1 0,-1 0-1,1 0 1,-1 0 0,1-1-1,-1 1 1,1 0 0,0 0-384,1-1 1,-1 0-1,0 0 1,1 0-1,-1 1 1,0-1-1,1-1 1,-1 1-1,0 0 0,1 0 1,-1 0-1,0-1 1,0 1-1,1-1 1,-1 1-1,0-1 1,0 1-1,0-1 1,0 0-1,2-1 1,15-12-7850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820"/>
    </inkml:context>
    <inkml:brush xml:id="br0">
      <inkml:brushProperty name="width" value="0.025" units="cm"/>
      <inkml:brushProperty name="height" value="0.025" units="cm"/>
    </inkml:brush>
  </inkml:definitions>
  <inkml:trace contextRef="#ctx0" brushRef="#br0">11 0 13068,'0'0'12428,"-2"11"-11072,0-2-1151,0-3-72,1 1 1,0 0 0,0 0 0,0 0 0,1 0-1,1 12 1,-1-17-121,0 0 0,1 0 0,0 0 0,-1 0-1,1 0 1,0-1 0,0 1 0,0 0 0,0 0 0,0-1 0,0 1 0,1 0 0,-1-1 0,0 0-1,1 1 1,0-1 0,-1 0 0,1 1 0,0-1 0,-1 0 0,1 0 0,0-1 0,0 1-1,0 0 1,0 0 0,0-1 0,0 1 0,0-1 0,0 0 0,0 0 0,3 0 0,9 0-208,-1 0 0,1-1 1,0-1-1,-1 0 0,1-1 1,-1-1-1,0 0 0,0 0 0,0-1 1,19-11-1,-13 7-60,-19 8 275,1 1 0,-1 0 0,0 0 1,0 0-1,1-1 0,-1 1 1,0 0-1,0 0 0,1 0 0,-1 0 1,0-1-1,0 1 0,1 0 1,-1 0-1,0 0 0,1 0 1,-1 0-1,0 0 0,0 0 0,1 0 1,-1 0-1,0 0 0,1 0 1,-1 0-1,0 0 0,1 0 0,-1 0 1,0 0-1,0 1 0,1-1 1,-1 0-1,0 0 0,1 0 0,-1 0 1,0 0-1,0 1 0,0-1 1,1 0-1,-1 0 0,0 1 0,0-1 1,0 0-1,1 0 0,-1 1 1,0-1-1,-2 16 951,2-15-946,-1 0 1,1-1-1,0 1 1,-1-1-1,1 1 1,0 0-1,-1-1 1,1 1-1,0-1 1,0 1-1,0 0 1,0-1 0,-1 1-1,1 0 1,0 0-1,0-1 1,0 1-1,0 0 1,1-1-1,-1 1 1,0 0-1,0-1 1,0 1-1,1 0 1,-1-1 0,0 1-1,0-1 1,1 1-1,-1 0 1,1-1-1,-1 1 1,0-1-1,1 1 1,-1-1-1,1 1 1,-1-1-1,1 0 1,0 1 0,0 0-1,11-2-106,1-1 1,-1 0-1,0 0 0,0-1 0,0-1 1,12-5-1,48-11-3150,-71 20 3217,-1 0 0,1 0 0,-1 0 0,0 0 0,1 1 0,-1-1 0,1 0 0,-1 0 0,1 1 0,-1-1 0,0 0 0,1 1 0,-1-1 0,0 0 0,1 1 0,-1-1 0,0 1 0,1-1 0,-1 0 0,0 1 0,0-1 0,0 1 0,0-1 0,1 1 0,-1-1 0,0 1 0,0-1 0,0 1 0,0-1 0,0 1 0,0-1 0,0 1 0,0-1 0,0 1 0,0 30 202,1-4-259,0-26-213,0 0 1,0 0-1,0 0 1,0 0-1,0 0 0,0-1 1,0 1-1,1 0 1,-1 0-1,0-1 1,0 1-1,1-1 0,-1 1 1,0-1-1,1 1 1,-1-1-1,0 0 1,1 0-1,-1 0 1,1 0-1,-1 0 0,0 0 1,1 0-1,1 0 1,-1 0-364,18 0-5684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4.256"/>
    </inkml:context>
    <inkml:brush xml:id="br0">
      <inkml:brushProperty name="width" value="0.025" units="cm"/>
      <inkml:brushProperty name="height" value="0.025" units="cm"/>
    </inkml:brush>
  </inkml:definitions>
  <inkml:trace contextRef="#ctx0" brushRef="#br0">1 48 10282,'0'0'14509,"8"-3"-13799,70-1-85,-77 3-703,-1 0-1,1 0 1,0 0 0,-1 0-1,1 0 1,-1 0 0,0 0-1,1 0 1,-1 0 0,0 0-1,0 0 1,0 0 0,1 0-1,-1 0 1,0 0-1,0 0 1,-1 0 0,1 0-1,0-1 1,0 1 0,0 0-1,-1 0 1,1 0 0,-1 0-1,1 0 1,-1 0 0,1 0-1,-1 0 1,1 1 0,-1-1-1,0 0 1,1 0 0,-2-1-1,0 1 108,1 1 0,-1-1 0,0 0 0,1 1 0,-1-1 1,0 1-1,1-1 0,-1 1 0,0 0 0,1 0 0,-1 0 0,0 0 0,0 0 0,1 0 0,-1 0 0,0 0 0,1 1 0,-1-1 0,0 1 0,1-1 0,-1 1 0,0 0 0,1 0 1,-1-1-1,1 1 0,0 0 0,-1 0 0,1 0 0,0 1 0,-1-1 0,1 0 0,0 1 0,0-1 0,0 0 0,0 1 0,0-1 0,0 1 0,0 2 0,0-2 49,0 1-1,0-1 0,0 0 1,1 0-1,-1 1 1,1-1-1,-1 1 0,1-1 1,0 0-1,0 1 0,0-1 1,1 0-1,-1 1 0,0-1 1,1 0-1,0 1 0,-1-1 1,1 0-1,0 0 1,0 1-1,0-1 0,1 0 1,-1 0-1,0 0 0,1 0 1,-1-1-1,4 4 0,4 0-38,0 1 0,0-2-1,1 1 1,0-1-1,0-1 1,0 0 0,1 0-1,-1-1 1,0-1 0,1 1-1,0-2 1,14 0 0,-7 0-84,0-1 1,0-1 0,-1 0-1,1-2 1,-1 0 0,27-10-1,-31 8-57,-16 7 100,1 1 61,0 0 0,-1-1 0,1 1 0,0 0 0,0 0 0,0 0 0,0 1 0,0-1 0,-2 3 0,3-3-18,-1 0 0,1 0 0,0 0-1,-1 0 1,1 0 0,0 0 0,0 0-1,1 0 1,-1 1 0,0-1 0,1 0-1,0 1 1,-1-1 0,1 0 0,0 1-1,0-1 1,0 0 0,0 1 0,1-1-1,-1 0 1,1 0 0,-1 1 0,1-1-1,0 0 1,0 0 0,0 0 0,0 1-1,0-1 1,0 0 0,0-1 0,1 1-1,-1 0 1,1 0 0,0-1 0,-1 1-1,1-1 1,0 1 0,3 1 0,0 0-358,1-1 1,-1 0-1,1 0 1,-1-1-1,1 1 0,0-1 1,0 0-1,-1-1 1,1 0-1,0 1 1,0-2-1,0 1 1,0-1-1,-1 0 1,7-1-1,9-9-5705,-1-5-6347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129"/>
    </inkml:context>
    <inkml:brush xml:id="br0">
      <inkml:brushProperty name="width" value="0.025" units="cm"/>
      <inkml:brushProperty name="height" value="0.025" units="cm"/>
    </inkml:brush>
  </inkml:definitions>
  <inkml:trace contextRef="#ctx0" brushRef="#br0">56 0 10250,'0'0'6080,"8"3"-4943,-6-2-1039,0-1 0,0 1 0,1 0 0,-1 0 0,0 0 0,0 1 0,0-1 1,0 0-1,0 1 0,-1-1 0,1 1 0,0 0 0,-1 0 0,1-1 0,-1 1 0,0 0 0,1 0 0,-1 0 0,0 1 0,1 3 0,0 4 351,0 0 0,-1 1-1,0-1 1,-1 18 0,-3 10 315,-1 0-1,-2 0 1,-2 0 0,-24 70-1,20-72-480,1 1 0,1 0-1,3 1 1,-6 74 0,13-110-287,0 0 1,0 0 0,0 0 0,0 0 0,0 0-1,1 0 1,-1 0 0,1 0 0,0 0 0,-1 0-1,1 0 1,0 0 0,0-1 0,0 1 0,0 0-1,0-1 1,1 1 0,-1-1 0,0 1 0,1-1-1,-1 1 1,1-1 0,0 0 0,-1 0 0,4 2-1,0-1-171,0-1 0,0 1 0,1-1 0,-1 0 0,0-1-1,0 1 1,1-1 0,-1 0 0,10-1 0,8-2-1677,-1-2 1,0 0-1,38-15 1,-4-3-4731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473"/>
    </inkml:context>
    <inkml:brush xml:id="br0">
      <inkml:brushProperty name="width" value="0.025" units="cm"/>
      <inkml:brushProperty name="height" value="0.025" units="cm"/>
    </inkml:brush>
  </inkml:definitions>
  <inkml:trace contextRef="#ctx0" brushRef="#br0">283 1 10954,'-16'5'2648,"-15"7"-2155,-1 1 0,2 1-1,-33 21 1,51-28-65,1 2-1,0-1 1,0 1 0,0 1 0,-9 12-1,16-17-174,0 0-1,0 0 1,1 0 0,0 0-1,0 1 1,1-1-1,-1 1 1,1 0 0,0 0-1,1-1 1,-1 1-1,0 13 1,2-18-243,0 1-1,1-1 1,-1 1-1,0 0 1,1-1 0,-1 1-1,1-1 1,0 1-1,-1-1 1,1 1 0,0-1-1,0 1 1,0-1 0,0 0-1,0 0 1,0 1-1,1-1 1,-1 0 0,0 0-1,0 0 1,1 0-1,-1-1 1,1 1 0,-1 0-1,1 0 1,-1-1-1,1 1 1,-1-1 0,1 1-1,0-1 1,-1 0 0,1 0-1,2 0 1,63 1 208,-65-1-208,12-2 20,0-1-1,0 0 1,0-1-1,0 0 1,0-1-1,-1-1 1,0 0-1,0-1 1,-1 0-1,1-1 1,-2 0-1,1-1 1,-1-1-1,0 0 1,-1 0-1,17-22 1,-25 30-29,-1 0-1,1 0 1,-1-1 0,1 1-1,-1 0 1,0-1 0,1 1-1,-1 0 1,-1-1 0,1 0-1,0 1 1,0-1 0,-1 1-1,0-1 1,1 0-1,-1 1 1,0-1 0,0 0-1,-1 1 1,1-1 0,0 0-1,-1 1 1,0-1 0,0 1-1,1-1 1,-1 1 0,-1-1-1,1 1 1,0-1 0,-1 1-1,1 0 1,-1 0 0,0 0-1,1 0 1,-1 0 0,0 0-1,0 0 1,0 1 0,-1-1-1,1 1 1,0 0 0,-1-1-1,1 1 1,-4-1 0,-2-2-335,0 2 1,0-1 0,1 1-1,-1 0 1,-1 0 0,-9 0 0,11 2-501,0-1 1,-1 1 0,1 1 0,-1-1 0,1 1-1,-11 3 1,6 6-3566,10 4-1991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907"/>
    </inkml:context>
    <inkml:brush xml:id="br0">
      <inkml:brushProperty name="width" value="0.025" units="cm"/>
      <inkml:brushProperty name="height" value="0.025" units="cm"/>
    </inkml:brush>
  </inkml:definitions>
  <inkml:trace contextRef="#ctx0" brushRef="#br0">48 0 17168,'0'0'465,"-4"10"90,-8 36 849,1 0 0,3 1 0,2 0 0,1 0 0,3 66 0,2-109-1367,0-1 1,1 1-1,-1 0 1,0-1-1,1 1 1,0-1-1,0 1 0,0-1 1,0 1-1,1-1 1,-1 0-1,1 1 1,0-1-1,0 0 1,0 0-1,0 0 1,1-1-1,-1 1 1,1 0-1,0-1 0,0 0 1,-1 0-1,1 1 1,1-2-1,3 3 1,-2-2-15,0-1 1,0 1-1,1-1 0,-1 0 1,1-1-1,-1 1 1,1-1-1,-1 0 0,1-1 1,0 1-1,-1-1 1,0 0-1,1 0 1,-1-1-1,0 0 0,7-3 1,2-2-16,-1 0 1,-1-1 0,0 0-1,0-1 1,13-13-1,39-27-150,-64 48 135,1 1 0,0-1 1,-1 1-1,1-1 0,0 1 0,0 0 0,-1-1 1,1 1-1,0 0 0,0 0 0,0-1 0,-1 1 1,1 0-1,0 0 0,0 0 0,0 0 0,0 0 1,-1 0-1,1 0 0,0 0 0,0 1 0,0-1 1,0 0-1,-1 0 0,1 1 0,0-1 0,0 0 1,-1 1-1,1-1 0,0 1 0,-1-1 1,1 1-1,0-1 0,-1 1 0,1-1 0,-1 1 1,1 0-1,-1-1 0,1 1 0,-1 0 0,1 0 1,-1-1-1,0 1 0,1 0 0,-1 0 0,0-1 1,0 1-1,0 0 0,1 0 0,-1 0 0,0 0 1,0-1-1,0 1 0,0 0 0,0 0 0,-1 1 1,-2 58-81,2-53 97,-7 26-2,6-27-135,0 0 1,0-1-1,1 1 0,0 0 1,0 0-1,0 0 1,1 0-1,-1 1 1,1-1-1,1 0 0,1 11 1,-1-17-149,-1 0 0,1 1 0,-1-1 1,1 0-1,0 0 0,-1 0 0,1 0 0,-1-1 0,1 1 1,-1 0-1,1 0 0,-1 0 0,1 0 0,-1 0 1,1-1-1,-1 1 0,1 0 0,-1 0 0,0-1 0,1 1 1,-1 0-1,1-1 0,-1 1 0,1-1 0,10-16-5351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6.268"/>
    </inkml:context>
    <inkml:brush xml:id="br0">
      <inkml:brushProperty name="width" value="0.025" units="cm"/>
      <inkml:brushProperty name="height" value="0.025" units="cm"/>
    </inkml:brush>
  </inkml:definitions>
  <inkml:trace contextRef="#ctx0" brushRef="#br0">55 1 9961,'-4'11'4202,"-10"24"-2119,6-19-375,1 0 0,1 1 0,0 0 0,-4 26 0,10-42-1657,0 0 0,0 1-1,0-1 1,1 1 0,-1-1 0,0 1-1,1-1 1,-1 0 0,1 1-1,-1-1 1,1 0 0,0 1 0,-1-1-1,1 0 1,0 0 0,0 0 0,0 0-1,0 1 1,0-1 0,0-1 0,0 1-1,1 0 1,-1 0 0,0 0-1,0-1 1,1 1 0,-1 0 0,0-1-1,1 1 1,-1-1 0,1 0 0,-1 1-1,0-1 1,1 0 0,-1 0 0,1 0-1,-1 0 1,1 0 0,-1 0-1,1 0 1,1-1 0,8 0-23,1 0-1,-1-1 1,1 0-1,11-4 1,5-4-42,0-2 0,-1 0-1,48-31 1,29-15-47,-101 57 56,0-1 0,0 1 0,0 0 0,0 0 0,0 0 0,0 0-1,0 1 1,0-1 0,0 1 0,0-1 0,1 1 0,-1 0 0,3 1-1,-5 0 6,1-1-1,-1 1 0,0 0 0,0 0 0,1 0 0,-1-1 0,0 1 1,0 0-1,0 1 0,0-1 0,0 0 0,-1 0 0,1 0 0,0 0 1,0 1-1,-1-1 0,1 0 0,-1 1 0,1-1 0,-1 1 0,0-1 1,1 0-1,-1 1 0,0-1 0,0 1 0,0-1 0,0 3 0,1 98 316,-1-102-395,0 1 0,0-1-1,0 0 1,0 1 0,0-1-1,0 0 1,0 1 0,0-1-1,0 1 1,0-1 0,0 0-1,0 0 1,0 1 0,1-1-1,-1 0 1,0 1 0,0-1-1,0 0 1,1 0-1,-1 1 1,0-1 0,0 0-1,1 0 1,-1 1 0,0-1-1,1 0 1,-1 0 0,0 0-1,0 0 1,1 1 0,-1-1-1,0 0 1,1 0 0,-1 0-1,0 0 1,1 0 0,-1 0-1,0 0 1,1 0 0,5 0-5189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266"/>
    </inkml:context>
    <inkml:brush xml:id="br0">
      <inkml:brushProperty name="width" value="0.025" units="cm"/>
      <inkml:brushProperty name="height" value="0.025" units="cm"/>
    </inkml:brush>
  </inkml:definitions>
  <inkml:trace contextRef="#ctx0" brushRef="#br0">172 84 8392,'0'0'1596,"8"-9"0,26-29 518,-32 37-1919,-1 0 0,0-1 0,0 1 0,0-1 0,0 1 0,0-1 0,0 1-1,0-1 1,0 0 0,-1 1 0,1-1 0,0 0 0,-1 1 0,0-1 0,1-2 0,-1 3-130,0 1-1,-1-1 1,1 1 0,0-1 0,0 1 0,-1-1 0,1 1 0,0-1 0,-1 1-1,1 0 1,0-1 0,-1 1 0,1-1 0,-1 1 0,1 0 0,-1-1 0,1 1 0,-1 0-1,1 0 1,-1-1 0,1 1 0,-1 0 0,1 0 0,-1 0 0,1 0 0,-1 0-1,1 0 1,-1 0 0,0 0 0,-3 0 31,0 0 0,0 0-1,0 0 1,0 1 0,0 0-1,0 0 1,1 0 0,-1 0 0,0 1-1,-3 1 1,-6 7 35,0 0-1,0 0 1,1 1 0,1 1-1,0 0 1,0 0-1,1 1 1,1 0 0,0 1-1,1 0 1,0 1-1,2-1 1,-1 2 0,-7 30-1,14-45-124,0 0 0,0 0 0,0 0 0,0 0 0,0 0 0,0 0 0,0 0 0,0 0 0,1 0 0,-1 0 0,1 0 0,-1 0 0,0 0 0,1 0 0,0-1 0,-1 1 0,1 0 0,-1 0 0,1 0 0,0-1-1,0 1 1,-1 0 0,1-1 0,0 1 0,0 0 0,0-1 0,0 1 0,0-1 0,0 0 0,0 1 0,0-1 0,0 0 0,0 1 0,0-1 0,0 0 0,0 0 0,0 0 0,0 0 0,0 0 0,0 0 0,0 0 0,0 0 0,0-1 0,0 1 0,0 0 0,1-1 0,7-1 44,0 1 1,-1-1 0,1-1-1,11-4 1,11-10-30,0-1-1,-1-2 1,0-1 0,-2-1 0,-1-1-1,0-2 1,30-37 0,-69 95 699,-114 174 276,4-7 252,97-156-1082,3 2 1,-26 76 0,42-90-1195,5-11-3923,10-20-4535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671"/>
    </inkml:context>
    <inkml:brush xml:id="br0">
      <inkml:brushProperty name="width" value="0.025" units="cm"/>
      <inkml:brushProperty name="height" value="0.025" units="cm"/>
    </inkml:brush>
  </inkml:definitions>
  <inkml:trace contextRef="#ctx0" brushRef="#br0">160 26 8808,'-8'5'4848,"-8"6"-3898,1 0 1,1 1 0,0 1-1,0 0 1,-12 16 0,20-22-606,1 1 0,-1-1 0,1 1 1,1 0-1,-1 1 0,1-1 1,1 1-1,-1-1 0,2 1 0,-1 0 1,1 1-1,0-1 0,0 12 1,2-20-336,0 0 1,0 0-1,0 0 1,0 0-1,0 0 1,1 0 0,-1 0-1,0-1 1,0 1-1,1 0 1,-1 0-1,0 0 1,1 0 0,-1 0-1,1-1 1,-1 1-1,1 0 1,-1 0-1,1-1 1,0 1 0,-1 0-1,1-1 1,0 1-1,0-1 1,-1 1-1,1-1 1,0 1 0,1 0-1,1-1 12,0 1 0,0-1 0,-1 1 0,1-1 0,0 0 0,0 0 0,-1 0-1,1-1 1,0 1 0,3-1 0,4-2 36,0 0 0,0-1 0,0 0 1,14-8-1,4-6-86,-2 0 0,0-2 0,-1-1 0,-1-1 0,-1-1 0,-1-1 1,-1-1-1,31-50 0,-64 94 219,1 0 1,1 0 0,0 2-1,2-1 1,0 1-1,1 0 1,1 0-1,-5 39 1,11-59-207,0 1 0,0 0 0,0-1 0,0 1-1,0-1 1,0 1 0,1-1 0,-1 1 0,1-1 0,-1 0 0,1 1 0,-1-1 0,1 1-1,0-1 1,0 0 0,0 1 0,0-1 0,0 0 0,0 0 0,0 0 0,0 0 0,0 0-1,0 0 1,1 0 0,-1 0 0,0-1 0,1 1 0,-1 0 0,0-1 0,1 1-1,2 0 1,-1 0-429,1-1 0,0 0 0,0 1 0,-1-1 0,1 0 0,0-1 0,-1 1 0,1-1 0,0 0 0,-1 0 0,1 0 0,6-3-1,18-14-5774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061"/>
    </inkml:context>
    <inkml:brush xml:id="br0">
      <inkml:brushProperty name="width" value="0.025" units="cm"/>
      <inkml:brushProperty name="height" value="0.025" units="cm"/>
    </inkml:brush>
  </inkml:definitions>
  <inkml:trace contextRef="#ctx0" brushRef="#br0">216 29 13004,'0'0'5878,"-9"-1"-4565,-1 1-1081,3-1-177,0 1 1,0-1 0,0 1-1,0 1 1,0-1-1,0 1 1,0 1 0,0-1-1,0 1 1,1 0 0,-1 1-1,1-1 1,-1 1 0,1 1-1,0-1 1,0 1 0,-6 5-1,3 1-56,-1 0 0,2 1 0,0 0 0,-9 16 0,14-23 79,1 0-1,-1 0 0,1 1 1,1-1-1,-1 1 1,1-1-1,-1 1 0,1 0 1,1 0-1,-1 0 0,1-1 1,-1 1-1,2 0 1,-1 0-1,2 8 0,-1-11-39,0 0 1,1 0-1,-1 0 0,1 0 0,0 0 0,0 0 0,0-1 0,0 1 0,0 0 0,0-1 0,0 0 0,0 1 0,1-1 0,-1 0 0,1 0 0,-1 0 0,0-1 0,1 1 0,0-1 0,-1 1 0,1-1 0,-1 0 0,1 0 0,4 0 0,67-5 234,-60 2-255,0 0 1,-1-1 0,0-1-1,0 0 1,0-1-1,0-1 1,-1 0 0,22-16-1,-27 18-1,0-1 0,0 1 1,-1-1-1,0-1 0,-1 1 0,1-1 0,-1 1 0,0-2 0,-1 1 1,1 0-1,-2-1 0,1 0 0,-1 0 0,0 0 0,3-16 0,-6 22-17,1 0-1,-1 1 1,0-1-1,0 0 1,0 0-1,0 1 0,-1-1 1,1 0-1,0 1 1,-1-1-1,1 0 1,-1 1-1,1-1 0,-1 0 1,0 1-1,0-1 1,0 1-1,0-1 1,0 1-1,0 0 1,0-1-1,0 1 0,0 0 1,-1 0-1,1 0 1,-1 0-1,1 0 1,-1 0-1,1 0 0,-1 0 1,1 1-1,-1-1 1,0 0-1,1 1 1,-1 0-1,0-1 1,1 1-1,-1 0 0,0 0 1,0 0-1,1 0 1,-1 0-1,-2 1 1,1-1-12,0 0 0,0 0 0,0 1 1,0 0-1,0-1 0,0 1 0,0 0 1,0 0-1,1 1 0,-1-1 0,0 1 1,1-1-1,-1 1 0,1 0 0,0 0 1,-1 0-1,1 0 0,0 0 0,0 0 0,0 1 1,1-1-1,-1 1 0,1-1 0,-1 1 1,0 3-1,1-5-66,0 1-1,1-1 1,0 1 0,-1-1 0,1 1 0,0 0-1,0-1 1,0 1 0,0-1 0,0 1-1,0-1 1,0 1 0,1 0 0,-1-1-1,0 1 1,1-1 0,-1 1 0,1-1-1,0 0 1,-1 1 0,1-1 0,0 0-1,0 1 1,0-1 0,0 0 0,0 0 0,0 0-1,0 0 1,1 0 0,-1 0 0,0 0-1,1 0 1,-1 0 0,0 0 0,1-1-1,1 1 1,2 1-470,-1-1-1,1 0 1,0-1 0,0 1 0,-1-1-1,1 0 1,0 0 0,0-1-1,0 1 1,-1-1 0,6-2-1,24-11-4057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289"/>
    </inkml:context>
    <inkml:brush xml:id="br0">
      <inkml:brushProperty name="width" value="0.025" units="cm"/>
      <inkml:brushProperty name="height" value="0.025" units="cm"/>
    </inkml:brush>
  </inkml:definitions>
  <inkml:trace contextRef="#ctx0" brushRef="#br0">141 1 15855,'0'0'1783,"-1"12"-587,-10 38 748,-1 0 0,-28 69 1,24-79-1454,2 1 1,2 0-1,1 1 1,2 0-1,-5 71 0,14-112-483,0-1 0,0 1 0,0-1 0,0 0 0,0 1 0,0-1 0,0 1 0,0-1-1,0 0 1,0 1 0,0-1 0,0 1 0,0-1 0,0 0 0,0 1 0,1-1 0,-1 1-1,0-1 1,0 0 0,0 1 0,1-1 0,-1 0 0,0 1 0,0-1 0,1 0 0,-1 1-1,0-1 1,1 0 0,-1 0 0,0 1 0,1-1 0,-1 0 0,0 0 0,1 0-1,0 1 1,13-9 370,11-21 151,-16 12-521,-1-1 1,-1 1 0,0-2-1,-2 1 1,0-1-1,-1 1 1,0-1-1,-2-1 1,0-36-1,-6 37-189,-5 20-195,6 1 333,1 1 0,0-1 0,0 1 0,0 0 0,0-1 0,0 1 0,1 0-1,-3 5 1,1 2 23,0-1 0,0 1 0,1-1 0,0 1 0,1 0 0,0 0 0,0 0-1,1 0 1,1 0 0,1 11 0,-2-18 19,1-1-1,0 1 1,0 0-1,0-1 1,0 1-1,0-1 1,0 1-1,1-1 1,-1 0-1,1 0 1,-1 0-1,1 1 1,0-1-1,0-1 1,0 1-1,4 3 1,-3-4 5,1 1-1,-1-1 1,0 0 0,1 0 0,-1 0 0,1-1 0,-1 1-1,1-1 1,-1 0 0,1 0 0,-1 0 0,1 0 0,0-1-1,-1 0 1,0 1 0,6-3 0,0 0-46,0-1 0,0 0-1,0-1 1,0 0 0,-1 0 0,0-1 0,0 0 0,0 0-1,11-13 1,59-74-505,-67 79 528,-23 34 222,1 0 0,-14 35 0,19-43-125,1 1 1,1 0-1,0 0 0,1 0 0,0 0 1,1 1-1,1-1 0,0 15 1,1-26-72,0-1 1,0 0 0,0 1-1,1-1 1,-1 0 0,1 1-1,-1-1 1,1 0 0,0 0-1,-1 1 1,1-1 0,0 0-1,0 0 1,0 0 0,0 0-1,0 0 1,0 0-1,0 0 1,0 0 0,0-1-1,0 1 1,1 0 0,1 0-1,1 1 8,0-1-1,0 0 1,0 0-1,0-1 1,0 1-1,0-1 1,0 0-1,6-1 1,1 0-98,0 0 0,0-1 1,-1-1-1,1 0 1,16-7-1,10-11-1042,-2-2 0,-1-1 0,49-44 0,-84 89 1648,-6 4 50,4-15-254,0-1 0,0 0-1,1 1 1,0-1 0,0 15 0,2-23-299,0 1 0,0 0 1,1 0-1,-1-1 0,0 1 0,1 0 1,-1-1-1,1 1 0,-1-1 0,1 1 1,0 0-1,0-1 0,0 0 0,0 1 1,0-1-1,0 1 0,0-1 0,0 0 1,0 0-1,1 0 0,-1 1 0,0-1 1,1-1-1,-1 1 0,1 0 0,-1 0 1,1 0-1,-1-1 0,1 1 0,0-1 1,-1 1-1,1-1 0,0 0 0,-1 0 1,1 0-1,2 0 0,3 1-23,0-2 0,0 1-1,0-1 1,0 0 0,0 0 0,-1-1-1,1 0 1,0 0 0,-1 0 0,0-1-1,1 0 1,-1-1 0,0 1 0,0-1-1,-1 0 1,1 0 0,-1-1 0,0 0-1,0 0 1,-1 0 0,6-8 0,-5 7 8,-1-1 1,0 1 0,0-1-1,-1 1 1,0-1 0,0 0-1,-1 0 1,0 0 0,0-1-1,0 1 1,-1-1 0,0 1 0,-1-1-1,0 1 1,0-1 0,0 1-1,-1-1 1,0 1 0,-1 0-1,-2-8 1,3 10 60,-2 1 0,1 0 0,0-1 0,-1 1 0,0 0 0,0 1 1,0-1-1,-1 0 0,-3-3 0,6 6-22,-1-1 0,0 1 1,1 0-1,-1-1 1,0 1-1,0 0 0,0 0 1,0 0-1,0 0 1,0 0-1,0 1 0,0-1 1,0 1-1,0-1 1,-1 1-1,1 0 0,0 0 1,0-1-1,0 2 1,0-1-1,-1 0 0,-2 1 1,4-1-35,1 0 0,-1 1 1,1-1-1,0 0 1,-1 1-1,1-1 0,-1 0 1,1 1-1,0-1 0,-1 0 1,1 1-1,0-1 0,-1 0 1,1 1-1,0-1 1,0 1-1,-1-1 0,1 1 1,0-1-1,0 1 0,0-1 1,0 1-1,0-1 1,-1 1-1,1-1 0,0 1 1,0-1-1,0 1 0,0-1 1,1 1-1,-1-1 1,0 1-1,0-1 0,0 1 1,0-1-1,0 1 0,1-1 1,-1 1-1,0-1 1,0 0-1,1 1 0,15 16 115,-1-12-299,1-1-1,0-1 1,0-1 0,0 0-1,0-1 1,0 0-1,0-2 1,24-2 0,-39 3-40,1 0 0,-1 0 0,0-1 0,0 1 0,0 0 0,0 0 0,0 0 0,0-1 0,0 1 0,0-1 0,0 1 0,0-1 0,0 1 0,0-1 1,0 1-1,0-1 0,0 0 0,-1 0 0,1 1 0,0-1 0,0 0 0,-1 0 0,1 0 0,0 0 0,-1 0 0,1 0 0,-1 0 0,0 0 0,1 0 0,-1 0 0,0 0 0,1 0 0,-1 0 1,0 0-1,0 0 0,0-1 0,0 1 0,0-1 0,0-18-5941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605"/>
    </inkml:context>
    <inkml:brush xml:id="br0">
      <inkml:brushProperty name="width" value="0.025" units="cm"/>
      <inkml:brushProperty name="height" value="0.025" units="cm"/>
    </inkml:brush>
  </inkml:definitions>
  <inkml:trace contextRef="#ctx0" brushRef="#br0">166 1 13229,'0'0'992,"-9"6"268,-1 4-694,-1 0 0,1 0 0,1 1 0,0 1 0,1-1 0,0 1-1,0 1 1,1 0 0,1 0 0,-6 17 0,-6 41 341,4 1 1,3 1-1,-4 139 1,25-490-1036,-10 278 119,0-1-1,1 1 1,-1-1 0,0 1-1,0-1 1,0 1 0,0-1-1,1 1 1,-1-1 0,0 1 0,1-1-1,-1 1 1,0 0 0,1-1-1,-1 1 1,0 0 0,1-1-1,-1 1 1,1 0 0,-1-1 0,0 1-1,1 0 1,-1 0 0,1 0-1,-1-1 1,1 1 0,-1 0-1,1 0 1,-1 0 0,1 0 0,-1 0-1,1 0 1,-1 0 0,1 0-1,-1 0 1,1 0 0,-1 0-1,1 0 1,-1 0 0,1 0 0,-1 1-1,1-1 1,-1 0 0,1 0-1,-1 1 1,1-1 0,-1 0-1,1 1 1,-1-1 0,1 1 0,37 20-15,-22-11 47,7 0-11,0-2 0,1 0 1,0-2-1,0-1 0,1-1 1,-1 0-1,1-2 0,0-1 1,0-1-1,-1-1 0,1-2 1,29-5-1,-44 5 40,0 0 1,0-1 0,0 0-1,-1 0 1,1-1-1,-1 0 1,11-9 0,-16 11 40,0-1 0,0 1 0,0-1 0,0 0 0,-1 0 0,0 0 0,1 0 0,-1-1 0,-1 1 0,1-1 0,-1 0 0,0 1 0,0-1 0,0 0 0,-1-1 0,2-4 0,-3 9-89,0 0 0,0 0 0,0 0 1,0 0-1,0 0 0,0 0 0,0 1 1,0-1-1,-1 0 0,1 0 0,0 0 1,0 0-1,-1 0 0,1 0 0,-1 1 0,1-1 1,-1 0-1,1 0 0,-1 0 0,1 1 1,-1-1-1,0 0 0,1 1 0,-1-1 1,0 1-1,1-1 0,-2 0 0,-29-6-13,21 8-17,1-1 0,-1 1 0,0 1 0,-16 4-1,11 0 13,0 0 0,1 2 0,0-1-1,0 2 1,1-1 0,0 2 0,-18 16-1,25-21 27,0 1-1,1-1 0,0 1 1,0 0-1,0 0 1,1 0-1,0 1 0,0 0 1,1-1-1,-1 1 1,2 1-1,-1-1 0,1 0 1,0 1-1,0-1 0,1 1 1,-1 13-1,3-18-41,0 0 1,0 0-1,0 0 0,0 0 0,0 0 0,1 0 0,0 0 1,-1-1-1,1 1 0,0 0 0,0-1 0,0 1 0,1-1 1,-1 0-1,0 0 0,1 0 0,-1 0 0,1 0 0,0-1 1,0 1-1,0-1 0,0 1 0,0-1 0,0 0 1,0 0-1,0-1 0,0 1 0,5 0 0,12 2-1642,0 0 0,1-1-1,22-2 1,-39 0 1005,53 0-8051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3.991"/>
    </inkml:context>
    <inkml:brush xml:id="br0">
      <inkml:brushProperty name="width" value="0.025" units="cm"/>
      <inkml:brushProperty name="height" value="0.025" units="cm"/>
    </inkml:brush>
  </inkml:definitions>
  <inkml:trace contextRef="#ctx0" brushRef="#br0">1 81 9161,'0'0'13586,"10"-4"-12930,105-44-92,-96 41-562,-1 2 0,1 0 1,-1 1-1,1 1 0,25-1 0,-42 4-7,0 0 0,0 0 1,0 0-1,0 1 0,0-1 0,0 1 0,0 0 1,0-1-1,0 1 0,0 0 0,0 0 0,0 0 0,-1 0 1,1 1-1,0-1 0,-1 0 0,1 1 0,-1-1 1,1 1-1,-1 0 0,0-1 0,1 1 0,-1 0 0,0 0 1,0 0-1,1 2 0,2 8 18,-1 0 0,1-1 0,2 24-1,-5-26 16,0 0-1,1 1 1,1-1-1,6 17 1,-7-22 4,1-1 0,-1 1-1,1-1 1,0 0 0,1 0 0,-1 0 0,0 0 0,1-1 0,-1 0 0,1 1-1,0-1 1,0 0 0,0-1 0,0 1 0,0-1 0,0 1 0,0-1 0,0-1-1,1 1 1,-1-1 0,0 1 0,1-1 0,-1 0 0,0-1 0,1 1 0,7-3-1,-4 2-34,0-1-1,0 0 1,0 0-1,0-1 1,0 0-1,-1 0 1,1-1-1,-1 0 1,0-1-1,0 1 1,-1-1-1,1 0 1,6-8-1,-10 9-104,0 0 0,-1 1 0,1-1 0,-1 0 0,0 0 0,0 0-1,-1 0 1,1-1 0,-1 1 0,0 0 0,0-1 0,0 1 0,-1-1 0,1 1 0,-1-5 0,-2-16-3481,-2-1-4206,4 23 6858,-1-6-7493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4.717"/>
    </inkml:context>
    <inkml:brush xml:id="br0">
      <inkml:brushProperty name="width" value="0.025" units="cm"/>
      <inkml:brushProperty name="height" value="0.025" units="cm"/>
    </inkml:brush>
  </inkml:definitions>
  <inkml:trace contextRef="#ctx0" brushRef="#br0">0 74 13261,'0'0'8424,"3"-9"-7613,-2 6-758,0 0-1,1 0 1,-1 0 0,1 0 0,-1 0-1,1 0 1,0 1 0,0-1 0,0 0-1,0 1 1,1 0 0,-1 0 0,1-1-1,3-1 1,0 1 28,-1 0 0,1 1 0,0 0 1,1 0-1,-1 1 0,0-1 0,0 1 0,11 0 0,-2 0-17,5-2-11,0 2 0,1 1-1,22 2 1,-40-2-55,0 0 1,0 0-1,0 0 1,0 1-1,0 0 1,0-1-1,0 1 0,0 0 1,0 0-1,0 1 1,-1-1-1,1 1 1,0-1-1,-1 1 1,1 0-1,-1 0 1,0 0-1,1 0 0,-1 0 1,0 0-1,0 1 1,-1-1-1,1 1 1,0-1-1,-1 1 1,0 0-1,1 0 1,0 4-1,-2-3 5,0 1 0,0-1 0,-1 0 0,1 1 0,-1-1 0,0 0 0,0 0-1,0 0 1,-1 0 0,0 0 0,1 0 0,-1 0 0,-1 0 0,1-1 0,-1 1 0,1-1 0,-6 5 0,-8 10 85,-37 29 0,31-28-66,11-10-6,7-6-25,0 0 1,0 0 0,0 1 0,0-1 0,0 1 0,1 0-1,0 0 1,0 0 0,0 0 0,0 0 0,1 1 0,-1-1 0,1 1-1,0 0 1,1-1 0,-2 7 0,3-10 7,1 0 0,-1 1 1,1-1-1,0 0 0,-1 0 0,1 0 0,0-1 0,0 1 1,0 0-1,-1 0 0,1 0 0,0 0 0,0-1 0,0 1 1,1-1-1,-1 1 0,0-1 0,0 1 0,0-1 0,0 1 1,0-1-1,1 0 0,-1 0 0,0 0 0,0 1 0,0-1 1,1 0-1,1-1 0,48 2 66,-40-1-58,117-6-1655,-44-7-5961,-61 8 1572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078"/>
    </inkml:context>
    <inkml:brush xml:id="br0">
      <inkml:brushProperty name="width" value="0.025" units="cm"/>
      <inkml:brushProperty name="height" value="0.025" units="cm"/>
    </inkml:brush>
  </inkml:definitions>
  <inkml:trace contextRef="#ctx0" brushRef="#br0">1 53 12940,'0'0'2338,"54"0"-800,-13 0 384,10-4-993,10-4-321,7 1-31,3-1-289,3 0-224,-3 3-192,-10 0-1153,-12 1-1954,-15 0-4100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438"/>
    </inkml:context>
    <inkml:brush xml:id="br0">
      <inkml:brushProperty name="width" value="0.025" units="cm"/>
      <inkml:brushProperty name="height" value="0.025" units="cm"/>
    </inkml:brush>
  </inkml:definitions>
  <inkml:trace contextRef="#ctx0" brushRef="#br0">29 2 7495,'0'0'10575,"9"0"-9304,84-1 2287,49 1-603,-142 0-2954,1 0 0,0 0 1,0 0-1,0 0 0,0 0 1,-1 0-1,1 0 0,0 0 1,0 0-1,0 0 0,0 1 0,-1-1 1,1 0-1,0 1 0,0-1 1,-1 1-1,1-1 0,0 1 1,-1-1-1,1 1 0,0-1 1,-1 1-1,1-1 0,-1 1 1,1 0-1,-1 0 0,1-1 0,-1 1 1,0 0-1,1 0 0,-1-1 1,0 1-1,1 0 0,-1 0 1,0 0-1,0-1 0,0 1 1,0 0-1,0 0 0,0 0 0,0 0 1,0-1-1,0 1 0,0 0 1,0 0-1,-1 1 0,0 1 16,-1 0-1,1 0 0,-1 0 0,1 0 1,-1 0-1,0 0 0,0-1 0,0 1 1,-1-1-1,-4 4 0,-143 91 214,149-97-246,0 1 0,0-1 0,0 1 1,0 0-1,0-1 0,0 1 0,0 0 1,0 0-1,1-1 0,-1 1 0,0 0 1,1 0-1,-1 0 0,0 0 0,1 0 1,-1 0-1,1 0 0,0 0 1,-1 0-1,1 0 0,0 0 0,0 0 1,-1 2-1,2-2-20,-1 0 1,1 0-1,0 0 1,-1 0 0,1-1-1,0 1 1,0 0-1,-1-1 1,1 1-1,0-1 1,0 1-1,0-1 1,0 1-1,0-1 1,0 1 0,0-1-1,0 0 1,0 0-1,0 1 1,1-1-1,68 5-1944,-58-5 1431,8 0 77,-1 2-1,1 0 1,-1 1-1,24 7 1,-39-10 460,0 1 0,-1 0 1,1 1-1,-1-1 0,0 1 0,1-1 0,-1 1 1,0 0-1,0 0 0,0 0 0,0 1 0,-1-1 1,1 1-1,0 0 0,-1-1 0,0 1 0,0 0 1,0 0-1,0 1 0,0-1 0,-1 0 0,1 1 1,-1-1-1,0 1 0,0-1 0,0 1 0,0-1 1,-1 1-1,1 0 0,-1 4 0,-1-5 119,0 1 0,0 0-1,0 0 1,0-1 0,-1 1-1,0-1 1,0 1 0,0-1-1,0 0 1,0 1 0,0-1-1,-1 0 1,0 0 0,1-1-1,-1 1 1,0-1 0,0 1-1,-1-1 1,1 0 0,-7 3-1,-6 3 682,-1 0 0,0-1 0,-19 5 0,13-5-189,0-1 0,-1-1 1,0-1-1,0-1 0,0-1 0,0-1 1,-25-2-1,47 0-639,0 1 1,1 0-1,-1 0 1,0-1-1,0 1 0,1-1 1,-1 0-1,0 1 1,1-1-1,-1 0 1,0 0-1,1 0 0,0 0 1,-1 0-1,1-1 1,-1 1-1,1 0 1,0 0-1,0-1 0,0 1 1,0-1-1,0 1 1,0-1-1,0 0 1,0 1-1,1-1 0,-1 0 1,1 0-1,-1 1 1,1-1-1,0 0 1,-1-2-1,1-1-649,0 0 0,1 1-1,-1-1 1,1 0 0,0 1-1,0-1 1,0 1 0,0-1 0,1 1-1,0 0 1,4-8 0,18-21-8621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060"/>
    </inkml:context>
    <inkml:brush xml:id="br0">
      <inkml:brushProperty name="width" value="0.025" units="cm"/>
      <inkml:brushProperty name="height" value="0.025" units="cm"/>
    </inkml:brush>
  </inkml:definitions>
  <inkml:trace contextRef="#ctx0" brushRef="#br0">0 46 11403,'0'0'5525,"10"5"-3336,10 2-1620,0-1-1,0-1 1,0-1 0,1 0 0,-1-2 0,1 0 0,0-1-1,33-4 1,-13-2-492,-1-2-1,0-2 1,63-23-1,-18 6-739,-88 28 610,0 0 0,0 1 0,0-1 0,0 1 0,0 0 0,1-1 1,-1 1-1,-3 6 0,-5 5 16,-33 37 124,3 1 0,1 2 0,3 2 0,3 2 0,2 1 0,-34 87 0,63-138-640,-1 2-343,3-2-3234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433"/>
    </inkml:context>
    <inkml:brush xml:id="br0">
      <inkml:brushProperty name="width" value="0.025" units="cm"/>
      <inkml:brushProperty name="height" value="0.025" units="cm"/>
    </inkml:brush>
  </inkml:definitions>
  <inkml:trace contextRef="#ctx0" brushRef="#br0">0 40 15407,'0'0'2690,"79"-13"-1184,-37 11-962,4-1-416,5-2-96,6 1-801,0-3-2081,2 1-3140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758"/>
    </inkml:context>
    <inkml:brush xml:id="br0">
      <inkml:brushProperty name="width" value="0.025" units="cm"/>
      <inkml:brushProperty name="height" value="0.025" units="cm"/>
    </inkml:brush>
  </inkml:definitions>
  <inkml:trace contextRef="#ctx0" brushRef="#br0">293 102 6086,'-12'1'6950,"-2"1"-6479,0 0-1,0 1 0,1 0 0,-1 1 1,1 1-1,0 0 0,0 1 0,1 0 1,0 1-1,-13 9 0,13-7-3,1 1-1,0 1 0,0 0 1,1 0-1,0 1 1,1 0-1,0 1 1,1 0-1,1 0 0,-8 19 1,13-28-421,0 0 0,1 0-1,0 0 1,-1 0 0,2 1 0,-1-1 0,0 0 0,1 1 0,0-1 0,0 1 0,0-1 0,0 0-1,1 1 1,0-1 0,0 0 0,0 1 0,0-1 0,1 0 0,-1 0 0,1 0 0,0 0 0,0 0 0,1 0-1,-1-1 1,1 1 0,0-1 0,0 0 0,0 0 0,0 0 0,1 0 0,-1 0 0,1-1 0,-1 1-1,1-1 1,0 0 0,0 0 0,0 0 0,0-1 0,7 2 0,-1 0-27,1 0 1,0 0 0,0-2-1,0 1 1,0-1 0,0-1-1,0 0 1,0 0-1,1-1 1,-1-1 0,0 1-1,-1-2 1,1 0-1,0 0 1,-1-1 0,1 0-1,-1-1 1,0 0 0,-1-1-1,1 0 1,13-11-1,-17 12-30,1-1-1,-1 0 0,0 0 0,-1-1 0,0 1 0,0-1 0,0 0 0,-1-1 0,0 1 0,0-1 0,-1 0 0,0 0 0,0 0 0,-1 0 0,0 0 0,0-1 0,-1 1 1,0-1-1,0 1 0,-1-1 0,-1 1 0,1-1 0,-1 1 0,-1-1 0,1 1 0,-2 0 0,1 0 0,-7-15 0,3 11-400,-1 0 0,0 1 0,-1 0 0,0 0 0,0 1 0,-1-1 0,-1 2-1,-13-12 1,9 10-1303,-1 1 0,1 0 0,-19-9-1,12 10-3558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148"/>
    </inkml:context>
    <inkml:brush xml:id="br0">
      <inkml:brushProperty name="width" value="0.025" units="cm"/>
      <inkml:brushProperty name="height" value="0.025" units="cm"/>
    </inkml:brush>
  </inkml:definitions>
  <inkml:trace contextRef="#ctx0" brushRef="#br0">314 0 4548,'0'0'11307,"-24"61"-8745,-1-31-416,-7 5-480,-9 2-641,-1 3-160,2 0-481,4-2-224,9-1-96,7-5-32,8-4 0,4-7-416,5-6-865,2-7-609,-1-8-896,2-12-10507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492"/>
    </inkml:context>
    <inkml:brush xml:id="br0">
      <inkml:brushProperty name="width" value="0.025" units="cm"/>
      <inkml:brushProperty name="height" value="0.025" units="cm"/>
    </inkml:brush>
  </inkml:definitions>
  <inkml:trace contextRef="#ctx0" brushRef="#br0">174 91 10314,'0'0'3779,"-11"-6"-2562,5 2-1148,-48-23 777,50 25-635,0 1 0,-1-1 0,1 1 0,-1 0 0,1 0 1,-1 1-1,0-1 0,1 1 0,-1 0 0,0 0 0,1 0 0,-1 1 1,-6 1-1,10-2-169,0 1 0,0-1 0,0 1 0,0-1 0,0 0 1,1 1-1,-1 0 0,0-1 0,0 1 0,0 0 0,1-1 0,-1 1 1,0 0-1,1 0 0,-1-1 0,1 1 0,-1 0 0,1 0 0,-1 0 0,1 0 1,-1 0-1,1 0 0,0 0 0,0 0 0,-1 0 0,1 0 0,0 0 0,0 0 1,0 0-1,0 0 0,0 0 0,0 0 0,1 0 0,-1 0 0,0 0 1,1 1-1,-1 0-4,1 0 0,0-1 0,-1 1 0,1-1 0,0 1 0,0-1 1,0 1-1,0-1 0,0 1 0,0-1 0,1 0 0,-1 0 0,0 0 0,1 0 1,-1 0-1,0 0 0,1 0 0,0 0 0,-1 0 0,3 0 0,5 1 4,1 0 0,-1-2 0,0 1 0,1-1 0,-1 0 0,0-1 0,1 0 0,15-4 0,-21 4-37,-1 1 1,0-1-1,0 0 0,0 0 1,0-1-1,1 1 1,-2-1-1,1 0 0,0 1 1,0-1-1,0 0 1,-1-1-1,1 1 0,-1 0 1,0-1-1,0 1 1,0-1-1,0 0 0,0 0 1,0 0-1,-1 0 1,0 0-1,1 0 0,-1 0 1,0 0-1,0-1 1,0-3-1,-1 5 0,0 1 0,0 0 0,0 0-1,0-1 1,0 1 0,0 0 0,0-1 0,-1 1 0,1 0 0,0 0 0,-1 0-1,1-1 1,-1 1 0,1 0 0,-1 0 0,0 0 0,0 0 0,1 0 0,-1 0 0,0 0-1,0 0 1,0 0 0,0 1 0,0-1 0,0 0 0,-1 0 0,-2-1-3,1 1 1,0 0 0,-1 0-1,1 0 1,-1 0 0,1 1-1,-1-1 1,1 1 0,-7 0-1,3 0-6,0 1 0,0 0 0,0 0 0,0 0 0,0 1 0,0 0 0,1 1 0,-1-1-1,-11 7 1,12-3-15,-1 0 0,1 0-1,1 1 1,-1 0-1,1 0 1,1 0 0,-1 0-1,1 1 1,0-1 0,1 1-1,0 0 1,0 1-1,-3 13 1,5-13-274,-1-1 0,2 1 0,-1-1 0,1 1 0,0 0 0,2 8 0,-1-11-392,0 0 0,1 0 0,-1 0 0,2 0 0,-1 0-1,0 0 1,1-1 0,6 10 0,14 12-6159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646"/>
    </inkml:context>
    <inkml:brush xml:id="br0">
      <inkml:brushProperty name="width" value="0.025" units="cm"/>
      <inkml:brushProperty name="height" value="0.025" units="cm"/>
    </inkml:brush>
  </inkml:definitions>
  <inkml:trace contextRef="#ctx0" brushRef="#br0">1 0 12492,'0'0'11819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850"/>
    </inkml:context>
    <inkml:brush xml:id="br0">
      <inkml:brushProperty name="width" value="0.025" units="cm"/>
      <inkml:brushProperty name="height" value="0.025" units="cm"/>
    </inkml:brush>
  </inkml:definitions>
  <inkml:trace contextRef="#ctx0" brushRef="#br0">266 138 17745,'-12'0'795,"5"1"-712,-30 1 1095,-44 8 0,72-8-883,-1-1 1,1 2-1,0-1 1,0 1-1,0 1 1,0 0-1,1 0 1,-1 0-1,1 1 1,0 0-1,-9 9 1,16-13-282,-1 0 0,1 0 0,0-1 0,0 1 0,0 1 0,1-1 0,-1 0 0,0 0 0,0 0 0,1 0 0,-1 0 0,0 1 0,1-1 0,-1 0 0,1 1 0,0-1 0,-1 0 0,1 1 0,0-1 0,0 1 0,0-1 0,0 0 0,0 1 0,0-1 0,0 1 0,1 1 0,0-2-5,0 1 0,1-1 0,-1 1 1,0-1-1,1 0 0,-1 1 1,1-1-1,-1 0 0,1 0 1,0 0-1,-1 0 0,1 0 1,0 0-1,0-1 0,3 2 1,8 1 24,0-1 1,0 0-1,0 0 0,15-1 1,-19-1-8,1-1 1,-1 0-1,0-1 1,0 1-1,0-2 1,0 1-1,0-1 1,0-1-1,-1 1 1,1-2-1,-1 1 0,0-1 1,0 0-1,-1-1 1,0 0-1,8-7 1,-12 10-123,0-1 0,1 0 0,-1-1 0,-1 1 1,1-1-1,0 1 0,-1-1 0,0 0 0,0 0 0,-1 1 0,0-1 1,2-10-1,-3 9-269,1 1 1,-2-1-1,1 1 1,-1-1-1,0 1 0,0-1 1,0 1-1,-1 0 1,0-1-1,0 1 1,0 0-1,-1 0 1,0 0-1,-3-4 1,-10-16-3881,2 0-1805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178"/>
    </inkml:context>
    <inkml:brush xml:id="br0">
      <inkml:brushProperty name="width" value="0.025" units="cm"/>
      <inkml:brushProperty name="height" value="0.025" units="cm"/>
    </inkml:brush>
  </inkml:definitions>
  <inkml:trace contextRef="#ctx0" brushRef="#br0">749 1 9513,'0'9'4377,"5"33"-2279,2-1 0,2 0 0,28 79-1,-24-82-1587,-1 0-1,-1 1 0,-3 0 0,-1 1 0,3 55 0,-11-81-505,-1 0-1,0 0 1,-1-1-1,0 1 1,-1 0-1,-1-1 1,0 0 0,-1 0-1,0-1 1,-1 0-1,0 0 1,-1 0-1,-1-1 1,1 0 0,-2 0-1,0-1 1,-21 17-1,-3 0-291,-2-2 0,-1-1-1,-1-2 1,-61 26 0,41-23-1025,-1-3 1,-1-3 0,-1-2 0,-70 10 0,4-13-4587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535"/>
    </inkml:context>
    <inkml:brush xml:id="br0">
      <inkml:brushProperty name="width" value="0.025" units="cm"/>
      <inkml:brushProperty name="height" value="0.025" units="cm"/>
    </inkml:brush>
  </inkml:definitions>
  <inkml:trace contextRef="#ctx0" brushRef="#br0">581 23 9673,'0'0'4757,"-15"-6"-3124,12 5-1579,-2-1-2,0-1 0,0 1-1,-1 0 1,1 1 0,-1-1-1,1 1 1,-1 0 0,0 1-1,0-1 1,1 1 0,-1 0-1,0 0 1,1 1 0,-1 0-1,0 0 1,1 0-1,-1 1 1,1 0 0,-1 0-1,1 0 1,-9 5 0,-17 15 410,0 0 0,1 2 0,2 2 0,1 0 0,1 2 1,1 0-1,-39 59 0,39-47 44,2 0 0,2 2 0,1 0 0,2 1 0,2 1 0,-10 48 0,19-62-435,2 1 1,0 0 0,2 0 0,2 0 0,1 0 0,1 0 0,2-1 0,7 37 0,-6-47-276,2-1 0,0 1 0,2-1 0,0-1 0,0 0-1,2 0 1,0 0 0,1-1 0,1-1 0,1 0 0,0 0 0,1-2 0,22 19-1,-20-20-1021,0-1 0,34 17 0,43 12-5879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1.293"/>
    </inkml:context>
    <inkml:brush xml:id="br0">
      <inkml:brushProperty name="width" value="0.025" units="cm"/>
      <inkml:brushProperty name="height" value="0.025" units="cm"/>
    </inkml:brush>
  </inkml:definitions>
  <inkml:trace contextRef="#ctx0" brushRef="#br0">42 322 11179,'-1'9'5237,"-3"18"-5018,-1-1 531,2 0 1,-1 31-1,4-51-613,0 0 0,0 0 1,1 0-1,-1 0 0,1 0 0,1 0 0,-1 0 1,1 0-1,0 0 0,1-1 0,-1 1 0,1-1 1,0 0-1,0 1 0,7 6 0,-10-11-90,0-1 0,1 0 0,-1 1 0,0-1 0,0 0 0,1 1-1,-1-1 1,0 0 0,1 1 0,-1-1 0,1 0 0,-1 1 0,0-1 0,1 0-1,-1 0 1,1 0 0,-1 0 0,0 1 0,1-1 0,-1 0 0,1 0 0,-1 0-1,1 0 1,-1 0 0,1 0 0,-1 0 0,1 0 0,-1 0 0,1 0-1,-1 0 1,1 0 0,-1-1 0,0 1 0,1 0 0,-1 0 0,1 0 0,-1-1-1,1 1 1,7-22 589,-6-37-737,-2 53 162,0-11-450,-1 0-1,-1 0 1,-6-31-1,6 41 322,0 0-1,-1 0 1,1 0-1,-1 0 0,-1 0 1,1 1-1,-1-1 0,0 1 1,-1 0-1,1 0 1,-8-6-1,11 11 69,1 1-1,0-1 1,0 1-1,-1-1 1,1 1-1,0-1 1,0 1-1,-1-1 1,1 1-1,0 0 1,-1-1-1,1 1 1,-1 0-1,1-1 1,-1 1-1,1 0 1,0-1-1,-1 1 1,1 0-1,-1 0 1,1 0-1,-1-1 1,1 1 0,-1 0-1,1 0 1,-1 0-1,0 0 1,1 0-1,-1 0 1,1 0-1,-1 0 1,1 0-1,-1 0 1,1 1-1,-1-1 1,1 0-1,-1 0 1,1 0-1,-1 0 1,1 1-1,-1-1 1,1 0-1,0 1 1,-1-1-1,1 0 1,-1 1-1,1-1 1,0 0 0,-1 1-1,1-1 1,0 1-1,-1-1 1,1 1-1,0-1 1,0 1-1,0-1 1,-1 1-1,1-1 1,0 1-1,0-1 1,0 1-1,0-1 1,0 1-1,0-1 1,0 2-1,0 1 37,0 0 0,0 1 0,0-1-1,0 0 1,1 1 0,-1-1-1,1 0 1,0 0 0,2 5 0,1-1 15,1-1 1,0 0-1,0-1 1,0 0-1,0 1 1,1-1-1,0-1 1,0 1-1,0-1 1,0 0 0,1-1-1,0 0 1,0 0-1,0 0 1,0-1-1,0 0 1,0 0-1,10 1 1,17 2 152,1-2 1,56-1 0,-70-2-186,-3 0 7,-1-2 0,1 1 1,-1-2-1,0 0 0,0-2 1,19-6-1,-31 9-13,0 1 1,0-1-1,0-1 1,0 1-1,0-1 1,-1 1-1,1-1 1,-1-1-1,0 1 1,0-1-1,0 1 0,0-1 1,-1 0-1,1 0 1,-1-1-1,0 1 1,0-1-1,-1 0 1,0 1-1,1-1 1,-1 0-1,-1 0 1,3-11-1,-4 15-13,0-1 1,0 0-1,0 1 0,-1-1 1,1 1-1,0-1 0,-1 1 1,1-1-1,-1 1 0,0-1 1,1 1-1,-1-1 0,0 1 1,0 0-1,0-1 1,0 1-1,0 0 0,0 0 1,0 0-1,0 0 0,-1 0 1,1 0-1,0 0 0,-1 0 1,1 0-1,0 1 0,-1-1 1,1 0-1,-1 1 0,1 0 1,-1-1-1,1 1 0,-1 0 1,0-1-1,1 1 0,-1 0 1,-2 1-1,-3-2-10,0 1 1,1 0-1,-1 1 0,0 0 0,1 0 1,-1 0-1,1 1 0,-9 3 0,7-1 8,0 1 1,0 0-1,1 0 0,-1 1 0,1 0 1,0 0-1,1 1 0,0 0 0,0 0 0,0 1 1,1-1-1,0 1 0,0 0 0,1 0 1,0 1-1,1 0 0,0-1 0,0 1 0,1 0 1,0 0-1,0 1 0,1-1 0,0 19 1,2-26 15,-1 1 0,1 0 1,0-1-1,-1 1 0,1 0 1,1-1-1,-1 1 0,0-1 1,1 1-1,-1-1 1,1 0-1,0 0 0,-1 0 1,1 0-1,0 0 0,1 0 1,2 2-1,1 0 13,-1-1-1,1 0 0,0-1 1,0 1-1,0-1 1,0 0-1,9 1 0,6 0 68,1-1-1,-1 0 1,34-4-1,-31 0-65,1-1-1,-1-2 1,-1 0 0,1-2 0,-1 0-1,0-2 1,0 0 0,-1-2 0,-1 0-1,0-2 1,0 0 0,-1-1 0,23-22-1,-29 23-11,1-1-1,-2 0 1,0-1-1,0-1 1,-2 0-1,0-1 1,-1 0-1,0 0 1,-2-1-1,0 0 0,-1-1 1,-1 0-1,0 0 1,-2 0-1,0-1 1,2-33-1,-6 50-17,0-1 1,0 1-1,0-1 0,0 0 0,-1 1 1,1-1-1,-1 1 0,0-1 0,0 1 0,0 0 1,-1-1-1,1 1 0,-1 0 0,0 0 0,0 0 1,0 0-1,0 0 0,-4-4 0,3 5-7,1 1 0,-1 0-1,1 0 1,-1 0-1,0 0 1,1 0 0,-1 0-1,0 1 1,0-1 0,0 1-1,1 0 1,-1 0-1,0 0 1,0 0 0,0 0-1,1 1 1,-1-1 0,0 1-1,0 0 1,1 0 0,-1 0-1,0 0 1,1 0-1,-1 0 1,-2 3 0,-6 3 10,1 0 1,0 0-1,0 1 1,1 0 0,0 1-1,0 0 1,1 0-1,0 1 1,1 0-1,0 1 1,1-1 0,0 1-1,0 1 1,1-1-1,1 1 1,0 0 0,0 0-1,1 0 1,1 0-1,-1 16 1,1-17-9,1 1 0,1-1 0,0 1 0,0 0 0,1-1 0,1 0 0,0 1 0,0-1 0,1 0 0,1 0 0,0 0 0,0 0 0,1-1 0,0 0 0,1 0 0,0 0 0,1 0 0,0-1 0,0 0 0,1-1 0,0 0 0,11 8 0,-4-6-864,1-1 0,0 0 0,1-2 0,0 0 1,1-1-1,-1 0 0,1-1 0,0-1 1,0-1-1,0-1 0,1 0 0,35-3 1,-38 0 316,-1 0 0,0-1 0,0-1 0,0-1 0,-1 0 0,1-1 0,-1-1 0,26-13 0,-31 14 762,0-1 0,-1-1 0,0 1-1,0-1 1,0-1 0,-1 1 0,0-1 0,7-11 0,-11 15 35,-1 1 0,0-1 1,1 0-1,-2 0 0,1 0 1,0-1-1,-1 1 0,0 0 1,0-1-1,0 1 1,0 0-1,-1-7 0,0 10-149,0-1 0,-1 0 0,1 0 0,0 1 0,-1-1 0,0 1 0,1-1 0,-1 0 0,0 1 0,0-1 0,0 1 0,0-1 0,0 1 0,0 0 0,0 0-1,-1-1 1,1 1 0,0 0 0,-1 0 0,1 0 0,-1 0 0,1 0 0,-1 1 0,1-1 0,-1 0 0,0 1 0,1-1 0,-1 1 0,0-1 0,1 1 0,-1 0 0,0 0 0,-2 0 0,-6 0 117,1 0 0,0 1 0,0 0 0,0 0 0,0 1 0,0 0 0,1 0 0,-1 1 0,0 1 0,1-1 0,0 1 0,-15 10 0,18-11-98,0 0-1,1 0 1,0 1-1,-1-1 1,1 1 0,0 0-1,0 1 1,1-1-1,0 0 1,-1 1-1,1 0 1,1 0 0,-1 0-1,1 0 1,0 0-1,0 0 1,0 1 0,1-1-1,0 1 1,0-1-1,0 1 1,0 6 0,2-10-84,-1-1 0,0 0-1,1 1 1,-1-1 0,1 1 0,-1-1 0,1 0 0,0 1 0,-1-1 0,1 0 0,0 0 0,0 0 0,0 0 0,0 1 0,0-1 0,0-1 0,0 1 0,1 0 0,-1 0-1,0 0 1,0 0 0,1-1 0,-1 1 0,0-1 0,1 1 0,-1-1 0,1 1 0,-1-1 0,0 0 0,3 0 0,49 2 225,-45-3-188,7-1-61,-1 0 1,0-1-1,0 0 0,-1-1 1,1-1-1,-1 0 0,0-1 1,0-1-1,0 0 1,20-15-1,-16 9-85,-1 0 0,0-1 0,0-1-1,-2-1 1,0 0 0,19-28 0,-37 51 60,0 0 0,0 1 0,0 0 0,1 0 1,0 0-1,1 0 0,0 1 0,0-1 0,0 1 0,1-1 0,1 1 0,0 0 0,0-1 0,2 15 1,-1-18-57,0 0 0,0-1 0,1 1 1,-1-1-1,1 0 0,0 1 1,1-1-1,-1 0 0,1 0 0,0 0 1,0 0-1,0-1 0,0 1 1,0-1-1,1 0 0,0 0 0,0 0 1,-1 0-1,2-1 0,-1 0 1,0 1-1,0-1 0,1-1 1,-1 1-1,1-1 0,0 0 0,7 1 1,-2 0-855,0-1 0,-1 0 1,1-1-1,0 0 0,0-1 1,16-2-1,17-15-4680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166"/>
    </inkml:context>
    <inkml:brush xml:id="br0">
      <inkml:brushProperty name="width" value="0.025" units="cm"/>
      <inkml:brushProperty name="height" value="0.025" units="cm"/>
    </inkml:brush>
  </inkml:definitions>
  <inkml:trace contextRef="#ctx0" brushRef="#br0">89 0 14125,'-7'6'227,"0"0"-1,-1 1 0,2 0 1,-1 0-1,1 0 0,0 1 1,1 0-1,0 0 0,0 1 0,1-1 1,0 1-1,0 0 0,1 0 1,0 0-1,1 0 0,0 1 1,0-1-1,1 1 0,0 0 1,1-1-1,0 1 0,2 16 1,5 14 16,2-1 0,1-1 0,2 0 0,22 49 0,10 33 842,-35-97-728,-8-42 23,-7-38-193,1 29-385,-2 0 1,0 1-1,-2 0 1,-1 0-1,-14-25 1,9 34 151,4 18 154,11 2-83,-1-1 1,0 1-1,0-1 0,1 1 0,-1-1 1,1 1-1,0-1 0,-1 1 0,1-1 1,0 1-1,0 0 0,0-1 0,0 1 0,0 0 1,0-1-1,1 1 0,-1-1 0,0 1 1,1-1-1,0 4 0,2 1 84,0 1 0,1-1 0,-1 0 0,1 0-1,0 0 1,1-1 0,-1 1 0,1-1 0,0 0 0,0 0-1,1-1 1,0 1 0,-1-1 0,1-1 0,1 1 0,-1-1 0,14 5-1,-4-2 24,0-1 0,1 0 0,0-1 0,0-1 0,0-1 0,23 0 0,-32-1-105,0-1 0,0-1-1,0 0 1,0 0 0,0 0 0,0-1 0,0 0 0,0-1 0,-1 1-1,1-2 1,-1 1 0,0-1 0,9-6 0,-11 6-12,0 0 0,-1-1 0,1 0 0,-1 0 0,0 0 0,-1 0 0,1-1 0,-1 1 0,0-1 0,-1 0 0,1 0 0,-1 0 0,0 0 0,-1 0 0,1 0 0,-1-1 0,0-8 0,0 11-21,-1-1 0,0 1 1,0-1-1,-1 1 0,1-1 0,-1 1 1,0-1-1,-2-5 0,3 9 2,0 0 0,-1 0-1,1 0 1,-1 0 0,0 1-1,1-1 1,-1 0 0,1 0-1,-1 1 1,0-1 0,0 0-1,1 1 1,-1-1 0,0 1-1,0-1 1,0 1 0,0-1-1,0 1 1,1-1 0,-1 1-1,0 0 1,0 0 0,0-1-1,0 1 1,0 0 0,0 0-1,0 0 1,0 0 0,0 0-1,0 0 1,0 1 0,0-1-1,0 0 1,0 0 0,0 1-1,0-1 1,0 0 0,0 1-1,0-1 1,1 1 0,-1-1-1,0 1 1,0 0 0,0-1-1,0 2 1,-4 2 24,1 0 0,0 0 0,0 1 0,0-1 1,0 1-1,1 0 0,0 0 0,0 0 0,0 1 0,1-1 0,-1 1 0,1-1 1,1 1-1,-1 0 0,1 0 0,-1 6 0,1-9 0,1 1 1,-1-1-1,1 1 1,-1-1-1,1 1 1,0-1-1,0 1 0,1-1 1,-1 1-1,1-1 1,0 0-1,0 1 0,0-1 1,0 0-1,0 0 1,1 1-1,-1-1 1,1 0-1,0 0 0,0-1 1,0 1-1,0 0 1,1-1-1,-1 1 0,1-1 1,-1 0-1,1 1 1,5 1-1,0-1-25,1 0 0,-1 0-1,1-1 1,0-1 0,0 0 0,-1 0-1,1 0 1,0-1 0,0-1 0,0 1 0,15-4-1,5-4-291,-1 0 0,33-15-1,1 1 185,-61 21 112,1 0 0,-1 0 0,1 1 0,-1-1 0,1 0 0,-1 1 0,1 0 0,-1-1 0,1 1 0,-1 0 0,1 0 0,0 0 0,-1 0 0,1 0 0,0 0 0,-1 0 0,1 1 0,-1-1 0,1 0 0,-1 1 0,1 0 0,-1-1 0,1 1 0,-1 0 0,1 0 0,1 1 0,-2 0 40,0 1 0,0 0 0,0-1 1,0 1-1,-1 0 0,1 0 0,-1 0 0,1 0 0,-1 0 1,0-1-1,-1 5 0,5 31 383,-2-32-402,1 0 1,-1 0-1,1-1 0,0 0 0,1 1 0,-1-1 1,1 0-1,0-1 0,0 1 0,1-1 0,-1 1 0,1-1 1,0-1-1,0 1 0,0-1 0,1 0 0,-1 0 1,1 0-1,0-1 0,0 0 0,-1 0 0,1 0 1,1-1-1,-1 0 0,0 0 0,0 0 0,0-1 0,1 0 1,-1 0-1,0-1 0,11-2 0,-13 2-10,0-1-1,-1 0 1,1 0-1,0 0 1,-1 0-1,0 0 1,0-1-1,0 0 1,0 1-1,0-1 1,0 0-1,0-1 1,-1 1 0,0 0-1,0-1 1,0 1-1,0-1 1,0 0-1,-1 1 1,1-1-1,-1 0 1,0 0-1,0 0 1,-1 0-1,1 0 1,-1 0-1,0-5 1,1-3-8,-1 1 1,0-1-1,-1 0 0,0 0 1,-1 1-1,0-1 1,-1 1-1,-5-15 0,-42-67-146,71 102 128,1 0 0,0-2 0,0-1 0,0 0 0,1-2 0,0 0 0,0-2 0,0 0 0,0-2 0,40-4 0,-61 4-114,0 0-1,-1-1 1,1 1-1,0 0 1,0-1-1,-1 0 1,1 1 0,0-1-1,-1 0 1,1 0-1,-1 0 1,1 0-1,-1 0 1,1 0-1,-1-1 1,0 1-1,1 0 1,-1-1 0,0 1-1,0-1 1,0 1-1,0-1 1,1-3-1,1-28-5786,-7-6-4093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507"/>
    </inkml:context>
    <inkml:brush xml:id="br0">
      <inkml:brushProperty name="width" value="0.025" units="cm"/>
      <inkml:brushProperty name="height" value="0.025" units="cm"/>
    </inkml:brush>
  </inkml:definitions>
  <inkml:trace contextRef="#ctx0" brushRef="#br0">0 0 19346,'0'0'3171,"53"5"-7943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3.646"/>
    </inkml:context>
    <inkml:brush xml:id="br0">
      <inkml:brushProperty name="width" value="0.025" units="cm"/>
      <inkml:brushProperty name="height" value="0.025" units="cm"/>
    </inkml:brush>
  </inkml:definitions>
  <inkml:trace contextRef="#ctx0" brushRef="#br0">1 209 13901,'9'-13'251,"4"-5"8,2 1-1,0 0 1,1 2 0,35-29-1,-43 38-209,1 0 1,-1 0-1,1 1 0,0 0 1,0 1-1,0 0 0,1 0 1,-1 1-1,1 0 0,0 0 1,0 1-1,0 1 0,0 0 0,1 0 1,14 2-1,-24-1-60,1 0-1,-1 0 1,1 1 0,-1-1 0,1 1-1,-1 0 1,1-1 0,-1 1 0,0 0-1,1 0 1,-1 0 0,0 0-1,0 0 1,1 0 0,-1 0 0,0 0-1,0 0 1,0 1 0,0-1-1,-1 0 1,1 1 0,1 1 0,-1 1 12,0 0 0,0 0 1,0 0-1,0 0 1,0 1-1,-1-1 0,0 0 1,0 6-1,-1 3 61,0 1 1,-2-1-1,1 0 0,-8 19 0,-3 3 54,7-22 131,1 1 1,0-1-1,0 0 1,2 1-1,0 0 1,0 0 0,2 0-1,-1 17 1,2-30-234,0-1 0,1 1 0,-1 0 1,1 0-1,-1 0 0,0-1 0,1 1 1,0 0-1,-1 0 0,1-1 1,-1 1-1,1-1 0,0 1 0,-1 0 1,1-1-1,0 1 0,0-1 0,-1 0 1,1 1-1,0-1 0,0 0 0,0 1 1,0-1-1,0 0 0,-1 0 0,1 0 1,0 0-1,0 0 0,0 0 1,0 0-1,0 0 0,1 0 0,32-4 210,-21-1-193,-1 0 0,1 0 0,-1-2 1,-1 1-1,1-1 0,-1-1 1,-1 0-1,20-18 0,1-5-222,37-49-1,-56 66 103,0-1 1,-1-1-1,-1 0 0,0 0 0,-1-1 1,-1 0-1,8-25 0,-17 42 79,1 1 0,0-1 1,-1 0-1,1 0 0,0 0 0,-1 1 0,1-1 0,0 0 1,-1 0-1,1 0 0,0 0 0,-1 0 0,1 0 0,0 0 0,-1 0 1,1 0-1,0 0 0,-1 0 0,1 0 0,0 0 0,-1 0 0,1 0 1,0 0-1,-1 0 0,1-1 0,0 1 0,-1 0 0,1 0 0,0 0 1,-1-1-1,1 1 0,0 0 0,0 0 0,-1-1 0,1 1 0,0 0 1,0 0-1,-1-1 0,1 1 0,0 0 0,0-1 0,0 1 1,0 0-1,0-1 0,-1 1 0,1 0 0,0-1 0,0 1 0,0 0 1,0-1-1,0 1 0,0 0 0,0-1 0,0 1 0,0 0 0,0-1 1,0 1-1,1-1 0,-24 23 89,16-12 272,1 0-1,1 0 0,0 0 0,0 0 0,-5 20 0,9-28-271,0 0-1,0 1 1,1-1-1,-1 0 1,1 0 0,-1 0-1,1 0 1,0 1-1,0-1 1,0 0-1,0 0 1,0 0-1,1 0 1,-1 1 0,0-1-1,1 0 1,0 0-1,-1 0 1,1 0-1,0 0 1,0 0-1,0 0 1,1 0 0,-1 0-1,0-1 1,1 1-1,-1 0 1,1-1-1,-1 1 1,1-1-1,0 0 1,0 1 0,0-1-1,-1 0 1,1 0-1,4 1 1,5 1-71,0-1 1,1 0 0,0 0-1,-1-1 1,1-1-1,0 0 1,-1 0 0,1-2-1,0 1 1,-1-1-1,1-1 1,-1 0 0,0-1-1,0 0 1,0 0 0,0-1-1,10-7 1,14-11-18,-1-1 0,-2-1 0,43-43 0,-55 50 7,-18 41-329,-8 9 274,3-22 117,1 0-1,0 1 0,1-1 0,1 1 0,-1 0 0,3 17 0,-1-25-34,0 0-1,0 0 1,0 0-1,0 0 1,0-1-1,1 1 1,-1 0-1,1-1 1,0 1-1,0-1 1,0 1-1,0-1 1,0 0-1,1 0 1,-1 0-1,1 0 1,-1-1-1,1 1 1,-1-1-1,1 1 1,0-1-1,0 0 1,0 0-1,0 0 1,0 0-1,0-1 1,0 1-1,4-1 1,7 2-8,0 0 0,1-2-1,-1 0 1,0 0 0,1-1 0,-1-1-1,0 0 1,26-9 0,0-3 25,64-33-1,-90 40-40,-7 3 32,0 1-1,0 0 1,0 0 0,0 1-1,13-3 1,-18 5-19,1 0 1,-1 0-1,1 0 0,-1 0 1,1 0-1,-1 1 0,1-1 0,-1 1 1,1-1-1,-1 1 0,0 0 1,1 0-1,-1 0 0,0 0 0,0 1 1,0-1-1,0 1 0,0-1 1,0 1-1,3 2 0,-1-1 44,0 1-1,0-1 0,0 0 1,1-1-1,-1 1 0,1-1 1,0 0-1,0 0 0,0 0 1,0-1-1,0 0 0,0 0 1,0 0-1,0 0 0,1-1 1,-1 0-1,0 0 0,0 0 1,9-2-1,11-3 28,-1 0-1,45-17 1,-36 11-151,-27 9 13,98-27-479,-94 27 505,0 1 0,-1-1 0,1 2 0,0-1 0,-1 1 0,1 1 0,0 0 0,17 4 0,-24-4 33,0 1 0,0-1 0,0 1 0,-1 0 0,1 1 0,0-1 0,-1 0 0,0 1 0,0-1 0,1 1 0,-1 0 0,-1 0 0,1-1 0,0 1-1,-1 1 1,1-1 0,-1 0 0,0 0 0,0 4 0,0-4-158,0 0-1,0 0 0,0-1 1,0 1-1,0 0 1,0-1-1,1 1 0,-1 0 1,1-1-1,0 0 1,0 1-1,0-1 1,0 0-1,0 0 0,0 0 1,0 0-1,1 0 1,-1-1-1,1 1 0,3 1 1,12-5-6276,5-12-7612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285"/>
    </inkml:context>
    <inkml:brush xml:id="br0">
      <inkml:brushProperty name="width" value="0.025" units="cm"/>
      <inkml:brushProperty name="height" value="0.025" units="cm"/>
    </inkml:brush>
  </inkml:definitions>
  <inkml:trace contextRef="#ctx0" brushRef="#br0">71 70 15086,'-7'28'1933,"-18"56"-1,16-60-1258,1 0 0,1 1 0,-3 28 0,8-37-332,0 0-1,2-1 1,0 1 0,0 0-1,2 0 1,0 0-1,5 19 1,-6-30-297,1 0 0,0 0 0,0-1 0,0 1 0,1-1 1,-1 1-1,1-1 0,0 0 0,1 0 0,-1 0 0,1 0 0,-1-1 0,1 1 0,0-1 0,0 0 1,1 0-1,-1-1 0,1 1 0,-1-1 0,1 0 0,0 0 0,0 0 0,-1-1 0,1 0 0,1 0 0,5 1 1,3-2-9,-1 0 0,1 0 0,-1-2 0,1 1 0,-1-2 0,1 0 0,-1 0 0,0-2 0,-1 1 0,1-1 0,-1-1 0,0-1 0,0 1 0,-1-2 0,1 0 0,12-12 0,2-2-13,-1-2-1,-1 0 0,-2-2 0,0 0 0,24-41 0,-32 45-14,-1 0 0,-2-2-1,0 1 1,-1-1 0,11-46 0,-14 27-3720,-4 0-3873,-3 48 500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909"/>
    </inkml:context>
    <inkml:brush xml:id="br0">
      <inkml:brushProperty name="width" value="0.025" units="cm"/>
      <inkml:brushProperty name="height" value="0.025" units="cm"/>
    </inkml:brush>
  </inkml:definitions>
  <inkml:trace contextRef="#ctx0" brushRef="#br0">107 400 9289,'0'0'5087,"-8"3"-4008,3-1-833,-58 30 2280,60-30-2309,0 0 0,0 1 0,0-1 1,0 1-1,1-1 0,-1 1 0,1 0 0,-2 3 0,3-4-119,0-1 1,1 0 0,-1 0-1,1 0 1,0 1 0,-1-1-1,1 0 1,0 0 0,-1 1 0,1-1-1,0 0 1,0 0 0,0 1-1,0-1 1,1 0 0,-1 1-1,0-1 1,0 0 0,1 0 0,-1 1-1,1-1 1,-1 0 0,2 1-1,-1-1-41,0 0 0,0 0-1,0 0 1,0 0-1,0 0 1,1 0 0,-1-1-1,0 1 1,0-1 0,1 1-1,-1-1 1,1 1-1,-1-1 1,0 0 0,1 1-1,-1-1 1,1 0 0,2 0-1,32-2 294,-27 2-222,6-3-84,1 1-1,-1-2 1,0 0 0,0-1 0,0-1-1,-1 0 1,0-1 0,0 0 0,-1-1 0,0-1-1,0 0 1,-1-1 0,0 0 0,20-22-1,-31 31-37,0 0 0,0-1 0,1 1-1,-1 0 1,0-1 0,0 1-1,0-1 1,0 0 0,-1 1 0,1-1-1,0 0 1,-1 0 0,1 1-1,-1-1 1,0 0 0,1 0 0,-1-3-1,0 5-6,-1-1-1,1 0 0,-1 0 0,1 1 0,0-1 0,-1 0 1,1 1-1,-1-1 0,0 0 0,1 1 0,-1-1 0,1 1 1,-1-1-1,0 1 0,0-1 0,1 1 0,-1-1 0,0 1 1,0 0-1,1-1 0,-1 1 0,0 0 0,0 0 0,0 0 1,1 0-1,-2-1 0,-2 1-9,-1 0 0,1 0 0,0 0 0,0 1 0,-1-1-1,1 1 1,0 0 0,0 0 0,0 0 0,0 1 0,0-1 0,0 1 0,-6 4 0,7-4 20,-1 1 1,1 0-1,0 0 0,0 0 1,0 0-1,0 0 0,1 1 1,-1-1-1,1 1 0,0-1 1,0 1-1,0 0 1,0 0-1,1 0 0,0 0 1,-2 6-1,3-8 15,0-1-1,0 1 1,0-1 0,0 1-1,0-1 1,1 1 0,-1-1-1,0 1 1,1-1 0,-1 1-1,1-1 1,0 1 0,-1-1 0,1 0-1,0 1 1,0-1 0,0 0-1,2 2 1,-1-1 5,0 0 1,1-1-1,-1 1 0,1-1 1,-1 0-1,1 1 0,-1-1 1,1 0-1,0-1 0,0 1 1,0 0-1,0-1 0,3 1 1,8 0-10,0-1 0,0 0 0,0 0 0,0-1 1,0-1-1,-1-1 0,1 0 0,0 0 0,-1-1 1,0-1-1,0 0 0,0-1 0,20-13 0,-19 9-43,0-1 0,0-1 0,-1 0-1,-1-1 1,0 0 0,0-1-1,-1 0 1,-1 0 0,-1-1 0,12-24-1,-15 26 13,1 1 0,-2-1 0,0-1 0,0 1 0,-1-1 0,-1 1 0,0-1 0,-1 0 0,-1 0-1,0-1 1,0 1 0,-3-19 0,1 30 9,1 1-1,-1-1 0,0 1 1,0 0-1,0 0 0,0-1 1,0 1-1,0 0 0,-1 0 1,1 0-1,-1 0 1,1 0-1,-1 0 0,0 1 1,0-1-1,0 0 0,0 1 1,0 0-1,0-1 1,0 1-1,0 0 0,-1 0 1,1 0-1,0 0 0,-1 1 1,1-1-1,-1 1 0,1-1 1,-5 1-1,3 0-8,-1 0-1,1 0 1,0 0 0,0 1-1,0 0 1,-1 0 0,1 0-1,0 0 1,0 1 0,0 0-1,1 0 1,-1 0-1,0 0 1,1 0 0,-1 1-1,-3 3 1,-4 6 60,0 1 0,1 0 0,0 1 0,1 0 0,1 1 0,0-1 0,1 1 0,1 1 0,0 0 0,2-1 0,-1 2 0,2-1 0,0 0 0,1 1 0,0-1 0,2 20 0,1-29-37,0 0 0,0 0 0,1 0 0,0 0 0,0 0 0,1-1 0,0 1 0,0-1 1,0 0-1,1 1 0,0-2 0,0 1 0,1 0 0,0-1 0,0 0 0,0 0 0,0 0 0,1-1 0,-1 0 1,1 0-1,0 0 0,1-1 0,-1 0 0,1 0 0,7 2 0,-2 0-171,1-1 1,-1-1-1,1 0 1,-1 0-1,1-2 1,0 1-1,0-2 0,0 1 1,0-2-1,0 0 1,0 0-1,0-1 0,15-5 1,-21 4-382,-1 0-1,1 0 1,-1 0-1,0-1 1,0 0 0,0 0-1,-1 0 1,7-7 0,12-16-4783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281"/>
    </inkml:context>
    <inkml:brush xml:id="br0">
      <inkml:brushProperty name="width" value="0.025" units="cm"/>
      <inkml:brushProperty name="height" value="0.025" units="cm"/>
    </inkml:brush>
  </inkml:definitions>
  <inkml:trace contextRef="#ctx0" brushRef="#br0">77 1 15695,'0'0'875,"-8"11"663,-2 6-653,1 0 0,0 1 0,1 0 0,1 0 0,1 1 0,1 0 0,0 0 0,-4 37 0,8-45-650,1 1 0,0-1 0,1 0 1,0 0-1,0 1 0,7 19 1,-7-28-202,0 0 1,0-1-1,1 1 1,0 0 0,-1-1-1,1 1 1,0-1-1,0 1 1,0-1 0,1 0-1,-1 0 1,0 0 0,1 0-1,-1-1 1,1 1-1,0-1 1,0 1 0,-1-1-1,1 0 1,0 0-1,0 0 1,0 0 0,0-1-1,0 1 1,0-1-1,1 0 1,-1 0 0,0 0-1,4-1 1,1 0-11,0 0 0,-1-1 0,1 0-1,0-1 1,-1 0 0,0 0 0,0 0 0,0-1 0,0 0 0,0-1 0,-1 1 0,0-1 0,0-1-1,10-10 1,1-2-44,-1-1 0,-1-1 0,19-32-1,-34 52 14,13-22-330,19-43 1,-29 57-253,-1 1 0,0-1 0,0 1 0,-1-1-1,0 0 1,1-9 0,-2 17 459,0 0-1,0 0 1,0-1 0,0 1-1,0 0 1,0 0-1,0 0 1,0-1 0,0 1-1,0 0 1,0 0 0,0-1-1,0 1 1,0 0 0,0 0-1,0 0 1,0-1 0,0 1-1,0 0 1,0 0-1,0 0 1,-1-1 0,1 1-1,0 0 1,0 0 0,0 0-1,0-1 1,0 1 0,-1 0-1,1 0 1,0 0 0,0 0-1,0 0 1,0 0 0,-1-1-1,1 1 1,0 0-1,0 0 1,0 0 0,-1 0-1,1 0 1,0 0 0,0 0-1,-1 0 1,1 0 0,0 0-1,0 0 1,0 0 0,-1 0-1,1 0 1,0 0 0,0 0-1,0 0 1,-1 0-1,-9 0-7001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233"/>
    </inkml:context>
    <inkml:brush xml:id="br0">
      <inkml:brushProperty name="width" value="0.025" units="cm"/>
      <inkml:brushProperty name="height" value="0.025" units="cm"/>
    </inkml:brush>
  </inkml:definitions>
  <inkml:trace contextRef="#ctx0" brushRef="#br0">103 0 16400,'0'0'2017,"-34"62"-255,15-21-128,-1 4-962,5-5-383,4 2-257,7-8 0,4-9-609,0-10-1601,4-7-2178,1-8-2242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622"/>
    </inkml:context>
    <inkml:brush xml:id="br0">
      <inkml:brushProperty name="width" value="0.025" units="cm"/>
      <inkml:brushProperty name="height" value="0.025" units="cm"/>
    </inkml:brush>
  </inkml:definitions>
  <inkml:trace contextRef="#ctx0" brushRef="#br0">18 1 16560,'0'0'1857,"-17"56"161,17-32-96,0-8-480,14 0-65,9-7-801,8-1-415,7-5-354,3-3-2081,2 0-1730,-3-15-4484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983"/>
    </inkml:context>
    <inkml:brush xml:id="br0">
      <inkml:brushProperty name="width" value="0.025" units="cm"/>
      <inkml:brushProperty name="height" value="0.025" units="cm"/>
    </inkml:brush>
  </inkml:definitions>
  <inkml:trace contextRef="#ctx0" brushRef="#br0">205 16 15086,'0'0'6513,"-12"-3"-6161,-4-1-175,-1 1-1,1 1 0,-29-1 0,41 2-141,-1 1 0,1 0 1,-1 1-1,1-1 0,-1 1 1,1-1-1,0 2 0,-1-1 0,1 0 1,0 1-1,0-1 0,0 1 1,0 1-1,0-1 0,0 0 0,1 1 1,-1 0-1,1 0 0,-1 0 1,1 0-1,0 0 0,-4 6 1,7-8-39,-1 0 0,1 0 0,-1 0 0,1 0 1,0-1-1,-1 1 0,1 0 0,0 0 0,0 0 1,-1 0-1,1 0 0,0 0 0,0 0 0,0 0 0,0 0 1,0 0-1,0 0 0,1 0 0,-1 0 0,0 0 1,0 0-1,1 0 0,-1 0 0,1 0 0,-1 0 1,2 1-1,-1-1-17,1 1-1,0 0 1,0-1 0,0 1 0,0-1-1,0 0 1,0 0 0,0 1 0,1-1 0,3 1-1,10 2-252,-1-1-1,30 3 1,-32-5-12,28 4-300,-10-2 365,0 1 1,-1 2-1,44 13 1,-72-18 266,0-1 0,-1 1 0,1-1 0,-1 1-1,1 0 1,-1-1 0,1 1 0,-1 0 0,1 0 0,-1 0 0,0 1 0,1-1 0,-1 0 0,0 0 0,0 1 0,0-1 0,0 0 0,0 1-1,0-1 1,-1 1 0,1 0 0,1 2 0,-3-3 49,1 0 1,0 0-1,0 1 0,-1-1 0,1 0 1,-1 0-1,1 1 0,-1-1 0,1 0 1,-1 0-1,0 0 0,1 0 0,-1 0 0,0 0 1,0 0-1,0 0 0,0 0 0,0 0 1,0-1-1,0 1 0,0 0 0,0 0 1,0-1-1,-1 1 0,1-1 0,0 1 1,0-1-1,-1 0 0,0 1 0,-18 5 165,-1-1 0,0-1 0,1-1 0,-1 0 0,0-2 0,0 0 0,0-2 0,-34-4 0,53 5-422,0-1-1,-1 0 0,1 1 1,0-1-1,0 0 1,0 0-1,-1 0 1,1 0-1,0-1 1,1 1-1,-1 0 1,0-1-1,0 1 0,-2-4 1,-5-19-7452,9 2-6384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637"/>
    </inkml:context>
    <inkml:brush xml:id="br0">
      <inkml:brushProperty name="width" value="0.025" units="cm"/>
      <inkml:brushProperty name="height" value="0.025" units="cm"/>
    </inkml:brush>
  </inkml:definitions>
  <inkml:trace contextRef="#ctx0" brushRef="#br0">1 125 12556,'0'0'9764,"10"3"-8328,0-1-1274,0-1 0,0 0 0,0 0 0,0 0 0,0-2 0,0 1 0,0-1 0,15-4 0,-21 5-149,1-1-1,-1-1 0,1 1 0,-1-1 0,1 1 0,-1-1 1,0-1-1,0 1 0,0-1 0,0 1 0,0-1 1,-1 0-1,1 0 0,-1-1 0,0 1 0,0-1 1,0 1-1,0-1 0,-1 0 0,1 0 0,-1-1 0,0 1 1,3-9-1,-5 12-36,1 0 0,0-1 0,-1 1 1,1-1-1,-1 1 0,0-1 0,1 1 1,-1-1-1,0 1 0,0-1 0,0 1 0,0-1 1,0 0-1,-1 1 0,1-1 0,0 1 1,-1-1-1,1 1 0,-1 0 0,1-1 0,-1 1 1,0-1-1,1 1 0,-1 0 0,0-1 0,0 1 1,0 0-1,0 0 0,0 0 0,0 0 1,0 0-1,-1 0 0,1 0 0,0 0 0,-1 0 1,1 1-1,0-1 0,-3 0 0,1 0 0,0 1-1,0 0 0,0 0 0,0 0 1,0 1-1,0-1 0,1 1 1,-1 0-1,0 0 0,0-1 0,1 2 1,-1-1-1,0 0 0,1 1 0,-1-1 1,1 1-1,0-1 0,0 1 1,-1 0-1,-2 4 0,-2 2 67,0 1 1,0 0-1,1 1 1,0 0-1,1 0 0,0 0 1,0 0-1,-3 14 0,7-22-19,0 1 0,0-1-1,1 1 1,-1-1 0,1 1-1,-1 0 1,1-1-1,0 1 1,0 0 0,0-1-1,0 1 1,0 0 0,1-1-1,-1 1 1,1-1-1,0 1 1,0 0 0,0-1-1,0 0 1,0 1 0,0-1-1,1 0 1,-1 1 0,1-1-1,-1 0 1,1 0-1,0 0 1,0 0 0,0-1-1,0 1 1,0 0 0,1-1-1,-1 0 1,0 1-1,1-1 1,-1 0 0,1 0-1,-1 0 1,3 0 0,4 1-7,1 0 0,-1-1 1,0 0-1,1 0 0,-1-1 1,0 0-1,1-1 0,-1 0 1,19-5-1,-3-1-113,0-2-1,27-15 1,-13 7-15,-39 16 114,1 1-1,0 0 1,-1-1-1,1 1 0,-1 0 1,1 0-1,0 0 0,-1-1 1,1 1-1,0 0 0,-1 0 1,1 0-1,0 0 0,-1 0 1,1 0-1,0 0 1,-1 0-1,1 1 0,-1-1 1,1 0-1,0 0 0,-1 0 1,1 1-1,0-1 0,-1 0 1,1 1-1,-1-1 1,1 0-1,-1 1 0,1-1 1,-1 1-1,1-1 0,-1 1 1,1-1-1,-1 1 0,0-1 1,1 1-1,-1-1 1,0 1-1,0 0 0,1-1 1,-1 1-1,0-1 0,0 1 1,0 0-1,0-1 0,1 1 1,-1 0-1,0 0 0,-1 50 739,1-45-614,-1 0 1,1-1 0,-1 1-1,2 0 1,-1-1 0,1 1-1,2 10 1,-1-13-102,1 0 0,0-1 1,-1 1-1,1-1 0,1 0 0,-1 0 1,0 0-1,0 0 0,1-1 0,-1 1 1,1-1-1,-1 0 0,1 0 0,-1 0 1,1 0-1,0-1 0,-1 0 1,1 1-1,7-2 0,0 1-25,0 0 1,0-1-1,0 0 0,-1-1 1,20-5-1,-24 4-143,1 1 1,-1-1-1,0-1 1,0 1-1,0-1 0,0 0 1,0 0-1,-1-1 0,0 0 1,0 0-1,7-9 1,-9 11-537,-1-1 0,0 0 0,0 0 0,0 0 0,0 0 0,-1 0 0,0 0 0,1-1 0,-1 1 0,-1 0 0,1-1 0,-1-5 0,0-4-4302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980"/>
    </inkml:context>
    <inkml:brush xml:id="br0">
      <inkml:brushProperty name="width" value="0.025" units="cm"/>
      <inkml:brushProperty name="height" value="0.025" units="cm"/>
    </inkml:brush>
  </inkml:definitions>
  <inkml:trace contextRef="#ctx0" brushRef="#br0">1 87 14798,'0'0'7207,"0"-61"-5478,3 47-1056,8 6-513,7 4-128,3 4-96,1 0-1121,1 0-1313,3 0-3108,-6 0-5508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304"/>
    </inkml:context>
    <inkml:brush xml:id="br0">
      <inkml:brushProperty name="width" value="0.025" units="cm"/>
      <inkml:brushProperty name="height" value="0.025" units="cm"/>
    </inkml:brush>
  </inkml:definitions>
  <inkml:trace contextRef="#ctx0" brushRef="#br0">19 0 13645,'-2'9'1308,"-6"45"2204,3 1 0,2 63 0,4-88-2828,2 1 0,1-1-1,10 35 1,-13-59-658,1 2 24,0-1 0,0 1 0,1 0 1,0-1-1,7 13 0,-9-19-42,-1 0 1,1-1-1,-1 1 0,1 0 1,0-1-1,-1 1 1,1-1-1,0 1 0,-1-1 1,1 1-1,0-1 1,0 1-1,-1-1 0,1 0 1,0 1-1,0-1 1,0 0-1,-1 0 0,1 1 1,0-1-1,0 0 0,0 0 1,0 0-1,1 0 1,0-1 9,0 0 0,0 0 1,-1 0-1,1 0 0,0 0 1,0 0-1,-1-1 0,1 1 1,0 0-1,-1-1 0,1 0 1,-1 1-1,0-1 0,2-3 0,23-35 46,-2-2 0,36-88 0,7-14-79,-67 143-56,0-1 0,1 1 0,-1 0 0,1 0 1,-1 0-1,1 0 0,-1 0 0,1 0 0,-1 0 1,1 0-1,0 0 0,0 0 0,-1 0 0,1 0 1,0 1-1,0-1 0,0 0 0,0 1 1,0-1-1,0 0 0,0 1 0,0-1 0,0 1 1,0-1-1,1 1 0,-1 0 0,0 0 0,0-1 1,2 1-1,3 12-4680,-5 11-3375,-3-7-4035</inkml:trace>
  <inkml:trace contextRef="#ctx0" brushRef="#br0" timeOffset="1">155 362 9129,'0'0'9256,"-8"62"-7270,8-46-160,13-5 96,0 0-865,6-3-769,2-2-192,2-5-608,1-1-2339,0-2-2979,0-15-6854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820"/>
    </inkml:context>
    <inkml:brush xml:id="br0">
      <inkml:brushProperty name="width" value="0.025" units="cm"/>
      <inkml:brushProperty name="height" value="0.025" units="cm"/>
    </inkml:brush>
  </inkml:definitions>
  <inkml:trace contextRef="#ctx0" brushRef="#br0">133 0 17200,'0'0'2573,"-11"1"-779,4-1-1373,-1 1 0,1 0 0,-1 0 0,1 1 0,0 0 0,-1 1 0,1-1 1,-7 5-1,10-5-337,1 0 1,0 0 0,0 0 0,0 1 0,0 0 0,0-1 0,1 1 0,-1 0 0,1 0 0,-1 0 0,1 1 0,0-1 0,0 0 0,1 1 0,-1 0 0,1-1 0,0 1 0,0 0-1,0 0 1,-1 7 0,2-8-44,-1 1-1,1-1 1,0 1-1,0-1 1,0 1-1,0-1 0,1 0 1,-1 1-1,1-1 1,0 1-1,0-1 1,0 0-1,0 0 1,1 0-1,-1 0 0,1 0 1,0 0-1,4 6 1,-4-8-28,1 1-1,-1-1 1,0 0 0,1 0 0,-1 0-1,1 0 1,0 0 0,-1 0-1,1-1 1,-1 1 0,1-1 0,0 1-1,0-1 1,-1 0 0,1 0 0,0-1-1,-1 1 1,1-1 0,0 1 0,-1-1-1,1 0 1,0 0 0,-1 0 0,1 0-1,3-2 1,5-3-132,0 0-1,-1-1 1,1 0-1,-2-1 1,1 1-1,-1-2 1,0 0-1,-1 0 1,0 0-1,0-1 1,-1 0-1,6-12 1,-12 22 111,-1-1 0,1 1 0,-1-1 0,1 1 0,-1-1 0,0 0 1,1 1-1,-1-1 0,0 0 0,0 1 0,1-1 0,-1 0 0,0 1 1,0-1-1,0 0 0,0 1 0,0-1 0,0 0 0,0 0 0,0 1 1,0-1-1,0 0 0,0 1 0,0-1 0,-1 0 0,1 1 0,-1-2 0,-13 8-193,14-6 196,-1 1 0,0-1 0,1 0 0,-1 1 0,0-1 1,1 1-1,-1 0 0,1-1 0,-1 1 0,1-1 0,-1 1 1,1 0-1,-1-1 0,1 1 0,0 0 0,-1 0 0,1-1 1,0 1-1,0 0 0,-1 0 0,1 0 0,0-1 1,0 1-1,0 0 0,0 0 0,0 0 0,0-1 0,0 1 1,0 0-1,1 0 0,-1 0 0,0-1 0,0 1 0,1 0 1,-1 0-1,0-1 0,1 1 0,-1 0 0,1-1 0,-1 1 1,1 0-1,-1-1 0,1 1 0,-1-1 0,1 1 0,0-1 1,-1 1-1,1-1 0,0 1 0,-1-1 0,1 0 0,1 1 1,6 1-248,0 0 1,0-1-1,1-1 1,-1 1-1,0-1 1,0 0-1,1-1 1,-1 0-1,0 0 1,15-5-1,40-4 750,-62 11-429,-1-1-1,1 0 1,-1 1 0,0-1-1,0 1 1,1-1 0,-1 1 0,0-1-1,0 1 1,1-1 0,-1 1 0,0-1-1,0 1 1,0-1 0,0 1 0,0-1-1,0 1 1,0-1 0,0 1 0,0-1-1,0 1 1,0-1 0,0 1-1,0-1 1,-1 1 0,1-1 0,0 1-1,0-1 1,-1 2 0,-6 25 418,4-17 12,3-10-480,-1 1 0,1 0-1,0-1 1,0 1 0,0-1 0,0 1 0,0 0-1,0-1 1,0 1 0,0 0 0,0-1 0,0 1 0,0 0-1,0-1 1,0 1 0,0-1 0,0 1 0,1 0-1,-1-1 1,0 1 0,0-1 0,1 1 0,-1-1-1,1 1 1,-1-1 0,0 1 0,1-1 0,-1 1-1,1-1 1,-1 1 0,1-1 0,-1 0 0,1 1 0,-1-1-1,1 0 1,0 1 0,-1-1 0,1 0 0,1 1-1,1-1-39,0-1-1,0 1 0,0 0 0,0-1 0,0 1 0,0-1 0,0 0 1,0 0-1,3-2 0,8-3-1327,0-1 0,23-17 0,-1-9-8655,-23 17-1569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350"/>
    </inkml:context>
    <inkml:brush xml:id="br0">
      <inkml:brushProperty name="width" value="0.025" units="cm"/>
      <inkml:brushProperty name="height" value="0.025" units="cm"/>
    </inkml:brush>
  </inkml:definitions>
  <inkml:trace contextRef="#ctx0" brushRef="#br0">1 0 10410,'0'0'12209,"4"9"-11168,1 10-550,-1-7 132,-1 1 0,2 0 1,10 20-1,-14-31-606,1-1 0,-1 0-1,1 0 1,-1 1 0,1-1 0,-1 0 0,1 0 0,0 0-1,0 0 1,-1-1 0,1 1 0,0-1 0,0 1 0,0-1-1,0 1 1,0-1 0,0 0 0,0 0 0,0 0 0,0 0-1,0 0 1,0 0 0,-1-1 0,1 1 0,0-1-1,0 1 1,3-2 0,4-1-179,-1 0-1,0-1 0,0 1 1,12-9-1,-3 1-812,-1-1-1,0 0 0,26-28 1,-41 39 911,-3 3 159,0 0 1,0 0-1,0 0 0,0 0 1,1 1-1,-1-1 1,0 1-1,1-1 0,-2 4 1,2-3 103,0-2-135,-20 41 1921,20-40-1872,0 0-1,0-1 0,1 1 0,-1 0 0,0 0 0,1 0 0,-1 1 0,1-1 1,0 0-1,0 0 0,0 0 0,0 0 0,0 0 0,0 0 0,0 0 0,1 0 1,-1 1-1,2 2 0,-1-4-94,0-1 1,1 1-1,-1 0 1,0-1-1,1 1 1,-1-1-1,1 0 1,-1 1-1,0-1 1,1 0-1,-1 0 0,1 0 1,-1 0-1,1 0 1,-1 0-1,1 0 1,-1-1-1,1 1 1,1-1-1,29-9 3,-18 3-392,0-1 0,24-18 0,-27 18-6,-1 1 0,1 0 0,0 0 0,0 1 0,17-6 1,-27 15 508,-1 1 1,0 0 0,0 0 0,0 0 0,0 0-1,-1-1 1,-1 7 0,-8 18 475,8-22-569,-1-1 0,1 1 0,0-1-1,0 1 1,1 0 0,0 0-1,0 0 1,0 0 0,1 0 0,0 0-1,0 6 1,2-12-576,-1 1 0,1 0 1,0-1-1,-1 1 0,1-1 0,0 0 0,-1 1 1,1-1-1,0 0 0,0 0 0,0 0 0,-1-1 1,1 1-1,0 0 0,-1 0 0,1-1 0,2 0 1,19-11-8550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864"/>
    </inkml:context>
    <inkml:brush xml:id="br0">
      <inkml:brushProperty name="width" value="0.025" units="cm"/>
      <inkml:brushProperty name="height" value="0.025" units="cm"/>
    </inkml:brush>
  </inkml:definitions>
  <inkml:trace contextRef="#ctx0" brushRef="#br0">0 64 8104,'0'0'12838,"1"8"-10873,-1-4-1863,0-1-1,1 0 1,-1 0-1,1 0 1,0 0-1,0 0 1,0-1 0,0 1-1,1 0 1,-1 0-1,1-1 1,-1 1-1,1-1 1,0 1 0,0-1-1,0 0 1,0 0-1,1 0 1,-1 0-1,1 0 1,-1 0 0,1 0-1,0-1 1,-1 0-1,1 1 1,0-1-1,0 0 1,0 0 0,0-1-1,0 1 1,0-1-1,0 1 1,0-1-1,0 0 1,0 0 0,5-1-1,-1 1-82,0 0-1,0-1 0,0 0 1,-1 0-1,1-1 1,0 1-1,-1-2 0,1 1 1,-1-1-1,1 0 1,-1 0-1,9-6 1,-12 6-72,0 1 0,0-1 0,0 1 0,0-1 0,-1 0 0,1 0 0,-1 0 0,0-1 0,0 1 0,0 0 0,0-1 0,0 1 1,-1-1-1,1 0 0,-1 1 0,0-1 0,0 0 0,-1 0 0,1 0 0,-1 0 0,0 0 0,0 0 0,0 0 0,-1-4 1,1 7 35,-1 0 0,1 0 0,-1 0 0,1 0 0,-1 0 0,1 0 0,-1 0 0,0 0 0,1 0 0,-1 0 0,0 1 0,0-1 0,0 0 0,0 0 0,1 1 0,-1-1 0,0 0 0,0 1 0,0-1 0,-1 1 0,1-1 0,0 1 0,0 0 0,0-1 0,0 1 0,0 0 0,0 0 0,-1 0 0,1 0 0,0 0 0,0 0 0,0 0 0,0 0 0,0 0 0,-1 1 0,1-1 0,0 0 0,0 1 0,0-1 0,0 1 0,-1 0 0,-4 1 55,0 0 0,0 1 0,0 0 0,1 0-1,-1 0 1,-7 6 0,4-1 193,1 1-1,0 0 1,0 1-1,-9 14 1,15-21-174,-1 0 1,1 1-1,1-1 1,-1 1 0,0-1-1,1 1 1,0 0-1,0 0 1,0-1-1,0 1 1,1 0-1,-1 0 1,1 0 0,0 0-1,0 0 1,1 0-1,0 7 1,1-10-52,-1 1 0,1 0 1,0-1-1,0 1 0,0-1 0,0 1 0,0-1 1,0 0-1,0 0 0,0 0 0,0 0 1,0 0-1,1 0 0,-1-1 0,0 1 1,1-1-1,-1 0 0,0 1 0,1-1 0,-1 0 1,0-1-1,1 1 0,2-1 0,57-6-657,-2-18-368,-11 3 490,-49 24 594,1-1 0,-1 1 0,0 0 0,1-1 1,-1 1-1,0 0 0,0-1 0,0 1 0,0 0 0,-1 0 0,1-1 0,0 1 1,-1 0-1,0 2 0,-1 1 171,0 0 1,1 0-1,0 0 1,0 0-1,1 0 1,-1 0-1,1 0 0,1 8 1,-1-11-214,0-1 1,1 0-1,-1 1 0,1-1 1,0 0-1,0 1 0,-1-1 1,1 0-1,0 0 0,0 0 1,0 1-1,0-1 0,0 0 1,0-1-1,1 1 1,-1 0-1,0 0 0,0 0 1,1-1-1,-1 1 0,0 0 1,1-1-1,-1 0 0,1 1 1,-1-1-1,0 0 0,1 1 1,-1-1-1,1 0 1,-1 0-1,1 0 0,2-1 1,5 1-219,1-1 0,-1-1 0,0 1 0,0-1 0,0-1 0,-1 1 0,1-2 0,-1 1 0,1-1 1,9-7-1,22-8-5322,-52 31-6905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9.378"/>
    </inkml:context>
    <inkml:brush xml:id="br0">
      <inkml:brushProperty name="width" value="0.025" units="cm"/>
      <inkml:brushProperty name="height" value="0.025" units="cm"/>
    </inkml:brush>
  </inkml:definitions>
  <inkml:trace contextRef="#ctx0" brushRef="#br0">0 334 17104,'0'0'3764,"17"-7"-2334,55-20-114,119-27-1,102-8 902,89-1-1823,541-19 1,396 66-1336,-152 5 1119,-1047 6 169,21-1 158,170 13-1,-309-7-510,55 9 47,-54-9-77,1 1-1,0 0 1,-1 0 0,1 1 0,-1-1-1,1 1 1,-1 0 0,0 0 0,1 0-1,-1 0 1,5 5 0,-8-7 4,1 1 0,-1-1 0,1 0 0,-1 1 0,0-1 0,1 1 0,-1-1 0,0 0 0,1 1 0,-1-1-1,0 1 1,0-1 0,0 1 0,1-1 0,-1 1 0,0-1 0,0 1 0,0-1 0,0 1 0,0-1 0,0 1 0,0 0 0,0-1 0,0 1 0,0-1 0,0 1 0,0-1 0,-1 1 0,1-1 0,0 1 0,0-1 0,-1 1 0,1-1 0,0 0-1,0 1 1,-1-1 0,1 1 0,0-1 0,-1 0 0,1 1 0,-1-1 0,1 0 0,0 1 0,-1-1 0,1 0 0,-2 1 0,-22 6-1398,-55-3-5446,36-7-261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8.685"/>
    </inkml:context>
    <inkml:brush xml:id="br0">
      <inkml:brushProperty name="width" value="0.025" units="cm"/>
      <inkml:brushProperty name="height" value="0.025" units="cm"/>
    </inkml:brush>
  </inkml:definitions>
  <inkml:trace contextRef="#ctx0" brushRef="#br0">10 117 16848,'0'0'2792,"1"10"-2547,-8 192 1973,4-148 1890,4-127-3723,13-91-1,-8 150-394,4 20-87,8 28-55,-13-26 203,-2-2-51,0-1 0,1 1 0,0-1 0,0 0 0,0 0 0,0-1 0,1 1 0,0-1 0,0 0 1,0 0-1,0-1 0,1 1 0,0-1 0,-1 0 0,1-1 0,9 3 0,-11-4 9,0 0 0,0 0 1,1-1-1,-1 0 0,0 0 0,0 0 0,1 0 1,-1-1-1,0 1 0,0-1 0,0 0 0,0 0 1,0-1-1,0 1 0,0-1 0,0 0 0,0 0 1,-1 0-1,1-1 0,-1 1 0,1-1 0,-1 0 1,0 0-1,0 0 0,4-6 0,0-2 36,0 0 0,0-1 0,-1 0 0,-1 0 0,0-1 0,-1 1 0,0-1 0,-1 0 0,0 0 0,-1 0 0,-1-1 0,0 1 0,-2-24 0,1 36-53,1 1 1,-1-1-1,0 0 0,0 1 0,0-1 1,0 1-1,-1-1 0,1 1 0,0-1 1,0 0-1,0 1 0,0-1 0,0 1 1,-1-1-1,1 1 0,0-1 0,-1 1 1,1-1-1,0 1 0,-1-1 0,1 1 1,0 0-1,-1-1 0,1 1 0,-1-1 1,1 1-1,-1 0 0,0-1 0,0 1-6,0 0 0,1 0 0,-1 0-1,0 1 1,0-1 0,1 0-1,-1 0 1,0 1 0,0-1 0,1 0-1,-1 1 1,0-1 0,1 1-1,-1-1 1,1 1 0,-1-1 0,0 1-1,1-1 1,-1 1 0,1-1-1,0 1 1,-1 0 0,1-1 0,-1 3-1,-16 32-16,2 1 0,1 1 0,2 0 0,-11 64 0,19-89 120,2 1-1,-1 0 1,1-1-1,1 1 0,1 0 1,-1 0-1,2 0 0,2 18 1,-2-30-85,0 1 0,0 0-1,-1-1 1,1 1 0,1 0 0,-1-1 0,0 1 0,0-1-1,0 0 1,1 1 0,-1-1 0,1 0 0,-1 0 0,1 0 0,-1 0-1,1 0 1,0 0 0,0 0 0,-1 0 0,1-1 0,0 1-1,0-1 1,0 0 0,-1 1 0,1-1 0,0 0 0,0 0-1,0 0 1,0 0 0,0 0 0,0-1 0,0 1 0,-1 0-1,1-1 1,0 0 0,2 0 0,4-2 26,1 1 0,-1-2 0,0 1 0,0-1 0,-1 0 0,13-9 0,4-7-328,-2 0 0,-1-2 0,0 0 0,-2-2 0,26-39 0,-26 32-2252,-1-1 0,15-40 0,-14 21-3445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672"/>
    </inkml:context>
    <inkml:brush xml:id="br0">
      <inkml:brushProperty name="width" value="0.025" units="cm"/>
      <inkml:brushProperty name="height" value="0.025" units="cm"/>
    </inkml:brush>
  </inkml:definitions>
  <inkml:trace contextRef="#ctx0" brushRef="#br0">0 97 12620,'0'0'2669,"13"-11"-534,-5 4-1810,0 0-126,0 0 1,0 1-1,1 0 0,0 0 0,0 1 0,0 0 0,1 0 0,-1 1 0,1 0 0,11-2 0,7 0 227,0 1 0,0 2 0,0 0-1,1 2 1,-1 2 0,0 0 0,1 2 0,36 8 0,-59-10-408,0 1 0,0 0 0,0 1 0,-1-1 0,1 1 0,-1 0 1,0 1-1,0-1 0,0 1 0,0 0 0,8 9 0,-11-10-1,0-1 0,-1 0 0,1 1 0,-1 0 0,0-1 0,0 1 0,0 0 0,0-1 0,0 1 0,-1 0 0,1 0 0,-1 0 0,0-1 0,1 1 0,-1 0 0,-1 0 0,1 0 0,0 0 0,-1 0 0,1-1 0,-1 1 0,0 0 0,0 0 0,0-1 0,0 1 0,-1-1 0,1 1 0,-2 2 0,-5 5 220,0-1 0,0 1 1,0-2-1,-1 1 0,-1-1 1,1 0-1,-2-1 0,-11 7 1,-2 0 295,-1-1 1,-40 15 0,73-30-759,-1 1 0,1 1 0,-1-1 0,1 1 0,8 1 0,8 0-646,-10-2 399,-1 1 0,0 0 0,0 1 0,0 1 1,21 5-1,-31-6 413,1 0 0,-1 0 0,0 0 0,0 1 0,0 0-1,0-1 1,0 1 0,0 0 0,0 1 0,-1-1 0,1 0 0,-1 1 0,1-1 0,-1 1 0,0 0 0,0 0 0,0 0 0,0 0 0,-1 0 0,1 0 0,-1 1 0,0-1 0,0 0 0,0 1 0,-1-1-1,2 6 1,-2-4 63,0 0-1,0 0 1,0 0-1,-1 1 1,1-1-1,-1 0 1,0 0-1,-1 0 0,1 0 1,-1 0-1,0-1 1,0 1-1,-5 7 1,1-3 287,0-1 0,-1-1 1,1 1-1,-1-1 0,-1 0 1,-13 9-1,-2-1 733,0-1 0,-1-2 0,0 0-1,-38 12 1,52-19-894,-1-1-1,1-1 1,-1 0 0,0 0-1,0-1 1,0-1-1,0 0 1,-1 0-1,1-1 1,-21-2 0,31 1-220,0 1 0,-1-1 1,1 0-1,0 1 0,0-1 1,0 0-1,0 1 1,0-1-1,0 0 0,0 0 1,0 0-1,0 0 0,0 0 1,1 0-1,-1 0 0,0-1 1,1 1-1,-1 0 1,0 0-1,1 0 0,0-1 1,-1 1-1,1 0 0,0-1 1,0 1-1,-1 0 1,1 0-1,0-1 0,0 1 1,1 0-1,-1-1 0,0 1 1,0 0-1,1-1 1,-1 1-1,0 0 0,1 0 1,0-1-1,-1 1 0,1 0 1,-1 0-1,1 0 0,1-2 1,2-4-1034,1 0 0,-1 0 0,1 1 0,0-1 0,10-9-1,17-11-5714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9.109"/>
    </inkml:context>
    <inkml:brush xml:id="br0">
      <inkml:brushProperty name="width" value="0.025" units="cm"/>
      <inkml:brushProperty name="height" value="0.025" units="cm"/>
    </inkml:brush>
  </inkml:definitions>
  <inkml:trace contextRef="#ctx0" brushRef="#br0">47 1 18289,'-2'8'433,"-37"330"7118,33 12-4287,14-307-3061,1-26-2446,-8-17 2025,-1 0 0,1 0 0,-1 0 0,1 0 0,-1 0 0,0 1 0,1-1 0,-1 0 0,1 0 0,-1-1 0,1 1 0,-1 0 0,1 0 0,-1 0 0,0 0 0,1 0 0,-1 0 0,1-1 0,-1 1 0,0 0 0,1 0 0,-1 0 0,1-1 0,-1 1 0,0 0 0,1-1 0,-1 1 0,0 0 0,0-1 0,1 1 0,-1 0 0,0-1 0,0 1 0,0-1 0,1 1 0,-1 0 0,0-2 0,10-16-5222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092"/>
    </inkml:context>
    <inkml:brush xml:id="br0">
      <inkml:brushProperty name="width" value="0.025" units="cm"/>
      <inkml:brushProperty name="height" value="0.025" units="cm"/>
    </inkml:brush>
  </inkml:definitions>
  <inkml:trace contextRef="#ctx0" brushRef="#br0">162 304 15375,'0'0'6256,"-11"7"-4019,-2 4-1940,0 0 0,0 1 0,1 0 0,1 1 0,0 1 0,1 0 0,0 0 0,1 1 0,1 0 0,-7 17 0,9-17-101,1-1 0,1 0 0,-5 24-1,9-35-169,-1 1-1,1 0 1,0 0-1,0 0 0,0 0 1,1 0-1,-1 0 0,3 6 1,-3-9-22,1 1 0,-1-1 0,1 0 0,-1 0 0,1 1 1,0-1-1,0 0 0,0 0 0,0 0 0,0 0 0,0 0 0,0 0 0,0 0 0,0 0 0,0 0 1,1-1-1,-1 1 0,0 0 0,0-1 0,1 1 0,-1-1 0,1 1 0,1-1 0,2 1 46,1 0-1,-1-1 0,1 1 0,-1-2 1,1 1-1,-1 0 0,1-1 0,-1 0 1,1 0-1,-1-1 0,0 0 0,1 0 1,-1 0-1,5-3 0,-1-1 14,0 1 0,-1-2 0,1 0 0,-1 0 1,0 0-1,12-16 0,-2-1 9,-2-1 1,0-1-1,-1-1 1,13-34-1,-26 57-68,2-6 8,1 0 0,-1 0-1,-1-1 1,0 0-1,0 0 1,1-18 0,-11 35-509,-4 18 463,0 1 1,2 0-1,0 0 0,2 1 0,1 0 0,1 1 0,1-1 1,0 30-1,3-54-20,1 1 0,0-1 0,0 0 0,0 0 0,0 1-1,0-1 1,0 0 0,1 0 0,-1 0 0,1 1 0,-1-1 0,1 0 0,0 0 0,0 0 0,0 0 0,0 0 0,0 0 0,1 0 0,-1 0 0,0-1 0,1 1-1,0 0 1,-1-1 0,1 0 0,0 1 0,0-1 0,-1 0 0,1 0 0,0 1 0,0-2 0,1 1 0,-1 0 0,0 0 0,0-1 0,0 1 0,0-1 0,1 1-1,-1-1 1,0 0 0,0 0 0,1 0 0,-1 0 0,0-1 0,0 1 0,1-1 0,-1 1 0,0-1 0,0 0 0,0 1 0,0-1 0,0 0 0,0-1 0,0 1-1,2-2 1,7-4-275,-1 1-1,-1-2 1,1 1-1,-1-2 1,-1 1-1,0-1 1,14-18-1,44-79-2185,-36 51 2153,31-84-1,-50 109-184,-1-1 0,-1 0 1,-2 0-1,5-52 0,-14 71 951,-4 16 268,-8 16 447,13-19-1088,-14 24 653,2 0 0,0 1 0,2 0 0,0 1 0,2 0 0,1 0 0,2 1 0,0 0 0,2 1 0,1-1 0,1 1 1,2-1-1,5 57 0,-3-75-655,0 0 0,0-1 1,0 1-1,1-1 1,1 0-1,-1 0 0,7 9 1,-10-18-30,0 0 0,0 0 1,0 0-1,1 0 0,-1 0 1,0 0-1,0 0 0,0 0 0,1 0 1,-1 0-1,0 0 0,0 0 1,0 0-1,1 0 0,-1 0 1,0 0-1,0 0 0,0 0 1,0 0-1,1 0 0,-1-1 1,0 1-1,0 0 0,0 0 1,0 0-1,1 0 0,-1 0 1,0-1-1,0 1 0,0 0 1,0 0-1,0 0 0,0-1 0,0 1 1,0 0-1,0 0 0,1 0 1,-1 0-1,0-1 0,0 1 1,0 0-1,0 0 0,0 0 1,0-1-1,0 1 0,0 0 1,0 0-1,0-1 0,-1 1 1,5-37-269,-1-1 0,-4-55 1,0 31-1183,0 83 1288,0-10 292,1-1 0,0 1 1,1 0-1,2 16 0,-2-24-102,-1-1 0,1 0 0,0 1 1,0-1-1,-1 0 0,1 0 0,1 0 0,-1 0 0,0 0 1,0 0-1,1 0 0,0 0 0,-1 0 0,1-1 0,0 1 0,-1-1 1,1 1-1,0-1 0,0 0 0,0 0 0,1 1 0,-1-1 0,0-1 1,0 1-1,0 0 0,5 0 0,-1 0 43,0-1 0,1 0 0,-1 0 0,0 0 0,1-1 1,-1 0-1,0-1 0,0 1 0,1-1 0,-1 0 0,-1 0 0,1-1 0,0 0 0,0 0 0,-1 0 1,0-1-1,0 0 0,0 0 0,8-9 0,-3 3-45,0-1 0,-1 0-1,0-1 1,-1 0 0,-1-1 0,0 1-1,10-25 1,-27 59-835,-4 10 854,1 0 1,-13 46 0,25-70 23,-8 41 372,9-46-409,0 0 0,-1 0 0,1 1 1,0-1-1,1 0 0,-1 0 0,0 0 0,1 0 1,0 0-1,0 0 0,0 0 0,2 4 0,-2-5-19,0-1-1,0 0 1,0 0-1,1 0 1,-1-1-1,0 1 0,1 0 1,-1 0-1,0-1 1,1 1-1,-1-1 1,1 1-1,0-1 1,-1 1-1,1-1 0,-1 0 1,1 0-1,-1 0 1,1 0-1,0 0 1,-1 0-1,1 0 0,-1-1 1,1 1-1,-1-1 1,1 1-1,-1-1 1,3 0-1,40-23 172,-25 8-338,-16 12-9,1 0 0,0 0 0,0 1 1,0 0-1,1-1 0,-1 2 0,1-1 0,0 0 0,0 1 0,-1 0 0,9-2 0,-14 48-360,-2-20-448,4-20-1189,2-16 695,2-26-2336,-5 12-1947,0 21 4337,0-15-6052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559"/>
    </inkml:context>
    <inkml:brush xml:id="br0">
      <inkml:brushProperty name="width" value="0.025" units="cm"/>
      <inkml:brushProperty name="height" value="0.025" units="cm"/>
    </inkml:brush>
  </inkml:definitions>
  <inkml:trace contextRef="#ctx0" brushRef="#br0">1 112 11915,'0'0'10277,"9"-9"-8868,-2 3-1133,0-1 0,0 1-1,0 1 1,1-1 0,-1 1 0,1 0 0,1 1 0,-1 0-1,1 0 1,-1 1 0,1 0 0,0 1 0,0 0-1,10-1 1,-13 2-248,-1 1 1,1-1-1,0 1 0,-1 1 0,1-1 0,0 1 1,-1 0-1,1 1 0,5 1 0,-9-2-33,0 1 0,0-1-1,0 0 1,-1 1 0,1-1-1,0 1 1,-1-1 0,1 1 0,-1 0-1,1 0 1,-1 0 0,0 0-1,0 0 1,0 0 0,0 0-1,0 0 1,-1 0 0,1 0 0,0 0-1,-1 1 1,0-1 0,1 0-1,-1 0 1,0 1 0,0 2-1,-1 6 19,0-1 0,0 0-1,-1 0 1,0 1 0,-1-1-1,0-1 1,-8 18-1,6-15 202,0 1 0,1 1-1,-5 19 1,9-32-207,0-1-1,0 1 1,0-1 0,0 0-1,0 1 1,0-1-1,0 1 1,0-1 0,0 0-1,0 1 1,0-1 0,0 1-1,0-1 1,1 0 0,-1 1-1,0-1 1,0 0 0,0 1-1,0-1 1,1 1 0,-1-1-1,0 0 1,0 0-1,1 1 1,-1-1 0,0 0-1,1 1 1,-1-1 0,0 0-1,1 0 1,-1 0 0,0 1-1,1-1 1,-1 0 0,0 0-1,1 0 1,-1 0 0,0 0-1,1 0 1,0 1-1,23-6 178,22-15-37,-28 8-142,0-1 1,-2 0-1,1-1 0,24-28 0,-36 36-41,0 0 0,-1 0-1,1 0 1,-1 0-1,-1-1 1,1 0 0,-1 1-1,0-1 1,-1-1-1,1 1 1,-2 0 0,1-1-1,-1 1 1,0-1-1,0 1 1,-1-16 0,-1 22 27,0 0 0,1-1 0,-1 1 0,0 0 0,1-1 0,-1 1 0,0 0 0,0 0 1,0 0-1,0 0 0,0-1 0,-1 2 0,1-1 0,0 0 0,0 0 0,-1 0 0,1 0 0,0 1 0,-1-1 1,1 1-1,-1-1 0,1 1 0,-1 0 0,1-1 0,0 1 0,-1 0 0,0 0 0,1 0 0,-1 0 1,1 0-1,-1 0 0,1 1 0,-3-1 0,4 0 2,0 1-4,-1-1 1,1 0-1,0 0 1,-1 0-1,1 0 1,0 0-1,0 0 1,-1 0-1,1 0 0,0 1 1,0-1-1,0 0 1,-1 0-1,1 0 1,0 1-1,0-1 1,0 0-1,-1 0 0,1 1 1,0-1-1,0 0 1,0 0-1,0 1 1,0-1-1,0 0 1,-1 0-1,1 1 0,0-1 1,0 0-1,0 0 1,0 1-1,0-1 1,0 0-1,0 1 1,0-1-1,0 0 0,0 0 1,1 1-1,-1-1 1,0 0-1,0 1 1,0-1-1,0 0 1,0 0-1,0 1 0,1-1 1,-1 0-1,0 0 1,0 0-1,0 1 1,1-1-1,-1 1-100,1 0 1,-1 0-1,1 0 0,-1-1 1,1 1-1,-1 0 0,1 0 1,0-1-1,0 1 0,-1 0 1,1-1-1,0 1 0,0 0 1,0-1-1,0 1 0,-1-1 1,3 1-1,22-2-5234,-12-11-974,-3-5-2442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932"/>
    </inkml:context>
    <inkml:brush xml:id="br0">
      <inkml:brushProperty name="width" value="0.025" units="cm"/>
      <inkml:brushProperty name="height" value="0.025" units="cm"/>
    </inkml:brush>
  </inkml:definitions>
  <inkml:trace contextRef="#ctx0" brushRef="#br0">30 56 19090,'0'0'3427,"-29"-49"-1857,29 42-1154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491"/>
    </inkml:context>
    <inkml:brush xml:id="br0">
      <inkml:brushProperty name="width" value="0.025" units="cm"/>
      <inkml:brushProperty name="height" value="0.025" units="cm"/>
    </inkml:brush>
  </inkml:definitions>
  <inkml:trace contextRef="#ctx0" brushRef="#br0">23 146 10218,'-2'-1'330,"0"0"1,1 0-1,0 0 0,-1 0 1,1 0-1,-1-1 1,1 1-1,0 0 1,0-1-1,0 1 0,0-1 1,0 1-1,0-1 1,0 1-1,1-1 0,-1 0 1,0 1-1,1-1 1,0 0-1,-1 0 1,1 0-1,0 1 0,0-1 1,0 0-1,0-2 1,1 1-151,0 1 0,0-1 1,0 0-1,1 1 0,-1-1 0,1 1 1,-1-1-1,1 1 0,0 0 0,0 0 1,0 0-1,0 0 0,1 0 0,2-2 1,4-2 77,1 0 1,0 0 0,0 1-1,1 0 1,0 1 0,21-6-1,-31 9-228,1 1-1,0-1 1,-1 1-1,1-1 1,0 1-1,0 0 1,-1 0-1,1 0 1,0 0-1,0 0 1,-1 0-1,1 0 1,0 0-1,0 1 1,-1-1-1,1 1 1,0-1-1,-1 1 1,1 0-1,-1 0 1,1 0-1,-1-1 1,1 1-1,-1 1 1,0-1-1,1 0 1,-1 0-1,2 2 1,-2 1-20,0-1 1,-1 0 0,1 0-1,-1 0 1,1 0-1,-1 1 1,0-1 0,0 0-1,0 0 1,-1 0-1,1 1 1,-1-1 0,0 0-1,0 0 1,-1 4-1,-5 10 39,-1 0 0,0 0-1,-19 27 1,18-32-27,1 1 0,0 0-1,1 0 1,1 1 0,0 0 0,-7 26-1,13-40-20,0 1-1,0 0 1,-1-1-1,1 1 0,0 0 1,0 0-1,0-1 1,0 1-1,0 0 1,1 0-1,-1-1 0,0 1 1,0 0-1,0 0 1,1-1-1,-1 1 1,0 0-1,1-1 0,-1 1 1,0 0-1,1-1 1,-1 1-1,1-1 0,-1 1 1,1-1-1,-1 1 1,1-1-1,0 1 1,-1-1-1,1 1 0,-1-1 1,1 0-1,0 1 1,0-1-1,-1 0 1,1 0-1,0 1 0,-1-1 1,1 0-1,0 0 1,0 0-1,-1 0 1,1 0-1,0 0 0,0 0 1,-1 0-1,1 0 1,0-1-1,0 1 0,-1 0 1,1 0-1,0-1 1,-1 1-1,1 0 1,0-1-1,0 0 0,42-18 105,-20 5-71,-1-1 1,-1-1 0,-1-1 0,0-1 0,-1-1 0,-1-1 0,-1 0 0,-1-1 0,-1-1 0,-1 0-1,0-1 1,12-32 0,-19 33 24,-7 22-60,0 0 0,0 0 0,0 0 0,0 0 0,0 0 0,0 0 0,0 0 0,0 1 0,-1-1 1,1 0-1,0 0 0,0 0 0,0 0 0,0 0 0,0 0 0,0 0 0,0 0 0,0 0 0,0 0 0,0 0 0,-1 0 0,1 0 0,0 0 0,0 0 0,0 0 0,0 0 0,0 0 0,0 0 0,0 0 0,0 0 1,0 0-1,0 0 0,-1 0 0,1 0 0,0 0 0,0-1 0,0 1 0,0 0 0,0 0 0,0 0 0,0 0 0,0 0 0,0 0 0,0 0 0,0 0 0,0 0 0,0 0 0,0 0 0,0 0 0,0 0 1,0-1-1,0 1 0,0 0 0,-1 0 0,1 0 0,0 0 0,0 0 0,0 0 0,-19 34 9,10-15 192,2 0 1,1 0-1,0 0 1,1 1-1,1 0 1,1 0-1,1 0 1,1 31-1,1-49-185,0 0-1,0 0 0,0 0 1,1 0-1,-1 0 0,1 0 0,0 0 1,-1 0-1,1 0 0,0 0 1,0 0-1,1 0 0,-1 0 1,0-1-1,0 1 0,1-1 1,-1 1-1,1-1 0,-1 1 0,1-1 1,0 0-1,0 0 0,-1 1 1,1-1-1,0-1 0,0 1 1,0 0-1,0 0 0,0-1 0,0 1 1,0-1-1,1 0 0,-1 1 1,0-1-1,0 0 0,0 0 1,0-1-1,0 1 0,0 0 1,0-1-1,0 1 0,3-2 0,4 0 11,0 0-1,0-1 0,0 0 0,0-1 0,0 0 1,-1 0-1,1-1 0,9-7 0,-7 3-22,0 0 0,0-1 0,-1-1 0,-1 1 0,1-2 0,-2 1-1,0-1 1,0 0 0,-1-1 0,0 0 0,-1 0 0,-1-1 0,4-13 0,-17 51-363,-13 49 373,20-69 28,0 0 0,0 0 0,1 0 0,-1 1 0,1-1 0,0 0 0,1 1 0,-1-1 0,1 0 0,-1 0 0,1 0 0,0 0 0,1 1 0,3 6 0,-3-9-22,0 1 1,0-1 0,1 0-1,-1-1 1,1 1-1,-1 0 1,1-1 0,0 1-1,0-1 1,0 0 0,-1 0-1,1 0 1,0 0 0,0-1-1,0 1 1,1-1-1,-1 0 1,0 0 0,0 0-1,0 0 1,0 0 0,5-2-1,2 1 5,-1-1 0,1 0-1,-1 0 1,0-1 0,0-1-1,9-4 1,16-13-9,-28 16-70,1 0-1,-1 1 1,1 0-1,0 0 0,0 1 1,0 0-1,0 0 0,0 0 1,1 1-1,15-2 0,-22 4 52,0 0-1,0 1 0,0-1 0,0 0 1,1 1-1,-1-1 0,0 1 0,0 0 1,0-1-1,0 1 0,0 0 0,0 0 1,0-1-1,0 1 0,-1 0 0,1 0 1,0 0-1,0 0 0,-1 0 1,1 0-1,-1 0 0,1 0 0,-1 1 1,1-1-1,-1 0 0,0 0 0,1 0 1,-1 2-1,8 44-101,-6-25 87,-1-19 20,-1 0 1,1-1 0,0 1-1,-1-1 1,1 1 0,0-1-1,1 1 1,-1-1 0,0 0-1,1 0 1,-1 0 0,1 1-1,-1-1 1,1-1 0,0 1-1,0 0 1,0 0 0,0-1-1,0 1 1,1-1 0,-1 1-1,0-1 1,1 0 0,-1 0-1,1 0 1,-1-1-1,1 1 1,-1 0 0,1-1-1,-1 0 1,1 1 0,0-1-1,-1 0 1,1 0 0,-1-1-1,1 1 1,0-1 0,-1 1-1,1-1 1,2-1 0,13-4 7,-1 0-1,0-1 1,0-1 0,25-16 0,-28 16-5,21-14 1,-22 13-6,0 1 0,0 0 0,1 1 1,0 1-1,0 0 0,0 0 0,30-6 0,-43 12 21,0 0 0,0 0 0,0 1 0,0-1 0,0 0 0,0 0 0,0 1 0,0-1 1,0 0-1,0 1 0,0-1 0,0 1 0,0-1 0,0 1 0,-1-1 0,1 1 0,0 0 0,0-1 0,-1 1 0,1 0 0,-1 0 0,1 0 0,0-1 0,-1 1 0,1 0 0,-1 0 0,0 0 0,1 0 0,-1 0 0,0 0 0,1 0 0,-1 0 0,0 0 0,0 0 0,0 0 0,0 2 0,-1 47 92,0-34-765,2-14-2245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833"/>
    </inkml:context>
    <inkml:brush xml:id="br0">
      <inkml:brushProperty name="width" value="0.025" units="cm"/>
      <inkml:brushProperty name="height" value="0.025" units="cm"/>
    </inkml:brush>
  </inkml:definitions>
  <inkml:trace contextRef="#ctx0" brushRef="#br0">1 1 7079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160"/>
    </inkml:context>
    <inkml:brush xml:id="br0">
      <inkml:brushProperty name="width" value="0.025" units="cm"/>
      <inkml:brushProperty name="height" value="0.025" units="cm"/>
    </inkml:brush>
  </inkml:definitions>
  <inkml:trace contextRef="#ctx0" brushRef="#br0">0 0 15887,'0'0'1313,"0"87"-256,0-27 160,0 6-576,0 3-257,0-2-255,0-4-33,3-6-64,2-8-673,-1-14-768,-1-9-1538,-3-15-1409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515"/>
    </inkml:context>
    <inkml:brush xml:id="br0">
      <inkml:brushProperty name="width" value="0.025" units="cm"/>
      <inkml:brushProperty name="height" value="0.025" units="cm"/>
    </inkml:brush>
  </inkml:definitions>
  <inkml:trace contextRef="#ctx0" brushRef="#br0">1 290 14478,'10'-14'1756,"8"-8"-1131,2 0-1,0 0 1,1 2-1,1 1 1,1 1 0,32-20-1,-19 17 155,1 2 0,71-26 0,-88 38-718,1 1 0,0 1 0,1 1 0,-1 1 0,1 0-1,-1 2 1,25 1 0,-43 0-68,0 0-1,0 0 0,-1 0 1,1 1-1,0-1 1,-1 1-1,1-1 1,0 1-1,-1 0 0,1 0 1,-1 0-1,1 0 1,-1 1-1,1-1 1,-1 1-1,0-1 0,0 1 1,0 0-1,0 0 1,0 0-1,0 0 1,0 0-1,-1 0 0,1 0 1,-1 1-1,0-1 1,1 1-1,-1-1 1,0 1-1,-1-1 0,1 1 1,0 0-1,-1-1 1,1 1-1,-1 0 1,0-1-1,0 1 0,0 0 1,0 0-1,0-1 1,-1 1-1,0 4 0,-3 7 113,1-1-1,-2 1 1,0-1-1,0 0 1,-1 0-1,-15 23 1,-25 26 490,-10 17-85,55-77-527,0 0 0,0 0 0,0 0 0,0 0 1,0 0-1,1 0 0,-1 0 0,1 0 0,0 0 0,-1 0 0,1 0 1,0 0-1,0 1 0,0-1 0,1 0 0,-1 0 0,0 0 0,1 0 1,0 0-1,-1 0 0,1 0 0,0 0 0,0 0 0,0 0 0,0-1 1,2 4-1,4 2-156,-1 0 1,1 0 0,0 0 0,15 9-1,4 5 59,-12-9-24,-1 1 1,-1 1-1,0 0 0,-1 1 0,0 0 1,13 27-1,-21-37 205,0 1-1,-1 0 1,0 0-1,0 0 1,0 0 0,-1 0-1,0 0 1,0 0 0,-1 0-1,0 1 1,0-1 0,0 0-1,0 0 1,-1 1 0,0-1-1,-1 0 1,0 0 0,1 0-1,-2 0 1,1 0 0,-1-1-1,0 1 1,-4 6 0,-3 1 363,-1-1 1,0 1 0,0-2 0,-1 0-1,-1 0 1,1-1 0,-2-1-1,-26 15 1,29-18-286,0-1 0,0-1 0,0 1 0,0-2 0,-1 0-1,1 0 1,-1-1 0,0 0 0,0-1 0,0-1 0,0 0 0,-22-3 0,29 2-225,-1 0 1,1-1 0,0 0 0,0-1 0,0 1-1,0-1 1,0 0 0,0 0 0,1 0 0,-1-1-1,1 0 1,0 0 0,0 0 0,0 0 0,1 0-1,0-1 1,-1 0 0,1 1 0,1-1 0,-1 0-1,1-1 1,0 1 0,0 0 0,1-1-1,-1 1 1,0-9 0,1 8-538,1 1 0,0-1 0,0 1 0,0-1 0,0 1 0,1 0 0,0-1 0,0 1 0,0 0 0,1-1 0,0 1 0,0 0 0,0 0 0,1 0 0,-1 1 0,1-1 0,6-7 0,22-19-7556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098"/>
    </inkml:context>
    <inkml:brush xml:id="br0">
      <inkml:brushProperty name="width" value="0.025" units="cm"/>
      <inkml:brushProperty name="height" value="0.025" units="cm"/>
    </inkml:brush>
  </inkml:definitions>
  <inkml:trace contextRef="#ctx0" brushRef="#br0">52 27 13036,'0'0'8472,"-2"12"-7185,-16 70 33,9-51-791,2 1 0,1-1 0,2 1 0,0 0 1,3 53-1,1-84-525,0-1 0,0 1 0,0-1 0,0 1 0,0-1 1,0 1-1,0-1 0,0 1 0,0-1 0,1 1 0,-1-1 0,0 0 0,0 1 0,0-1 1,1 1-1,-1-1 0,0 0 0,1 1 0,-1-1 0,0 1 0,1-1 0,-1 0 0,0 1 1,1-1-1,-1 0 0,1 0 0,-1 1 0,1-1 0,-1 0 0,0 0 0,1 0 1,-1 0-1,1 0 0,-1 1 0,1-1 0,-1 0 0,1 0 0,-1 0 0,1 0 0,-1 0 1,1 0-1,-1-1 0,1 1 0,-1 0 0,1 0 0,-1 0 0,1 0 0,-1 0 1,0-1-1,1 1 0,-1 0 0,1 0 0,-1-1 0,0 1 0,1 0 0,-1-1 0,0 1 1,1-1-1,20-23 447,-14 7-354,-2 0 0,0-1 0,-1 0 0,0 0 1,-2 0-1,1-19 0,-7-108 24,4 136-124,-1 0 1,-1 1 0,1 0 0,-6-15 0,3 21-285,2 12 144,1 13 55,1-3 65,-1-6 9,1 0 0,0 0 0,1 0 0,1 0 0,5 23 0,-6-34 14,0 0-1,0 0 1,1-1-1,-1 1 1,0-1 0,1 1-1,0-1 1,-1 0-1,1 1 1,0-1-1,0 0 1,0 0-1,1-1 1,-1 1-1,0 0 1,1-1-1,-1 1 1,1-1-1,-1 0 1,1 0-1,0 0 1,0 0-1,-1 0 1,1 0 0,0-1-1,0 1 1,0-1-1,0 0 1,0 0-1,-1 0 1,1 0-1,0-1 1,6-1-1,-4 1 18,0-1 0,-1 0 0,1 0 0,0-1 0,-1 1 0,1-1 0,-1 0-1,0 0 1,0-1 0,0 1 0,0-1 0,0 0 0,-1 0 0,0 0 0,0 0 0,0-1-1,0 1 1,-1-1 0,0 0 0,0 0 0,0 0 0,2-6 0,0-3-740,1-1 1,-2 0-1,0 0 0,2-20 1,-10 105 597,2-46 421,1 0 1,2 1-1,0-1 0,6 41 0,-6-63-261,0 0 1,1 0-1,-1 0 0,1 0 1,-1 0-1,1-1 1,-1 1-1,1 0 0,0 0 1,0 0-1,0-1 1,0 1-1,0-1 0,1 1 1,-1 0-1,0-1 1,1 0-1,-1 1 0,1-1 1,-1 0-1,1 0 1,0 0-1,-1 0 0,1 0 1,0 0-1,0 0 1,0-1-1,-1 1 0,1-1 1,0 1-1,0-1 1,0 0-1,0 0 0,0 0 1,0 0-1,0 0 1,0 0-1,0 0 0,0-1 1,0 1-1,0-1 1,0 1-1,1-2 0,5-1 117,-1 0 0,0-1 0,0 0-1,0 0 1,0-1 0,-1 1 0,0-1-1,0-1 1,7-7 0,-2 1-224,-1 0 0,0-1 0,-1-1-1,0 1 1,-1-2 0,-1 1 0,0-1 0,-1 0 0,-1 0 0,0-1 0,-1 0 0,0 0 0,0-16 0,-19 92-969,13-46 1003,-6 57 59,8-66-52,0 0 0,0 0-1,0 0 1,0-1 0,1 1 0,0 0 0,0 0 0,0-1 0,1 1 0,0-1 0,3 8 0,-4-11-142,0 0-1,0 1 1,0-1 0,1 0-1,-1 0 1,0 0-1,0 0 1,1 0 0,-1 0-1,1 0 1,-1-1-1,1 1 1,-1 0 0,1-1-1,0 1 1,-1-1-1,1 0 1,0 0 0,-1 1-1,1-1 1,0 0-1,-1 0 1,1 0 0,0-1-1,-1 1 1,1 0 0,-1-1-1,1 1 1,0-1-1,-1 1 1,1-1 0,-1 0-1,3-1 1,2-1-753,-1-1 0,0 1 0,1-1 0,-2 0 0,1-1 0,0 1 0,6-9 0,10-19-5560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745"/>
    </inkml:context>
    <inkml:brush xml:id="br0">
      <inkml:brushProperty name="width" value="0.025" units="cm"/>
      <inkml:brushProperty name="height" value="0.025" units="cm"/>
    </inkml:brush>
  </inkml:definitions>
  <inkml:trace contextRef="#ctx0" brushRef="#br0">128 59 13773,'-5'12'1628,"-6"20"48,1-1 1,1 2-1,1-1 0,-5 61 1,13-43-628,3 0 1,9 60 0,-4-44-724,-3-2-120,-6-47-489,-5-45-761,-2-8-643,-1 1 1,-21-50-1,18 52 1007,1-1 0,-11-49 0,22 82 713,0 1 0,0-1 0,0 1 0,0-1 0,0 1 0,0-1 1,0 1-1,0 0 0,0-1 0,0 1 0,0-1 0,0 1 0,0-1 0,0 1 1,0 0-1,1-1 0,-1 1 0,0-1 0,0 1 0,0 0 0,1-1 0,-1 1 0,0-1 1,0 1-1,1 0 0,-1 0 0,0-1 0,1 1 0,-1 0 0,0-1 0,1 1 1,-1 0-1,1 0 0,-1 0 0,0-1 0,1 1 0,-1 0 0,1 0 0,-1 0 1,0 0-1,1 0 0,-1 0 0,1 0 0,-1 0 0,1 0 0,-1 0 0,1 0 1,-1 0-1,0 0 0,1 0 0,-1 0 0,1 1 0,31 10 698,-19-6-409,-6-3-281,0-1 1,0 1 0,0-1 0,0-1-1,0 1 1,0-1 0,0-1 0,0 1-1,0-1 1,0 0 0,0-1 0,0 1-1,-1-1 1,1-1 0,7-3 0,-5 1-10,1-1 0,-1 0 0,-1 0-1,1-1 1,-1 0 0,0-1 0,-1 1 0,0-2 0,7-9 0,-1-2-73,0-1 0,-2 0 0,0-1 0,-2 0 0,0-1 1,-2 0-1,0 0 0,4-31 0,-37 138-498,-24 180 3613,44-210-1718,2 0 0,5 105 1,0-156-1343,-1 0 0,0-1 1,0 1-1,1 0 0,-1-1 1,1 1-1,0 0 0,0-1 1,0 1-1,0-1 0,0 1 1,1-1-1,-1 0 0,1 0 1,-1 1-1,1-1 1,0 0-1,0 0 0,0-1 1,0 1-1,0 0 0,0-1 1,1 1-1,-1-1 0,4 2 1,-3-2-8,-1-1 0,0 0 0,0 0 0,0 0 0,0 0 0,1-1 0,-1 1 0,0-1 0,0 1 0,0-1 0,0 0 0,0 1 0,0-1 0,0 0 0,0 0 0,0-1 0,0 1 0,-1 0 0,1-1 0,0 1 0,-1-1 0,1 1 0,-1-1 0,0 0 0,1 1 0,-1-1 0,0 0 0,0 0 0,0 0 0,0 0 0,0-4 0,5-8-135,-1-1-1,-1 1 1,-1-1-1,0 0 1,0-1-1,-2 1 1,0 0-1,-2-30 1,0 30-393,-1 0 0,0 0 0,-1 0 0,-1 0 0,0 1 0,-1-1 0,-1 1 0,-13-25 0,18 37 476,1 1 0,-1-1 0,0 1 0,0-1 0,0 1 0,0 0 0,0 0-1,0-1 1,0 1 0,0 0 0,0 0 0,0 0 0,-1 0 0,1 0 0,0 0 0,-1 0 0,1 1 0,-1-1 0,1 1 0,-1-1 0,1 1 0,-1-1 0,0 1 0,1 0 0,-1-1-1,1 1 1,-1 0 0,0 0 0,-1 1 0,1 0 39,0 0 0,1 0 0,-1 0-1,0 0 1,1 1 0,0-1-1,-1 1 1,1-1 0,0 1 0,-1 0-1,1-1 1,0 1 0,0 0 0,0 0-1,1 0 1,-1 0 0,0-1 0,1 1-1,-1 0 1,1 0 0,-1 5-1,-2 46 29,3-51-301,0 1 1,1 0-1,-1 0 1,1 0-1,-1 0 1,1-1-1,0 1 1,0 0-1,0 0 0,1-1 1,-1 1-1,1-1 1,-1 0-1,1 1 1,0-1-1,2 2 1,17 9-6289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3.262"/>
    </inkml:context>
    <inkml:brush xml:id="br0">
      <inkml:brushProperty name="width" value="0.025" units="cm"/>
      <inkml:brushProperty name="height" value="0.025" units="cm"/>
    </inkml:brush>
  </inkml:definitions>
  <inkml:trace contextRef="#ctx0" brushRef="#br0">64 1 18706,'0'0'5183,"-6"12"-3079,-4 9-1407,2-5-142,0 0 0,2 0-1,-1 0 1,2 1 0,0-1-1,-4 34 1,9-48-547,0 0 0,1 0 0,-1-1 1,0 1-1,1 0 0,-1-1 0,1 1 0,0-1 1,-1 1-1,1 0 0,0-1 0,0 0 0,0 1 0,0-1 1,0 0-1,0 1 0,1-1 0,-1 0 0,0 0 0,1 0 1,-1 0-1,0 0 0,1 0 0,-1 0 0,1-1 1,0 1-1,-1 0 0,1-1 0,0 1 0,-1-1 0,1 0 1,0 0-1,-1 0 0,1 1 0,0-1 0,2-1 0,0 1 5,0 0-1,0 0 0,0 0 0,-1-1 0,1 0 0,0 0 0,-1 0 0,1 0 0,0 0 0,-1-1 0,1 1 0,-1-1 0,0 0 0,0 0 0,0-1 0,4-2 0,-1-4-122,0-1 0,-1 1 0,0-2 0,0 1 0,-1 0 0,-1-1 0,1 0 0,-2 0 0,0 0 0,0 0-1,-1 0 1,0-22 0,-1 32 99,0 0 0,1 1-1,-1-1 1,0 0 0,0 0-1,0 0 1,0 0-1,-1 1 1,1-1 0,0 0-1,0 0 1,0 0 0,-1 1-1,1-1 1,0 0 0,-1 0-1,1 1 1,-1-1-1,1 0 1,-1 0 0,1 1-1,-1-1 1,0 0 0,-14 7-185,12-3 187,0 1-1,-1-1 0,1 1 1,1 0-1,-1 0 1,1 0-1,-3 5 1,4-7 19,1-1 0,-1 1 0,0 0 0,1-1 0,-1 1 0,1 0 0,0-1 0,-1 1 0,1 0 0,0-1 0,0 1 0,0 0 0,0 0 0,0-1 0,1 1 0,-1 0 0,0-1 0,1 1 0,-1 0 0,1-1 0,0 1 0,-1-1 0,1 1 0,0-1 0,0 1 0,0-1 0,0 1 0,0-1 0,0 0 0,1 0 0,-1 1 0,0-1 0,1 0 0,-1 0 0,1 0 0,-1-1 0,1 1 0,-1 0 0,1 0 0,2 0 0,4 0 0,-1 1 0,1-1 1,0-1-1,-1 0 0,1 0 0,0 0 0,-1-1 0,11-2 1,-9 1-74,0-1 0,0-1 0,-1 1 0,1-1 0,-1-1 0,0 0 1,0 0-1,-1 0 0,1-1 0,-1 0 0,0 0 0,-1-1 0,0 0 0,0 0 1,0-1-1,-1 1 0,5-10 0,-20 37 225,6-13-30,0 0-1,1 1 1,0-1-1,0 1 1,1-1-1,0 1 1,0 0-1,0 0 1,1 0-1,1 0 1,-1 9-1,2-15-124,0-1-1,-1 1 1,1-1-1,0 1 1,0-1-1,0 0 1,0 1 0,0-1-1,0 0 1,0 0-1,0 0 1,1 0-1,-1 0 1,0 0-1,1 0 1,-1 0-1,1 0 1,-1-1-1,1 1 1,-1-1 0,1 1-1,-1-1 1,1 1-1,-1-1 1,1 0-1,0 0 1,-1 0-1,1 0 1,-1 0-1,3-1 1,5 2 4,0-1-1,0-1 1,0 0 0,13-3-1,-10 0-345,-1-1 0,0 0-1,0 0 1,0-1 0,-1 0-1,0-1 1,0 0 0,-1-1-1,1 0 1,8-11 0,-17 18-760,-18 30-698,9-11 463,4-6-2342,1-2-4555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365"/>
    </inkml:context>
    <inkml:brush xml:id="br0">
      <inkml:brushProperty name="width" value="0.025" units="cm"/>
      <inkml:brushProperty name="height" value="0.025" units="cm"/>
    </inkml:brush>
  </inkml:definitions>
  <inkml:trace contextRef="#ctx0" brushRef="#br0">136 72 14061,'0'0'4591,"-12"-1"-2722,8 0-1732,1 0 1,-1 1-1,0-1 1,0 1-1,0 0 1,0 0-1,0 0 1,0 1-1,0 0 1,1-1-1,-1 1 1,0 0-1,0 1 1,1-1-1,-1 1 1,1-1-1,-1 1 1,1 0-1,0 1 1,0-1-1,0 0 1,0 1-1,0 0 1,0 0-1,1-1 1,-1 2 0,1-1-1,-2 3 1,0 1 61,1-1 1,0 0 0,0 1 0,1 0 0,0 0 0,0-1 0,1 1 0,0 0-1,0 0 1,0 1 0,1 9 0,0-15-168,0 1 0,1-1 0,-1 0 0,1 1 0,-1-1 0,1 1 0,0-1 0,0 0 0,0 0 0,0 0 0,1 1 0,-1-1 0,0 0 0,1 0 0,0-1 0,-1 1 0,1 0 0,0 0 0,0-1 0,0 1 0,0-1 0,0 0 0,0 1 0,0-1 0,1 0 0,-1 0 0,0-1 0,1 1 0,-1 0 0,0-1 0,1 1 0,-1-1 0,1 0 0,2 0 0,2 0 35,0 0 1,0-1-1,0 0 1,0-1-1,0 1 1,-1-1-1,1 0 1,-1-1-1,1 1 1,-1-1-1,0-1 1,0 1-1,0-1 1,0 0-1,-1-1 1,0 1-1,0-1 1,0 0-1,0 0 1,3-6-1,-2 4-78,-1-1 0,0 1 0,0-1-1,-1 0 1,0-1 0,-1 1 0,1 0-1,-2-1 1,1 0 0,-1 0 0,-1 0-1,1 0 1,-1 0 0,-1-18 0,0 25-70,-1 0 1,1 0 0,-1-1 0,1 1-1,-1 0 1,0 0 0,0 0 0,0 0-1,0 0 1,0 0 0,0 0 0,0 0-1,-1 1 1,1-1 0,-1 0 0,1 1-1,-1-1 1,0 1 0,0-1 0,1 1-1,-1 0 1,0 0 0,0 0 0,0 0-1,0 0 1,-1 0 0,1 1-1,0-1 1,0 1 0,0-1 0,-1 1-1,1 0 1,0 0 0,0 0 0,-1 0-1,1 0 1,-4 1 0,2-1-34,1 1 0,-1 0 0,0-1-1,1 1 1,-1 1 0,0-1 0,1 0 0,0 1 0,-1 0 0,1 0 0,0 0-1,0 0 1,0 0 0,0 1 0,0-1 0,0 1 0,1 0 0,-1 0-1,1 0 1,0 0 0,0 0 0,-2 5 0,3-6-19,0 0 0,0 0 1,0 1-1,1-1 0,-1 0 0,1 1 0,-1-1 1,1 1-1,0-1 0,0 0 0,0 1 0,0-1 1,0 1-1,1-1 0,-1 1 0,1-1 0,-1 0 1,1 1-1,0-1 0,0 0 0,2 4 0,-1-5-114,0 1 0,-1-1 0,1 1 0,0-1 0,0 1 0,1-1 0,-1 0 0,0 0-1,0 0 1,1 0 0,-1-1 0,0 1 0,1-1 0,-1 1 0,0-1 0,1 0 0,3 0 0,3 0-402,0-1 1,0 1 0,0-2-1,-1 0 1,18-5 0,10-10 899,-14 0-166,13-8 3327,-34 32-347,-1 18-2030,-1 6-32,0 36 1081,1-64-1902,0 1-1,0-1 1,1 0-1,-1 1 0,1-1 1,0 0-1,0 0 0,0 0 1,0 1-1,1-1 0,-1 0 1,1 0-1,0-1 1,4 6-1,-4-7-104,1 1 1,-1-1-1,1 1 0,0-1 1,0 0-1,0 0 0,0 0 1,0 0-1,0-1 0,0 1 1,0-1-1,0 0 0,0 0 1,0 0-1,0 0 0,0 0 1,0-1-1,0 1 0,6-3 1,53-21 510,-54 20-558,2-2-168,-1 1 0,2 0 0,-1 1 0,0 0 0,1 1 0,0 0 0,0 0 0,19-1 0,-29 4 134,0 0-1,0 0 0,0 1 0,-1-1 0,1 0 1,0 0-1,-1 1 0,1-1 0,0 1 0,0-1 0,-1 0 1,1 1-1,-1-1 0,1 1 0,0 0 0,-1-1 1,1 1-1,-1-1 0,0 1 0,1 0 0,-1-1 0,1 1 1,-1 0-1,0 0 0,1-1 0,-1 3 0,8 29 25,-8-28-15,0 0 1,1 0 0,0 0 0,0 0-1,0 0 1,0 0 0,1-1 0,0 1-1,3 6 1,-5-10-79,1 0 1,-1 1-1,1-1 0,-1 0 0,1 1 1,0-1-1,-1 0 0,1 0 1,-1 0-1,1 1 0,-1-1 0,1 0 1,0 0-1,-1 0 0,1 0 0,0 0 1,-1 0-1,1 0 0,-1 0 1,1 0-1,0-1 0,-1 1 0,1 0 1,-1 0-1,1 0 0,-1-1 0,1 1 1,0 0-1,-1-1 0,1 1 1,-1 0-1,0-1 0,1 1 0,-1-1 1,1 1-1,-1-1 0,0 1 0,1-1 1,-1 1-1,0-1 0,1 1 1,-1-1-1,0 1 0,0-1 0,1 1 1,-1-1-1,0 0 0,0 1 1,0-1-1,0 0 0,11-34-7538,-11 34 7085,5-24-6745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706"/>
    </inkml:context>
    <inkml:brush xml:id="br0">
      <inkml:brushProperty name="width" value="0.025" units="cm"/>
      <inkml:brushProperty name="height" value="0.025" units="cm"/>
    </inkml:brush>
  </inkml:definitions>
  <inkml:trace contextRef="#ctx0" brushRef="#br0">1 50 14221,'0'0'10218,"35"-50"-20980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061"/>
    </inkml:context>
    <inkml:brush xml:id="br0">
      <inkml:brushProperty name="width" value="0.025" units="cm"/>
      <inkml:brushProperty name="height" value="0.025" units="cm"/>
    </inkml:brush>
  </inkml:definitions>
  <inkml:trace contextRef="#ctx0" brushRef="#br0">1 1 14253,'0'0'3428,"2"75"-2435,-2-22 736,3 11-191,1 7-802,2 1-319,-3-2-225,3-4 224,-2-6 33,0-9-257,2-10-96,-1-10-128,3-13-929,4-12-768,4-6-1090,-3-9-1121,4-17-2882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433"/>
    </inkml:context>
    <inkml:brush xml:id="br0">
      <inkml:brushProperty name="width" value="0.025" units="cm"/>
      <inkml:brushProperty name="height" value="0.025" units="cm"/>
    </inkml:brush>
  </inkml:definitions>
  <inkml:trace contextRef="#ctx0" brushRef="#br0">126 0 13581,'0'0'2498,"-10"6"-336,1 1-1861,0 0-1,0 0 0,0 1 1,1 0-1,1 1 1,-1-1-1,1 1 0,1 1 1,0-1-1,0 1 0,0 1 1,2-1-1,-1 0 0,-5 21 1,8-24-175,1 0 1,-1 0 0,1 0-1,1 1 1,-1-1 0,1 0-1,0 1 1,1-1-1,1 8 1,-1-13-102,0 0 0,-1 1-1,1-1 1,1 0 0,-1 0 0,0 0-1,0 0 1,1 0 0,-1 0 0,1-1-1,0 1 1,-1 0 0,1-1 0,0 1 0,0-1-1,0 0 1,0 1 0,0-1 0,0 0-1,1 0 1,-1-1 0,0 1 0,0 0-1,1-1 1,-1 1 0,1-1 0,-1 0-1,0 0 1,1 0 0,2 0 0,4 0 114,1-1 0,-1 0 0,0 0-1,1-1 1,-1 0 0,0-1 0,0 0 0,0 0 0,-1-1 0,1 0 0,-1 0 0,10-8 0,7-6 38,0-2 1,28-30-1,-21 20-182,-32 30-24,0-1 1,0 1 0,1 0 0,-1-1 0,1 1 0,-1 0-1,0 0 1,1-1 0,-1 1 0,1 0 0,-1 0 0,0 0-1,1-1 1,-1 1 0,1 0 0,-1 0 0,1 0 0,-1 0-1,1 0 1,-1 0 0,0 0 0,1 0 0,-1 0 0,1 0-1,-1 0 1,1 0 0,-1 1 0,1-1 0,-1 0 0,0 0-1,1 0 1,-1 1 0,1-1 0,-1 0 0,0 0 0,1 1-1,-1-1 1,0 0 0,1 1 0,-1-1 0,0 0 0,1 1-1,-1-1 1,0 0 0,0 1 0,1-1 0,-1 1 0,0-1-1,0 1 1,0-1 0,0 0 0,0 1 0,0-1 0,0 1-1,0-1 1,0 1 0,0-1 0,0 1 0,0-1 0,0 1-1,0 0 1,4 45-13,-4-26-253,0-17 143,1 0 0,-1 0 0,0 0 0,1 0 1,0 0-1,-1 0 0,1 0 0,1 0 0,-1 0 1,0-1-1,0 1 0,1 0 0,0-1 0,0 1 1,-1-1-1,1 0 0,1 1 0,-1-1 0,0 0 0,0 0 1,1 0-1,-1-1 0,1 1 0,0-1 0,-1 1 1,1-1-1,0 0 0,0 0 0,0 0 0,0 0 1,0 0-1,0-1 0,0 0 0,0 1 0,0-1 1,0 0-1,0 0 0,0-1 0,0 1 0,0-1 0,0 1 1,0-1-1,0 0 0,0 0 0,0-1 0,-1 1 1,5-3-1,4-3-967,0 0 0,0-1 0,-1 0 0,14-15 1,10-11-3848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779"/>
    </inkml:context>
    <inkml:brush xml:id="br0">
      <inkml:brushProperty name="width" value="0.025" units="cm"/>
      <inkml:brushProperty name="height" value="0.025" units="cm"/>
    </inkml:brush>
  </inkml:definitions>
  <inkml:trace contextRef="#ctx0" brushRef="#br0">92 291 6342,'-8'13'4175,"4"-6"-3892,-46 84 3959,45-81-3499,0 2 1,1-1-1,0 0 1,1 1 0,0-1-1,1 1 1,-2 18 0,4-29-707,0 0 0,0 0 0,0 0 0,0 0 0,0 0 0,0 0 0,1 0 0,-1 0 0,0 0 0,0 0 0,1 0 0,-1 0 0,0-1 0,1 1 1,-1 0-1,1 0 0,-1 0 0,1 0 0,0 0 0,-1-1 0,1 1 0,0 0 0,0-1 0,-1 1 0,1 0 0,0-1 0,0 1 0,0-1 0,0 1 0,1 0 1,0-1 49,1 0 0,0 0 0,-1 0 0,1 0 0,0 0 0,-1 0 1,1 0-1,0-1 0,-1 0 0,1 1 0,3-3 0,4-1 194,0-1 0,0 0 0,-1 0 0,0-1 1,11-8-1,8-13-113,-2-2 0,0 0 1,-2-2-1,-1 0 0,-2-2 1,-1-1-1,-1 0 0,-3-1 1,0-1-1,-2 0 1,-2-1-1,12-64 0,-81 248-125,47-119 442,1 2 0,2-1 0,0 1 0,2 0 0,1 1 0,1 58 0,4-83-445,0-1 0,0 0-1,1 0 1,-1 0 0,1 0 0,0-1-1,0 1 1,1 0 0,-1-1 0,1 0-1,0 1 1,5 4 0,-6-7-202,0 0 0,0 0 0,0-1 0,0 1 0,1 0 0,-1-1-1,1 1 1,-1-1 0,1 0 0,4 2 0,-5-3-275,0 1 1,0-1-1,0 0 0,0 0 0,0 0 1,0 0-1,0 0 0,0 0 0,0-1 1,0 1-1,0-1 0,0 1 0,0-1 1,0 0-1,0 0 0,3-2 0,8-11-8430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126"/>
    </inkml:context>
    <inkml:brush xml:id="br0">
      <inkml:brushProperty name="width" value="0.025" units="cm"/>
      <inkml:brushProperty name="height" value="0.025" units="cm"/>
    </inkml:brush>
  </inkml:definitions>
  <inkml:trace contextRef="#ctx0" brushRef="#br0">90 74 20083,'0'0'2434,"3"-8"-458,-2 2-1694,-1 2-220,1 0 1,-1-1-1,1 1 1,1 0 0,-1 0-1,0 0 1,1 0-1,0 0 1,0 0 0,0 0-1,1 0 1,-1 1-1,4-4 1,-5 6-378,-5 9-662,-42 36 1168,39-39-6,0 1-1,1-1 0,0 1 0,0 0 1,0 1-1,0 0 0,1 0 0,0 0 1,-4 8-1,9-14-182,0-1 0,0 1 0,0-1 1,0 1-1,0 0 0,-1-1 0,1 1 0,0 0 0,0-1 1,1 1-1,-1 0 0,0-1 0,0 1 0,0-1 1,0 1-1,0 0 0,1-1 0,-1 1 0,0-1 0,1 1 1,-1 0-1,0-1 0,1 1 0,-1-1 0,1 1 0,-1-1 1,1 0-1,-1 1 0,1-1 0,-1 1 0,1-1 0,-1 0 1,1 1-1,-1-1 0,1 0 0,0 0 0,-1 1 0,1-1 1,-1 0-1,1 0 0,0 0 0,-1 0 0,1 0 0,0 0 1,0 0-1,40 1 103,-31-2-91,70 8 12,-76-7-35,0 1 0,-1-1 0,1 1 0,0 0 0,0 0 0,-1 1 0,1-1 0,-1 1 0,1 0 0,-1 0 0,0 0 0,0 0 0,0 0 0,0 1 1,0-1-1,0 1 0,-1 0 0,4 4 0,-6-6 16,1 1 0,-1-1-1,1 0 1,-1 1 0,1 0 0,-1-1 0,0 1 0,0-1 0,0 1 0,0-1 0,0 1 0,0 0 0,0-1 0,0 1 0,-1-1 0,1 1-1,0-1 1,-1 1 0,1-1 0,-1 1 0,0-1 0,-1 3 0,-1-1 66,0 0-1,1 0 1,-1 0 0,0 0-1,-1-1 1,1 1 0,0-1-1,-7 4 1,-5 0 342,1 0-1,-1 0 1,-25 5-1,34-10-315,-1 1 1,1-1-1,-1 0 0,0-1 0,0 0 0,-7 0 0,-10-9-2205,23 7 1450,-1 1 1,1-1-1,-1 1 1,1-1 0,0 1-1,-1-1 1,1 0-1,0 1 1,0-1-1,0 0 1,-1-3-1,-3-12-10837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842"/>
    </inkml:context>
    <inkml:brush xml:id="br0">
      <inkml:brushProperty name="width" value="0.025" units="cm"/>
      <inkml:brushProperty name="height" value="0.025" units="cm"/>
    </inkml:brush>
  </inkml:definitions>
  <inkml:trace contextRef="#ctx0" brushRef="#br0">136 0 13645,'0'0'5226,"0"15"-3977,-2 94 1634,-17 126-1,12-188-2534,-2 0 0,-1 0 0,-3-1 0,-2-1 0,-30 66 0,34-98-228,6-22 11,6-29-163,11-40-1015,4-1-1,34-102 1,-41 151 447,-4 13 404,0-4 26,1 1 0,1 1 0,1-1 0,18-32 0,-25 50 163,1-1 0,0 0 0,-1 1 0,1-1 0,0 1 0,0 0 0,0-1 0,0 1 0,1 0 0,-1 0 0,1 1 0,-1-1 0,1 0 0,0 1-1,-1 0 1,1-1 0,0 1 0,0 0 0,0 1 0,0-1 0,0 0 0,0 1 0,0 0 0,0-1 0,0 1 0,0 0 0,0 1 0,0-1 0,0 0 0,0 1 0,0 0 0,0 0 0,0 0 0,0 0 0,0 0-1,-1 0 1,1 1 0,0 0 0,-1-1 0,4 4 0,2 1 77,1 0 1,-2 1-1,1 0 0,-1 0 1,0 1-1,0 0 0,-1 0 1,11 17-1,-16-21-26,1-1-1,0 0 1,-1 1 0,1-1 0,-1 1-1,0 0 1,0-1 0,-1 1 0,1 0-1,-1-1 1,0 1 0,0 0 0,0 0-1,0 0 1,-1-1 0,1 1 0,-1 0-1,0-1 1,0 1 0,0-1 0,-1 1-1,1-1 1,-1 1 0,0-1 0,0 0-1,0 0 1,-5 5 0,-2 2 192,0-1 0,-1 0 0,-1-1 0,1 0 0,-1-1 0,-1 0 0,1-1 0,-1 0 0,0 0 0,-1-1 0,1-1 0,-1 0 0,-19 2 0,31-6-281,0 1-1,0-1 0,0 0 0,0 0 0,-1 0 0,1 0 0,0 0 0,0 0 0,0 0 0,0-1 0,0 1 0,-1 0 1,1-1-1,0 1 0,0-1 0,0 1 0,0-1 0,0 1 0,0-1 0,0 0 0,1 1 0,-1-1 0,0 0 0,0 0 1,0 0-1,1 1 0,-2-3 0,1 0-152,0 1 0,1 0-1,-1-1 1,1 1 0,0-1 0,0 1 0,0-1 0,0 1 0,0 0 0,0-1-1,1 1 1,0-4 0,3-6-1363,0 0-1,0 0 0,2 1 0,6-13 1,15-18-7200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216"/>
    </inkml:context>
    <inkml:brush xml:id="br0">
      <inkml:brushProperty name="width" value="0.025" units="cm"/>
      <inkml:brushProperty name="height" value="0.025" units="cm"/>
    </inkml:brush>
  </inkml:definitions>
  <inkml:trace contextRef="#ctx0" brushRef="#br0">55 20 14574,'0'0'1863,"-3"8"-75,-9 26 160,4-14-1022,1 0 0,0 1 1,2-1-1,0 1 1,-2 30-1,7-51-923,0 1 0,0-1 0,0 0 0,0 0 1,0 1-1,0-1 0,0 0 0,0 0 0,0 1 0,0-1 0,0 0 0,0 0 1,0 0-1,0 1 0,0-1 0,0 0 0,0 0 0,0 1 0,1-1 0,-1 0 1,0 0-1,0 0 0,0 1 0,0-1 0,1 0 0,-1 0 0,0 0 0,0 0 0,0 0 1,1 1-1,-1-1 0,0 0 0,0 0 0,1 0 0,-1 0 0,0 0 0,0 0 1,0 0-1,1 0 0,-1 0 0,1 0 0,12-5 228,9-14 379,-16 11-621,-1-1 1,0 0 0,0 0-1,-1-1 1,0 1-1,-1-1 1,0 0 0,-1 0-1,1 0 1,-2 0 0,0-1-1,0 1 1,-1 0 0,0 0-1,0-1 1,-4-15-1,-4 10-540,-1 16-46,8 1 571,0 0 0,0 1 0,0-1 0,0 0 0,0 1 0,1-1 0,-1 0 0,0 1 0,1-1 0,-1 1 0,1-1 0,-1 1 0,1-1 0,0 1 0,0-1 0,-1 3 0,1-1-168,0 0 1,0 0 0,0 0 0,0 0 0,0 1 0,0-1-1,1 0 1,0 0 0,-1 0 0,1 0 0,0 0 0,0 0 0,1 0-1,-1-1 1,1 1 0,-1 0 0,1-1 0,3 4 0,-1-3-363,-1-1 1,1 0-1,-1 0 1,1 0 0,0-1-1,0 1 1,0-1 0,0 0-1,0 0 1,0 0-1,0 0 1,0-1 0,0 0-1,5 0 1,21 0-4266,1-3-1852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545"/>
    </inkml:context>
    <inkml:brush xml:id="br0">
      <inkml:brushProperty name="width" value="0.025" units="cm"/>
      <inkml:brushProperty name="height" value="0.025" units="cm"/>
    </inkml:brush>
  </inkml:definitions>
  <inkml:trace contextRef="#ctx0" brushRef="#br0">168 1 8360,'0'0'7356,"-10"0"-5103,2 1-2008,1 1 1,-1-1-1,1 1 0,0 1 0,0-1 1,0 1-1,0 0 0,0 1 1,1 0-1,-1 0 0,1 0 0,0 1 1,0 0-1,1 0 0,-1 0 1,1 1-1,0 0 0,-6 9 0,7-10-42,1 1-1,-1 0 0,1 1 0,0-1 0,1 0 0,-1 1 0,1-1 0,0 1 0,1 0 0,0 0 0,0 0 1,0 0-1,1 7 0,1-13-182,-1 0 0,0 0 0,1 0 1,-1 0-1,1-1 0,-1 1 0,1 0 0,0 0 1,-1 0-1,1-1 0,0 1 0,-1 0 1,1-1-1,0 1 0,0-1 0,0 1 0,0-1 1,-1 1-1,1-1 0,0 1 0,0-1 1,0 0-1,0 0 0,0 1 0,0-1 0,0 0 1,0 0-1,0 0 0,0 0 0,0 0 1,0 0-1,0 0 0,0-1 0,0 1 0,0 0 1,0 0-1,0-1 0,0 1 0,1-2 0,4 1 50,-1-1 0,0 1 0,0-1 0,-1-1-1,1 1 1,8-6 0,-4 0-58,-1 0 0,1-1 0,-1 0 0,-1 0 0,11-18 0,-15 23-160,0-1 0,-1 0 0,0 0 0,0 0 1,0 0-1,0 0 0,-1-1 0,0 1 0,0 0 0,0-1 0,-1 1 1,0 0-1,0-1 0,-1-9 0,1 14 103,0 1 0,-1-1 0,1 0 0,0 1 1,0-1-1,0 0 0,-1 1 0,1-1 0,0 0 0,-1 1 0,1-1 0,0 1 0,-1-1 0,1 1 1,-1-1-1,1 1 0,-1-1 0,1 1 0,-1-1 0,1 1 0,-1 0 0,0-1 0,1 1 1,-1 0-1,0 0 0,1-1 0,-1 1 0,0 0 0,1 0 0,-1 0 0,0 0 0,1 0 1,-1 0-1,0 0 0,1 0 0,-1 0 0,0 0 0,1 0 0,-1 0 0,0 0 0,1 1 1,-1-1-1,0 0 0,1 1 0,-1-1 0,1 0 0,-1 1 0,1-1 0,-2 1 0,0 0-2,0 1-1,0-1 1,0 1 0,0-1-1,0 1 1,0 0-1,1-1 1,-1 1-1,1 0 1,-1 0-1,1 0 1,-3 5 0,-1 27-1770,5-33 1475,0 1 0,0-1 0,0 0 0,0 1 0,1-1 0,-1 1-1,0-1 1,1 1 0,-1-1 0,1 0 0,-1 1 0,1-1 0,-1 1 0,1-1 0,0 0 0,0 0-1,0 0 1,0 1 0,0-1 0,1 1 0,15 5-5584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090"/>
    </inkml:context>
    <inkml:brush xml:id="br0">
      <inkml:brushProperty name="width" value="0.025" units="cm"/>
      <inkml:brushProperty name="height" value="0.025" units="cm"/>
    </inkml:brush>
  </inkml:definitions>
  <inkml:trace contextRef="#ctx0" brushRef="#br0">109 267 2466,'0'0'3961,"4"-9"-859,14-28-16,-17 36-2982,-1 1 1,1-1 0,-1 0 0,0 1 0,1-1 0,-1 1 0,0-1 0,1 0 0,-1 1-1,0-1 1,0 0 0,0 1 0,0-1 0,0 0 0,0 0 0,0 1 0,0-1-1,0 0 1,0 1 0,0-1 0,0 0 0,0 1 0,0-1 0,-1 0 0,1 1 0,0-1-1,-1 0 1,1 1 0,0-1 0,-1 1 0,1-1 0,-1 0 0,1 1 0,-1-1-1,1 1 1,-1-1 0,1 1 0,-1 0 0,1-1 0,-1 1 0,0 0 0,1-1 0,-1 1-1,0 0 1,1 0 0,-1-1 0,0 1 0,1 0 0,-1 0 0,0 0 0,1 0-1,-1 0 1,0 0 0,0 0 0,1 0 0,-1 0 0,0 0 0,-1 1 0,-2-1 41,0 1 0,0 0 0,-1 0 0,1 0 0,0 0 0,0 1 0,-6 3 0,3 1 84,1 0 1,0 0-1,0 1 1,0 0-1,1 1 1,0-1-1,0 1 0,1 0 1,0 0-1,0 0 1,1 1-1,0-1 1,0 1-1,1 0 0,1-1 1,-1 1-1,1 15 1,1-23-225,0 0 1,0 0-1,0 0 0,0 0 1,1-1-1,-1 1 0,0 0 1,1 0-1,-1-1 1,1 1-1,-1 0 0,1-1 1,-1 1-1,1 0 0,0-1 1,-1 1-1,1-1 0,0 1 1,-1-1-1,1 1 1,0-1-1,-1 1 0,1-1 1,0 0-1,0 1 0,0-1 1,-1 0-1,1 0 1,0 0-1,0 1 0,0-1 1,0 0-1,0 0 0,-1 0 1,1-1-1,0 1 0,0 0 1,0 0-1,0 0 1,-1 0-1,1-1 0,0 1 1,0 0-1,0-1 0,41-17 167,-20 3-130,-1-1 0,-1-2 0,0 0 1,-1-1-1,31-41 0,-42 49-48,0 0 0,-1 0-1,0-1 1,-1 0 0,0 0 0,-1-1 0,0 0 0,-1 1 0,-1-1-1,0-1 1,0 1 0,-2 0 0,1-21 0,-2 34-4,0-1 1,0 0-1,0 0 1,0 1-1,0-1 1,0 0-1,0 1 1,0-1-1,0 0 1,-1 0-1,1 1 0,0-1 1,0 0-1,-1 1 1,1-1-1,-1 1 1,1-1-1,-1 0 1,1 1-1,0-1 1,-1 1-1,0-1 1,1 1-1,-1 0 1,1-1-1,-1 1 1,0-1-1,1 1 1,-1 0-1,0 0 1,1-1-1,-1 1 0,0 0 1,1 0-1,-1 0 1,0 0-1,0 0 1,1 0-1,-1 0 1,0 0-1,1 0 1,-1 0-1,0 0 1,0 0-1,1 0 1,-1 1-1,0-1 1,1 0-1,-1 0 1,0 1-1,1-1 1,-1 1-1,1-1 1,-1 0-1,1 1 0,-1-1 1,1 1-1,-1 0 1,-4 2-9,1 0 1,-1 1-1,1-1 0,0 1 1,0 0-1,-6 8 1,-2 10 302,0 0 0,1 1 1,2 1-1,0-1 0,1 2 1,2-1-1,0 1 0,2 0 1,1 0-1,-1 42 0,4-64-253,0 0 0,-1 0 0,1 0 0,1 0 0,-1 1 0,0-1 0,1 0 0,-1 0 0,1 0 0,0 0 0,0 0 0,0 0 0,1 0 0,-1 0 0,1-1-1,-1 1 1,1 0 0,0-1 0,0 1 0,0-1 0,0 0 0,0 0 0,1 0 0,-1 0 0,1 0 0,0 0 0,-1-1 0,1 1 0,0-1 0,0 1 0,0-1 0,0 0 0,0 0 0,0-1 0,0 1 0,0-1 0,0 1 0,0-1 0,1 0-1,-1 0 1,0-1 0,0 1 0,0 0 0,0-1 0,3-1 0,4-1 30,-1 0 1,0 0-1,-1-1 0,1-1 0,-1 1 0,0-1 1,0-1-1,0 1 0,0-1 0,-1-1 0,12-13 1,-11 11-65,0 0-1,-1-1 1,0 0 0,0 0 0,-1 0 0,-1-1 0,0 0 0,0 0 0,3-13 0,-7 23-20,-1 0 1,0 0 0,1 1 0,-1-1 0,0 0-1,1 0 1,-1 0 0,0 0 0,0 1 0,0-1-1,0 0 1,0 0 0,0 0 0,0 0 0,0 0-1,0 1 1,0-1 0,0 0 0,-1 0 0,1 0 0,0 0-1,-1 1 1,1-1 0,0 0 0,-1 0 0,0 0-1,-16 12-222,-17 34 167,29-37 105,0 1-1,1 0 1,0 0 0,0 0 0,1 1 0,0-1 0,1 1-1,0 0 1,-1 15 0,3-24-22,0-1 0,0 1-1,0 0 1,0-1 0,0 1-1,0-1 1,0 1 0,1 0 0,-1-1-1,0 1 1,0 0 0,0-1-1,1 1 1,-1-1 0,0 1 0,1-1-1,-1 1 1,0-1 0,1 1-1,-1-1 1,1 1 0,-1-1 0,1 1-1,-1-1 1,1 0 0,-1 1-1,1-1 1,-1 0 0,1 1 0,-1-1-1,1 0 1,0 1 0,25-5 342,19-21 233,-27 8-519,0-1 0,-2-1-1,17-23 1,12-15-506,-63 105-571,17-45 938,-21 54 300,20-53-421,1 0-1,0 0 1,0-1-1,1 1 1,-1 0-1,1 0 1,-1 0 0,1 0-1,1 0 1,-1 0-1,0 0 1,3 7-1,-3-11 11,1 1 0,-1-1 0,1 1 0,0-1 1,-1 1-1,1-1 0,0 1 0,-1-1 0,1 0 0,0 1 0,-1-1 0,1 0 0,0 1 0,0-1 0,-1 0 0,1 0 0,0 0 0,0 0 0,0 0 0,-1 0 0,1 0 0,0 0 0,0 0 0,-1 0 0,1 0 0,0-1 0,0 1 0,-1 0 0,1-1 0,0 1 0,1-1 0,22-11-4031,1-10-1969,0-7-3390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012"/>
    </inkml:context>
    <inkml:brush xml:id="br0">
      <inkml:brushProperty name="width" value="0.025" units="cm"/>
      <inkml:brushProperty name="height" value="0.025" units="cm"/>
    </inkml:brush>
  </inkml:definitions>
  <inkml:trace contextRef="#ctx0" brushRef="#br0">148 0 12716,'0'0'2733,"-2"13"-960,-38 195 3448,25-149-4438,3 0 0,2 0 1,-2 75-1,16-93-576,1-30-85,3-27-179,-5 0-939,-1 0 0,0 0 0,-1 0 0,-1 0 0,-1-1 0,0 1 0,-1 0 0,-1 0 0,0 0 0,-1 1 0,-1-1-1,-1 1 1,0 0 0,0 0 0,-2 1 0,-12-20 0,8 23 1353,7 14 3072,6-2-3167,-1 0-1,0 1 0,0-1 0,0 1 0,1-1 1,-1 0-1,1 1 0,-1-1 0,1 0 1,0 1-1,-1-1 0,1 0 0,0 0 0,0 0 1,0 0-1,0 0 0,1 2 0,5 2 20,0-1 1,1 0-1,-1 0 0,1 0 0,0-1 1,0 0-1,0-1 0,0 0 1,0 0-1,1-1 0,-1 0 0,1 0 1,14-1-1,-9 0-367,1-1 0,-1-1 0,0 0 1,1 0-1,-1-2 0,-1 0 0,19-7 0,-22 6-815,-1 0-1,1-1 0,-1 0 0,0-1 1,-1 0-1,0 0 0,0 0 1,0-1-1,-1-1 0,11-16 0,6-18-3907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697"/>
    </inkml:context>
    <inkml:brush xml:id="br0">
      <inkml:brushProperty name="width" value="0.025" units="cm"/>
      <inkml:brushProperty name="height" value="0.025" units="cm"/>
    </inkml:brush>
  </inkml:definitions>
  <inkml:trace contextRef="#ctx0" brushRef="#br0">75 43 9577,'2'-9'4479,"0"-2"-3698,4-11 2781,-12 38-1403,-17 62-1734,10-42-79,2 1-1,1 1 0,2 0 0,-5 74 0,13-111-358,0 0-1,0 1 0,0-1 0,0 0 1,0 0-1,0 0 0,0 0 0,0 0 0,1 0 1,-1 0-1,1 0 0,-1 0 0,0 0 0,1 0 1,0 0-1,-1 0 0,1 0 0,-1 0 0,1 0 1,0-1-1,0 1 0,0 0 0,-1 0 0,1-1 1,0 1-1,0-1 0,0 1 0,1 0 0,1 0-58,-1-1-1,1 1 1,0-1-1,-1 0 1,1 0-1,0 0 1,-1 0-1,1 0 1,0-1-1,-1 1 0,5-2 1,1-1-96,0 0 0,0 0 1,-1 0-1,1-1 0,-1 0 0,14-10 1,3-10 1110,0-1 0,-2 0 1,36-55-1,-46 61-1057,-1 0-1,-1-1 0,0 0 0,-2 0 1,0-1-1,-2 0 0,5-23 1,-18 70 389,-49 190 3283,53-204-3383,-1 8-69,1 0 0,0-1 0,1 1 0,1 0 0,3 34 0,-2-54-103,0-1 0,0 1 0,0-1 0,1 0 0,-1 1 0,0-1 0,0 1 0,0-1 0,0 1 0,1-1 0,-1 1 0,0 0 0,0-1 0,1 1 1,-1-1-1,0 1 0,1-1 0,-1 1 0,1 0 0,-1-1 0,0 1 0,1 0 0,-1-1 0,1 1 0,-1 0 0,1 0 0,-1 0 0,1-1 0,-1 1 0,1 0 0,-1 0 0,1 0 0,-1 0 0,1 0 0,-1 0 0,1 0 0,0 0 0,-1 0 0,1 0 0,-1 0 1,1 0-1,-1 0 0,1 0 0,-1 1 0,1-1 0,-1 0 0,1 0 0,-1 1 0,1-1 0,-1 0 0,0 1 0,1-1 0,-1 0 0,1 1 0,-1-1 0,0 0 0,1 1 0,-1-1 0,0 1 0,0-1 0,1 1 0,-1-1 0,0 1 0,0 0 0,0-10-149,0 1-1,-1 0 0,0-1 1,0 1-1,-1 0 0,-1 0 1,1 0-1,-1 0 0,0 1 0,-1-1 1,-7-11-1,-8-9-221,-34-42 0,9 15-56,35 43 424,5 6 119,0 1 1,0 0 0,1-1 0,0 0 0,0 0 0,-3-9-1,6 14-57,0 1-1,0 0 1,0-1-1,0 1 1,1-1-1,-1 1 1,0 0-1,0-1 1,1 1-1,-1 0 0,0-1 1,1 1-1,-1 0 1,0 0-1,1-1 1,-1 1-1,0 0 1,1 0-1,-1-1 0,0 1 1,1 0-1,-1 0 1,1 0-1,-1 0 1,0 0-1,1 0 1,-1 0-1,1 0 0,-1 0 1,1 0-1,-1 0 1,0 0-1,1 0 1,-1 0-1,1 0 1,0 0-1,21 2 313,-21-2-283,118 21 1771,-69-11-1787,55 4 1,-22-11-1902,-26-4-2151,12-4-4356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3:00.294"/>
    </inkml:context>
    <inkml:brush xml:id="br0">
      <inkml:brushProperty name="width" value="0.025" units="cm"/>
      <inkml:brushProperty name="height" value="0.025" units="cm"/>
    </inkml:brush>
  </inkml:definitions>
  <inkml:trace contextRef="#ctx0" brushRef="#br0">1 433 16848,'1294'-162'-2935,"-532"69"4765,489-35 3227,7 79-1701,-293 70-3847,-653-14-6540,-197-11-1339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57.345"/>
    </inkml:context>
    <inkml:brush xml:id="br0">
      <inkml:brushProperty name="width" value="0.025" units="cm"/>
      <inkml:brushProperty name="height" value="0.025" units="cm"/>
    </inkml:brush>
  </inkml:definitions>
  <inkml:trace contextRef="#ctx0" brushRef="#br0">7435 177 4292,'0'0'6513,"4"-9"-6219,1 3-258,1-1 1,-1 1-1,1-1 1,0 1-1,0 1 1,1-1-1,-1 1 1,1 1-1,1-1 1,-1 1 0,0 0-1,17-5 1,-23 8 107,-44 2 1249,-22 15-1165,55-12-83,0-1 1,0 0-1,0 0 0,0-1 1,-1-1-1,1 0 1,-1 0-1,0-1 0,-17-2 1,-25-16-414,40 12 282,0 1-1,0 1 1,-23-4-1,-34 1 160,-132 6 0,92 3-86,-337-29 4,167 5 245,-475-8 584,0 47-111,-731 107-851,612-88-140,141-12-85,553-9 215,0 8 1,-184 49-1,293-54 31,-226 65 22,251-67 11,1 1-1,0 3 1,2 2-1,-52 34 1,86-49-11,0 1-1,1 0 1,0 0 0,0 1 0,1 0 0,0 1 0,1-1 0,0 1-1,0 0 1,1 1 0,1-1 0,-1 1 0,2 0 0,0 0 0,0 1 0,1-1-1,0 1 1,0 16 0,1-9 32,1-1 0,0 0 0,1 1 0,2-1 0,0 0-1,0 0 1,2-1 0,0 1 0,1-1 0,1 0 0,9 17 0,-4-14-28,2 0 0,0 0 1,1-2-1,1 0 1,1 0-1,0-2 0,25 19 1,-12-15-12,0 0 1,1-2 0,1-1 0,42 15-1,9-4 10,1-3 0,1-5 0,102 12 0,-4-11-21,0-8 0,240-13 1,369-65-667,-392 27 289,476-29 217,363-33 71,773-31-273,-988 37 411,-989 89-30,8-1-20,45-12 0,-78 15 17,0 0-1,-1 0 1,1-1 0,-1 0 0,0 0-1,0-1 1,0-1 0,-1 1 0,0-1 0,10-10-1,-15 14 33,-1-1-1,0 0 0,0 0 0,0 0 1,0 0-1,0 0 0,-1 0 1,1 0-1,-1 0 0,0-1 0,0 1 1,0-1-1,0 1 0,-1-1 0,0 1 1,1-1-1,-1-4 0,-1 2 9,0 0-1,0 1 1,-1-1 0,0 0-1,0 1 1,0-1 0,0 1-1,-1-1 1,-5-6 0,-5-6 0,-1 2 0,0 0 0,-1 0 0,-26-20 0,5 6-7,-1 2 0,-1 2 0,-2 1 0,0 2 0,-1 2 0,-2 2 0,0 2 0,-1 1 0,0 3 0,-1 1 0,0 2 0,-1 3 0,-78-4 0,-98 14 416,-9 0-3789,179-9-562,5-13-2134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40.809"/>
    </inkml:context>
    <inkml:brush xml:id="br0">
      <inkml:brushProperty name="width" value="0.025" units="cm"/>
      <inkml:brushProperty name="height" value="0.025" units="cm"/>
    </inkml:brush>
  </inkml:definitions>
  <inkml:trace contextRef="#ctx0" brushRef="#br0">8220 271 6887,'0'0'5626,"-9"-7"-4996,0 0-536,1 1 1,-2 0-1,1 0 0,0 1 1,-1 0-1,0 1 0,0 0 1,-17-4-1,-45-3 216,-128-4 0,8 2 132,-5-12-346,-378-32 1965,-783 44-1531,1203 13-628,-910 60 313,6 76 270,-680 43 139,1600-171-505,-217 42-1,258-29-115,2 5 0,-183 75 0,39 15-40,188-87 17,1 2 0,-67 55 1,111-80-7,1 0 0,0 0 0,0 0 0,0 1 1,0 0-1,1 0 0,0 0 0,1 1 0,-7 14 0,10-18 20,-1 0 0,1-1 0,1 1-1,-1 0 1,1-1 0,-1 1-1,1 0 1,0 0 0,0-1 0,1 1-1,-1 0 1,1 0 0,0-1-1,-1 1 1,2-1 0,-1 1 0,0-1-1,1 1 1,0-1 0,0 0-1,0 1 1,0-1 0,0 0 0,0 0-1,4 3 1,6 4 30,1 0-1,-1 0 1,2-1 0,-1-1 0,1 0-1,0-1 1,1 0 0,0-1-1,0-1 1,23 5 0,20 2 27,85 6 0,676 10 42,-715-27-85,1058-1 93,205 3 17,-795 13-160,99 1-12,924-101 108,-9-107-86,-1466 177-59,99-16-17,-177 22 115,0-2 0,-1-2 0,44-19 0,-77 28 39,-1 0 0,-1-1 0,1 0 0,0 0 0,-1-1 0,0 0 0,0 0 0,0 0 1,-1-1-1,0 0 0,0 0 0,0 0 0,-1-1 0,0 1 0,0-1 0,0 0 0,-1 0 0,0-1 1,-1 1-1,1-1 0,-2 1 0,1-1 0,-1 0 0,0 1 0,0-1 0,-1 0 0,0 0 0,-1 0 0,0 1 1,0-1-1,0 0 0,-1 0 0,0 1 0,-1 0 0,0-1 0,0 1 0,0 0 0,-1 0 0,0 0 0,-6-7 1,-9-11 7,-1 2 1,-1 0-1,-1 2 1,-1 0-1,-1 1 1,0 2 0,-2 0-1,-28-14 1,-21-7 110,-133-50 1,-274-56-1822,-13 39-2975,404 88 3497,-61-12-8197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07.245"/>
    </inkml:context>
    <inkml:brush xml:id="br0">
      <inkml:brushProperty name="width" value="0.025" units="cm"/>
      <inkml:brushProperty name="height" value="0.025" units="cm"/>
      <inkml:brushProperty name="color" value="#E71224"/>
    </inkml:brush>
  </inkml:definitions>
  <inkml:trace contextRef="#ctx0" brushRef="#br0">91 100 10666,'0'0'262,"-10"-3"197,2 0-247,-3 0 349,0 0 0,0 0-1,0 1 1,-18-2 0,39 19-454,0-8-98,-1-2 0,1 1 1,-1-1-1,1-1 1,1 1-1,-1-2 0,1 1 1,-1-2-1,23 4 0,12-1 94,47-2-1,-83-2-80,563 41 1329,427-5-525,-395-28-804,-549-6-21,1039 26 105,784-19 193,-1035-47-154,-325 7-76,1293-64 790,-1251 42-37,-558 52-1010,1 0-1,-1-1 1,0 1-1,0 0 0,0-1 1,0 1-1,0-1 1,0 0-1,0 0 1,0 0-1,0 0 1,0 0-1,0 0 0,-1 0 1,1-1-1,0 1 1,-1-1-1,1 1 1,-1-1-1,0 1 1,1-1-1,-1 0 0,0 0 1,0 0-1,0 0 1,0 0-1,1-3 1,0-25-4350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12.529"/>
    </inkml:context>
    <inkml:brush xml:id="br0">
      <inkml:brushProperty name="width" value="0.025" units="cm"/>
      <inkml:brushProperty name="height" value="0.025" units="cm"/>
    </inkml:brush>
  </inkml:definitions>
  <inkml:trace contextRef="#ctx0" brushRef="#br0">0 4 17008,'0'0'267,"12"0"-1639,162-1 1130,-79-2 704,178 19 1,-202-6-276,68 12 139,193 5-1,436-39 150,-73 1-336,1077 2-80,-985 28-45,-351-6-1,819 4 227,-510 24 333,-212-4-169,-508-36-647,83 2-575,-37-6-6828,-49-1 2585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36.702"/>
    </inkml:context>
    <inkml:brush xml:id="br0">
      <inkml:brushProperty name="width" value="0.025" units="cm"/>
      <inkml:brushProperty name="height" value="0.025" units="cm"/>
    </inkml:brush>
  </inkml:definitions>
  <inkml:trace contextRef="#ctx0" brushRef="#br0">0 163 10794,'0'0'854,"9"2"-688,-1 0-128,0-1 1,0-1-1,-1 0 0,1 0 1,0 0-1,0-1 0,-1 0 1,1 0-1,0-1 0,9-4 1,-1 2 71,0 1 1,1 0-1,-1 1 0,0 0 1,34 3-1,85 14 614,-27-1-18,349-4 586,-104-6-1110,20 15-116,522 13 22,319-85-27,-212 2 39,7 62 106,-822-6-167,260-2 153,528-64 1,-775 37-161,442-38 1243,-635 61-1625,11 0 872,-11 2-6448,-11-5 1826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54.433"/>
    </inkml:context>
    <inkml:brush xml:id="br0">
      <inkml:brushProperty name="width" value="0.025" units="cm"/>
      <inkml:brushProperty name="height" value="0.025" units="cm"/>
    </inkml:brush>
  </inkml:definitions>
  <inkml:trace contextRef="#ctx0" brushRef="#br0">209 300 3171,'-10'-2'3582,"-4"-1"-2997,-6-3-220,0 1-1,0 1 1,0 1 0,-1 1 0,1 1 0,-35 2 0,47 3-307,17-1-224,18-1 12,9-5 143,0-2 0,-1-1 0,0-2 0,0-1-1,37-15 1,56-15-7,50 0 1057,2 8 0,344-16 1,-181 37-445,740 6 107,-16 19-657,-591-14 6,1042-1 56,-782-29 163,-365 11-161,-190 9-110,429-9 648,-608 18-658,0 0 0,-1 0 1,1 1-1,0-1 0,0 1 1,0-1-1,-1 1 0,1 0 0,0-1 1,-1 1-1,1 0 0,0 0 1,-1 0-1,1 1 0,-1-1 1,0 0-1,1 0 0,-1 1 0,0-1 1,0 1-1,0-1 0,0 1 1,0 0-1,0-1 0,0 1 1,0 1-1,1 3-543,0-1 0,-1 0 1,0 0-1,0 1 0,0-1 0,0 1 0,-1 8 1,-2 10-4439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232"/>
    </inkml:context>
    <inkml:brush xml:id="br0">
      <inkml:brushProperty name="width" value="0.025" units="cm"/>
      <inkml:brushProperty name="height" value="0.025" units="cm"/>
    </inkml:brush>
  </inkml:definitions>
  <inkml:trace contextRef="#ctx0" brushRef="#br0">246 1 5093,'0'0'7794,"-3"11"-7041,-18 107 417,-9 154 1,13 136-643,9-147-296,-67 693 43,3-55 69,70-852-337,-10 177 166,21 279 0,-7-443 178,-4-37-1197,2-23 738,0 0 1,0 0-1,0 0 0,0 0 1,0 0-1,0 0 1,0 0-1,0-1 1,0 1-1,0 0 1,0 0-1,-1 0 1,1 0-1,0 0 0,0 0 1,0 0-1,0 0 1,0 0-1,0 0 1,0 0-1,0 0 1,-1 0-1,1 0 1,0 0-1,0 0 1,0 0-1,0 0 0,0 0 1,0 0-1,0 0 1,-1 0-1,1 0 1,0 0-1,0 0 1,0 0-1,0 0 1,0 0-1,0 0 0,0 0 1,-1 0-1,1 1 1,0-1-1,-11-33-3869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905"/>
    </inkml:context>
    <inkml:brush xml:id="br0">
      <inkml:brushProperty name="width" value="0.025" units="cm"/>
      <inkml:brushProperty name="height" value="0.025" units="cm"/>
    </inkml:brush>
  </inkml:definitions>
  <inkml:trace contextRef="#ctx0" brushRef="#br0">1 0 10250,'0'0'4644,"8"4"-4799,13 5 37,0-2 0,1 0 0,0-1 0,41 4 0,102 4 225,-125-12-168,761 42 2073,-32-22-1337,-43-3 193,406-13-612,-740-11-192,-360 8-5,0 1-1,35 9 1,-36-6 41,61 6 1,-81-12-104,0-1 1,0-1-1,0 0 1,0 0 0,-1-1-1,1-1 1,0 1 0,-1-2-1,16-6 1,-18 7-474,0 1 1,0 0 0,1 0-1,-1 1 1,0 0-1,1 0 1,-1 1 0,17 2-1,2-1-3626,-10-1-14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553"/>
    </inkml:context>
    <inkml:brush xml:id="br0">
      <inkml:brushProperty name="width" value="0.025" units="cm"/>
      <inkml:brushProperty name="height" value="0.025" units="cm"/>
    </inkml:brush>
  </inkml:definitions>
  <inkml:trace contextRef="#ctx0" brushRef="#br0">118 0 10346,'-3'10'2824,"-27"81"1458,-27 97 808,49-153-4222,1 0 0,1 0 0,0 57 0,6-85-831,1-1 1,0 1-1,0 0 0,0 0 1,4 10-1,-5-16-42,0 0 0,1 0 1,-1 0-1,0 0 0,1 0 1,-1 0-1,0 0 0,1 0 0,0 0 1,-1 0-1,1 0 0,-1 0 1,1 0-1,0-1 0,0 1 0,-1 0 1,1 0-1,0-1 0,0 1 1,0 0-1,0-1 0,0 1 0,0-1 1,0 1-1,0-1 0,0 0 1,0 1-1,0-1 0,0 0 1,0 0-1,1 0 0,-1 0 0,0 0 1,0 0-1,0 0 0,0 0 1,0 0-1,0 0 0,0-1 0,0 1 1,0 0-1,2-2 0,-1 1-80,0-1 0,0 0 0,0 0 0,0 0 0,0 0 0,-1 0 0,1 0 0,-1 0 0,0-1 0,1 1 0,-1 0 0,0-1 0,0 1 0,-1-1 1,1 1-1,0-1 0,-1 0 0,0-2 0,4-53-1388,-4 52 1373,0-4-59,1-1 0,-2 1-1,1-1 1,-1 1-1,-1 0 1,0 0 0,0 0-1,-1 0 1,-1 0-1,0 0 1,0 0 0,0 1-1,-10-15 1,13 24 164,1-1-1,0 1 1,0-1 0,0 1 0,-1-1 0,1 1-1,0-1 1,0 1 0,-1 0 0,1-1-1,0 1 1,-1-1 0,1 1 0,-1 0 0,1-1-1,-1 1 1,1 0 0,0 0 0,-1-1-1,1 1 1,-1 0 0,1 0 0,-1-1 0,1 1-1,-1 0 1,0 0 0,1 0 0,-1 0-1,1 0 1,-1 0 0,1 0 0,-1 0 0,1 0-1,-1 0 1,1 0 0,-1 0 0,1 1-1,-1-1 1,1 0 0,-1 0 0,1 0 0,-1 1-1,1-1 1,-1 0 0,1 1 0,-1-1-1,1 0 1,0 1 0,-1-1 0,1 1 0,0-1-1,-1 0 1,1 1 0,0-1 0,0 1-1,-1-1 1,1 1 0,0-1 0,0 1 0,0-1-1,-1 1 1,1-1 0,0 1 0,0-1-1,0 2 1,0 1 15,-1 0-1,1 0 1,-1 0-1,1 0 1,0 0-1,0 0 1,1 0 0,-1 0-1,0 0 1,1 0-1,1 4 1,1-3-32,0-1 0,0 1 0,0 0 0,1-1 1,-1 0-1,1 1 0,0-1 0,-1-1 0,2 1 1,-1 0-1,0-1 0,0 0 0,1 0 0,-1-1 1,1 1-1,0-1 0,4 1 0,14 3-874,0-1-1,26 1 1,-24-3 6,76 2 23,-93-4 985,-1 0 0,0-1 0,0 0 1,0 0-1,0 0 0,0-1 1,0-1-1,0 1 0,0-1 1,-1 0-1,8-5 0,-13 8 41,0-1-1,-1 1 1,1-1-1,0 0 1,0 1-1,0-1 1,0 0-1,-1 0 1,1 1-1,0-1 0,-1 0 1,1 0-1,-1 0 1,1 0-1,-1 0 1,1 0-1,-1 0 1,1-2-1,-1 2-69,0 1-1,-1-1 1,1 1-1,0-1 1,0 1-1,-1-1 1,1 1-1,0-1 1,-1 1-1,1-1 1,0 1-1,-1-1 1,1 1-1,-1 0 1,1-1-1,0 1 1,-1 0-1,1-1 1,-1 1-1,1 0 0,-1-1 1,0 1-1,1 0 1,-2 0-1,-2-1 61,0 0 1,0 0-1,0 0 0,0 1 0,0 0 0,0 0 0,0 0 0,-6 1 0,3 1-89,1 0-1,-1 1 1,1 0 0,0 0 0,0 0-1,0 0 1,1 1 0,-1 0 0,1 1-1,0-1 1,-5 7 0,7-9 2,0 1 0,1-1 0,0 1 0,0 0 1,0-1-1,0 1 0,0 0 0,0 1 0,1-1 0,0 0 0,-1 0 0,1 0 0,0 1 1,1-1-1,-1 1 0,1-1 0,-1 1 0,1-1 0,0 1 0,0-1 0,1 1 0,-1-1 1,2 7-1,0-8-60,0 1-1,0-1 1,0 0 0,0 0 0,0 0 0,0 0 0,0 0 0,1 0 0,-1-1 0,1 1 0,-1-1 0,1 0 0,0 0 0,-1 0 0,1 0 0,0 0-1,0 0 1,0-1 0,0 1 0,0-1 0,4 0 0,6 1 23,0-1-1,0 0 1,20-3-1,-28 2-13,0 0 1,1 0-1,-1-1 0,0 0 1,0 0-1,-1 0 0,1-1 1,0 0-1,-1 1 0,1-2 1,-1 1-1,0 0 0,0-1 1,0 0-1,-1 0 0,1 0 1,-1 0-1,0-1 0,0 1 1,0-1-1,-1 0 0,0 0 1,3-6-1,-3 5-142,0-1 1,-1 1-1,0-1 0,0 0 0,0 1 1,-1-1-1,1 0 0,-2-7 0,0 9-345,0-1-1,0 0 0,0 1 0,-1-1 0,0 1 1,0-1-1,0 1 0,-1 0 0,-4-8 1,-9-11-6229,1 1-7670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245"/>
    </inkml:context>
    <inkml:brush xml:id="br0">
      <inkml:brushProperty name="width" value="0.025" units="cm"/>
      <inkml:brushProperty name="height" value="0.025" units="cm"/>
    </inkml:brush>
  </inkml:definitions>
  <inkml:trace contextRef="#ctx0" brushRef="#br0">111 1 15983,'0'0'3235,"10"3"-2845,13 1-175,1-1 1,0-1 0,37-2-1,-47 0-218,-12 0 5,1 0 0,-1 0 0,0 0 0,1 0 0,-1 1 0,0-1 0,0 1 0,1-1 0,-1 1 0,0 0 0,0 0-1,0 0 1,0 0 0,0 0 0,0 0 0,0 1 0,0-1 0,-1 1 0,1-1 0,0 1 0,1 2 0,-1-1 9,-1 0 1,1 0 0,-1 0 0,0 1-1,0-1 1,0 0 0,0 1 0,-1-1 0,1 1-1,-1-1 1,0 1 0,0 5 0,-2 4 59,0 0 0,0-1 0,-1 1 1,-1-1-1,0 1 0,-9 18 0,-26 38 352,-3-1 0,-3-2 1,-60 66-1,105-131-566,-26 26-285,10-16-1684,15-11 1914,1 0 0,0 0 0,-1 0 0,1 0 0,-1 0-1,1 0 1,0 0 0,-1 0 0,1 0 0,-1 0 0,1 0 0,-1 0 0,1 0 0,0 0 0,-1 0-1,1 0 1,-1 0 0,1 0 0,0 0 0,-1-1 0,1 1 0,0 0 0,-1 0 0,1 0-1,0-1 1,-1 1 0,1 0 0,0-1 0,-1 1 0,1 0 0,0-1 0,-9-23-10143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975"/>
    </inkml:context>
    <inkml:brush xml:id="br0">
      <inkml:brushProperty name="width" value="0.025" units="cm"/>
      <inkml:brushProperty name="height" value="0.025" units="cm"/>
    </inkml:brush>
  </inkml:definitions>
  <inkml:trace contextRef="#ctx0" brushRef="#br0">1 660 5765,'0'0'8761,"0"-14"-8174,0 1-464,2 0 0,-1 0 0,1 0 1,1 0-1,1 1 0,4-13 0,41-89 483,-9 30-181,0-2 180,86-136-1,-124 218-594,1 1 0,-1 0 0,1-1 0,0 1 1,0 0-1,0 0 0,0 0 0,0 1 1,1-1-1,4-2 0,-7 5-7,-1-1-1,1 1 1,-1 0 0,1 0-1,0 0 1,-1 0 0,1 0-1,-1 0 1,1 0 0,-1 0 0,1 0-1,0 0 1,-1 0 0,1 0-1,-1 0 1,1 1 0,-1-1-1,1 0 1,-1 0 0,1 1-1,-1-1 1,1 0 0,-1 0-1,1 1 1,-1-1 0,1 1 0,-1 0-1,10 26 179,6 128 419,-11-89-570,2 1-1,26 99 1,-11-110-90,-2-34-1549,-19-22 1345,0 1 0,0-1 1,0 1-1,0-1 0,0 1 0,0-1 1,1 0-1,-1 1 0,0-1 1,0 0-1,0 0 0,0 0 0,0 0 1,1 0-1,-1 0 0,0 0 1,0 0-1,0-1 0,0 1 0,2-1 1,11-9-7414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2.080"/>
    </inkml:context>
    <inkml:brush xml:id="br0">
      <inkml:brushProperty name="width" value="0.025" units="cm"/>
      <inkml:brushProperty name="height" value="0.025" units="cm"/>
    </inkml:brush>
  </inkml:definitions>
  <inkml:trace contextRef="#ctx0" brushRef="#br0">32 81 4740,'0'0'5462,"-2"14"-5163,-1 62 758,3 1 0,16 129 0,-6-142-861,-3 0 0,-3 0 0,-6 80 0,-14-96 1181,2-31-322,14-17-1012,-1 0-1,0 0 0,1 0 1,-1 0-1,0-1 0,1 1 1,-1 0-1,1 0 0,-1-1 0,1 1 1,-1 0-1,0 0 0,1-1 1,-1 1-1,1-1 0,0 1 1,-1-1-1,1 1 0,-1 0 0,1-1 1,-1 1-1,1-1 0,0 0 1,0 1-1,-1-1 0,1 1 1,0-1-1,0 1 0,-1-1 0,1 0 1,0 1-1,0-1 0,0-1 1,-5-15 65,1 0-1,1-1 1,0 0 0,2 0 0,0-30 0,12-97-72,-5 99-54,2 1 1,2 0-1,2 0 1,2 1-1,2 1 0,2 0 1,2 1-1,1 2 0,48-69 1,-63 102 18,0 1 1,1-1-1,0 1 0,0 0 1,0 1-1,9-5 1,-15 9-4,0 0 1,0 0-1,0 0 1,0 0 0,0 1-1,1-1 1,-1 0 0,0 1-1,0-1 1,1 1 0,-1 0-1,0-1 1,1 1-1,-1 0 1,0 0 0,1 0-1,-1 0 1,0 0 0,1 0-1,-1 0 1,0 0-1,1 0 1,-1 1 0,0-1-1,1 1 1,-1-1 0,0 1-1,0-1 1,0 1 0,1 0-1,-1-1 1,0 1-1,0 0 1,0 0 0,0 0-1,0 0 1,0 0 0,0 0-1,-1 0 1,1 0-1,0 0 1,-1 0 0,1 1-1,0-1 1,-1 0 0,0 0-1,1 1 1,-1-1-1,1 2 1,0 6 33,0-1 1,0 1-1,-1 0 0,0 0 1,-1 0-1,0 0 1,0-1-1,-1 1 0,0 0 1,0-1-1,-1 0 0,0 1 1,-8 13-1,-7 11 166,-43 60 1,32-52-189,-49 78-58,76-117-204,-3 6 297,4-15-3485,6-26-2122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027"/>
    </inkml:context>
    <inkml:brush xml:id="br0">
      <inkml:brushProperty name="width" value="0.025" units="cm"/>
      <inkml:brushProperty name="height" value="0.025" units="cm"/>
    </inkml:brush>
  </inkml:definitions>
  <inkml:trace contextRef="#ctx0" brushRef="#br0">59 121 3748,'0'0'13762,"-2"10"-13095,1-2-580,0-1-1,1 1 0,0 0 0,0 0 1,1-1-1,0 1 0,0 0 1,1-1-1,0 1 0,0-1 1,1 0-1,-1 0 0,2 0 0,-1 0 1,1 0-1,0-1 0,10 13 1,25 32 49,3-1 1,52 47-1,43 52-1159,-137-149 991,1 0 0,-1 1 0,1-1 0,-1 1 0,1-1 0,-1 1 0,1-1 0,-1 1 0,0-1 0,1 1 0,-1-1 0,0 1 0,1 0 0,-1-1 0,0 1 0,0-1 0,1 1 0,-1 0 0,0-1 0,0 1 0,0 0 0,0-1 0,0 1 0,0 0 0,0-1 0,0 2 0,-16-4-1181,-28-18-1301,44 20 2466,-169-99-7455,57 32 5060,36 26 8497,85 35-641,12-6-3793,26-17-790,15-13-85,86-78 0,-106 80-2902,39-47 0,-25 15-4916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724"/>
    </inkml:context>
    <inkml:brush xml:id="br0">
      <inkml:brushProperty name="width" value="0.025" units="cm"/>
      <inkml:brushProperty name="height" value="0.025" units="cm"/>
    </inkml:brush>
  </inkml:definitions>
  <inkml:trace contextRef="#ctx0" brushRef="#br0">92 3152 3523,'-10'4'3620,"-4"3"-2921,8-4-499,0 0 0,-1 0 0,0-1-1,1 0 1,-1 0 0,-10 1 0,17-3-134,-1 0 0,1 0 0,0 0 0,-1 0 0,1 0 0,-1 0 0,1 0 0,-1 0 0,1 0 0,0 0 0,-1 0 0,1-1 0,-1 1 0,1 0 0,-1 0 0,1 0 0,0-1 0,-1 1 0,1 0 0,0-1 0,-1 1 0,1 0 0,0-1 0,-1 1 0,1 0 0,0-1 0,0 1 0,0 0 0,-1-1 0,1 1 0,0-1 0,0 1 0,0 0 0,0-1 0,0 1 0,-1-1 0,1 1 0,0-1 0,0 1 0,0-1 0,0 1 0,1 0 0,-1-1 1,0 1-1,0-1 0,0 1 0,0-1 0,0 1 0,0 0 0,1-1 0,-1 1 0,0-1 0,1 0 0,11-28 1317,25-25-564,1 2 0,3 2 0,60-57 0,-47 49-571,107-115 76,846-960-488,-761 818 87,100-123-62,29 24 67,-307 350-352,46-47-1882,-100 94 1572,0 0-1,0 0 1,-2-1 0,20-39 0,-16 17-5485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4.568"/>
    </inkml:context>
    <inkml:brush xml:id="br0">
      <inkml:brushProperty name="width" value="0.025" units="cm"/>
      <inkml:brushProperty name="height" value="0.025" units="cm"/>
    </inkml:brush>
  </inkml:definitions>
  <inkml:trace contextRef="#ctx0" brushRef="#br0">0 1 3491,'0'0'6956,"8"0"-6155,-2 0-649,0 1 1,0 0-1,0 0 1,0 1-1,0-1 1,0 1-1,0 1 0,-1-1 1,1 1-1,-1 0 1,0 0-1,0 0 1,0 1-1,0 0 1,0 0-1,-1 0 0,6 7 1,279 280 413,319 416 0,-296-283 962,14 19 510,-213-299-1775,353 438 750,-461-576-991,140 162 577,-115-137-526,1-2 0,2-1 0,39 27-1,-43-41-713,-29-14 500,0 1-1,1-1 0,-1 0 1,1 0-1,-1 0 0,1 0 1,-1 0-1,1 0 1,-1 0-1,0 0 0,1 0 1,-1 0-1,1 0 0,-1 0 1,1 0-1,-1 0 0,1 0 1,-1-1-1,0 1 1,1 0-1,-1 0 0,1 0 1,-1-1-1,0 1 0,1 0 1,-1-1-1,0 1 0,1 0 1,-1-1-1,0 1 1,0 0-1,1-1 0,-1 1 1,0 0-1,0-1 0,0 1 1,1-1-1,-1 1 0,0-1 1,0 1-1,0 0 1,0-1-1,0 1 0,0-1 1,0 1-1,0-1 0,0 1 1,0-1-1,0 1 0,0 0 1,0-1-1,0 1 1,0-1-1,-1 1 0,1-1 1,0 1-1,0 0 0,0-1 1,-1 0-1,-7-22-11309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5.673"/>
    </inkml:context>
    <inkml:brush xml:id="br0">
      <inkml:brushProperty name="width" value="0.025" units="cm"/>
      <inkml:brushProperty name="height" value="0.025" units="cm"/>
    </inkml:brush>
  </inkml:definitions>
  <inkml:trace contextRef="#ctx0" brushRef="#br0">89 0 11851,'0'0'4196,"0"60"-3876,-16-12 1,-2 7 351,2 5-415,1-1-129,3-5 32,3-6-64,6-11-32,3-10-64,0-14-544,3-17-2627,3-25 448,-2-15-2786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045"/>
    </inkml:context>
    <inkml:brush xml:id="br0">
      <inkml:brushProperty name="width" value="0.025" units="cm"/>
      <inkml:brushProperty name="height" value="0.025" units="cm"/>
    </inkml:brush>
  </inkml:definitions>
  <inkml:trace contextRef="#ctx0" brushRef="#br0">0 293 4612,'0'0'10960,"2"10"-9930,2 3-790,0 0 0,1-1-1,1 1 1,0-1 0,0 0-1,2 0 1,-1 0-1,10 10 1,1 1 57,45 51-91,-59-69-143,1-1 0,0 1 1,0-1-1,0 0 0,1 0 0,0-1 0,-1 0 0,1 0 0,0 0 0,1 0 0,9 2 0,-13-5 63,0 0 0,0 0 0,0-1 0,0 1-1,0-1 1,0 1 0,-1-1 0,1 0 0,0 0 0,0 0 0,0 0 0,-1-1 0,1 1 0,-1-1 0,1 1-1,-1-1 1,0 0 0,1 0 0,-1 0 0,0 0 0,0-1 0,-1 1 0,1 0 0,0-1 0,-1 0-1,1 1 1,0-4 0,6-11 203,0 0 0,-1 0 0,5-21 0,-8 25-147,2-8-40,0 0 0,-1-1 0,-2 0 0,0 0 0,-1 1 0,-1-1 0,-4-42-1,1 50-311,0 1-1,-2-1 1,0 1-1,0 0 0,-11-22 1,10 24-639,-2 1 0,0-1 0,0 1-1,-1 0 1,0 0 0,-18-15 0,7 9-4716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635"/>
    </inkml:context>
    <inkml:brush xml:id="br0">
      <inkml:brushProperty name="width" value="0.025" units="cm"/>
      <inkml:brushProperty name="height" value="0.025" units="cm"/>
    </inkml:brush>
  </inkml:definitions>
  <inkml:trace contextRef="#ctx0" brushRef="#br0">192 0 13613,'0'0'7233,"-8"12"-6950,5-9-268,-93 142 465,76-112-464,1 1 1,-27 67 0,65-124-2046,-5 8 1458,94-141-7506,-70 93 3838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976"/>
    </inkml:context>
    <inkml:brush xml:id="br0">
      <inkml:brushProperty name="width" value="0.025" units="cm"/>
      <inkml:brushProperty name="height" value="0.025" units="cm"/>
    </inkml:brush>
  </inkml:definitions>
  <inkml:trace contextRef="#ctx0" brushRef="#br0">214 31 4068,'10'-23'4228,"-8"16"1729,-2 28-5604,-10 11 544,0 12 320,-3 4-545,4 5-63,3 1-32,6-4-193,0-6-224,3-5-96,12-10-64,0-7-576,0-9-481,-4-8-929,-6-5-1025</inkml:trace>
  <inkml:trace contextRef="#ctx0" brushRef="#br0" timeOffset="1">1 295 13132,'0'0'3075,"56"-18"-2178,-14 13-384,10-3-353,-1-2-769,-4-3-6245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5.724"/>
    </inkml:context>
    <inkml:brush xml:id="br0">
      <inkml:brushProperty name="width" value="0.025" units="cm"/>
      <inkml:brushProperty name="height" value="0.025" units="cm"/>
    </inkml:brush>
  </inkml:definitions>
  <inkml:trace contextRef="#ctx0" brushRef="#br0">66 200 7207,'0'0'15887,"-10"11"-15658,-28 36 38,36-45-233,0 1-1,0 0 1,0 1-1,1-1 1,-1 0-1,1 0 0,0 1 1,0-1-1,0 1 1,0-1-1,0 1 1,0 5-1,2-8-15,-1 1 0,0 0 0,0-1 0,1 1 0,-1 0-1,1-1 1,-1 1 0,1 0 0,0-1 0,0 1 0,-1-1 0,1 0 0,0 1 0,0-1 0,0 0 0,1 1-1,-1-1 1,3 2 0,0-1 18,-1 0 0,1 0-1,0 0 1,1-1 0,-1 1 0,0-1-1,0 0 1,1 0 0,-1-1 0,0 1-1,1-1 1,-1 0 0,0 0 0,1-1-1,-1 1 1,6-2 0,-1-1-6,1 0 0,-1-1 0,0 0-1,0-1 1,-1 1 0,1-2 0,-1 1 0,0-1 0,-1-1 0,8-7-1,-3 3-8,-2-1 0,1 0 0,-1-1 0,-1 0 0,11-21 0,-18 32-395,-6 14 203,-3 6 196,1 1 0,-6 28 0,11-35 47,0-1-1,1 0 1,0 0 0,1 1 0,0-1-1,1 0 1,0 0 0,5 15 0,-6-22-43,1-1-1,-1 1 1,1-1 0,0 0 0,0 1 0,0-1-1,1 0 1,-1 0 0,1 0 0,-1-1-1,1 1 1,0-1 0,0 1 0,1-1 0,-1 0-1,0 0 1,1 0 0,-1-1 0,1 1 0,-1-1-1,1 0 1,0 0 0,-1 0 0,1 0 0,0-1-1,0 1 1,7-1 0,-8-1 29,1 1 1,-1 0-1,1-1 1,-1 1-1,0-1 0,1 0 1,-1 0-1,0-1 1,0 1-1,0 0 0,0-1 1,0 0-1,0 0 1,0 0-1,0 0 0,3-4 1,-1 1-6,-1-1 1,1 0-1,-1 0 0,0 0 1,-1 0-1,1-1 0,3-9 1,-2-1 123,0 1 0,-1-1 0,0 0 0,-2 0 0,2-32 0,-8 29-11,4 20-165,0-1 0,0 1 0,0 0 0,-1 0 0,1 0 0,0 0 0,0 0 1,0-1-1,0 1 0,-1 0 0,1 0 0,0 0 0,0 0 0,0 0 0,-1 0 0,1 0 0,0 0 1,0 0-1,0 0 0,-1 0 0,1 0 0,0 0 0,0 0 0,0 0 0,-1 0 0,1 0 1,0 0-1,0 0 0,-1 0 0,1 0 0,0 0 0,0 0 0,0 0 0,0 0 0,-1 1 0,1-1 1,0 0-1,0 0 0,0 0 0,0 0 0,-1 0 0,1 1 0,-1 0-7,0 1 0,-1 0 0,1 0 0,0-1 0,0 1 0,0 0 0,1 0 0,-1 0 0,0 0 0,1 0 0,-1 0 0,1 1 0,0-1 0,-1 3 0,2-3 5,-1 0 0,0 0-1,0 1 1,1-1 0,0 0 0,-1 0-1,1 0 1,0 0 0,0 0 0,0 0-1,0 0 1,0 0 0,0 0 0,1 0-1,-1 0 1,1-1 0,-1 1 0,4 2 0,0 0 2,0-1 1,0 0 0,1 0 0,-1 0 0,1-1 0,0 1 0,6 0 0,-2 0-5,1 0 1,0-1 0,0-1 0,-1 0-1,1 0 1,0-1 0,21-3-1,-27 2 5,-1 0 0,0-1 0,0 0 0,0 0-1,0 0 1,-1 0 0,1 0 0,0-1-1,-1 1 1,1-1 0,-1 0 0,0 0 0,0-1-1,0 1 1,-1-1 0,1 1 0,2-6-1,-2 3 3,0 0-1,0-1 0,0 1 0,-1-1 0,0 0 1,0 0-1,-1 0 0,0 0 0,1-12 0,-2 18-7,0 0 0,0 0-1,0 0 1,-1 0 0,1 0-1,0 1 1,0-1-1,-1 0 1,1 0 0,0 0-1,-1 0 1,1 0 0,-1 1-1,1-1 1,-1 0-1,1 0 1,-1 1 0,1-1-1,-1 0 1,0 1 0,1-1-1,-1 1 1,0-1-1,0 1 1,1-1 0,-1 1-1,0 0 1,0-1 0,0 1-1,0 0 1,0-1-1,1 1 1,-1 0 0,0 0-1,0 0 1,0 0 0,0 0-1,0 0 1,0 0-1,0 0 1,0 0 0,0 1-1,1-1 1,-1 0 0,0 0-1,0 1 1,0-1-1,0 1 1,-1 0 0,-3 1-28,1-1 1,-1 2 0,0-1-1,1 0 1,-1 1-1,1 0 1,-7 6 0,6-4 23,0 1 1,1 0 0,0 0-1,0 0 1,0 0-1,1 0 1,0 1 0,-3 9-1,5-14 4,1 0-1,-1 0 1,1-1 0,-1 1-1,1 0 1,0 0-1,0 0 1,0 0 0,0 0-1,0 0 1,0 0 0,0-1-1,1 1 1,-1 0-1,1 0 1,-1 0 0,1 0-1,0-1 1,0 1 0,-1 0-1,1-1 1,0 1-1,1 0 1,-1-1 0,0 1-1,0-1 1,1 0 0,-1 0-1,1 1 1,-1-1-1,1 0 1,-1 0 0,1 0-1,0 0 1,2 0-1,15 4-913,1 0-1,0-2 0,-1-1 0,1 0 0,0-1 0,0-1 0,24-4 0,16 2 460,-32 2 486,5 0 487,-11 0 3766,-22-7-725,-1-19-2604,-13-44-653,10 56-554,1 0-1,0-1 1,1 1 0,0-1 0,1 1 0,1-1 0,0 0 0,3-18-1,-2 30 97,0 0 1,0 1-1,1 0 0,-1-1 0,0 1 0,1 0 0,0 0 0,-1 0 0,1 0 0,0 0 0,0 0 0,0 0 0,0 0 1,0 1-1,1-1 0,-1 1 0,0 0 0,1 0 0,2-2 0,56-15-4237,-40 13 2330,19-6-2658,-1-3-1323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430"/>
    </inkml:context>
    <inkml:brush xml:id="br0">
      <inkml:brushProperty name="width" value="0.025" units="cm"/>
      <inkml:brushProperty name="height" value="0.025" units="cm"/>
    </inkml:brush>
  </inkml:definitions>
  <inkml:trace contextRef="#ctx0" brushRef="#br0">60 84 10410,'0'0'4900,"-51"0"-4739,43 0-97,7 0 1089,5 0-1153,15 0 224,10 0 192,14 0-63,10 0-161,18-6-96,16-9-1249,9-2-641,9-4-352,4-4-1441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773"/>
    </inkml:context>
    <inkml:brush xml:id="br0">
      <inkml:brushProperty name="width" value="0.025" units="cm"/>
      <inkml:brushProperty name="height" value="0.025" units="cm"/>
    </inkml:brush>
  </inkml:definitions>
  <inkml:trace contextRef="#ctx0" brushRef="#br0">1 68 9673,'0'0'4031,"11"9"-2905,36 32-982,-41-38-142,-1 1-1,1-1 1,-1 0 0,1 0-1,0-1 1,0 0 0,0 0-1,0 0 1,0-1 0,1 0-1,-1 0 1,0 0 0,1-1-1,-1 0 1,0 0-1,1-1 1,-1 0 0,8-1-1,7-4-256,0 0 0,0-2 0,32-16 0,-33 15-315,31-16-1090,-33 15 386,-1 0 0,2 2 0,0 0 1,0 1-1,0 1 0,1 1 0,31-5 0,-50 10 1368,-1 0-1,1 0 1,-1 0 0,1 0 0,-1 0-1,1 0 1,0 0 0,-1 0-1,1 1 1,-1-1 0,1 0-1,-1 0 1,1 0 0,-1 1-1,0-1 1,1 0 0,-1 1-1,1-1 1,-1 0 0,1 1-1,-1-1 1,0 0 0,1 1-1,-1-1 1,0 1 0,0-1-1,1 1 1,-1-1 0,0 1-1,0-1 1,1 1 0,-1 0-1,-2 21 1857,-14 21-820,-2-13-1338,-1-1-1329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115"/>
    </inkml:context>
    <inkml:brush xml:id="br0">
      <inkml:brushProperty name="width" value="0.025" units="cm"/>
      <inkml:brushProperty name="height" value="0.025" units="cm"/>
    </inkml:brush>
  </inkml:definitions>
  <inkml:trace contextRef="#ctx0" brushRef="#br0">25 1 17008,'-12'53'513,"4"5"-289,6 10 256,0 2-63,2 2-193,0 2-192,3 0-160,3 1-1474,0-1-1569,-1-1-64,-4-3-352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457"/>
    </inkml:context>
    <inkml:brush xml:id="br0">
      <inkml:brushProperty name="width" value="0.025" units="cm"/>
      <inkml:brushProperty name="height" value="0.025" units="cm"/>
    </inkml:brush>
  </inkml:definitions>
  <inkml:trace contextRef="#ctx0" brushRef="#br0">8 0 6919,'-7'348'8792,"7"-335"-8686,1-1 1,1 1 0,0-1-1,1 0 1,4 13-1,-6-22-99,-1-1-1,1 0 1,0 0 0,0 1 0,0-1-1,0 0 1,0 0 0,1 0-1,-1 0 1,1 0 0,-1 0-1,1 0 1,0-1 0,0 1-1,-1-1 1,1 1 0,0-1-1,1 1 1,-1-1 0,0 0-1,0 0 1,0 0 0,1-1-1,-1 1 1,0 0 0,1-1-1,-1 1 1,1-1 0,-1 0-1,0 0 1,1 0 0,3-1-1,-6 1-15,14 0-1651,-18 15 812,2-8 1171,-10 32 742,-14 78 0,23-105-3408,0-9-1859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040"/>
    </inkml:context>
    <inkml:brush xml:id="br0">
      <inkml:brushProperty name="width" value="0.025" units="cm"/>
      <inkml:brushProperty name="height" value="0.025" units="cm"/>
    </inkml:brush>
  </inkml:definitions>
  <inkml:trace contextRef="#ctx0" brushRef="#br0">62 0 9577,'0'0'4666,"-2"11"-4495,-6 56 452,2-1 0,4 2 0,9 104 1,7-48-666,-1 6 2326,-6-397-1245,-2 210-1117,2 0 0,25-96 1,-31 149 74,0 0 1,0-1-1,1 1 0,-1 0 1,1 0-1,0 0 0,0 0 1,0 0-1,1 1 0,0-1 1,-1 1-1,1-1 0,0 1 1,1 0-1,-1 0 0,0 1 0,1-1 1,0 0-1,-1 1 0,1 0 1,0 0-1,0 0 0,0 1 1,1-1-1,-1 1 0,0 0 1,1 0-1,-1 1 0,0-1 1,1 1-1,-1 0 0,1 0 1,-1 0-1,0 1 0,9 1 1,-12-2-1,0 0 1,1 1-1,-1-1 0,0 0 1,0 0-1,0 1 0,0-1 1,0 0-1,1 1 1,-1-1-1,0 1 0,0 0 1,0-1-1,0 1 0,-1 0 1,1-1-1,0 1 0,0 0 1,0 0-1,0 0 1,-1 0-1,1 0 0,0 0 1,-1 0-1,1 0 0,-1 0 1,1 2-1,-1 0 5,1-1-1,-1 1 0,0 0 1,0 0-1,0 0 1,-1-1-1,1 1 0,-1 0 1,1 0-1,-1-1 1,-2 5-1,-1 2 23,0 0-1,-1 0 1,0-1 0,0 1 0,-12 12-1,2-5 126,-1 0 0,-1-2 0,-27 20 0,36-29-88,0 0 1,0-1 0,0 0-1,-1 0 1,0-1-1,0 0 1,1-1 0,-1 0-1,-1 0 1,1-1-1,-10 1 1,18-2-109,0 0 1,0 0-1,0 1 1,0-1-1,0 0 1,0 0 0,0 0-1,-1-1 1,1 1-1,1 0 1,-1 0-1,0 0 1,0-1-1,0 1 1,0-1-1,0 1 1,0-1-1,0 1 1,0-1-1,0 1 1,1-1 0,-1 1-1,0-1 1,0 0-1,1 0 1,-1 1-1,1-1 1,-1 0-1,0 0 1,1 0-1,0 0 1,-1 0-1,1 0 1,-1 0 0,1 0-1,0 0 1,0 0-1,0 0 1,-1 0-1,1 0 1,0 0-1,0 0 1,0 0-1,1 0 1,-1 0-1,0 0 1,0 0-1,0 0 1,1 0 0,-1 1-1,1-1 1,-1 0-1,1-2 1,3-4-943,-1 0 1,1 0-1,0 0 1,0 1-1,9-11 1,17-17-3139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525"/>
    </inkml:context>
    <inkml:brush xml:id="br0">
      <inkml:brushProperty name="width" value="0.025" units="cm"/>
      <inkml:brushProperty name="height" value="0.025" units="cm"/>
    </inkml:brush>
  </inkml:definitions>
  <inkml:trace contextRef="#ctx0" brushRef="#br0">146 1 9161,'0'0'8520,"-1"12"-7559,-12 44 39,-1-1 0,-41 98 0,12-35-893,42-116-91,4-21-337,7-19-312,1 0-477,-2-1 0,-1 0 1,-2 0-1,1-45 0,-7 83 1106,0 0-1,0 1 0,1-1 1,-1 0-1,0 0 0,0 0 1,0 1-1,0-1 0,0 0 1,0 0-1,0 0 0,0 0 1,0 1-1,-1-1 0,1 0 1,0 0-1,0 1 0,-1-1 0,1 0 1,0 0-1,-1 1 0,1-1 1,-1 0-1,1 1 0,-1-1 1,1 0-1,-1 1 0,1-1 1,-1 1-1,0-1 0,1 1 1,-1-1-1,0 1 0,1 0 1,-2-1-1,1 2 11,-1-1-1,1 1 1,0 0 0,0 0 0,0 0-1,-1 0 1,1 0 0,0 0 0,1 0-1,-1 1 1,0-1 0,0 0 0,0 0-1,1 1 1,-1-1 0,1 1 0,-1-1 0,1 0-1,-1 3 1,-4 11 171,1 1 0,0-1 0,2 1 0,-1 0 0,2 0 0,0 0 0,1 0 0,1 0 0,0 0 1,5 22-1,-5-32-136,1 0 0,0-1 1,0 1-1,0-1 1,0 1-1,1-1 0,0 0 1,0 0-1,0 0 1,1-1-1,-1 1 0,1-1 1,0 1-1,1-1 1,-1-1-1,1 1 0,-1-1 1,1 1-1,0-1 1,1-1-1,-1 1 0,0-1 1,1 0-1,-1 0 1,1 0-1,0-1 0,-1 0 1,1 0-1,0 0 1,0-1-1,6 0 0,-11 0-32,0 0 0,-1 0 0,1 0 0,-1 0 0,1 0 0,-1 0 0,1 0-1,0 0 1,-1 0 0,1 0 0,-1 0 0,1-1 0,-1 1 0,1 0-1,-1 0 1,1 0 0,-1-1 0,1 1 0,-1 0 0,1-1 0,-1 1-1,1-1 1,-1 1 0,0 0 0,1-1 0,-1 1 0,0-1 0,1 1-1,-1-1 1,0 1 0,0-1 0,1 1 0,-1-1 0,0 1 0,0-1-1,0 1 1,0-1 0,0 0 0,0 1 0,0-1 0,0 1 0,0-1-1,0 1 1,0-1 0,0 0 0,0 1 0,0-1 0,0 1 0,-1-1-1,1 1 1,0-1 0,0 1 0,-1-1 0,1 1 0,0-1 0,-1 1-1,1-1 1,0 1 0,-1-1 0,-23-31 346,-1 6-217,-42-32 0,3 3-57,64 54-85,0 1 0,0 0 0,-1 0 0,1 0 0,0 0 0,0-1 0,0 1 0,-1 0 0,1 0 0,0 0 0,0-1 0,0 1 0,0 0 0,0 0 0,0 0 0,-1-1 0,1 1 0,0 0 0,0-1 0,0 1 0,0 0 1,0 0-1,0-1 0,0 1 0,0 0 0,0 0 0,0-1 0,0 1 0,0 0 0,0 0 0,0-1 0,0 1 0,0 0 0,1 0 0,-1-1 0,0 1 0,0 0 0,0-1 0,13-4-141,31 0-619,-24 4-248,31-9-2597,7-5-2840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149"/>
    </inkml:context>
    <inkml:brush xml:id="br0">
      <inkml:brushProperty name="width" value="0.025" units="cm"/>
      <inkml:brushProperty name="height" value="0.025" units="cm"/>
    </inkml:brush>
  </inkml:definitions>
  <inkml:trace contextRef="#ctx0" brushRef="#br0">0 1 1922,'0'0'15406,"51"31"-15181,-26-13 415,6 1-448,4 0-96,0 2-63,3-1-738,-8-2-576,-6-1-1314,-12-1-480,-7-3-32,-5-4-192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476"/>
    </inkml:context>
    <inkml:brush xml:id="br0">
      <inkml:brushProperty name="width" value="0.025" units="cm"/>
      <inkml:brushProperty name="height" value="0.025" units="cm"/>
    </inkml:brush>
  </inkml:definitions>
  <inkml:trace contextRef="#ctx0" brushRef="#br0">1 407 10698,'0'0'5285,"51"-80"-3908,-6 38-608,6-7-320,7-1-257,1 1-128,2 7-513,-7 4-1601,-7 7-320,-11 6-2274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943"/>
    </inkml:context>
    <inkml:brush xml:id="br0">
      <inkml:brushProperty name="width" value="0.025" units="cm"/>
      <inkml:brushProperty name="height" value="0.025" units="cm"/>
    </inkml:brush>
  </inkml:definitions>
  <inkml:trace contextRef="#ctx0" brushRef="#br0">232 1 15919,'0'0'1634,"-5"14"-1394,-66 154-141,57-140 198,-1 0 0,-1-1 1,-2-1-1,-28 33 0,46-59-288,-27 25 540,26-24-546,1-1 0,0 0 0,-1 1 1,1-1-1,0 0 0,-1 1 0,1-1 0,0 0 0,-1 0 0,1 1 0,-1-1 1,1 0-1,-1 0 0,1 0 0,0 0 0,-1 0 0,1 1 0,-1-1 0,1 0 0,-1 0 1,1 0-1,-1 0 0,1 0 0,-1 0 0,1 0 0,-1-1 0,1 1 0,-1 0 0,1 0 1,0 0-1,-1 0 0,1-1 0,-1 1 0,1 0 0,0 0 0,-1-1 0,1 1 1,-1 0-1,1-1 0,0 1 0,-1 0 0,1-1 0,0 1 0,0 0 0,-1-1 0,1 1 1,0-1-1,0 1 0,0-1 0,-1 1 0,1 0 0,0-1 0,0 1 0,0-1 0,0 1 1,0-1-1,0 1 0,0-1 0,0 1 0,0-1 0,0 1 0,0-1 0,0 1 1,1 0-1,-1-2 0,1-10-326,0 0 1,1 0 0,0 1 0,1-1-1,1 0 1,8-19 0,38-71-3139,-29 63 1885,29-59-383,-64 157 3225,6-39-807,1-1 1,1 1 0,0 1 0,2-1-1,0 0 1,1 1 0,1 26 0,2-44-428,0 0 1,1-1 0,-1 1 0,1-1-1,-1 0 1,1 1 0,0-1 0,0 1-1,0-1 1,0 0 0,0 0 0,1 0-1,-1 1 1,1-1 0,0-1 0,-1 1 0,1 0-1,0 0 1,0-1 0,4 4 0,-2-3 21,1 0 1,-1 0-1,1 0 1,0 0-1,-1-1 1,1 1-1,0-1 1,0 0-1,0-1 1,8 1-1,-9-1-36,0 0 0,0 1 0,0-2 1,0 1-1,0 0 0,0-1 0,0 0 0,0 0 0,0 0 0,-1 0 0,1-1 1,0 1-1,-1-1 0,1 0 0,-1 0 0,1 0 0,-1-1 0,0 1 0,0-1 1,0 0-1,-1 1 0,1-1 0,0-1 0,-1 1 0,0 0 0,0-1 0,0 1 0,0-1 1,1-3-1,-3 3-12,1 1 0,-1 0 0,0-1 0,0 1 0,0 0 0,0-1 0,-1 1 0,1 0 0,-1-1 0,0 1 0,0 0 0,0 0 0,-1 0 0,1 0 0,-1 0 0,1 0 0,-1 0 0,0 0 0,0 1 0,0-1 0,-1 1 0,1-1 0,-1 1 0,1 0 0,-1 0 0,-3-2 1,-10-5 32,1 0 1,-2 1-1,-33-11 1,-14-8-30,129 18-704,-27 3-1236,1-2 0,-1-1 0,48-19 0,-1-4-6467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40.612"/>
    </inkml:context>
    <inkml:brush xml:id="br0">
      <inkml:brushProperty name="width" value="0.025" units="cm"/>
      <inkml:brushProperty name="height" value="0.025" units="cm"/>
    </inkml:brush>
  </inkml:definitions>
  <inkml:trace contextRef="#ctx0" brushRef="#br0">1201 102 929,'0'0'9625,"-9"-3"-9502,-18-5-280,2 1 26,1 0-1,0-2 0,-30-15 0,41 17 205,1 1 0,-1 1 0,0-1 0,0 2 0,0 0 0,-1 1-1,1 0 1,-1 1 0,-23-1 0,14 3 145,1 1-1,0 2 1,0 0 0,0 1 0,-30 10-1,-11 9 587,1 3-1,-113 66 0,174-91-795,-34 19 50,2 1 1,0 2 0,2 1-1,0 1 1,2 2 0,-27 32-1,38-37 14,0 1-1,2 1 0,1 1 0,0 0 0,2 1 1,1 0-1,1 1 0,-13 55 0,14-41-103,3 1 1,1 0-1,2 0 0,2 63 0,4-77 6,1 0 0,1 0 0,1 0-1,2-1 1,1 0 0,1 0 0,21 43 0,-14-39 62,2-1-1,1 0 1,1-2-1,1 0 1,2-2 0,1 0-1,0-1 1,2-2 0,1-1-1,32 21 1,-44-33 24,-1-2 1,2 1 0,-1-2 0,1 0-1,0-1 1,0-1 0,1 0 0,0-1-1,0-1 1,0 0 0,0-1-1,0-1 1,0-1 0,0-1 0,1 0-1,-1-1 1,0-1 0,0 0-1,-1-1 1,1-1 0,-1-1 0,21-10-1,-4-3 18,-1-1-1,-1-1 0,-1-2 1,-1-1-1,-1-1 0,-1-2 1,46-58-1,-21 14 7,-3-3 0,51-100-1,-75 123-39,-1-1 0,19-66-1,-33 87-2,-2-1 1,-2 0-1,-1-1 1,-1 1-1,-1-42 1,-3 68 27,-1-1 0,1 1 1,-1 0-1,-1-1 1,1 1-1,-1 0 1,0 0-1,0 0 1,-1 0-1,0 0 1,0 0-1,0 1 1,-1-1-1,1 1 0,-7-6 1,3 4 38,-1 0-1,1 1 1,-1 0 0,-1 0 0,1 1-1,-1 0 1,0 1 0,-19-7 0,-8 1-19,0 2-1,0 1 1,-1 2 0,-44-1 0,2 3-200,-95-10-1071,151 9-26,-1-2 0,-42-14 0,-5-10-3933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113"/>
    </inkml:context>
    <inkml:brush xml:id="br0">
      <inkml:brushProperty name="width" value="0.025" units="cm"/>
      <inkml:brushProperty name="height" value="0.025" units="cm"/>
    </inkml:brush>
  </inkml:definitions>
  <inkml:trace contextRef="#ctx0" brushRef="#br0">157 1 6118,'0'0'14857,"-4"11"-13630,-8 20-142,1 2-1,2 0 1,-9 64-1,14-64-899,1 0 0,2 0 1,1 0-1,7 50 0,-6-79-226,-1 1 0,1 0-1,0-1 1,0 1 0,1 0 0,-1-1 0,1 0 0,0 1-1,0-1 1,1 0 0,-1 0 0,1 0 0,6 7-1,-8-13-31,-1 1-1,1-1 0,0 0 1,-1 0-1,0 1 0,1-1 0,-1 0 1,0 0-1,0 1 0,1-1 1,-2 0-1,1 0 0,0-1 0,0 2 1,0-10-107,-1 1 0,-1-1-1,1 1 1,-2 0 0,1 0-1,-1 0 1,-9-19 0,-41-63-631,37 68 1005,2 0 0,-14-32 0,54 55 1205,96 5-1281,1-1-6444,-70-3-198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57.913"/>
    </inkml:context>
    <inkml:brush xml:id="br0">
      <inkml:brushProperty name="width" value="0.025" units="cm"/>
      <inkml:brushProperty name="height" value="0.025" units="cm"/>
    </inkml:brush>
  </inkml:definitions>
  <inkml:trace contextRef="#ctx0" brushRef="#br0">196 379 10666,'11'0'481,"-9"0"-466,35 0-17,0-2 1,42-6-1,139-38-30,418-75-75,-64 48-1206,-649 74 4769,-49 3-3298,-328 75 522,294-45-694,-287 23 0,358-56-184,101-4 54,1 1-1,-1-1 1,21-9-1,11-2 152,189-55 70,523-123 300,-671 182-127,-113 13 44,0 0 0,1 2 0,-1 1 0,-29 10 0,-21 5 73,-1026 292 1218,962-267-4761,12-12-2968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2.456"/>
    </inkml:context>
    <inkml:brush xml:id="br0">
      <inkml:brushProperty name="width" value="0.025" units="cm"/>
      <inkml:brushProperty name="height" value="0.025" units="cm"/>
    </inkml:brush>
  </inkml:definitions>
  <inkml:trace contextRef="#ctx0" brushRef="#br0">188 395 5221,'9'-2'3299,"188"-58"-1929,58-14-882,-169 60-461,0 3 0,151 2-1,177 30 63,-3 1-50,337-54 1226,545 12-309,-941 28-1066,525-56 1,309-21-243,-1159 68 331,-17 1-1,-1-1-1,1 1 0,-1 1 1,13 1-1,-19 2-49,-11 0 119,-12 3 101,-136 19-992,0-6 0,-180-1 0,-321-31-463,387 3 1025,-1467-24 688,980 22 506,706 10-849,-1301 2 1262,454 87 271,868-82-1455,35-5-576,53-4-352,-49 3 843,454-43-772,-24 1 717,1124-36 1071,1 43-1635,-1130 27-827,-45 0-2117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5.226"/>
    </inkml:context>
    <inkml:brush xml:id="br0">
      <inkml:brushProperty name="width" value="0.025" units="cm"/>
      <inkml:brushProperty name="height" value="0.025" units="cm"/>
    </inkml:brush>
  </inkml:definitions>
  <inkml:trace contextRef="#ctx0" brushRef="#br0">1 7 5509,'360'33'3660,"482"-6"-2649,741-58-424,-1506 29-586,1839 15 1947,650 16-2038,-2171-29 84,-338 0 5,141 3-36,-161-1 2,-1 2 1,1 2-1,43 13 1,-80-20 17,1 1 0,-1 0 1,1 0-1,-1 0 1,0 0-1,1 0 0,-1 0 1,0 0-1,1 0 0,-1 1 1,1-1-1,-1 0 0,0 0 1,1 0-1,-1 0 0,0 0 1,1 1-1,-1-1 0,0 0 1,1 0-1,-1 0 0,0 1 1,1-1-1,-1 0 0,0 1 1,0-1-1,1 0 1,-1 1-1,0-1 0,0 0 1,0 1-1,1-1 0,-1 0 1,0 1-1,0-1 0,0 0 1,0 1-1,0-1 0,0 1 1,0-1-1,-17 8-144,-30 0 151,-510 28-355,-7-35 424,460-2-68,-1481-65 1176,603 14-295,-1380 30-701,1524 25-358,755-3 214,-203 4 349,231 0-309,0 3 1,0 1-1,-55 17 1,106-24-69,0 0 1,0 1 0,0-1 0,1 1 0,-1 0 0,0 0 0,1 0 0,0 0 0,-7 6-1,10-8-5,-1 1 0,1-1-1,-1 1 1,1-1-1,0 1 1,-1 0 0,1 0-1,0-1 1,-1 1-1,1 0 1,0-1-1,0 1 1,0 0 0,0 0-1,0-1 1,0 1-1,0 0 1,0 0-1,0-1 1,0 1 0,0 0-1,0 1 1,1-1-21,0 1 0,0 0 1,0-1-1,0 1 0,0-1 0,0 1 1,1-1-1,-1 0 0,0 0 0,1 1 1,-1-1-1,1 0 0,1 1 0,15 8 10,0 0 0,1-2 0,0 0 0,1-1 0,-1-1 0,1-1 0,34 5 0,149 5-175,-186-14 179,1355-24 31,-867 3 311,562-19-119,1792-33 434,-1069 103-735,-1515-22-151,352 19-1496,-757-23 1359,-1151-22 2124,-723 19-1628,821 9-90,872-11 82,-808 4 662,3 35-311,620 3-463,9 41-36,469-79-18,-44 13-139,59-16 115,1 0 0,-1 0 0,0 0 0,1 0 1,-1 0-1,1 0 0,0 1 0,-1 0 0,1-1 0,0 1 0,0 0 1,0 0-1,0 0 0,0 0 0,1 0 0,-1 1 0,-2 3 0,4-5 30,0 0-1,0 0 0,0 0 0,0 0 1,0 0-1,0 0 0,0 0 1,0 0-1,0 0 0,1 0 1,-1 0-1,0 0 0,0 0 0,1 0 1,-1 0-1,1 0 0,-1 0 1,1 0-1,-1-1 0,1 1 1,0 0-1,-1 0 0,1-1 0,0 1 1,0 0-1,0-1 0,-1 1 1,1 0-1,0-1 0,0 1 1,2 0-1,33 12-215,-33-13 266,36 9-16,-1-2-1,1-1 0,44-1 0,123-7 47,-142 1-35,764-55 398,-538 31-266,-284 25-125,2035-154 624,3 69-66,-652 78-607,-57 1-2050,-1317 6 2011,-4 0-66,-1 0 0,1-1 0,19-4 0,-33 6 145,1-1-1,-1 0 1,1 0 0,-1 0 0,0 0-1,1 0 1,-1 0 0,0 0-1,1-1 1,-1 1 0,0 0-1,1 0 1,-1 0 0,0 0 0,1 0-1,-1-1 1,0 1 0,1 0-1,-1 0 1,0 0 0,0-1 0,1 1-1,-1 0 1,0 0 0,0-1-1,1 1 1,-1 0 0,0-1-1,0 1 1,0 0 0,1-1 0,-1 1-1,0 0 1,0-1 0,0 1-1,0-1 1,-12-7-7,-25-2 102,-81-10-178,-141-5 1,-129 13 72,311 11-7,-1078 7-2527,795 3 433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5.475"/>
    </inkml:context>
    <inkml:brush xml:id="br0">
      <inkml:brushProperty name="width" value="0.025" units="cm"/>
      <inkml:brushProperty name="height" value="0.025" units="cm"/>
    </inkml:brush>
  </inkml:definitions>
  <inkml:trace contextRef="#ctx0" brushRef="#br0">228 63 5509,'-78'-21'-4068,"0"0"5125,7 1-1601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6.067"/>
    </inkml:context>
    <inkml:brush xml:id="br0">
      <inkml:brushProperty name="width" value="0.025" units="cm"/>
      <inkml:brushProperty name="height" value="0.025" units="cm"/>
    </inkml:brush>
  </inkml:definitions>
  <inkml:trace contextRef="#ctx0" brushRef="#br0">0 418 3812,'0'0'560,"13"0"-352,68 4 334,-14 1-185,1-3 0,123-14 0,-12-15 449,255-7 0,-83 33-320,648-32 667,-129-73-638,-62 7-216,5 47 638,1123 40-340,-715 33-479,-1220-21-119,191 5-105,-168-6-271,0-1 0,1-1 0,-1-1-1,0-1 1,39-14 0,30-26-3173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8.059"/>
    </inkml:context>
    <inkml:brush xml:id="br0">
      <inkml:brushProperty name="width" value="0.025" units="cm"/>
      <inkml:brushProperty name="height" value="0.025" units="cm"/>
    </inkml:brush>
  </inkml:definitions>
  <inkml:trace contextRef="#ctx0" brushRef="#br0">322 332 9225,'-12'-1'-438,"-106"-18"2098,114 22-1404,10 6-274,10 8-65,8 2 74,0-2 0,1-1-1,1-1 1,0-1 0,1-2 0,1 0-1,-1-2 1,2-1 0,0-1 0,54 7 0,16-5-37,188-6 1,-272-4 45,442-28 88,-73 2-5,409-19 258,80-4-111,870-46-151,-486 21-46,-1048 63-100,862-28-827,-983 39 777,-85-2 304,-12-1-16,-15-3-44,-117 3-1037,-237 26 0,147-4 355,-1393 13 1095,427-18 286,-1860-45 760,3011 28-1572,-997-40 1082,979 51-1015,62-8-100,1 1 1,-1-1 0,1 0 0,0 1-1,-1-1 1,1 1 0,0 0 0,0-1-1,-1 1 1,1 0 0,0 0 0,0 0-1,0 0 1,0 0 0,0 0 0,0 0 0,-1 1-1,2-1-31,0 0-1,0 1 1,0-1 0,0 0-1,0 0 1,1 0-1,-1 0 1,0 0-1,1 0 1,-1 0 0,0 0-1,1 0 1,-1 0-1,1 0 1,-1 0-1,1 0 1,0-1-1,-1 1 1,1 0 0,0 0-1,0-1 1,-1 1-1,1 0 1,0-1-1,0 1 1,0-1 0,1 2-1,10 5-92,0 0-1,0 0 0,1-1 1,0-1-1,0 0 1,0-1-1,1 0 1,25 4-1,117 5-283,-150-13 416,1076-22 95,-742 5 110,3796-95 553,-3543 103-734,2373-23 172,-3129 24-394,55 0-783,-178-11-2088,105 1-972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6:54.747"/>
    </inkml:context>
    <inkml:brush xml:id="br0">
      <inkml:brushProperty name="width" value="0.025" units="cm"/>
      <inkml:brushProperty name="height" value="0.025" units="cm"/>
      <inkml:brushProperty name="color" value="#008C3A"/>
    </inkml:brush>
  </inkml:definitions>
  <inkml:trace contextRef="#ctx0" brushRef="#br0">1096 121 9225,'-58'10'250,"0"-3"0,-1-3 1,1-2-1,-99-10 0,-46 2-44,187 6-98,0 2 1,0 0-1,0 1 1,0 0-1,0 1 0,0 1 1,1 1-1,0 0 1,-27 16-1,22-10-3,1 2 0,1 0 0,0 1 0,1 0 0,1 1 0,-21 28 0,15-14-70,2 0-1,1 2 1,1 0-1,2 1 1,1 1-1,2 0 1,1 1 0,-12 61-1,19-72-53,1 1-1,1 0 0,1 0 1,1 1-1,2-1 1,0 0-1,1 0 1,2 0-1,1 0 0,1-1 1,0 0-1,2 0 1,1 0-1,1-1 1,1 0-1,1-1 0,16 23 1,11 5 21,1-1-1,3-2 1,2-3 0,1-1-1,3-2 1,93 61 0,-60-53 7,2-3 0,1-4 0,167 57 0,-68-45 277,316 49 1,200-17 0,-604-76-266,1188 87 741,-884-90-585,487-53-1,980-211-106,-1285 130-75,-399 76-3,197-85-1,-321 112 15,-1-2-1,-1-3 0,-1-3 1,-2-1-1,-2-3 0,57-51 1,-101 80 10,-1 0 0,0-1 0,0 0 0,-1-1 0,0 0 0,-1 0 0,0 0 0,0 0 0,-1-1 0,0 0 0,0 1 0,-1-2 0,-1 1 0,0 0 0,0 0-1,-1-1 1,0-12 0,-2 7-26,0 0-1,-2 0 1,0 0-1,0 1 0,-2-1 1,0 1-1,0 0 0,-2 0 1,0 0-1,-13-20 1,3 8-102,-2 1 0,-1 1 0,-1 0 0,-1 2 0,-1 0 0,-1 2 1,-42-30-1,26 25 127,-2 2-1,0 2 1,-1 2 0,-69-23 0,-3 12 70,-3 4 0,0 6 0,-144-9 0,97 16-93,-885-106 363,978 108-252,-911-140 414,-8 72-464,-368 130-32,871-16-53,-549 60-1388,518 8-5061,360-62 342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16.374"/>
    </inkml:context>
    <inkml:brush xml:id="br0">
      <inkml:brushProperty name="width" value="0.025" units="cm"/>
      <inkml:brushProperty name="height" value="0.025" units="cm"/>
    </inkml:brush>
  </inkml:definitions>
  <inkml:trace contextRef="#ctx0" brushRef="#br0">284 206 1313,'0'0'9679,"4"1"-9968,-2-1 285,0 1 0,0 0 0,1-1-1,-1 1 1,-1 0 0,1 0 0,0 1-1,0-1 1,0 0 0,-1 1-1,1-1 1,0 1 0,-1-1 0,1 1-1,-1 0 1,0-1 0,0 1 0,0 0-1,0 0 1,0 0 0,0 0-1,0 0 1,0 0 0,-1 0 0,1 0-1,-1 1 1,0-1 0,1 4 0,1 13 46,0 0 1,-2 27 0,0-30-5,-3 71 54,-4-1 0,-32 156 0,-68 167 539,41-173-91,64-228-521,-78 337 474,69-281-394,2 1 0,4-1-1,4 95 1,2-145-85,0 0-1,2-1 1,-1 1-1,2-1 1,0 0-1,0 0 1,1 0-1,1-1 1,0 1 0,0-2-1,2 1 1,-1 0-1,1-1 1,1-1-1,0 0 1,1 0-1,16 14 1,-3-7-49,1-2-1,1 0 1,-1-1 0,2-2 0,0-1 0,1 0 0,41 9 0,70 13 79,1-7 0,1-5-1,163 2 1,424-28 6,-13-1-83,-161 56-50,53 1 81,348-82 34,548-70-18,-514 40-1,-939 58-11,209-21 58,-212 17-42,-1-2 0,0-2-1,67-24 1,-98 28 4,1-1 0,-1 0 0,0-1 0,-1 0 0,0-1-1,0-1 1,-1 0 0,13-15 0,12-18 41,31-50 0,-5 7-103,297-395-809,-185 244 1180,-112 150-347,63-113 0,-105 161 18,-1-1 0,-2-1-1,-2-1 1,-1 0 0,13-70 0,-25 93 39,-1 1 0,0-1 0,-1 0 0,-2 1 1,0-1-1,-1 0 0,-1 1 0,0-1 0,-2 1 1,0 0-1,-1 0 0,-1 1 0,-18-34 0,-6-12 361,18 36-312,-2 0 0,-25-38 1,33 56-86,-1 1 0,0 1 1,0-1-1,-1 1 0,0 0 1,-1 1-1,1 0 1,-1 1-1,-1 0 0,-12-6 1,-7 0-2,-1 2 1,-1 0 0,1 2-1,-1 2 1,-40-3-1,-169-1 47,136 9-33,-571-37 75,-181-2-101,-230 71-2,-1 38 65,967-61-57,-866 66-18,-219 14 35,571-69 51,53-4 12,453-5-385,-129 27 0,5 23-2923,184-40 433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0.893"/>
    </inkml:context>
    <inkml:brush xml:id="br0">
      <inkml:brushProperty name="width" value="0.025" units="cm"/>
      <inkml:brushProperty name="height" value="0.025" units="cm"/>
    </inkml:brush>
  </inkml:definitions>
  <inkml:trace contextRef="#ctx0" brushRef="#br0">1 87 17585,'0'0'1121,"54"-25"-1442,-33 5-479,-1-2-1667,-8 3-1761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3.109"/>
    </inkml:context>
    <inkml:brush xml:id="br0">
      <inkml:brushProperty name="width" value="0.025" units="cm"/>
      <inkml:brushProperty name="height" value="0.025" units="cm"/>
    </inkml:brush>
  </inkml:definitions>
  <inkml:trace contextRef="#ctx0" brushRef="#br0">67 277 9769,'0'0'3753,"2"-10"-2840,-1 6-901,16-49 3,-17 51-25,1 0 0,0 1 0,0-1 0,0 0 0,0 1 0,0-1 0,0 1 0,0-1 0,1 1 0,-1-1 0,0 1 0,1 0 0,-1-1 0,1 1 0,-1 0 0,1 0 0,0 0 0,0 1 0,-1-1 0,1 0 0,0 0 0,0 1 0,0 0 1,0-1-1,0 1 0,-1 0 0,1 0 0,0 0 0,3 0 0,-3 1 1,-1-1 0,0 1 0,0 0 0,0-1 0,1 1 0,-1 0 0,0 0 0,0 0 0,-1 0 0,1 0 0,0 0 0,0 0 0,0 1 0,-1-1 0,1 0 0,0 0 0,-1 1 0,1-1 0,-1 0 0,0 0 0,1 1 0,-1 1 0,6 34 124,-6-35-114,2 43-62,-1 1 0,-3-1 0,-11 73 0,-40 136-8,13-72 563,18-66-69,-8 162-1,28-223-434,3-1 1,1 1-1,3-1 0,3 0 0,17 68 1,-19-102-25,0 0 0,1-1-1,1 1 1,1-1 0,1-1 0,0 0 0,16 21 0,-19-31 14,-1-1 0,2 1 0,-1-1 0,1-1 0,0 1 0,0-2 0,1 1 0,0-1-1,0 0 1,0-1 0,1 0 0,-1 0 0,1-1 0,0 0 0,0-1 0,17 2 0,19-1 18,0-1 1,0-3-1,58-8 0,139-34 111,-66 10-99,32 5-72,261 0 0,214 51-167,575-11 444,-163-9 24,-696 17-158,1622 61 25,-2007-81-107,988-13 899,-919 6-677,103-22 1,-154 22-172,-1-2-1,0-1 1,-1-1-1,0-2 1,0-1-1,31-20 1,-54 28-42,1 0 1,-1 0 0,-1-1-1,1 0 1,-1-1-1,0 1 1,-1-2-1,1 1 1,-2 0-1,1-1 1,-1 0-1,-1 0 1,1-1 0,-2 1-1,6-20 1,-4 4 11,-2-2 1,0 1 0,-1 0-1,-5-53 1,-1 51 100,-1 0 0,-2 0 0,0 1 1,-2 0-1,-15-32 0,-5-16 44,23 58-165,-73-186 59,66 176-47,-1 2-1,-1 0 0,-1 0 1,-2 2-1,-30-33 1,-39-34 133,-177-177 158,231 238-311,-2 1 0,-1 2 0,-1 2 0,0 1 0,-2 1 0,-1 3 0,-1 1 0,-83-24 0,-16 7 39,-204-23 0,145 28-53,160 23 19,-469-72 20,-6 41-314,-626 95 183,652-20 105,-1048 44 95,299 47-334,245-18-369,922-104-2164,-120-6-1,123-9-2801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924"/>
    </inkml:context>
    <inkml:brush xml:id="br0">
      <inkml:brushProperty name="width" value="0.025" units="cm"/>
      <inkml:brushProperty name="height" value="0.025" units="cm"/>
    </inkml:brush>
  </inkml:definitions>
  <inkml:trace contextRef="#ctx0" brushRef="#br0">190 10 11979,'0'0'9636,"-10"-4"-8317,6 3-1267,-1 0 0,0 0 0,1 0 0,-1 0 1,0 0-1,0 1 0,0 0 0,1 0 0,-1 1 0,0-1 1,0 1-1,0 0 0,1 0 0,-1 1 0,1-1 0,-1 1 1,1 0-1,-1 0 0,1 1 0,0-1 0,-7 6 0,3-2-47,-35 25 45,42-30-54,-1 1 0,0-1 0,1 1 0,-1-1 0,1 1 0,0 0 0,-1 0 0,1-1 0,0 1 0,0 0-1,0 0 1,0 0 0,0 0 0,1 0 0,-1 0 0,1 0 0,-1 1 0,1-1 0,0 4 0,0-5-16,1 0 1,0 0-1,-1 0 1,1 0-1,0 0 1,0-1-1,0 1 1,0 0-1,0 0 1,0-1-1,0 1 1,0-1-1,0 1 1,0-1-1,0 1 1,0-1-1,0 1 1,0-1-1,0 0 1,1 0-1,-1 0 1,0 1-1,2-2 1,35 4-1173,-30-3 770,31 0-1135,-25-1 1486,-1 1 1,0 0-1,1 0 0,-1 2 1,0 0-1,0 0 0,0 1 1,0 1-1,22 8 0,-34-11 114,0-1 1,0 1-1,0-1 0,-1 1 0,1-1 0,0 1 0,0 0 0,0-1 0,-1 1 0,1 0 1,0-1-1,-1 1 0,1 0 0,0 0 0,-1 0 0,1 0 0,-1 0 0,0 0 0,1 0 0,-1 0 1,0-1-1,1 1 0,-1 0 0,0 0 0,0 1 0,0-1 0,0 1 0,-1 0 76,1 0-1,-1-1 0,0 1 0,0-1 1,0 1-1,0 0 0,0-1 0,0 1 1,0-1-1,-1 0 0,1 1 0,0-1 1,-4 2-1,-3 3 488,-1-1-1,-1 0 1,-18 8-1,17-8-438,-1 0-1,0-1 1,0-1-1,0 0 1,0 0-1,0-1 1,0-1-1,-1 0 0,1 0 1,-23-3-1,34 1-271,0 1 0,0-1 0,1 1 0,-1-1 0,0 1 0,0-1 0,0 1 0,1-1 0,-1 0 0,0 1 0,1-1 0,-1 0 0,0 0 0,1 0 0,-1 1 0,1-1 0,-1 0 0,1 0 0,0 0 0,-1 0 0,1 0 0,0 0 0,0 0 0,0 0 0,-1 0 0,1 0 0,0 0 0,0 0 0,0 0-1,1 0 1,-1 0 0,0 0 0,0 0 0,0 0 0,1 0 0,-1 1 0,1-1 0,-1 0 0,2-2 0,-1-1-799,1-1 1,1 1-1,-1-1 0,1 1 1,0 0-1,5-6 0,20-15-6297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3.857"/>
    </inkml:context>
    <inkml:brush xml:id="br0">
      <inkml:brushProperty name="width" value="0.025" units="cm"/>
      <inkml:brushProperty name="height" value="0.025" units="cm"/>
    </inkml:brush>
  </inkml:definitions>
  <inkml:trace contextRef="#ctx0" brushRef="#br0">1 0 2018,'0'0'-1666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5.356"/>
    </inkml:context>
    <inkml:brush xml:id="br0">
      <inkml:brushProperty name="width" value="0.025" units="cm"/>
      <inkml:brushProperty name="height" value="0.025" units="cm"/>
    </inkml:brush>
  </inkml:definitions>
  <inkml:trace contextRef="#ctx0" brushRef="#br0">95 198 5830,'1'-11'1019,"8"-46"-110,-3 22 892,3-54 0,-11 89-1596,1-1 1,-1 0-1,0 0 1,0 1-1,0-1 0,1 1 1,-1-1-1,0 1 1,0 0-1,0 0 0,0 0 1,0 0-1,0 0 1,0 0-1,1 1 0,-1-1 1,0 0-1,-3 2 0,3 0-182,0 1 0,0-1 0,0 1 0,0-1 0,0 1 0,1 0 1,-1-1-1,1 1 0,0 0 0,0 0 0,0 0 0,0 0 0,0 0 0,1 0 0,-1 0 0,1 1 0,0-1 0,0 0 0,1 5 0,6 64-115,30 79-5,13 67 60,-35-64 51,-5 170 0,10 112 455,0-317-279,60 196 0,-47-203-65,35 225 0,-61-236-252,-4 0 1,-5 0 0,-5 0-1,-3 0 1,-26 103 0,31-180 139,2-14 132,0 1-1,1-1 1,1 1-1,0 0 1,0-1-1,1 1 0,2 14 1,-2-25-131,0 1 1,1 0-1,-1 0 1,1 0 0,-1-1-1,1 1 1,-1 0-1,1-1 1,-1 1-1,1 0 1,0-1-1,-1 1 1,1-1 0,0 1-1,-1-1 1,1 1-1,0-1 1,0 1-1,0-1 1,-1 0-1,1 1 1,0-1-1,0 0 1,0 0 0,0 0-1,1 0 1,27 1 68,-20-2-25,64 1 141,-25-3-158,1 3 1,0 3-1,0 1 1,0 2 0,65 18-1,-53-5-62,217 61-474,-218-67 356,0-2-1,108 5 1,36-21 129,286-42 1,-39 1 55,-22 27-32,424-40 9,-64-79-1,-134 19 13,6 51-12,-82 58-46,236-14 25,200-94 34,-798 88-19,-216 30-22,5 0 30,1-1-1,0 0 0,-1 0 1,1-1-1,-1 0 1,0 0-1,1 0 0,6-4 1,-11 4 11,0 0 0,0 0 0,-1 0 0,1-1 0,0 1 0,-1-1 0,1 1 0,-1-1 0,0 1 0,0-1 0,0 0 0,0 1 0,0-1 0,-1 0 0,1 0 0,-1 0 0,0 0 0,0 1 1,0-1-1,-1-5 0,-2-94 57,-28-174-1,-48-97-96,22 175-76,-87-200-1,93 265 66,30 78-4,-2 2 0,-2 0 0,-45-66 0,53 94 4,-1 1 0,-1 1 1,-1 1-1,-2 1 0,0 0 1,-1 2-1,0 0 0,-38-21 1,-55-19-53,-243-87 1,240 102 76,-59-18-47,-2 7 1,-243-40-1,193 60 81,-347-7 1,-1094 51 27,0 59-150,526 41 47,963-77 31,1 8 0,3 8 0,1 8-1,-200 94 1,341-134-545,2 1 0,-46 31-1,30-2-5441,43-38-1065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1:42.043"/>
    </inkml:context>
    <inkml:brush xml:id="br0">
      <inkml:brushProperty name="width" value="0.025" units="cm"/>
      <inkml:brushProperty name="height" value="0.025" units="cm"/>
    </inkml:brush>
  </inkml:definitions>
  <inkml:trace contextRef="#ctx0" brushRef="#br0">4044 1 4324,'-365'48'-2109,"-185"12"4960,-605 121-677,1144-179-2175,-156 33 296,2 7 0,1 8 0,3 6 0,3 8 1,2 6-1,-188 117 0,280-147-262,3 3-1,1 2 1,3 3 0,-72 76 0,100-92-28,2 2 0,1 1 0,1 1 0,2 1-1,2 1 1,2 1 0,1 0 0,-24 81 0,28-66-26,3 2 0,2 0 0,2 0-1,3 0 1,2 0 0,8 71 0,-2-84 0,3-1 0,1 0 0,2 0 0,2 0 0,2-1 0,2-1 1,1-1-1,40 66 0,-21-54 4,2-1 0,2-2 1,2-2-1,3-2 0,1-1 1,2-3-1,2-2 0,100 58 0,11-9 167,298 112 0,516 129 38,-645-243-159,348 44 0,-356-94 15,646-15 0,326-113 172,-1003 67-232,1097-149 94,-1150 128-25,-3-10-1,-2-11 1,393-171-1,-544 201-53,-2-5-1,-3-2 1,-1-4-1,-2-4 1,88-81-1,-123 96 4,-1-1-1,-3-2 0,-1-1 0,-2-2 1,-2-1-1,-2-1 0,-2-2 1,-3-1-1,-1 0 0,18-62 1,-27 63 21,-2 0 0,-2 0 1,-1 0-1,-4-1 0,-1 0 1,-2 0-1,-6-50 0,0 62-8,-1 0-1,-2 0 1,-1 1-1,-2 0 1,-2 0-1,-1 1 0,-2 1 1,-1 1-1,-36-54 1,17 41-16,-1 2 1,-1 2 0,-3 1-1,-2 2 1,-1 2-1,-85-54 1,25 28-42,-3 6 0,-134-53 0,11 25 172,-3 9 0,-469-87 0,-501 23 313,-118 103-640,703 100-1570,323-11-27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2.790"/>
    </inkml:context>
    <inkml:brush xml:id="br0">
      <inkml:brushProperty name="width" value="0.025" units="cm"/>
      <inkml:brushProperty name="height" value="0.025" units="cm"/>
    </inkml:brush>
  </inkml:definitions>
  <inkml:trace contextRef="#ctx0" brushRef="#br0">159 54 13036,'-9'-5'144,"-1"-2"-66,0 1 0,0 0-1,-1 1 1,0 0 0,0 1-1,0 0 1,0 1 0,-1 0-1,1 1 1,-17-2 0,27 5-83,0-1-1,1 1 1,-1-1 0,0 1 0,0-1 0,0 1 0,1 0 0,-1-1 0,0 1 0,1 0 0,-1-1 0,0 1 0,1 0 0,-1 0 0,1 0-1,-1 0 1,1-1 0,0 1 0,-1 0 0,1 0 0,0 0 0,0 0 0,-1 0 0,1 0 0,0 0 0,0 0 0,0 0 0,0 0 0,0 0-1,1 0 1,-1 0 0,0 0 0,0 0 0,1 1 0,8 42-100,55 110-492,-10-29-541,-23-35 248,-4 2 0,-5 1 0,-3 1 1,10 171-1,-28 386 3871,-3-616-2720,2 1 0,1 0 0,2-1 0,1 1 0,11 39 1,-11-61-257,1-1 1,0 0 0,1 1 0,0-2 0,1 1 0,0-1-1,1 0 1,0 0 0,1-1 0,1 0 0,0-1 0,0 0-1,1-1 1,0 0 0,20 12 0,-11-10-38,1-1 0,0-1 1,1-1-1,0-1 0,0-1 1,0-1-1,1 0 0,0-2 0,0-1 1,0-1-1,0-1 0,26-3 0,21-5-102,0-3-1,114-33 0,78-32 177,453-104 156,-68 113 21,4 46 49,228-16-119,-375-37-102,-9-36 4,-254 54-43,-114 29 117,258-20 0,-306 44-61,-1 4 1,1 3-1,-1 4 0,121 27 1,49 33 168,141 30-49,-333-88-71,0-2 0,1-3 0,0-2 0,112-10 0,-143 3-81,-1-1 1,1-1-1,-2-2 1,1 0 0,-1-1-1,0-2 1,33-20-1,-41 22 40,-1-1 1,0-1-1,0-1 0,-1 0 0,-1-1 0,0 0 0,-1-1 1,0 0-1,-1-1 0,-1-1 0,12-21 0,-15 18-57,0 0-1,-1 0 1,-1-1 0,0 0-1,2-35 1,-3-104-761,-4 134 545,1-1 143,-2 0 0,0 0 0,-2 1 0,-1-1 0,-1 0 0,-1 1 0,-1 0 0,-2 1 0,0-1 0,-1 2 0,-2-1 0,0 1 0,-18-22 0,-3 1 90,-2 3-1,-2 1 1,-1 1-1,-2 2 0,-59-41 1,36 35 137,-1 3 0,-1 3 0,-91-38 0,94 52-88,0 3-1,-1 2 0,-124-17 1,-202 2-48,287 27 34,-1021-15 221,161 7-85,405 2-252,401 16 12,-242 40 0,-564 168 239,425-84 130,477-114-316,-315 63 140,273-61-69,-172 6 1,264-23-313,-22 1 450,32 0-376,-1 0 1,0 0 0,0 0 0,0 0 0,0 0 0,0 1 0,0-1 0,1 0 0,-1 0 0,0 0 0,0 1-1,0-1 1,1 0 0,-1 1 0,0-1 0,0 1 0,1-1 0,-1 1 0,0-1 0,1 1 0,-1 0-1,0-1 1,1 1 0,-1 1 0,0 8-5001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4.795"/>
    </inkml:context>
    <inkml:brush xml:id="br0">
      <inkml:brushProperty name="width" value="0.025" units="cm"/>
      <inkml:brushProperty name="height" value="0.025" units="cm"/>
    </inkml:brush>
  </inkml:definitions>
  <inkml:trace contextRef="#ctx0" brushRef="#br0">61 88 4965,'0'0'5925,"-9"3"-4579,-27 10-1058,35-12-282,0-1 1,0 1-1,0 0 0,0-1 1,0 1-1,0 0 1,0 0-1,0 0 0,0-1 1,1 1-1,-1 0 1,0 0-1,1 0 0,-1 0 1,1 0-1,-1 0 1,1 1-1,-1-1 0,1 0 1,0 0-1,-1 0 0,1 0 1,0 0-1,0 1 1,0-1-1,0 0 0,0 2 1,8 30-137,-7-28 145,14 45-67,21 64 44,-6 2 1,16 122-1,-33-99-350,-9 220 0,-39 139 311,20-275 423,15-176-167,2 0-1,13 84 1,-11-109-133,2 0-1,0 0 1,2 0-1,0 0 1,1-1 0,1-1-1,18 27 1,-18-33-47,2 1-1,0-2 1,0 1-1,1-1 1,1-1 0,0-1-1,1 0 1,0-1-1,0 0 1,25 10 0,-13-8-8,2-2 0,0-1 0,0-1 1,0-1-1,1-2 0,43 2 0,6-4 30,99-10 1,271-58-552,-54 4-415,306 34 422,3 50 789,80 0 1097,7-50-394,-2-32-328,-16 1-505,-152 27-52,684-62-36,-1135 71-63,586-59 93,-731 79-100,2 1 56,-1 0 1,0-3 0,46-10-1,-65 11-52,1 1 1,-2-1-1,1 0 0,0 0 0,0-1 0,-1 0 1,0 0-1,0-1 0,0 0 0,-1 0 0,1 0 1,-1 0-1,0-1 0,-1 0 0,1 0 0,-1 0 1,6-13-1,27-71 54,-23 54-122,1 0 0,31-50 0,-33 65 46,14-20-1,30-65 1,-49 90 23,-2-1 0,0-1 0,-1 1 1,-1-1-1,0 0 0,-2 0 1,2-26-1,-5 20 0,0 1-1,-2-1 0,0 1 1,-2-1-1,0 1 1,-12-30-1,-65-130 119,57 135-105,2-2-1,2 0 1,-13-54-1,17 27-25,11 42-6,-3-1 0,-24-66 0,28 91 1,0 0 1,-1 1 0,0 0-1,0 0 1,-1 1-1,0 0 1,-1 0 0,0 1-1,-1-1 1,1 2-1,-1-1 1,-1 2 0,-15-10-1,0 4-23,0 1-1,-1 1 1,-1 1 0,0 2-1,0 0 1,-40-4-1,-173-2 231,163 11-82,-1175-131 104,853 75-1102,-541-8 0,-2248 218 520,2013-7 383,675-69-2810,343-54 1077,7-3-1020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4:04.448"/>
    </inkml:context>
    <inkml:brush xml:id="br0">
      <inkml:brushProperty name="width" value="0.025" units="cm"/>
      <inkml:brushProperty name="height" value="0.025" units="cm"/>
    </inkml:brush>
  </inkml:definitions>
  <inkml:trace contextRef="#ctx0" brushRef="#br0">3397 0 3908,'-257'17'7780,"0"-9"-6533,-239 15-2304,390-11 1095,0 6 0,2 3 0,1 6-1,1 4 1,-110 48 0,87-22 735,3 5 1,3 5-1,-172 127 0,203-123-336,3 3 1,3 4-1,4 3 0,-99 132 0,96-99-451,5 2 0,5 4 0,-68 159 0,116-225 93,1 2-1,3 0 0,2 2 1,-15 104-1,28-135-46,2 1 0,1 0 0,1-1-1,2 1 1,0 0 0,2-1 0,1 0 0,2 0 0,0 0 0,2-1 0,0 0 0,21 37-1,-4-21-38,2-1 0,2-1-1,2-2 1,1-1-1,2-1 1,1-2-1,2-2 1,1-2 0,2-1-1,49 27 1,19 2-213,2-4 0,227 74-1,476 80-397,17-77 889,-486-92-74,390-7 0,-484-38-157,-1-11-1,323-64 1,366-163 62,-23-70-44,-906 311-57,625-241 31,-506 187-23,-3-6-1,211-142 1,-303 180-13,-1 0-1,-1-3 1,-1 0 0,-1-2-1,44-59 1,-62 71 22,0 0 1,-1-1-1,-1-1 1,-1 0-1,-1 0 1,-1-1-1,0 0 0,-2 0 1,0 0-1,-2-1 1,0 0-1,0-36 0,-4 35 56,-1 0 0,-1 0 0,-1 0 0,-1 1 0,-1 0 0,-1 0 0,-1 0-1,-12-25 1,4 18 173,-1 0 1,-2 0-1,0 2 0,-2 0 0,-25-24 0,-6 2 264,-2 3 0,-1 2 0,-3 2 0,-109-59 0,33 32-285,-208-75 0,-156-22-380,244 85-176,142 44 364,-630-195 75,514 172-156,-306-39-1,213 67-194,-2 14 0,-465 32 0,514 12-990,-306 67 0,22 50-3441,306-61 45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9:39.486"/>
    </inkml:context>
    <inkml:brush xml:id="br0">
      <inkml:brushProperty name="width" value="0.025" units="cm"/>
      <inkml:brushProperty name="height" value="0.025" units="cm"/>
    </inkml:brush>
  </inkml:definitions>
  <inkml:trace contextRef="#ctx0" brushRef="#br0">0 251 10794,'0'0'-48,"11"6"27,170 79 1017,-153-74-885,-1-2-1,2-1 1,-1-2 0,1 0-1,39 2 1,10-7 79,133-15-1,77-29-30,140-13 200,109 45 1051,193-13-733,-96-63-595,-149 17 58,2 36 690,64 54 404,-33-1-803,-85-29-264,-291-1-1911,143-29 1,-153 10-2197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34.880"/>
    </inkml:context>
    <inkml:brush xml:id="br0">
      <inkml:brushProperty name="width" value="0.025" units="cm"/>
      <inkml:brushProperty name="height" value="0.025" units="cm"/>
    </inkml:brush>
  </inkml:definitions>
  <inkml:trace contextRef="#ctx0" brushRef="#br0">55 1 5061,'0'0'1585,"-8"4"-944,-2 1-20,6-4-347,0 1 0,1-1 0,-1 1 0,0 0-1,1 1 1,0-1 0,0 0 0,-6 6-1,18-7 427,-1 1-1,0 0 0,0 0 1,0 1-1,0 0 0,0 1 1,10 6-1,5 7-599,0-1 1,2-1-1,-1-1 0,2-2 0,0 0 0,0-2 0,1 0 1,0-2-1,1-1 0,0-1 0,0-2 0,50 2 1,70-7-66,-63-2 277,1 4 0,122 17 0,-122-6-261,2-4 0,-1-3-1,0-5 1,1-3 0,151-25 0,4-1-31,257 4 1,0 1 55,979-40 154,-526 52-193,-733 7-32,390 41 1,968 92 15,227-114 102,-405-72-118,-286 49 19,-598 14-16,-249-3 76,462-17 345,-339-1 1065,-334 23-1509,-24-2-1469,0-3-3620,-15-3-1062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38.192"/>
    </inkml:context>
    <inkml:brush xml:id="br0">
      <inkml:brushProperty name="width" value="0.025" units="cm"/>
      <inkml:brushProperty name="height" value="0.025" units="cm"/>
    </inkml:brush>
  </inkml:definitions>
  <inkml:trace contextRef="#ctx0" brushRef="#br0">376 1508 8712,'0'0'4431,"7"8"-3593,-2-2-808,1 0-1,0 0 1,0 0-1,1-1 1,0 0 0,-1-1-1,2 0 1,-1 0-1,0 0 1,1-1-1,0 0 1,15 4 0,41 3 407,131 2 0,-33-4 146,38 13 84,533 29 1389,-424-55-1961,116 1-23,-286 9-43,147 25-1,12 13 14,313 5 1,483-43 76,-642-7-51,677-58-36,-392 9 107,-252 19-131,643-124 0,-965 125-18,26-3 42,272-85-1,-453 116-54,-1 0 0,1-1-1,0 1 1,-1-1 0,1-1 0,-1 0-1,0 0 1,-1 0 0,1 0-1,-1-1 1,0 0 0,-1-1 0,0 0-1,0 1 1,0-1 0,0-1 0,5-14-1,-6 13 17,-1-1-1,-1 1 0,0-1 1,0 0-1,-1 0 0,0 0 1,-1 0-1,0 0 0,0 0 1,-1 0-1,-1 0 0,0 0 1,0 0-1,-7-17 0,1 9 46,0 1 0,-1 0 0,-1 1 0,-1 0 0,0 1 0,-1 0 0,0 0 0,-2 2 0,1-1 0,-2 2 0,0 0 0,0 1 0,-26-15 0,-21-7-48,0 2 0,-87-29 0,-320-88-680,-11 30 211,387 96 500,-503-107 44,-848-72-1,-801 120-1052,859 203 1563,15 119-561,1242-217-96,89-16 51,-492 108 523,444-91-270,1 3 1,2 5-1,-156 83 1,227-108-271,-52 34 127,63-41-116,1 1-1,0-1 0,0 1 0,0 0 0,0 0 0,0 0 1,0 0-1,0 0 0,0 1 0,1-1 0,-1 0 0,1 1 1,0-1-1,0 1 0,0-1 0,0 1 0,0 0 0,0-1 1,1 1-1,-1 0 0,1 4 0,1-6-103,-1 0 0,1 0 0,0 0 0,0 0 0,0 0 0,0 0 0,0 0-1,0 0 1,0 0 0,0 0 0,1 0 0,-1-1 0,0 1 0,0-1 0,1 1 0,-1-1 0,0 1 0,1-1 0,-1 0 0,1 1 0,-1-1 0,0 0 0,1 0-1,-1 0 1,0 0 0,1 0 0,-1-1 0,1 1 0,-1 0 0,0-1 0,1 1 0,1-1 0,2 0-436,45-7-3811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0.356"/>
    </inkml:context>
    <inkml:brush xml:id="br0">
      <inkml:brushProperty name="width" value="0.025" units="cm"/>
      <inkml:brushProperty name="height" value="0.025" units="cm"/>
    </inkml:brush>
  </inkml:definitions>
  <inkml:trace contextRef="#ctx0" brushRef="#br0">7889 387 4644,'-744'-143'4434,"230"49"-3262,-116 12-777,-6 57 160,32 4 14,-40 0-570,2 37 15,-685 40-463,585-10 1336,524-17-426,-293 76 1,221-19-407,238-67 47,1 3 1,1 1-1,-66 42 1,106-59-42,0 1 1,1 0 0,0 0 0,0 1-1,0 0 1,1 1 0,1 0 0,-1 0 0,2 1-1,-9 13 1,12-15-60,0 0 1,0 0-1,1 0 0,0 0 0,0 0 1,1 1-1,0-1 0,0 0 0,1 1 0,0-1 1,1 0-1,0 1 0,0-1 0,1 0 1,3 12-1,5 8-15,1 0 0,1-1-1,1 0 1,2-1 0,0 0 0,2-1 0,21 24-1,8 5-26,100 87-1,-88-93 75,1-3 0,3-2-1,1-3 1,3-3 0,121 51 0,-71-46 55,2-4 0,208 37 0,741 84 352,12-95-428,1524-90-40,-1961 17 17,349-15-24,-7-83 14,-578 29 18,-4-17 0,402-154 0,-723 219 3,-2-3 0,82-48-1,-140 69 8,0-1-1,-1 0 0,0-2 0,-1 0 1,-1-2-1,-1 0 0,0 0 0,-1-2 1,-1 0-1,-1-1 0,0 0 0,12-28 1,-20 36 61,-2-1 1,0 1 0,0-1-1,-1 0 1,-1 0 0,0 0-1,0 0 1,-2-1 0,0 1 0,0 0-1,-1-1 1,-5-24 0,1 20-2,-1-1 1,-1 1 0,-1 0-1,0 0 1,-1 1 0,-1 0-1,-24-30 1,-1 7-79,-3 1-1,-1 2 1,-1 1 0,-3 3-1,-64-41 1,57 45-336,-1 1 1,-1 3-1,-1 3 1,0 1 0,-2 3-1,-76-15 1,60 17-1748,9-2-977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406"/>
    </inkml:context>
    <inkml:brush xml:id="br0">
      <inkml:brushProperty name="width" value="0.025" units="cm"/>
      <inkml:brushProperty name="height" value="0.025" units="cm"/>
    </inkml:brush>
  </inkml:definitions>
  <inkml:trace contextRef="#ctx0" brushRef="#br0">148 360 8488,'0'0'10148,"-9"7"-8007,-17 10-1276,-38 27 1233,59-40-1852,0 0 0,1 0 0,-1 0 0,1 1 0,0 0 0,0-1 0,0 1 1,1 1-1,-5 7 0,8-12-232,0 0-1,-1-1 1,1 1 0,0 0 0,0 0 0,-1 0-1,1-1 1,0 1 0,0 0 0,0 0 0,0 0-1,0 0 1,0-1 0,0 1 0,0 0 0,0 0-1,1 0 1,-1-1 0,0 1 0,0 0 0,1 0-1,-1 0 1,1-1 0,-1 1 0,0 0 0,1-1-1,-1 1 1,1 0 0,0-1 0,-1 1 0,1-1-1,-1 1 1,1-1 0,0 1 0,0-1 0,-1 1-1,1-1 1,0 0 0,0 1 0,-1-1 0,1 0-1,0 0 1,1 1 0,41 1 204,-33-2-125,8-1-65,1-1 1,-1-1-1,1-1 0,-1 0 1,0-2-1,-1 0 0,1 0 1,-1-2-1,-1 0 0,1-1 1,-1-1-1,-1 0 0,0-1 1,0-1-1,19-20 0,-22 21-28,0-2 0,-1 1 0,-1-2 0,0 1 0,-1-1 0,0-1 0,-1 0 0,0 0 1,-2 0-1,0-1 0,0 0 0,-2 0 0,0-1 0,0 1 0,-2-1 0,0 0 0,-1-22 0,-1 35-3,-1 0 1,1 1-1,-1-1 1,0 0-1,0 0 1,0 0-1,0 1 1,-1-1 0,0 0-1,1 1 1,-1-1-1,-1 1 1,1 0-1,0 0 1,-1 0-1,0 0 1,1 0-1,-1 0 1,0 1-1,0 0 1,-1-1-1,1 1 1,-1 0-1,1 1 1,-1-1 0,1 0-1,-5 0 1,3 0-9,-1 1 0,1 0 1,-1 1-1,1-1 0,-1 1 0,1 0 1,-1 0-1,1 1 0,0-1 1,-1 1-1,1 1 0,-1-1 1,1 1-1,0-1 0,0 2 1,0-1-1,0 0 0,0 1 1,-4 3-1,0 2 40,0-1 0,1 1 0,0 0 1,0 1-1,1 0 0,0 0 0,1 0 1,-10 19-1,13-21-1,0 0 1,0-1-1,1 1 0,0 1 1,0-1-1,0 0 0,1 0 1,0 1-1,1-1 1,0 0-1,0 1 0,0-1 1,1 0-1,3 14 0,-2-16-44,0 0-1,0-1 0,1 0 0,0 0 1,-1 0-1,1 0 0,1 0 0,-1 0 0,0-1 1,1 1-1,0-1 0,0 0 0,0 0 0,0 0 1,0-1-1,1 0 0,-1 1 0,1-2 0,9 4 1,9 2-683,1-1 1,43 4 0,-54-8 278,19 1-319,49 8-1205,-76-10 1800,0 0 1,0 1-1,0 0 1,1 0 0,-2 0-1,1 0 1,0 1-1,0-1 1,-1 1-1,0 0 1,8 7 0,-10-7 133,-1 0 1,0 0-1,1 0 1,-1 0-1,0 0 1,0 0-1,-1 0 1,1 0-1,-1 0 1,0 1-1,1-1 1,-1 0-1,-1 0 1,1 0-1,0 1 1,-1-1-1,1 0 1,-1 0-1,-1 3 1,-2 23-15,4-28-118,0 0 0,1-1 0,-1 1 0,1 0 0,0 0 1,-1 0-1,1 0 0,0-1 0,-1 1 0,1 0 0,0-1 0,0 1 0,0 0 0,-1-1 0,1 1 0,0-1 0,0 1 1,0-1-1,0 0 0,0 1 0,0-1 0,0 0 0,0 0 0,0 0 0,0 0 0,0 0 0,0 0 0,0 0 0,0 0 0,0 0 1,0 0-1,0 0 0,0 0 0,2-1 0,3 1-1559,21 0-5799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2.239"/>
    </inkml:context>
    <inkml:brush xml:id="br0">
      <inkml:brushProperty name="width" value="0.025" units="cm"/>
      <inkml:brushProperty name="height" value="0.025" units="cm"/>
    </inkml:brush>
  </inkml:definitions>
  <inkml:trace contextRef="#ctx0" brushRef="#br0">1818 359 5701,'-126'-14'897,"0"6"-1,0 5 1,-1 6-1,-214 33 0,273-22-885,1 3-1,0 3 1,2 2-1,-66 33 1,82-30 85,2 2 1,1 2 0,1 1-1,1 3 1,-71 69 0,82-69 8,1 2 0,2 1 1,-45 71-1,66-94-80,2 1-1,0 0 0,0 0 1,2 1-1,-1 0 0,2 0 1,0 0-1,1 0 1,1 1-1,0-1 0,1 1 1,0 0-1,1-1 0,1 1 1,4 19-1,-1-23-29,0 0-1,1 0 1,0-1 0,1 1-1,0-1 1,1 0 0,1-1-1,-1 0 1,2 0 0,-1 0-1,1-1 1,1-1 0,0 1-1,0-1 1,13 7 0,15 9-17,0-3 1,2-1 0,45 16-1,44 11 112,2-7-1,232 41 1,280 1 354,-536-70-383,1109 41 862,4-93-604,-906 26-344,3212-142 250,-3195 142-242,838-19 39,-675 41 7,68-1-132,0-34-63,1324-188 208,-1453 132-25,-378 68-23,-1-3 1,-1-2-1,-1-2 1,0-2 0,81-54-1,-126 73-8,0 0 0,1-1 0,-2 0-1,1 0 1,-1 0 0,0-1 0,0 0 0,8-14-1,-12 17 11,-1 1 1,0 0-1,1-1 0,-1 1 0,0-1 0,0 1 0,-1-1 1,1 1-1,-1-1 0,0 0 0,0 1 0,0-1 0,0 1 0,-1-1 1,0 0-1,1 1 0,-1-1 0,0 1 0,-1-1 0,1 1 1,-1 0-1,1 0 0,-1-1 0,-4-4 0,-5-6 8,0 2-1,-1-1 0,-1 2 1,0 0-1,0 0 0,-1 1 1,-1 1-1,1 0 0,-25-10 1,-8-1 40,-95-26 1,-78-3 96,-338-32 0,293 49-60,-577-81 13,-1341-166-225,13 127 835,590 146-1291,1377 14-1783,2-4-993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4.857"/>
    </inkml:context>
    <inkml:brush xml:id="br0">
      <inkml:brushProperty name="width" value="0.025" units="cm"/>
      <inkml:brushProperty name="height" value="0.025" units="cm"/>
    </inkml:brush>
  </inkml:definitions>
  <inkml:trace contextRef="#ctx0" brushRef="#br0">5134 585 6118,'-366'4'238,"-383"-9"-396,-360-53 2726,201 49 1350,693 15-3497,1 9-1,0 10 1,1 9 0,-385 115-1,356-59-356,212-76-3,0 0 1,1 3-1,1 0 1,1 2-1,-44 38 1,62-48-47,1 0 1,0 0-1,0 1 0,1 0 1,0 0-1,0 1 1,2 0-1,-1 0 0,1 1 1,1-1-1,0 1 1,1 0-1,-4 19 0,6-15-22,0 1-1,0 0 0,2 0 1,0-1-1,1 1 0,1 0 1,0-1-1,1 0 1,8 20-1,-2-11-15,1 0-1,2-1 1,0 0-1,1-1 1,1-1-1,2 0 1,0-1-1,1-1 1,1 0 0,1-2-1,0 0 1,31 19-1,7-3 18,2-3-1,2-2 0,0-3 0,2-3 1,82 18-1,338 45 21,285-9 8,5-31-39,-229-16-53,-406-21 76,797 31-97,190-62 112,-32-1 6,191 46 5,-242-2-27,514-17 207,78 0 153,1275 2-316,-1770-7-39,-743-5-13,676-98 0,-907 77-24,769-120-239,-913 144 223,205-37-223,-192 32 134,-2-1-1,0-2 0,0-2 1,46-23-1,-75 33 123,1 1-1,-1-1 0,0 0 1,0 0-1,0 0 0,0 0 1,-1-1-1,1 1 0,-1-1 1,0 0-1,0 0 0,0 0 0,-1-1 1,0 1-1,1-1 0,-2 1 1,1-1-1,2-7 0,-3 5 49,-1 1 0,0-1 0,0 1-1,0-1 1,-1 1 0,0 0 0,0-1-1,-1 1 1,0 0 0,0 0 0,0 0-1,-1 0 1,-6-10 0,-7-11-19,-1 1 1,-1 1-1,-1 0 1,-1 2-1,-2 0 1,-46-38-1,32 34 6,-2 2-1,-1 1 1,0 2 0,-48-19-1,-36-4 33,-1 6 0,-173-32 0,219 54-44,-920-192 460,-9 48-535,-679-94-803,-491-9-5,1038 207-17,195 10 552,-1467 31 724,2039 29-453,-575 27 849,4 58-123,-512 133-550,-230 124-107,1597-333-183,-160 35-320,207-50-659,-1-1-1,0-3 1,-82-4-1,31-13-4965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49.735"/>
    </inkml:context>
    <inkml:brush xml:id="br0">
      <inkml:brushProperty name="width" value="0.025" units="cm"/>
      <inkml:brushProperty name="height" value="0.025" units="cm"/>
    </inkml:brush>
  </inkml:definitions>
  <inkml:trace contextRef="#ctx0" brushRef="#br0">1 6859 7527,'0'0'3918,"0"-11"-3063,2-9-864,1 0 0,1 0 1,1 0-1,10-27 1,40-90 55,-28 74-25,600-1597 1014,-598 1572-1031,385-1119 346,68 27 281,431-646 1279,-650 1282-1853,-256 529-647,-21 44-4902,-14 15 1978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3:50.388"/>
    </inkml:context>
    <inkml:brush xml:id="br0">
      <inkml:brushProperty name="width" value="0.025" units="cm"/>
      <inkml:brushProperty name="height" value="0.025" units="cm"/>
    </inkml:brush>
  </inkml:definitions>
  <inkml:trace contextRef="#ctx0" brushRef="#br0">383 853 4548,'-10'-13'209,"-28"-38"124,-86-105 2398,120 152-2568,1 1 0,-1-1 0,-1 1 0,1 0 0,0 0 0,-1 0 0,0 0 0,1 1 0,-1 0 0,0 0 0,0 0 0,-6-1 0,8 3-89,1-1-1,-1 1 1,1 0-1,-1 0 1,1 0 0,-1 1-1,1-1 1,-1 0-1,1 1 1,0 0 0,-1-1-1,1 1 1,0 0-1,-1 0 1,1 1 0,0-1-1,0 0 1,0 1-1,0-1 1,0 1-1,0 0 1,0 0 0,1-1-1,-1 1 1,1 0-1,-1 0 1,0 3 0,-8 12 17,2 1-1,0 0 1,1 0 0,1 1 0,1 0 0,-3 20-1,-12 122 11,10-28-88,6 0-1,17 172 1,-12-301-15,3 44 13,1 0 0,3-1 0,2 1 0,21 59 0,-28-101 20,-1 0 1,1 0-1,1 0 0,-1 0 0,1 0 1,0 0-1,0-1 0,1 0 0,0 0 1,0 0-1,0-1 0,0 1 0,1-1 1,7 4-1,-7-5 36,-1-1 1,1 0-1,-1 0 0,1-1 1,0 0-1,0 0 1,0 0-1,0-1 0,-1 0 1,1 0-1,0 0 0,0-1 1,0 0-1,0 0 1,0 0-1,-1-1 0,8-3 1,5-2 188,0-1 0,-1-1 0,1-1 1,-2-1-1,19-14 0,75-73 711,-97 86-877,416-434 901,-157 155-1064,130-110-1588,-31 32-4445,-171 164-1747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6.866"/>
    </inkml:context>
    <inkml:brush xml:id="br0">
      <inkml:brushProperty name="width" value="0.025" units="cm"/>
      <inkml:brushProperty name="height" value="0.025" units="cm"/>
    </inkml:brush>
  </inkml:definitions>
  <inkml:trace contextRef="#ctx0" brushRef="#br0">66 347 4901,'-5'-85'5566,"-3"32"-2394,-25-88 1,13 74 1849,29 137-2871,57 151-210,104 235-1,-163-440-1713,0 0-1,-2 1 0,0 0 0,0 0 0,-2 0 1,0 1-1,0 17 0,-3-35-203,0 1 1,1-1-1,-1 1 1,0 0-1,0-1 0,0 1 1,0-1-1,-1 1 0,1-1 1,0 1-1,0-1 0,0 1 1,0-1-1,0 1 0,-1-1 1,1 1-1,0-1 1,0 0-1,-1 1 0,1-1 1,0 1-1,-1-1 0,1 0 1,0 1-1,-1-1 0,1 1 1,-1-1-1,1 0 0,-1 0 1,1 1-1,-1-1 0,1 0 1,-1 0-1,1 0 1,-1 1-1,1-1 0,-1 0 1,1 0-1,-1 0 0,1 0 1,-1 0-1,1 0 0,-1 0 1,1 0-1,-1 0 0,1 0 1,-1-1-1,1 1 1,-1 0-1,1 0 0,-1 0 1,1-1-1,-1 1 0,1 0 1,-1-1-1,-28-19 292,-13-34-400,3-2-1,1-1 1,3-2-1,-32-76 1,68 135 82,-1 1 1,1-1 0,-1 0-1,0 0 1,1 0-1,-1 1 1,1-1-1,-1 0 1,1 0 0,-1 0-1,1 0 1,-1 0-1,1 0 1,-1 0-1,1 0 1,-1 0 0,1 0-1,-1 0 1,0 0-1,1 0 1,-1-1-1,1 1 1,-1 0 0,1 0-1,-1 0 1,1-1-1,-1 1 1,0 0-1,1-1 1,-1 1 0,0 0-1,1-1 1,-1 1-1,0 0 1,1-1-1,-1 1 1,0 0 0,0-1-1,1 1 1,-1-1-1,0 1 1,0-1-1,0 1 1,0-1 0,0 1-1,0-1 1,0 1-1,0 0 1,0-1-1,0 1 1,0-1 0,0 1-1,0-1 1,0 1-1,0-1 1,0 1-1,0-1 1,0 1 0,-1-1-1,1 1 1,0 0-1,0-1 1,-1 1-1,1-1 1,0 1 0,-1-1-1,54 23-282,-24-9 194,-22-10 97,1-1 0,0-1-1,0 1 1,0-1 0,-1 0 0,1-1 0,0 0 0,0 0 0,0-1 0,0 0 0,0 0 0,0-1-1,-1 0 1,1-1 0,0 1 0,-1-1 0,0-1 0,12-6 0,-11 4 3,-1-1 1,1 0 0,-1 0-1,0 0 1,-1-1-1,0 0 1,0 0 0,-1 0-1,0-1 1,0 0-1,-1 0 1,0 0 0,-1-1-1,4-14 1,-3 5 33,-1 1-1,0 0 1,0-31 0,-1 67-60,1 0 0,0 0 0,10 27 0,-3-9 106,-10-36-88,5 18 58,0 0 0,1 0 0,12 23 0,-16-37-47,0 0 1,0-1-1,1 1 1,0 0 0,0-1-1,0 0 1,0 1-1,0-1 1,5 3 0,-6-5-9,-1 0 1,1 0 0,0 0 0,0-1 0,-1 1 0,1 0 0,0-1 0,0 1 0,0-1 0,0 0-1,0 0 1,0 0 0,-1 0 0,1 0 0,0 0 0,0 0 0,0-1 0,0 1 0,0-1 0,0 1-1,-1-1 1,3-1 0,0 0-113,-1 0 0,0-1 0,0 1-1,0-1 1,-1 0 0,1 0 0,0 0-1,-1 0 1,0 0 0,0 0 0,0-1-1,0 1 1,0-1 0,-1 0 0,0 1-1,0-1 1,0 0 0,0 0 0,0 0-1,-1 0 1,1 0 0,-2-7 0,2 0-987,-2 0 0,1 0 0,-1 0 0,-1 1 1,0-1-1,-1 0 0,-5-13 0,-15-25-5717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211"/>
    </inkml:context>
    <inkml:brush xml:id="br0">
      <inkml:brushProperty name="width" value="0.025" units="cm"/>
      <inkml:brushProperty name="height" value="0.025" units="cm"/>
    </inkml:brush>
  </inkml:definitions>
  <inkml:trace contextRef="#ctx0" brushRef="#br0">0 0 15951,'0'0'9705</inkml:trace>
  <inkml:trace contextRef="#ctx0" brushRef="#br0" timeOffset="1">340 4 10025,'0'0'12556,"10"66"-10185,-10-31-514,-4 2-639,-2 6-770,0-5-384,3-3-32,-3-3 0,3-4-256,-2-6-225,-2-6-351,-2-3-546,-3-9-832,-5-4-512,-7-12-1570,1-16-3267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582"/>
    </inkml:context>
    <inkml:brush xml:id="br0">
      <inkml:brushProperty name="width" value="0.025" units="cm"/>
      <inkml:brushProperty name="height" value="0.025" units="cm"/>
    </inkml:brush>
  </inkml:definitions>
  <inkml:trace contextRef="#ctx0" brushRef="#br0">0 1 12075,'0'0'12268,"59"53"-10346,-23-37-417,4-3-576,3-3-352,5-6-417,1-4-96,-3 0-32,-4 0-96,-3-4-833,-10-4-1025,-11-2-1473,-7-1-1025,-11 0-3332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7.925"/>
    </inkml:context>
    <inkml:brush xml:id="br0">
      <inkml:brushProperty name="width" value="0.025" units="cm"/>
      <inkml:brushProperty name="height" value="0.025" units="cm"/>
    </inkml:brush>
  </inkml:definitions>
  <inkml:trace contextRef="#ctx0" brushRef="#br0">7 79 17136,'0'0'6054,"11"5"-4458,5 1-1173,1-1 0,-1-1 0,1 0 0,32 3 0,-45-7-394,0 0 1,-1 0-1,1 0 1,0 0-1,-1-1 1,1 1-1,0-1 0,-1 0 1,1 0-1,-1-1 1,0 1-1,1 0 1,-1-1-1,6-4 1,-8 4-21,1 0 0,0 0 0,-1 0 0,0 0 0,1 0 0,-1-1 0,0 1 0,0-1 0,-1 1 0,1-1 0,0 1 0,-1-1 0,1 1 0,-1-1 0,0 0 0,0 1 0,0-1 0,0 0-1,-1 1 1,1-1 0,0 1 0,-1-1 0,0 1 0,-1-4 0,1 4-8,0 0 0,0 0-1,-1 0 1,1 0-1,0 1 1,-1-1 0,1 0-1,-1 1 1,0-1-1,0 1 1,1 0-1,-1-1 1,0 1 0,0 0-1,0 0 1,0 0-1,0 1 1,0-1 0,0 0-1,-1 1 1,1-1-1,0 1 1,0 0-1,0 0 1,-4 0 0,-1-1-22,0 1 0,1 0 1,-1 1-1,0 0 1,0 0-1,1 0 1,-11 3-1,12-1 12,0 0 0,0-1-1,0 2 1,0-1 0,1 1 0,-1-1-1,1 1 1,0 1 0,0-1 0,1 0 0,-1 1-1,1 0 1,0 0 0,0 0 0,-3 7 0,2-3 58,1 0 1,0 0-1,0 0 1,1 0 0,0 1-1,1-1 1,0 1-1,0 16 1,1-24-31,0 0 0,1 0 0,-1 0 0,1 0 0,-1 0 0,1 0 0,-1 0 0,1 0 0,0 0 0,0 0 0,0 0 0,0 0 0,0 0 1,1-1-1,-1 1 0,0 0 0,1-1 0,0 0 0,-1 1 0,1-1 0,0 0 0,2 2 0,1-1 2,-1 0-1,1 0 1,0 0 0,1-1-1,-1 0 1,0 0 0,0 0 0,0-1-1,6 1 1,6-2-18,0 0 1,-1-1-1,1 0 0,31-10 1,-24 3-816,0 0 1,37-22-1,6-12-7216,-15 5-7742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8.597"/>
    </inkml:context>
    <inkml:brush xml:id="br0">
      <inkml:brushProperty name="width" value="0.025" units="cm"/>
      <inkml:brushProperty name="height" value="0.025" units="cm"/>
    </inkml:brush>
  </inkml:definitions>
  <inkml:trace contextRef="#ctx0" brushRef="#br0">17 293 14414,'0'0'1687,"-3"8"-1154,0 4-259,-1 1 0,2 0-1,0 0 1,1 1 0,0-1-1,1 0 1,0 0 0,4 26-1,-2-29-95,0-1 1,0 1-1,1-1 0,0 0 0,0 0 0,1 0 0,0 0 1,1-1-1,0 0 0,0 0 0,1 0 0,0 0 1,0-1-1,8 7 0,-11-11-133,0-1 0,0 1 0,1-1 0,-1 0 1,1 0-1,-1 0 0,1 0 0,0-1 0,0 0 0,-1 1 0,1-1 1,0-1-1,0 1 0,0 0 0,0-1 0,0 0 0,0 0 0,7-1 1,-5 0 36,-1-1 0,1 0 1,-1 0-1,1 0 0,-1-1 1,0 0-1,0 0 0,0 0 1,0-1-1,-1 1 0,7-8 0,2-2 52,-2-1 0,0 0-1,-1-1 1,0 0 0,-1-1-1,-1 0 1,9-24 0,-11 23-79,-1 0 0,-1 0 0,0-1 0,-1 0 1,-1 1-1,-1-1 0,0 0 0,-4-32 0,3 49-51,0 0-1,1 0 1,-1 0-1,0 1 1,0-1-1,0 0 1,-1 0-1,1 0 1,0 0-1,0 0 1,0 1-1,0-1 0,-1 0 1,1 0-1,-1 0 1,1 1-1,0-1 1,-1 0-1,1 0 1,-1 1-1,1-1 1,-1 1-1,0-1 1,1 0-1,-1 1 1,0-1-1,1 1 1,-1-1-1,0 1 1,0-1-1,1 1 1,-1 0-1,0 0 1,0-1-1,-1 1 1,1 1-14,0-1 0,0 1 0,0 0 0,0 0 0,0 0 0,0 0 0,0 0 0,1 0 1,-1 0-1,0 0 0,1 1 0,-1-1 0,1 0 0,-1 0 0,1 1 0,-1-1 0,1 0 0,0 0 1,0 1-1,0-1 0,0 0 0,0 1 0,0 1 0,-1 20-11,1 0-1,2-1 1,0 1 0,1 0-1,1-1 1,11 32 0,-14-49 46,0-1 0,1 1 1,0-1-1,0 0 1,0 1-1,0-1 1,1 0-1,0 0 1,0-1-1,0 1 1,0-1-1,0 1 1,1-1-1,-1 0 0,1 0 1,0 0-1,0-1 1,0 1-1,1-1 1,-1 0-1,0-1 1,1 1-1,-1-1 1,1 1-1,0-1 1,-1-1-1,1 1 0,0-1 1,-1 1-1,1-1 1,0-1-1,0 1 1,-1-1-1,1 0 1,0 0-1,-1 0 1,1 0-1,5-3 1,-2 0 108,1-1 1,0 1 0,-1-2 0,0 1 0,0-1-1,0 0 1,-1-1 0,0 0 0,0 0 0,-1 0 0,0-1-1,0 0 1,-1 0 0,0 0 0,0-1 0,-1 0 0,0 0-1,3-12 1,-1 4 2,-1 0 0,-1 0-1,0 0 1,-1 0 0,-1-1 0,-1 1-1,0-1 1,-1 1 0,-4-28 0,1 35-124,0 0 0,0 1 0,-1-1 0,0 1 0,0 0 0,-1 0 0,-1 0 0,1 1 0,-1 0 0,-8-9 0,11 13-126,-1 1 0,0-1 0,1 0 0,-1 1 0,0-1 0,0 1 0,-1 0 0,1 1-1,-1-1 1,1 1 0,-1 0 0,0 0 0,0 0 0,0 1 0,0 0 0,0 0 0,0 0 0,-1 0 0,1 1 0,0 0 0,-7 0 0,11 1-167,-1 0 0,1 0-1,-1-1 1,1 1 0,-1 0 0,1 0 0,0 0 0,0 1-1,-1-1 1,1 0 0,0 0 0,0 1 0,0-1 0,0 1-1,0-1 1,1 1 0,-1-1 0,0 1 0,1-1 0,-1 1-1,1-1 1,0 1 0,-1 0 0,1-1 0,0 1 0,0 0-1,0-1 1,0 4 0,-1 12-6345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9.187"/>
    </inkml:context>
    <inkml:brush xml:id="br0">
      <inkml:brushProperty name="width" value="0.025" units="cm"/>
      <inkml:brushProperty name="height" value="0.025" units="cm"/>
    </inkml:brush>
  </inkml:definitions>
  <inkml:trace contextRef="#ctx0" brushRef="#br0">1 281 5509,'0'0'17195,"8"4"-15860,-4-2-1275,0-1 1,-1 1-1,1-1 0,0 0 1,-1 0-1,1 0 0,0-1 1,0 1-1,0-1 1,0 0-1,0 0 0,0 0 1,0-1-1,0 1 0,0-1 1,-1 0-1,1 0 1,0 0-1,0-1 0,-1 1 1,1-1-1,-1 0 0,0 0 1,1 0-1,-1-1 1,0 1-1,0-1 0,3-3 1,6-6 58,0 0-1,-1 0 1,-1-1 0,0-1 0,10-19 0,-16 26-87,-1 0 0,0 0-1,0 0 1,0 0 0,-1-1 0,0 1 0,-1-1-1,0 1 1,0-1 0,0 1 0,-1-1 0,0 0 0,-1 1-1,-1-9 1,2 14-15,-1-1-1,0 1 1,0-1-1,0 1 0,0-1 1,0 1-1,0 0 1,0-1-1,-1 1 1,1 0-1,-1 0 1,0 0-1,0 0 1,1 0-1,-1 1 1,0-1-1,-1 1 0,1-1 1,0 1-1,0 0 1,-1-1-1,1 1 1,0 0-1,-1 1 1,1-1-1,-1 0 1,0 1-1,1-1 1,-1 1-1,-4 0 0,4 0-19,0 0-1,-1 0 0,1 1 0,0 0 0,-1-1 0,1 1 0,0 0 1,0 0-1,0 1 0,-1-1 0,1 1 0,1 0 0,-1-1 1,0 1-1,0 0 0,1 1 0,-1-1 0,1 0 0,0 1 0,-1-1 1,1 1-1,-3 6 0,-3 12-7,1 0-1,1 1 1,2 0 0,0 0 0,0 0 0,2 0-1,1 1 1,1-1 0,6 43 0,-6-61-17,0 0 1,0 0-1,1 0 0,0 0 1,0 0-1,0-1 0,0 1 1,0 0-1,1-1 1,-1 1-1,1-1 0,0 1 1,1-1-1,-1 0 0,0 0 1,1 0-1,-1 0 1,1 0-1,0-1 0,0 1 1,0-1-1,1 0 0,-1 0 1,0 0-1,1 0 1,-1-1-1,1 1 0,0-1 1,6 2-1,-3-2-107,0-1-1,0 0 1,0 0 0,0-1-1,0 0 1,0 0-1,0 0 1,-1-1 0,1 0-1,0 0 1,-1-1 0,1 0-1,-1 0 1,0 0-1,11-9 1,28-25-3874,-3-7-3433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767"/>
    </inkml:context>
    <inkml:brush xml:id="br0">
      <inkml:brushProperty name="width" value="0.025" units="cm"/>
      <inkml:brushProperty name="height" value="0.025" units="cm"/>
    </inkml:brush>
  </inkml:definitions>
  <inkml:trace contextRef="#ctx0" brushRef="#br0">255 93 14446,'-8'-5'3875,"-3"1"-3399,0 0 0,0 0 0,-1 1 1,0 1-1,1 0 0,-1 1 0,0 0 0,0 0 0,0 1 0,-19 3 0,25-2-374,0 0 1,0 0-1,0 1 0,1 0 1,-1 0-1,0 0 0,1 1 1,0 0-1,-1 0 0,-8 7 1,12-8 30,-1 1 0,0 0 0,1 0 1,0 0-1,-1 0 0,1 0 0,1 0 0,-1 1 1,0-1-1,1 1 0,-1-1 0,1 1 1,0 0-1,1-1 0,-1 1 0,1 0 1,-1 0-1,1 6 0,0-7-113,1-1-1,-1 1 1,0-1-1,1 1 1,-1-1-1,1 1 1,0-1-1,0 0 1,0 0-1,0 1 1,1-1-1,-1 0 1,0 0-1,1 0 1,-1 0-1,1 0 1,0 0-1,3 2 1,0 0 2,0-1 0,1 0-1,-1 0 1,1 0 0,0-1 0,0 1 0,8 1 0,5 0 13,1 0 1,-1-2 0,37 1 0,-47-3-42,0 0 1,0-1-1,0 0 0,0 0 1,0-1-1,-1 0 1,1-1-1,-1 0 0,1 0 1,-1-1-1,13-8 1,-15 8-16,-1 0 1,0-1 0,0 1 0,0-1-1,-1 0 1,1-1 0,-1 1 0,0-1-1,-1 0 1,0 0 0,0 0 0,0 0 0,0 0-1,-1-1 1,0 1 0,1-9 0,-2 9 14,0 0 0,-1 0 0,1 0 0,-1-1 0,-1 1 0,1 0 0,-1 0 1,0-1-1,0 1 0,-1 0 0,-3-8 0,5 12-12,-1 0 0,0-1-1,-1 1 1,1 0 0,0 0 0,-1 0-1,1 1 1,-1-1 0,1 0 0,-1 0-1,0 1 1,0-1 0,0 1 0,0 0-1,0-1 1,0 1 0,0 0 0,0 0-1,-1 0 1,1 1 0,0-1 0,-1 0-1,1 1 1,0 0 0,-1-1 0,1 1 0,-1 0-1,1 0 1,0 0 0,-1 1 0,1-1-1,-4 1 1,6 0-66,-1-1-1,0 0 0,1 0 1,-1 1-1,1-1 1,-1 0-1,0 1 1,1-1-1,-1 1 1,1-1-1,-1 0 0,1 1 1,0-1-1,-1 1 1,1 0-1,-1-1 1,1 1-1,0-1 1,-1 1-1,1-1 1,0 1-1,0 0 0,0-1 1,-1 1-1,1 0 1,0-1-1,0 1 1,0 0-1,0-1 1,0 1-1,0 0 1,0-1-1,0 1 0,1 0 1,-1-1-1,0 1 1,1 0-1,-1 1-343,0 0 0,1-1-1,0 1 1,-1 0 0,1-1 0,0 1-1,0 0 1,0-1 0,0 1-1,0-1 1,0 0 0,0 1 0,2 1-1,16 6-5737,3-3-2556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49.985"/>
    </inkml:context>
    <inkml:brush xml:id="br0">
      <inkml:brushProperty name="width" value="0.025" units="cm"/>
      <inkml:brushProperty name="height" value="0.025" units="cm"/>
    </inkml:brush>
  </inkml:definitions>
  <inkml:trace contextRef="#ctx0" brushRef="#br0">138 484 3972,'0'0'12951,"-9"-7"-11670,-30-21 267,38 27-1464,0 0 0,0 0 0,-1 1 1,1-1-1,0 0 0,0 1 0,-1-1 0,1 0 0,0 1 1,-1 0-1,1-1 0,-1 1 0,1 0 0,0 0 0,-1 0 0,1 0 1,-1 0-1,1 0 0,-1 0 0,1 0 0,0 1 0,-1-1 0,1 0 1,0 1-1,-1-1 0,1 1 0,0 0 0,-1-1 0,1 1 1,0 0-1,0 0 0,0 0 0,0 0 0,0 0 0,0 0 0,0 0 1,0 0-1,0 0 0,-1 2 0,-1 4-61,0 0 0,0 0 1,0 0-1,1 0 0,-3 12 0,4-13 43,-4 14 39,1 0 0,0 0 0,1 0 0,2 0 0,0 0 0,1 1 0,1-1 0,5 31 0,-6-50-100,0 1 0,1 0 0,-1-1 0,1 1 0,0-1 0,-1 1 0,1-1 0,0 1 0,0-1 0,0 0 0,0 1 0,0-1 0,0 0 0,0 0 0,0 0 0,1 0 0,-1 0 0,0 0 0,1 0 0,-1 0 0,1 0 0,-1-1 0,1 1 0,-1-1 0,1 1 0,-1-1 0,1 1 0,0-1 0,-1 0 0,1 0 0,-1 0 0,1 0 0,0 0 0,3-1 0,-1 0 17,0 0 0,0 0 1,0-1-1,0 0 0,0 1 1,0-2-1,-1 1 0,1 0 0,-1-1 1,1 1-1,-1-1 0,4-5 1,12-15 47,-1 0 0,-2-2 1,0 0-1,-2 0 0,0-2 0,-2 1 1,-1-2-1,14-56 0,-16 47-37,-2-1 1,-2 0-1,-1 0 0,-2 0 0,-2-1 0,-6-55 1,-8 28 56,13 62-76,0 1 0,-1-1 0,1 0 0,-1 0 0,0 1 1,0-1-1,0 1 0,-1 0 0,1-1 0,-1 1 0,1 0 0,-1 0 1,-5-3-1,7 5-11,1 1 1,-1-1-1,0 1 0,1 0 1,-1 0-1,0-1 1,1 1-1,-1 0 1,0 0-1,0 0 0,1 0 1,-1 0-1,0 0 1,1 0-1,-1 0 0,0 0 1,0 0-1,1 0 1,-1 1-1,0-1 0,1 0 1,-1 0-1,0 1 1,1-1-1,-1 0 1,1 1-1,-1-1 0,0 1 1,1-1-1,-1 0 1,1 1-1,-1 0 0,1-1 1,-1 1-1,1-1 1,0 1-1,-1-1 0,1 1 1,0 0-1,-1 0 1,-9 31-92,9-29 84,-10 50 236,2 0-1,3 1 1,2 0 0,3 62-1,1-115-234,0 1 0,0-1-1,0 1 1,0 0 0,0-1-1,0 1 1,0-1 0,1 1-1,-1-1 1,0 1 0,1 0-1,-1-1 1,1 0 0,0 1-1,-1-1 1,1 1 0,0-1-1,0 0 1,0 1 0,0-1-1,0 0 1,0 0 0,1 0-1,-1 0 1,0 0 0,0 0-1,1 0 1,-1-1 0,1 1-1,-1 0 1,1-1 0,-1 1-1,1-1 1,-1 1 0,1-1-1,-1 0 1,1 1 0,-1-1-1,1 0 1,0 0 0,-1 0-1,1-1 1,1 1-1,9-3-131,0 0 0,0 0 0,0-1 0,20-11 0,9-1-190,-37 15 310,0 0 0,0 0 0,0 0 0,1 1 0,-1-1 0,0 1 0,0 0 0,1 0 0,-1 1 0,0 0 0,0-1 0,0 1 0,0 0 0,0 1 0,0-1 0,0 1 0,0 0 0,0 0 0,-1 0 0,6 4 0,-3 0 42,-1 0 0,1 1 0,-1 0 0,0 0 1,-1 0-1,0 1 0,0-1 0,-1 1 1,4 10-1,-6-16-41,12 26 228,-4-23-437,-1-19-699,2-44-5100,-5 17-645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0.327"/>
    </inkml:context>
    <inkml:brush xml:id="br0">
      <inkml:brushProperty name="width" value="0.025" units="cm"/>
      <inkml:brushProperty name="height" value="0.025" units="cm"/>
    </inkml:brush>
  </inkml:definitions>
  <inkml:trace contextRef="#ctx0" brushRef="#br0">126 0 8104,'0'0'13100,"-10"12"-10538,-12 12-1420,-6 7 812,-37 53 1,65-80-2398,9-5 183,19-7 4,-8 2-40,-9 4 91,0 1-1,0 0 1,0 1 0,0 0-1,0 1 1,0 0 0,0 1-1,0 0 1,0 1 0,17 7-1,-25-9 142,0 1 0,1-1-1,-1 1 1,0 0-1,-1 0 1,1 0-1,0 0 1,-1 0-1,1 1 1,-1 0-1,0-1 1,0 1-1,0 0 1,0 0-1,3 6 1,-4-6 74,0 1-1,-1-1 1,1 1 0,-1-1-1,0 1 1,0-1-1,0 1 1,0 0 0,-1-1-1,1 1 1,-1-1 0,0 1-1,0-1 1,-1 1 0,1-1-1,0 0 1,-1 0 0,-3 5-1,2-3 72,0 0 0,-1 0-1,0-1 1,0 0 0,0 1-1,0-1 1,-1-1 0,1 1 0,-10 5-1,12-8-140,1-1-1,0 1 1,-1 0-1,1-1 1,-1 1-1,1-1 0,-1 0 1,1 1-1,-1-1 1,1 0-1,-1 0 1,1 0-1,-1 0 1,1 0-1,-1 0 0,1-1 1,-3 0-1,3 0-150,-1 1-1,1-1 1,0 0-1,0 0 1,-1-1-1,1 1 1,0 0-1,0 0 1,0 0-1,0-1 1,0 1-1,1-1 1,-1 1-1,0-1 1,0 1-1,1-1 1,-1 1-1,1-1 1,0 1-1,-1-3 1,-4-34-6035,2-6-3235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0.742"/>
    </inkml:context>
    <inkml:brush xml:id="br0">
      <inkml:brushProperty name="width" value="0.025" units="cm"/>
      <inkml:brushProperty name="height" value="0.025" units="cm"/>
    </inkml:brush>
  </inkml:definitions>
  <inkml:trace contextRef="#ctx0" brushRef="#br0">0 504 12107,'0'0'3524,"8"0"-1725,84 11 4917,-91-11-6695,0 0 0,0-1 0,0 1 0,1 0 0,-1 0 1,0-1-1,0 1 0,0 0 0,0-1 0,0 1 1,0-1-1,0 1 0,0-1 0,0 0 0,0 1 0,0-1 1,0 0-1,-1 0 0,1 0 0,0 0 0,0 0 1,-1 0-1,1 0 0,-1 0 0,1-1 0,1-1 11,-1-1-1,0 0 0,0 1 0,0-1 0,0 0 0,-1 0 0,0 1 0,0-6 1,0 4-12,0 0 1,0-1 0,-1 1-1,0 0 1,0 0 0,0 0-1,0 0 1,-1 0 0,0 0-1,0 0 1,0 1 0,-5-7-1,6 10-37,0-1 0,0 1 0,0 0 0,0 0-1,0 0 1,0 0 0,0 0 0,0 0 0,-1 1 0,1-1-1,0 0 1,0 1 0,-1-1 0,1 1 0,-1-1 0,1 1-1,-1-1 1,1 1 0,-1 0 0,1 0 0,-1 0-1,1 0 1,0 0 0,-1 0 0,1 0 0,-1 0 0,1 1-1,-3 0 1,2 1-6,-1-1 0,1 1-1,0 0 1,0 0 0,0 0 0,0 1-1,0-1 1,1 0 0,-1 1 0,1-1-1,-1 1 1,1 0 0,-1 4-1,-3 8 15,0 0 0,2 0 0,0 0-1,-1 19 1,3-29 60,0 0 0,1 0 0,0 0 0,1 0 0,-1 0 0,1 0 0,0 0 0,0 0 0,0 0 0,1 0 0,-1 0 0,4 5 0,-3-8-25,-1 0-1,1 0 1,0-1-1,0 1 1,0-1-1,0 1 1,0-1-1,0 0 1,0 0-1,0 0 1,1 0-1,-1 0 1,0 0-1,1-1 1,-1 1-1,0-1 1,1 1-1,-1-1 1,1 0-1,-1 0 1,0 0-1,1 0 1,-1-1-1,1 1 1,-1-1-1,0 1 1,4-3-1,5 0 49,-1-1-1,0-1 1,0 0 0,0 0-1,-1-1 1,1-1-1,-2 1 1,1-1-1,-1-1 1,0 1-1,0-2 1,8-11 0,8-11 50,-1-1 0,20-40 1,-27 42-85,-1-2 1,-1 0-1,11-41 1,-20 56-11,-1-1 0,0 1 0,-1-1 0,-2 0 0,1 0 0,-2 0 0,0 1 0,-4-20 0,4 37-31,1-1 0,-1 0 0,0 1 0,0-1 0,0 0 0,0 1 0,0-1 0,0 0 0,0 1 0,-1-1 0,1 0 0,0 1 0,0-1 0,-1 0 0,1 1 0,0-1 0,0 0 0,-1 1 0,1-1 0,-1 1 0,1-1 0,-1 1 0,1-1 0,-1 1 0,1-1 0,-1 1 0,1-1 0,-1 1 0,1 0 0,-1-1 0,0 1 0,1 0 0,-1-1 0,0 1 0,1 0 0,-1 0 0,0 0 0,1 0 0,-1 0 0,0-1 0,1 1 0,-1 1 0,0-1 0,1 0 0,-1 0-1,0 0 1,0 0 0,1 0 0,-1 0 0,1 1 0,-1-1 0,0 0 0,1 1 0,-1-1 0,0 0 0,1 1 0,-1-1 0,1 1 0,-1-1 0,0 1 0,-2 3-21,-1-1 0,1 1-1,-1-1 1,1 1 0,0 0-1,0 1 1,-2 4 0,-6 16 161,1 0 0,1 1-1,-7 34 1,13-46-31,0 0-1,1 0 0,1 0 1,1 0-1,0 0 0,0 0 1,1 0-1,5 19 0,-5-29-112,1 0-1,-1 0 0,1-1 0,0 1 1,0 0-1,0-1 0,1 0 0,-1 1 1,1-1-1,0 0 0,0 0 0,0-1 1,0 1-1,1 0 0,-1-1 0,1 0 1,-1 0-1,1 0 0,5 2 1,-2-2-511,0 0 0,0 0 1,0 0-1,0-1 0,0 0 1,0 0-1,0-1 0,0 0 1,0 0-1,12-2 0,14-9-6221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1.598"/>
    </inkml:context>
    <inkml:brush xml:id="br0">
      <inkml:brushProperty name="width" value="0.025" units="cm"/>
      <inkml:brushProperty name="height" value="0.025" units="cm"/>
    </inkml:brush>
  </inkml:definitions>
  <inkml:trace contextRef="#ctx0" brushRef="#br0">3 111 3651,'0'0'8366,"0"-9"-5014,0 8-3694,-3-33 4100,3 25-689,4 27-2048,47 241 1242,-49-247-2059,10 38 433,-11-48-612,-1 0-1,1 0 0,0 0 0,0 0 1,0-1-1,0 1 0,0 0 0,0 0 1,0-1-1,0 1 0,1-1 1,-1 1-1,0-1 0,1 0 0,0 1 1,-1-1-1,1 0 0,0 0 1,-1 0-1,3 1 0,-2-2 5,-1 0-1,1 0 0,-1 0 1,1-1-1,-1 1 1,1 0-1,-1-1 1,1 1-1,-1-1 1,0 1-1,1-1 1,-1 1-1,0-1 1,1 0-1,-1 0 0,0 0 1,0 0-1,0 0 1,0 0-1,0 0 1,0 0-1,0 0 1,1-3-1,21-34 728,-19 31-615,15-32 3,-1 0 0,-1-1 1,-3-1-1,-1-1 0,-3 0 0,11-82 0,-42 193-8574,4-12-14,4-18 596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157"/>
    </inkml:context>
    <inkml:brush xml:id="br0">
      <inkml:brushProperty name="width" value="0.025" units="cm"/>
      <inkml:brushProperty name="height" value="0.025" units="cm"/>
    </inkml:brush>
  </inkml:definitions>
  <inkml:trace contextRef="#ctx0" brushRef="#br0">0 386 11371,'0'0'5119,"10"3"-2978,34 10-630,-41-13-1395,1 1 0,-1-1 0,1 0 0,-1-1 0,1 1 0,-1 0 0,1-1 0,-1 0 0,1 0 0,-1 0 0,1 0 0,-1-1 0,0 1 0,0-1 0,0 0 0,0 0 0,0 0 0,0 0 0,0 0-1,-1-1 1,1 1 0,3-5 0,3-4-51,1-1-1,-2 0 1,12-22-1,-15 26 68,-1 0-1,0-1 1,0 0-1,-1 0 1,0 0-1,0 0 1,-1 0 0,0 0-1,-1-1 1,0 1-1,-1 0 1,1-1-1,-2-9 1,0 19-124,1 1 0,0-1 0,0 0 0,0 1 0,0-1 0,0 0 0,0 1 0,0-1 0,-1 0 0,1 0 0,0 1 0,0-1 0,0 0 0,-1 0 0,1 1 0,0-1 0,0 0 0,-1 0 0,1 0 0,0 1 0,0-1 0,-1 0 0,1 0 0,0 0 0,-1 0 0,1 0 0,0 0 0,-1 0 0,1 0 0,0 0 0,-1 0 0,1 0 0,0 0 0,-1 0 0,1 0 0,0 0 0,-1 0 0,1 0 0,0 0 0,0 0 0,-1 0 0,1 0 0,0 0 0,-1-1 0,1 1 0,0 0 0,0 0 0,-1 0 0,1-1 0,0 1 0,0 0 0,-1 0 1,1 0-1,0-1 0,0 1 0,0 0 0,0-1 0,-1 1 0,1 0 0,0 0 0,0-1 0,0 1 0,0 0 0,0-1 0,0 1 0,-11 24-121,7-10 128,2 0-1,0 0 1,0 1-1,1-1 1,1 0-1,3 24 1,-3-37-11,0-1-1,0 1 1,0 0 0,0-1 0,0 1 0,1 0 0,-1-1 0,0 1 0,1-1-1,-1 1 1,0 0 0,1-1 0,-1 1 0,0-1 0,1 1 0,-1-1 0,1 1-1,-1-1 1,1 1 0,0-1 0,-1 0 0,1 1 0,-1-1 0,1 0-1,0 1 1,-1-1 0,1 0 0,-1 0 0,2 1 0,21-8 156,15-22 98,-16 3-206,16-18-25,-35 41-35,-1 1 1,1-1 0,-1 1-1,1 0 1,0 0 0,0 0-1,0 0 1,0 1 0,0-1-1,0 1 1,0 0 0,5-1 0,-7 2 1,0 0 1,0 0-1,0 1 1,0-1 0,0 0-1,0 1 1,0-1 0,-1 1-1,1-1 1,0 1 0,0 0-1,0-1 1,0 1 0,-1 0-1,1-1 1,0 1 0,-1 0-1,1 0 1,0 0-1,-1 0 1,1 0 0,-1 0-1,0-1 1,1 1 0,-1 0-1,0 0 1,1 2 0,9 34 49,-8-25-13,-2-11-19,1 1 0,-1 0 1,0 0-1,1 0 0,-1-1 1,1 1-1,0 0 0,0 0 1,-1-1-1,1 1 0,0-1 1,0 1-1,1-1 0,-1 1 1,0-1-1,0 1 0,1-1 0,-1 0 1,1 0-1,-1 0 0,1 0 1,-1 0-1,1 0 0,0 0 1,-1-1-1,1 1 0,0 0 1,0-1-1,0 1 0,3-1 1,-2 0 49,0-1 0,0 0 1,0 0-1,0 0 1,0-1-1,-1 1 1,1-1-1,0 1 0,-1-1 1,1 0-1,-1 0 1,1 0-1,-1 0 1,0 0-1,0-1 0,0 1 1,3-5-1,2-4 69,0-1-1,-1 0 1,-1 0-1,0 0 1,0 0 0,5-24-1,-9 31-107,0-1 1,0 1-1,0-1 0,0 1 0,-1-1 1,0 0-1,0 1 0,0-1 0,-1 1 1,0-1-1,0 1 0,-1-1 1,1 1-1,-1 0 0,0 0 0,0 0 1,-1 0-1,-4-7 0,6 11-31,0 0-1,1 0 0,-1 0 1,0 0-1,0 0 0,0 0 1,-1 1-1,1-1 0,0 0 1,0 1-1,0-1 0,0 1 1,-1-1-1,1 1 0,0-1 1,-1 1-1,1 0 0,0 0 1,-1-1-1,1 1 0,0 0 1,-1 0-1,1 1 0,0-1 1,0 0-1,-1 0 0,1 1 1,0-1-1,-1 0 0,1 1 1,0 0-1,0-1 0,0 1 1,-1 0-1,1-1 0,0 1 1,0 0-1,0 0 0,0 0 1,0 0-1,1 0 0,-1 0 1,0 0-1,0 0 0,1 0 1,-1 0-1,0 1 0,1-1 1,-1 0-1,1 0 0,0 1 1,-1-1-1,1 0 0,0 1 1,0-1-1,0 0 0,0 1 1,0-1-1,0 0 0,0 2 1,1-2-100,0 0 1,-1-1 0,1 1-1,0-1 1,0 1 0,-1-1-1,1 1 1,0-1 0,0 1 0,0-1-1,-1 0 1,1 1 0,0-1-1,0 0 1,0 0 0,0 0-1,0 0 1,0 0 0,0 0-1,0 0 1,-1 0 0,1 0-1,0 0 1,0 0 0,0 0-1,0-1 1,0 1 0,0 0 0,-1-1-1,1 1 1,1-2 0,33-10-2652,51-38-7058,-56 32 5311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530"/>
    </inkml:context>
    <inkml:brush xml:id="br0">
      <inkml:brushProperty name="width" value="0.025" units="cm"/>
      <inkml:brushProperty name="height" value="0.025" units="cm"/>
    </inkml:brush>
  </inkml:definitions>
  <inkml:trace contextRef="#ctx0" brushRef="#br0">110 1 6246,'0'0'18006,"-9"-1"-17760,5 1-223,-1 0 0,1 1 0,-1 0 0,1-1 1,0 1-1,-1 1 0,1-1 0,0 1 0,0 0 0,0-1 0,0 2 0,0-1 1,0 0-1,1 1 0,-1 0 0,1 0 0,0 0 0,0 0 0,0 0 0,0 1 1,0-1-1,1 1 0,-1 0 0,1 0 0,0 0 0,0 0 0,1 0 1,-1 0-1,0 6 0,2-10-26,0 1 1,0 0-1,1 0 1,-1 0 0,0-1-1,1 1 1,-1 0-1,0-1 1,1 1-1,-1 0 1,1-1-1,-1 1 1,1 0 0,0-1-1,-1 1 1,1-1-1,-1 1 1,1-1-1,0 1 1,-1-1-1,1 0 1,0 1 0,0-1-1,0 0 1,-1 0-1,1 1 1,0-1-1,0 0 1,-1 0-1,1 0 1,0 0-1,0 0 1,0 0 0,0 0-1,1 0 1,40-2-59,-34 2-41,84-12-1466,-68 7 1231,1 2-1,-1 1 0,0 0 0,26 3 1,-49-1 356,0 0 1,0 0-1,0 0 1,0 1 0,0-1-1,0 0 1,-1 1 0,1-1-1,0 1 1,0-1-1,0 0 1,-1 1 0,1 0-1,0-1 1,0 1 0,-1-1-1,1 1 1,0 0 0,-1 0-1,1-1 1,-1 1-1,1 0 1,-1 0 0,0 0-1,1 0 1,-1-1 0,0 1-1,1 0 1,-1 0-1,0 0 1,0 0 0,0 0-1,0 0 1,0 0 0,0 0-1,0 0 1,0 0 0,0-1-1,0 1 1,-1 0-1,1 0 1,0 0 0,-1 0-1,1 0 1,0 0 0,-1-1-1,1 1 1,-2 1 0,-23 41 2434,20-39-2175,-51 54 2315,53-55-2520,0 0 1,-1 0-1,1 0 0,-1-1 1,0 0-1,1 1 0,-1-1 1,-1-1-1,1 1 0,0 0 1,0-1-1,0 0 1,-1 0-1,1 0 0,-5 0 1,8-2-197,0 0 0,0 1 0,0-1 0,0 0 0,0 1 0,0-1 0,0 0 1,1 0-1,-1 0 0,0 0 0,1 0 0,-1 0 0,1 0 0,-1 0 0,1 0 0,-1 0 1,1 0-1,0 0 0,-1 0 0,1-1 0,0 1 0,0 0 0,0 0 0,0 0 0,0 0 1,0-2-1,0-44-5262,1 35 2352,-1-26-7314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2.874"/>
    </inkml:context>
    <inkml:brush xml:id="br0">
      <inkml:brushProperty name="width" value="0.025" units="cm"/>
      <inkml:brushProperty name="height" value="0.025" units="cm"/>
    </inkml:brush>
  </inkml:definitions>
  <inkml:trace contextRef="#ctx0" brushRef="#br0">103 153 11819,'0'0'13944,"9"-6"-12786,-1-1-1053,1 0-1,-1 0 1,0-1-1,9-12 0,-14 18-90,-1 0 0,0-1-1,-1 0 1,1 1 0,0-1 0,-1 0-1,0 1 1,1-1 0,-1 0-1,0 0 1,0 0 0,-1 0 0,1 0-1,-1 0 1,1-1 0,-1 1-1,0 0 1,0 0 0,-1 0 0,1 0-1,0 0 1,-1 0 0,0 0 0,-2-6-1,2 8-15,0-1 0,0 1-1,-1-1 1,1 1 0,-1 0-1,1-1 1,-1 1 0,1 0-1,-1 0 1,0 0 0,1 0-1,-1 0 1,0 1 0,0-1 0,0 0-1,1 1 1,-1-1 0,0 1-1,0 0 1,0 0 0,0 0-1,0 0 1,0 0 0,0 0-1,0 0 1,0 1 0,0-1-1,0 1 1,1-1 0,-5 2 0,1 0-17,-1 0 0,1 0 0,0 1 0,-1 0 0,1 0 0,0 0 0,1 0 0,-1 1 0,-4 4 0,1 1-1,0 1 1,1 0-1,0 1 1,0-1-1,-8 20 1,13-25 22,0 0 1,0 0 0,1 0-1,-1 0 1,1 1 0,0-1-1,1 1 1,-1-1-1,1 1 1,0-1 0,0 0-1,1 1 1,0-1 0,0 1-1,2 6 1,-1-9 0,0 0 0,0 0-1,0-1 1,0 1 0,1-1 0,-1 1 0,1-1 0,0 0-1,0 0 1,0 0 0,0 0 0,0 0 0,0-1 0,1 1-1,-1-1 1,0 0 0,1 0 0,-1 0 0,1-1-1,-1 1 1,1-1 0,5 0 0,13 1-26,0 0 0,28-4 0,-46 3 0,17-3-792,1-1 1,-1 0-1,0-1 1,37-16-1,11-9-4935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4.754"/>
    </inkml:context>
    <inkml:brush xml:id="br0">
      <inkml:brushProperty name="width" value="0.025" units="cm"/>
      <inkml:brushProperty name="height" value="0.025" units="cm"/>
    </inkml:brush>
  </inkml:definitions>
  <inkml:trace contextRef="#ctx0" brushRef="#br0">0 1 5926,'3'18'12452,"10"25"-9566,1 7-2215,-8-20-342,12 47 0,-16-72-307,0 1 0,0-1 1,0 1-1,1-1 0,0 0 0,-1 0 1,2 0-1,-1-1 0,1 1 0,5 5 1,-8-9-17,0 0 0,0 0 1,0-1-1,0 1 0,0 0 1,0 0-1,1-1 0,-1 1 1,0-1-1,0 1 0,1-1 1,-1 1-1,1-1 0,-1 0 1,0 0-1,1 0 0,-1 1 1,0-2-1,1 1 0,-1 0 1,1 0-1,-1 0 0,0 0 1,1-1-1,-1 1 0,0-1 1,1 1-1,-1-1 0,0 0 1,2 0-1,2-3 25,1-1 0,-1 0 1,0 0-1,0 0 0,4-7 0,-7 8-42,0 1-1,1 0 0,-1 0 1,1 0-1,-1 0 1,1 1-1,0-1 1,0 1-1,0-1 0,0 1 1,0 0-1,0 0 1,1 0-1,-1 1 1,1-1-1,4 0 0,-6 2 7,-1 1 0,1 0 0,-1-1 0,0 1-1,1 0 1,-1 0 0,0 0 0,0 0 0,0 0 0,0 0-1,0 0 1,0 1 0,0-1 0,0 0 0,0 0-1,0 1 1,-1-1 0,1 1 0,0-1 0,-1 1-1,1-1 1,-1 1 0,0-1 0,1 1 0,-1-1-1,0 1 1,0 1 0,5 52 382,-5-51-310,0 10-16,2 7 307,-2 1 0,0-1 0,-2 0 0,-6 36-1,7-53-248,0 0 0,0 0 0,0 0 0,-1 0 0,1 0 0,-1-1 0,0 1 0,0-1 0,0 1 0,-1-1 0,1 0 0,-1 1 0,1-1 0,-1-1 0,0 1 0,-1 0 0,1-1 0,0 1 0,-1-1 0,1 0 0,-1 0 0,1-1 0,-1 1 0,0-1 0,0 0 0,0 1 0,0-2 0,0 1 0,0 0 0,0-1 0,-5 0 0,5 0-110,0-1 0,0 1-1,0-1 1,0 0 0,0 0-1,0-1 1,1 1 0,-1-1-1,0 0 1,1 0 0,-1 0 0,1 0-1,0 0 1,0-1 0,0 0-1,0 0 1,0 1 0,0-2-1,1 1 1,0 0 0,-3-5 0,1 3-505,1-1 0,1 1 0,-1-1 0,1 0 0,0 0 0,0 0 0,1 0 1,-1 0-1,1 0 0,1-1 0,-1 1 0,1 0 0,1-9 0,-1 14 135,0-1-1,1 1 0,-1 0 0,0 0 0,1-1 0,-1 1 1,1 0-1,0 0 0,-1 0 0,1-1 0,0 1 0,0 0 1,0 0-1,0 0 0,0 0 0,0 0 0,0 1 0,0-1 1,0 0-1,0 0 0,0 1 0,2-2 0,14-6-5665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098"/>
    </inkml:context>
    <inkml:brush xml:id="br0">
      <inkml:brushProperty name="width" value="0.025" units="cm"/>
      <inkml:brushProperty name="height" value="0.025" units="cm"/>
    </inkml:brush>
  </inkml:definitions>
  <inkml:trace contextRef="#ctx0" brushRef="#br0">1 0 10186,'0'0'13890,"3"10"-13367,2 11-349,-2 0 0,3 39 1,3 28-105,1-66-525,-10-21 398,0-1 0,1 0 1,-1 0-1,0 0 0,1 0 0,-1 1 0,0-1 0,1 0 0,-1 0 0,0 0 0,1 0 0,-1 0 0,0 0 1,1 0-1,-1 0 0,1 0 0,-1 0 0,0 0 0,1 0 0,-1 0 0,0 0 0,1 0 0,-1 0 1,0-1-1,1 1 0,-1 0 0,0 0 0,1 0 0,-1-1 0,0 1 0,1 0 0,-1-1 0,2-1-249,0 0 0,0-1-1,-1 1 1,1-1 0,-1 1-1,1-1 1,-1 1-1,0-1 1,0 0 0,0 0-1,-1 0 1,2-4 0,1-31-4328,-3-7-2594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439"/>
    </inkml:context>
    <inkml:brush xml:id="br0">
      <inkml:brushProperty name="width" value="0.025" units="cm"/>
      <inkml:brushProperty name="height" value="0.025" units="cm"/>
    </inkml:brush>
  </inkml:definitions>
  <inkml:trace contextRef="#ctx0" brushRef="#br0">17 1 10570,'0'0'12364,"-17"51"-12108,34-47-192,5-4-673,4 0-1441,4 0-1537,1-11-3556</inkml:trace>
  <inkml:trace contextRef="#ctx0" brushRef="#br0" timeOffset="1">305 52 13100,'-3'8'3833,"-23"59"1012,23-60-4223,0 1 0,-1-2 0,0 1 0,0 0-1,0-1 1,-1 0 0,0 0 0,-9 8 0,21-37-889,-4 18 11,0 0-1,0 0 0,1 0 0,0 0 1,0 1-1,0-1 0,0 1 0,1 0 1,0 1-1,0-1 0,0 1 1,0 0-1,0 0 0,1 0 0,9-3 1,-12 5 207,0 0 1,-1 1-1,1-1 1,0 1 0,0-1-1,-1 1 1,1 0-1,0 0 1,0 0-1,0 1 1,-1-1 0,1 1-1,0-1 1,-1 1-1,1 0 1,0 0-1,-1 0 1,1 0 0,-1 0-1,1 1 1,-1-1-1,0 1 1,0 0 0,0 0-1,0 0 1,0 0-1,0 0 1,0 0-1,0 0 1,-1 0 0,1 1-1,-1-1 1,0 1-1,0-1 1,2 6-1,1 3 214,-1 0-1,0 1 0,-1-1 1,-1 1-1,1-1 1,-2 17-1,1-23-9,-2 1 0,1-1 0,0 1 0,-1-1 0,0 1 0,0-1 0,-1 1 0,0-1 0,0 0 0,0 0 0,0 0 0,-1 0 0,0 0 0,0 0 0,-4 5 0,6-9-232,0 0 0,0-1 1,0 1-1,0 0 0,-1 0 1,1-1-1,0 1 1,0 0-1,0-1 0,-1 1 1,1-1-1,0 0 0,-1 1 1,1-1-1,0 0 1,-1 0-1,1 0 0,0 0 1,-1 0-1,1 0 1,0 0-1,-1 0 0,1 0 1,0-1-1,-1 1 0,1-1 1,0 1-1,0-1 1,-1 1-1,1-1 0,0 0 1,0 0-1,-2-1 0,-12-20-5101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173"/>
    </inkml:context>
    <inkml:brush xml:id="br0">
      <inkml:brushProperty name="width" value="0.025" units="cm"/>
      <inkml:brushProperty name="height" value="0.025" units="cm"/>
    </inkml:brush>
  </inkml:definitions>
  <inkml:trace contextRef="#ctx0" brushRef="#br0">71 58 5637,'0'0'11766,"-4"12"-9588,3-11-2162,-14 44 1999,1 1 0,2 0 1,-11 91-1,21-92-1817,3 0-1,10 78 1,-11-123-191,0-1 1,0 1-1,0 0 1,0 0-1,0 0 1,0 0-1,0 0 1,1 0-1,-1 0 1,0 0-1,0 0 1,0-1-1,0 1 1,0 0-1,0 0 1,0 0-1,0 0 0,1 0 1,-1 0-1,0 0 1,0 0-1,0 0 1,0 0-1,0 0 1,0 0-1,1 0 1,-1 0-1,0 0 1,0 0-1,0 0 1,0 0-1,0 0 1,0 0-1,0 0 1,1 0-1,-1 0 1,0 0-1,0 1 1,0-1-1,0 0 1,0 0-1,0 0 1,0 0-1,0 0 1,0 0-1,1 0 1,-1 0-1,0 1 1,7-26 118,4-33-214,-3-20-233,18-102-2536,-22 161 2522,1 0-1,1 1 1,0-1 0,1 1 0,1 0-1,21-32 1,-26 46 375,0 0 0,0 0-1,0 0 1,1 0 0,-1 0 0,1 1 0,0 0-1,0 0 1,0 0 0,0 0 0,1 1-1,-1-1 1,1 1 0,-1 0 0,1 0-1,0 1 1,0 0 0,0 0 0,0 0-1,0 0 1,0 1 0,0-1 0,0 1 0,0 1-1,0-1 1,0 1 0,0 0 0,0 0-1,0 0 1,0 1 0,0-1 0,-1 1-1,1 1 1,-1-1 0,1 1 0,-1-1-1,0 1 1,0 0 0,0 1 0,0-1-1,-1 1 1,1-1 0,-1 1 0,0 0 0,0 0-1,0 1 1,-1-1 0,1 1 0,-1-1-1,0 1 1,-1 0 0,1 0 0,-1-1-1,0 1 1,0 0 0,0 0 0,-1 6-1,0-5 109,0-1 0,0 1-1,-1 0 1,0 0 0,0 0 0,-1-1-1,0 1 1,0 0 0,0-1-1,-1 0 1,1 1 0,-1-1-1,0 0 1,-1-1 0,1 1 0,-1 0-1,0-1 1,0 0 0,-1 0-1,1 0 1,-1 0 0,0-1-1,0 0 1,0 0 0,0 0-1,0-1 1,-1 0 0,1 0 0,-1 0-1,0 0 1,1-1 0,-1 0-1,0 0 1,0-1 0,-10 0-1,14 0-211,0-1 0,-1 0 0,1 1-1,0-1 1,0-1 0,-1 1 0,1 0-1,0 0 1,0-1 0,0 1 0,1-1-1,-1 0 1,0 1 0,0-1-1,1 0 1,-1 0 0,1 0 0,0 0-1,0 0 1,-1-1 0,1 1 0,1 0-1,-1 0 1,0-1 0,0 1 0,1-1-1,0 1 1,-1 0 0,1-1 0,0 1-1,0-4 1,0 0-613,-1 0 0,1 1 0,1-1 0,-1 0 0,1 1 0,0-1 0,0 0-1,1 1 1,-1-1 0,1 1 0,0-1 0,6-8 0,-3 7-1241,2 0-1,-1 0 0,1 0 1,11-8-1,9-3-5341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5.922"/>
    </inkml:context>
    <inkml:brush xml:id="br0">
      <inkml:brushProperty name="width" value="0.025" units="cm"/>
      <inkml:brushProperty name="height" value="0.025" units="cm"/>
    </inkml:brush>
  </inkml:definitions>
  <inkml:trace contextRef="#ctx0" brushRef="#br0">0 611 2402,'0'0'15994,"6"-11"-15060,34-75-117,-3-2 0,-5-1 0,-3-1-1,19-109 1,-45 184-778,2-13 22,-3 23-14,-1 13 20,12 188 2,-9-161-44,2 0 1,1 0-1,19 54 1,-6-53-1882,-20-35 1764,0 0-1,1 0 0,-1-1 0,0 1 1,1 0-1,-1 0 0,1-1 0,-1 1 1,1 0-1,0-1 0,-1 1 0,1-1 1,0 1-1,-1-1 0,1 1 0,0-1 1,-1 1-1,1-1 0,0 1 0,0-1 1,0 0-1,-1 0 0,1 1 0,0-1 1,0 0-1,0 0 0,0 0 0,0 0 1,-1 0-1,1 0 0,0 0 0,0 0 1,0-1-1,0 1 0,-1 0 0,1 0 0,0-1 1,0 1-1,0 0 0,-1-1 0,1 1 1,0-1-1,1 0 0,7-18-5597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6.638"/>
    </inkml:context>
    <inkml:brush xml:id="br0">
      <inkml:brushProperty name="width" value="0.025" units="cm"/>
      <inkml:brushProperty name="height" value="0.025" units="cm"/>
    </inkml:brush>
  </inkml:definitions>
  <inkml:trace contextRef="#ctx0" brushRef="#br0">205 56 8552,'0'0'7933,"-8"-8"-5355,1 2-2186,0 0-1,0 1 0,0-1 1,-1 2-1,0-1 0,-11-4 1,16 7-337,0 1 0,0 0 0,0 0 0,0 1 1,0-1-1,1 1 0,-1-1 0,0 1 0,0 0 1,0 0-1,0 0 0,0 1 0,0-1 0,0 1 1,0-1-1,0 1 0,0 0 0,0 0 0,1 1 1,-1-1-1,0 0 0,1 1 0,-1 0 0,1-1 1,0 1-1,-1 0 0,1 0 0,-2 3 0,-2 3-34,0 0-1,0 1 0,1 0 0,0 0 0,0 0 0,-4 16 1,7-19 8,0 0 0,0 0 0,1 0 0,0 0-1,0 1 1,0-1 0,1 0 0,0 0 0,0 0 0,1 1 0,0-1 0,1 6 0,-1-11-28,-1 0 0,1-1 0,-1 1-1,1 0 1,-1-1 0,1 1 0,-1-1-1,1 1 1,0-1 0,-1 1 0,1-1-1,0 1 1,-1-1 0,1 0 0,0 1-1,0-1 1,0 0 0,-1 0 0,1 0-1,0 1 1,0-1 0,0 0 0,-1 0 0,1 0-1,0 0 1,0 0 0,0-1 0,-1 1-1,1 0 1,0 0 0,0 0 0,0-1-1,26-10 55,-18 4-54,0-2 0,0 1-1,-1-1 1,0 0-1,-1-1 1,0 0 0,0 0-1,-1 0 1,-1-1 0,6-14-1,22-36-322,-31 66 208,-1 0 0,1 1-1,-1-1 1,0 1-1,0-1 1,0 10 0,3 46 866,14 69 1,-14-111-439,0-1-1,2 0 1,0-1 0,1 1 0,0-1 0,2 0-1,0-1 1,14 19 0,-22-33-271,1 0 0,-1 0 0,1 0 0,-1 0 0,0 1 0,0-1 0,0 0 0,0 0-1,0 1 1,1 4 0,-2-7 9,0 1 0,0 0 0,0-1 0,0 1-1,0-1 1,0 1 0,-1 0 0,1-1 0,0 1-1,0-1 1,-1 1 0,1-1 0,0 1 0,0-1-1,-1 1 1,1-1 0,0 1 0,-1-1 0,1 1-1,-1-1 1,1 0 0,-1 1 0,1-1 0,-1 0-1,1 1 1,-1-1 0,1 0 0,-1 1 0,-6 0 328,1 0 1,0 0-1,0 0 0,0-1 1,-1 0-1,-10-1 1,-5 0-604,11 2 254,0-2 0,-1 0 1,1 0-1,0-1 0,0 0 1,-20-7-1,30 9-108,1 0 1,-1-1 0,1 1-1,-1-1 1,1 1 0,0 0-1,-1-1 1,1 1 0,-1-1-1,1 1 1,0-1 0,-1 1-1,1-1 1,0 1 0,0-1-1,-1 0 1,1 1 0,0-1-1,0 1 1,0-1 0,0 0-1,0 1 1,0-1 0,0 1-1,0-1 1,0 0 0,0 1-1,0-1 1,0 1 0,0-1-1,0 0 1,1 1 0,-1-1-1,0 1 1,0-1 0,1 1-1,-1-1 1,0 1 0,1-1-1,-1 1 1,1-1 0,19-26-3803,-15 23 2663,11-19-3728,4-3-2898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028"/>
    </inkml:context>
    <inkml:brush xml:id="br0">
      <inkml:brushProperty name="width" value="0.025" units="cm"/>
      <inkml:brushProperty name="height" value="0.025" units="cm"/>
    </inkml:brush>
  </inkml:definitions>
  <inkml:trace contextRef="#ctx0" brushRef="#br0">1 153 11339,'0'0'12977,"2"8"-12107,-1-6-839,-1 1-1,1-1 0,-1 0 0,1 0 0,0 0 1,0 0-1,0 0 0,0 0 0,0-1 0,1 1 1,-1 0-1,1-1 0,-1 1 0,1 0 0,-1-1 1,1 0-1,0 1 0,3 1 0,-2-2-10,1 0-1,-1-1 1,0 1 0,1-1-1,-1 1 1,0-1 0,1 0-1,-1-1 1,0 1 0,1 0-1,-1-1 1,0 0-1,0 0 1,1 0 0,-1 0-1,3-2 1,10-5 3,-1 0 0,0-1 0,0 0 0,-1-1-1,0-1 1,-1-1 0,0 0 0,-1 0 0,0-1 0,-1-1 0,-1 0 0,0 0-1,16-31 1,-31 159-589,-2-45 994,4 1-1,2-1 0,10 79 0,-7-137-340,1-1 1,0 1-1,0 0 1,8 16-1,-10-24-285,1-1 0,-1 1 0,0-1 1,0 1-1,1-1 0,0 0 0,-1 0 0,1 1 0,0-1 0,0 0 0,0-1 0,0 1 0,0 0 0,1 0 0,-1-1 0,1 0 0,-1 1 0,1-1 0,-1 0 0,1 0 0,0 0 0,-1-1 0,4 1 0,-6-1 184,0 1-122,0-1-1,1 0 1,-1 0-1,0 0 1,0 0-1,0 0 1,0 0-1,1 0 1,-1 0-1,0 0 1,0 0-1,0 0 1,1 0-1,-1 0 1,0 0-1,0 0 1,0 0-1,0 0 1,1 0-1,-1 0 1,0 0-1,0-1 1,0 1-1,0 0 1,0 0-1,1 0 1,-1 0-1,0 0 1,0 0-1,0 0 1,0-1-1,0 1 1,0 0-1,1 0 1,-1 0-1,0 0 1,0-1-1,0 1 1,0 0-1,0 0 1,0 0-1,0 0 1,0-1-1,0 1 1,0 0-1,0 0 1,0 0-1,0 0 1,0-1-1,0 1 1,0 0-1,0 0 1,0 0-1,0 0 1,0-1-1,0 1 1,0 0-1,0 0 1,-1 0-1,1 0 1,0-1-1,-3-11-7070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370"/>
    </inkml:context>
    <inkml:brush xml:id="br0">
      <inkml:brushProperty name="width" value="0.025" units="cm"/>
      <inkml:brushProperty name="height" value="0.025" units="cm"/>
    </inkml:brush>
  </inkml:definitions>
  <inkml:trace contextRef="#ctx0" brushRef="#br0">1 235 16015,'0'0'5990,"17"-56"-5253,11 35 127,3-3-607,6 2-225,3-5-641,-3 2-1633,-6-4-2114,-2-2-4741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4:57.729"/>
    </inkml:context>
    <inkml:brush xml:id="br0">
      <inkml:brushProperty name="width" value="0.025" units="cm"/>
      <inkml:brushProperty name="height" value="0.025" units="cm"/>
    </inkml:brush>
  </inkml:definitions>
  <inkml:trace contextRef="#ctx0" brushRef="#br0">1 61 14958,'0'0'13015,"8"-8"-12284,-1 1-666,1 1-1,0 0 1,0 0-1,18-9 1,-22 13-64,0 0 0,-1 0 1,1 1-1,0 0 0,0-1 0,0 1 1,0 1-1,0-1 0,0 0 1,0 1-1,0 0 0,0 0 1,1 0-1,-1 1 0,0 0 1,0-1-1,0 1 0,7 3 0,-9-2-7,1 0 0,-1 0-1,0 0 1,0 1 0,0-1-1,0 0 1,0 1 0,0 0-1,-1-1 1,1 1 0,-1 0-1,0 0 1,0 0 0,0 0-1,0 0 1,0 0 0,-1 0-1,1 0 1,-1 0 0,0 4-1,0 71 12,-1-67 6,-14 91 74,15-102-85,0 0 0,0 1 0,1-1 0,-1 1 0,0-1 0,0 0 0,0 1 0,0-1 0,0 0-1,0 1 1,1-1 0,-1 0 0,0 1 0,0-1 0,1 0 0,-1 1 0,0-1 0,0 0-1,1 0 1,-1 1 0,0-1 0,1 0 0,-1 0 0,0 0 0,1 1 0,-1-1 0,0 0 0,1 0-1,-1 0 1,1 0 0,-1 0 0,0 0 0,1 0 0,-1 0 0,0 0 0,1 0 0,-1 0-1,1 0 1,-1 0 0,0 0 0,1 0 0,15-4-56,-15 4 42,16-6-466,0 2 1,1 0 0,-1 0 0,1 2 0,21-1-1,-36 3 435,0 0-1,0 0 1,1 0-1,-1 0 1,0 0-1,0 1 1,0-1-1,1 1 1,-1 0-1,0 0 1,0 0-1,0 1 1,0-1-1,0 1 1,-1-1-1,1 1 1,0 0-1,-1 0 1,1 0-1,-1 0 1,0 1-1,0-1 1,0 1-1,0-1 1,0 1-1,0 0 1,-1 0-1,1 0 1,-1 0-1,0 0 1,0 0-1,0 0 1,0 0-1,0 0 1,-1 0-1,1 5 1,-1 0 283,-1 0 0,0 0 0,0-1 0,0 1 0,-1 0 1,0-1-1,-1 1 0,0-1 0,0 0 0,0 0 0,-1 0 1,0 0-1,0-1 0,-1 0 0,0 1 0,0-1 0,-8 6 0,7-6 18,0 0 0,-1 0 0,0-1 0,0 0 0,-1 0 0,1-1 0,-1 0 0,0 0 0,0-1 0,0 0-1,-1 0 1,1-1 0,-1 0 0,0 0 0,-10 0 0,17-2-349,1-1 0,-1 1 0,1 0 0,-1 0-1,0-1 1,1 1 0,0-1 0,-1 1 0,1-1 0,-1 1 0,1-1 0,0 0 0,-1 0 0,1 0-1,0 0 1,0 0 0,0 0 0,-1 0 0,1 0 0,0 0 0,1-1 0,-1 1 0,0 0-1,0 0 1,0-1 0,1 1 0,-1-1 0,1 1 0,-1-1 0,1 1 0,0-1 0,-1 1-1,1-1 1,0 1 0,0-1 0,0 1 0,1-4 0,-1-2-1003,0-1 0,1 1 0,0 0 1,1 0-1,0 0 0,0 0 0,4-9 0,7-13-12127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011"/>
    </inkml:context>
    <inkml:brush xml:id="br0">
      <inkml:brushProperty name="width" value="0.025" units="cm"/>
      <inkml:brushProperty name="height" value="0.025" units="cm"/>
    </inkml:brush>
  </inkml:definitions>
  <inkml:trace contextRef="#ctx0" brushRef="#br0">76 43 3876,'0'0'6913,"2"-8"-3790,6-27-1121,-12 43 2625,-18 40-4028,6 6-215,3 0-1,2 2 1,2-1-1,3 1 1,2 0 0,6 99-1,-1-143-328,1-1 0,0 1-1,1 0 1,0-1 0,0 0 0,1 0-1,1 0 1,0 0 0,1-1 0,0 1-1,12 15 1,-14-22-171,-1 0 1,1 0-1,-1-1 0,1 1 1,0-1-1,1 0 0,-1 0 1,0 0-1,1-1 0,0 1 1,-1-1-1,1 0 0,0-1 1,0 1-1,0-1 0,0 0 1,0 0-1,0-1 0,1 1 1,-1-1-1,0 0 0,0-1 1,0 1-1,1-1 0,-1 0 1,0 0-1,0-1 0,0 0 1,5-2-1,1-2-1111,0 0 0,-1-1 0,0 0 0,0-1 0,0 0-1,15-17 1,16-24-5750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368"/>
    </inkml:context>
    <inkml:brush xml:id="br0">
      <inkml:brushProperty name="width" value="0.025" units="cm"/>
      <inkml:brushProperty name="height" value="0.025" units="cm"/>
    </inkml:brush>
  </inkml:definitions>
  <inkml:trace contextRef="#ctx0" brushRef="#br0">1 0 14414,'0'0'4740,"0"54"-3555,0-6 128,0 7 1,5 6-161,5-2-513,3-4-383,2-7-129,4-13-96,2-9 0,-1-11-513,-1-4-1120,-2-7-513,-8-4-929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4.709"/>
    </inkml:context>
    <inkml:brush xml:id="br0">
      <inkml:brushProperty name="width" value="0.025" units="cm"/>
      <inkml:brushProperty name="height" value="0.025" units="cm"/>
    </inkml:brush>
  </inkml:definitions>
  <inkml:trace contextRef="#ctx0" brushRef="#br0">10 254 14029,'-2'-9'2685,"0"2"-2263,1 3-231,0 1 0,0-1 0,0 0-1,0 1 1,1-1 0,0 0 0,-1 1 0,1-1 0,1 0 0,-1 0-1,0 1 1,1-1 0,0 0 0,0 1 0,0-1 0,0 1 0,1-1-1,-1 1 1,1-1 0,0 1 0,0 0 0,0 0 0,3-3 0,17-14 453,0 2 1,2 0 0,39-22 0,-48 31-579,0 1 1,1 1 0,0 1-1,0 0 1,1 1 0,-1 1-1,27-4 1,-40 8-67,-1-1 0,1 1 0,-1 0 0,1 0 0,0 0 1,-1 1-1,1-1 0,-1 1 0,1-1 0,-1 1 0,1 0 0,-1 0 0,0 0 1,1 0-1,-1 0 0,0 1 0,0-1 0,0 1 0,0-1 0,3 4 1,-3-2 4,1 0 0,-1 1 1,-1-1-1,1 1 0,0-1 1,-1 1-1,0 0 1,1-1-1,-2 1 0,1 0 1,0 0-1,0 5 0,-1 9 78,-1 0 0,0 1-1,-1-1 1,-8 30 0,-1-7 555,-34 78 0,35-96-436,13-30-237,1 0-1,0 1 0,0 0 0,0 0 1,1 0-1,0 1 0,0-1 0,0 1 1,0 0-1,1 0 0,0 1 1,0 0-1,1 0 0,12-6 0,-16 9 21,1-1-1,-1 1 1,1 0-1,0 0 0,-1 0 1,1 0-1,0 1 0,0 0 1,0-1-1,0 1 1,-1 1-1,1-1 0,0 0 1,0 1-1,-1 0 1,1 0-1,0 0 0,-1 0 1,1 1-1,-1-1 0,1 1 1,-1 0-1,0 0 1,1 0-1,-1 1 0,0-1 1,-1 1-1,1 0 1,0-1-1,-1 1 0,3 4 1,0 0 63,-1 0-1,0-1 1,-1 2 0,1-1 0,-1 0 0,-1 0 0,0 1-1,0 0 1,0-1 0,-1 1 0,0 0 0,0 0 0,-1 0-1,0 0 1,0-1 0,-1 1 0,0 0 0,-1 0 0,1 0 0,-2-1-1,1 1 1,-1-1 0,0 0 0,0 0 0,-1 0 0,0 0-1,0 0 1,-10 11 0,7-10 70,0 0 0,0 0 1,-1-1-1,0 0 0,0-1 0,-1 1 0,0-1 1,0-1-1,0 0 0,-1 0 0,1-1 0,-1 0 1,0-1-1,0 0 0,-1 0 0,1-1 0,-1-1 1,1 0-1,-1 0 0,1-1 0,-14-1 0,22 1-245,1-1-1,-1 1 1,1 0-1,-1-1 0,1 1 1,-1-1-1,1 0 0,-1 0 1,1 1-1,0-1 1,-1 0-1,1 0 0,0 0 1,0 0-1,0 0 0,-1-1 1,1 1-1,1 0 1,-1 0-1,0-1 0,0 1 1,0 0-1,1-1 0,-1 1 1,0-1-1,1 1 0,0-1 1,-1 1-1,1-1 1,0 0-1,0 1 0,0-1 1,0 1-1,0-1 0,0 0 1,0 1-1,0-1 1,1 1-1,0-3 0,0-2-1357,1-1 0,0 1 0,0-1 0,0 1 0,1 0 0,0 0 0,0 0 0,5-6 0,14-15-9181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5.239"/>
    </inkml:context>
    <inkml:brush xml:id="br0">
      <inkml:brushProperty name="width" value="0.025" units="cm"/>
      <inkml:brushProperty name="height" value="0.025" units="cm"/>
    </inkml:brush>
  </inkml:definitions>
  <inkml:trace contextRef="#ctx0" brushRef="#br0">10 126 20211,'0'0'2498,"-2"13"-1094,-1 3-1148,1-1 0,0 1 0,1 0 0,1-1-1,1 1 1,0 0 0,1-1 0,0 1 0,2-1-1,-1 1 1,8 17 0,21 18-195,-30-48-43,-1 0 0,1 0 0,1-1 0,-1 1-1,0-1 1,1 1 0,-1-1 0,1 0 0,0 0 0,-1 0 0,1-1 0,0 1-1,0-1 1,0 1 0,6 0 0,-8-3 58,0 0 0,-1-1 0,1 1 0,0-1 0,0 1 0,-1-1 0,1 0 0,-1 1 0,1-1-1,-1 0 1,0 1 0,0-1 0,0 0 0,0 1 0,0-1 0,0 0 0,0 1 0,-1-3 0,1 0 24,0-6-35,0-23 77,-6-48 0,5 73-139,0 0 1,-1 0 0,0 1 0,0-1 0,-1 0 0,0 1 0,0-1-1,-1 1 1,0 0 0,0 0 0,-9-10 0,13 17-8,0-1 0,0 1 0,0 0 0,0 0 0,0 0 0,0 0 0,0 0 0,0 0 0,-1 0 0,1 0 0,0-1 0,0 1 0,0 0 0,0 0 0,0 0 0,0 0 0,0 0 0,-1 0 0,1 0 0,0 0 0,0 0 0,0 0 0,0 0 0,0 0 0,0 0 0,-1 0 0,1 0 0,0 0 0,0 0 0,0 0 0,0 0 0,0 0 0,0 0 0,-1 0 0,1 0 0,0 0 0,0 0 0,0 0 0,0 0 0,0 0 0,0 0 0,0 0 0,-1 1 0,1-1 0,0 0 0,0 0 0,0 0 0,0 0 0,0 0 0,0 0 0,0 0 0,0 0 0,0 1 0,0-1 0,0 0 0,0 0 0,0 0 0,0 0 0,0 0 0,0 1 0,-2 13-106,8 17 47,-5-30 60,-1 1-1,1 0 1,0-1-1,1 1 1,-1-1-1,0 1 1,0-1-1,1 0 0,-1 1 1,1-1-1,-1 0 1,1 0-1,-1 0 1,1 0-1,0 0 1,-1 0-1,1-1 0,0 1 1,0 0-1,0-1 1,-1 0-1,1 1 1,0-1-1,0 0 1,0 0-1,0 0 0,0 0 1,0 0-1,0 0 1,-1-1-1,1 1 1,0-1-1,0 1 1,0-1-1,-1 0 0,1 1 1,0-1-1,-1 0 1,1 0-1,1-2 1,4-1-1,-1-1 1,0 0 0,0 0-1,0-1 1,0 1-1,-1-1 1,0-1 0,5-7-1,-4 2-10,0 0 0,-1 0 0,-1-1-1,0 1 1,0-1 0,-1 0 0,-1 0-1,0 0 1,-1 0 0,-1 0 0,0-14-1,0 27 12,0 1 0,-1 0 0,1-1 0,0 1 0,-1 0 0,1-1 0,0 1-1,-1-1 1,1 1 0,-1-1 0,1 1 0,-1-1 0,1 1 0,-1-1 0,1 1-1,-1-1 1,1 0 0,-1 1 0,1-1 0,-1 0 0,0 1 0,1-1 0,-1 0-1,0 0 1,1 0 0,-1 0 0,0 0 0,1 1 0,-1-1 0,0 0 0,1-1-1,-1 1 1,0 0 0,1 0 0,-1 0 0,0 0 0,1 0 0,-1-1 0,0 1-1,1 0 1,-1 0 0,1-1 0,-1 1 0,0-1 0,1 1 0,-1 0 0,1-1-1,-1 1 1,1-1 0,0 1 0,-1-1 0,1 0 0,-1 1 0,1-1 0,0 1-1,-1-1 1,1 0 0,0 1 0,0-1 0,0 0 0,0 1 0,-1-1 0,1 0-1,0 1 1,0-1 0,0 0 0,0 1 0,0-1 0,1 0 0,-7 18-1,1 1 1,1-1-1,0 1 1,2 0-1,0 0 1,1 1-1,2 29 1,-1-28 89,0-18-72,0 0 0,-1 0 0,1 0 0,1 0 0,-1 0 0,0 0 0,1 0 0,-1 0-1,1 0 1,-1 0 0,1 0 0,0 0 0,0 0 0,0 0 0,0-1 0,0 1 0,0 0-1,0-1 1,1 1 0,-1-1 0,1 1 0,-1-1 0,1 1 0,-1-1 0,1 0 0,0 0 0,0 0-1,0 0 1,-1 0 0,1 0 0,0-1 0,0 1 0,0-1 0,0 1 0,0-1 0,0 0-1,0 0 1,0 0 0,1 0 0,-1 0 0,3-1 0,2 1-438,0-2 0,-1 1 0,1-1 0,-1 0-1,1 0 1,-1-1 0,0 1 0,0-1 0,0-1 0,0 1 0,9-9 0,3-8-5246,-3-2-4211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6.067"/>
    </inkml:context>
    <inkml:brush xml:id="br0">
      <inkml:brushProperty name="width" value="0.025" units="cm"/>
      <inkml:brushProperty name="height" value="0.025" units="cm"/>
    </inkml:brush>
  </inkml:definitions>
  <inkml:trace contextRef="#ctx0" brushRef="#br0">0 136 14253,'0'0'4987,"5"10"-3204,8 23-639,-2 0 0,-1 0 1,-1 1-1,6 62 1,-10-59-847,1-1 0,2 0 0,1 0 0,2-1 1,17 40-1,-26-71-293,1 1 1,-1-1 0,0 0 0,1 0 0,0 0-1,0 0 1,0 0 0,1-1 0,-1 1 0,1-1-1,5 4 1,-9-8-7,1 1 1,-1 0-1,1-1 0,-1 1 0,1 0 1,-1-1-1,0 1 0,1-1 1,-1 1-1,0-1 0,1 1 0,-1 0 1,0-1-1,1 0 0,-1 1 0,0-1 1,0 1-1,0-1 0,1 1 0,-1-1 1,0 1-1,0-1 0,0 0 1,0 1-1,0-1 0,0 1 0,0-1 1,0 1-1,0-1 0,0 0 0,-1 1 1,1-2-1,-1-24-231,-2 11 1,0-1 1,-1 1-1,0 0 0,-1 0 1,-1 1-1,-9-16 0,-51-84-1226,53 92 1096,-7-1 260,17 25 19,7 15 30,-4-15 57,1 0-1,-1-1 1,1 1-1,0 0 1,-1-1-1,1 1 1,0-1 0,0 1-1,0-1 1,0 1-1,1-1 1,-1 1-1,0-1 1,0 0-1,1 0 1,-1 0-1,1 0 1,-1 0-1,1 0 1,0 0-1,-1 0 1,1-1-1,0 1 1,0-1-1,-1 1 1,1-1-1,0 0 1,0 1 0,-1-1-1,1 0 1,0 0-1,0 0 1,0-1-1,0 1 1,-1 0-1,1-1 1,0 1-1,0-1 1,-1 1-1,1-1 1,0 0-1,-1 0 1,3-1-1,3-2 7,0 0-1,0 0 1,0-1-1,-1 0 1,1 0-1,-1 0 1,-1-1-1,7-8 1,-2 0-107,-2-2 0,0 1 1,-1-1-1,0 0 0,-2-1 1,0 1-1,0-1 0,-2 0 0,0-1 1,-1 1-1,-1 0 0,0-1 0,-1 1 1,-5-30-1,5 42 93,-1 0 1,0 1-1,0-1 1,-1 0-1,1 1 1,-1-1 0,0 1-1,0-1 1,0 1-1,-1 0 1,0 0-1,0 0 1,0 0-1,-4-4 1,7 8-1,-1 0 0,1 0 0,0 0 0,-1 0 1,1 0-1,0 0 0,-1 0 0,1 0 1,-1 0-1,1 0 0,0 0 0,-1 0 0,1 0 1,0 1-1,-1-1 0,1 0 0,0 0 1,-1 0-1,1 0 0,0 1 0,-1-1 1,1 0-1,0 0 0,0 1 0,-1-1 0,1 0 1,0 1-1,0-1 0,-1 0 0,1 1 1,0-1-1,0 0 0,0 1 0,0-1 0,0 0 1,0 1-1,-1-1 0,1 0 0,0 1 1,0-1-1,0 0 0,0 1 0,0-1 0,0 1 1,0-1-1,1 0 0,-1 1 0,0-1 1,0 0-1,0 1 0,-1 27-138,1-25 135,1 33 272,2-1 0,1 1 0,1-1-1,2 0 1,2 0 0,1 0 0,1-2 0,2 1-1,2-2 1,1 1 0,1-2 0,1-1-1,29 37 1,-47-67-262,0 0 0,1 1-1,-1-1 1,0 0 0,0 1 0,0-1 0,0 0-1,0 0 1,0 1 0,0-1 0,1 0-1,-1 1 1,0-1 0,0 0 0,0 0-1,1 1 1,-1-1 0,0 0 0,0 0-1,1 1 1,-1-1 0,0 0 0,1 0 0,-1 0-1,0 0 1,1 1 0,-1-1 0,0 0-1,1 0 1,-1 0 0,0 0 0,1 0-1,-1 0 1,0 0 0,1 0 0,-1 0-1,0 0 1,1 0 0,-1 0 0,0 0 0,1 0-1,-1 0 1,0-1 0,1 1 0,-1 0-1,1 0 1,-2-20 55,-11-30-167,-2 18-45,-28-49 0,36 71 128,0 1 0,-1-1-1,0 1 1,-1 0 0,0 1-1,0 0 1,-1 0 0,-16-11-1,-4 12 54,29 7-26,0 0 1,-1 0 0,1 0-1,0 0 1,-1 0 0,1 0-1,0 0 1,-1 0 0,1 0-1,-1 0 1,1 0 0,0 0-1,-1 0 1,1 0 0,0 0-1,-1 0 1,1 1 0,0-1-1,-1 0 1,1 0 0,0 0-1,0 1 1,-1-1 0,1 0-1,0 0 1,-1 0 0,1 1-1,0-1 1,0 0 0,0 1-1,-1-1 1,1 0 0,0 1-1,0-1 1,0 0 0,0 1-1,0-1 1,0 0-1,-1 1 1,1-1 0,0 0-1,0 1 1,0-1 0,0 0-1,0 1 1,0-1 0,0 1-1,1-1 1,-1 0 0,0 1-1,0-1 1,0 0 0,0 1-1,0-1 1,0 0 0,1 1-1,-1-1 1,0 0 0,0 0-1,1 1 1,-1-1 0,0 0-1,0 0 1,1 1 0,-1-1-1,0 0 1,1 0 0,-1 0-1,1 1 1,1 0-3,0 1-1,1-1 1,-1 0-1,0 0 1,1 0-1,-1 0 1,1 0-1,0 0 1,-1-1-1,1 1 1,-1-1 0,1 0-1,0 1 1,0-1-1,-1-1 1,1 1-1,0 0 1,-1-1-1,5-1 1,52-16-1630,14-26-4808,-38 17 43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955"/>
    </inkml:context>
    <inkml:brush xml:id="br0">
      <inkml:brushProperty name="width" value="0.025" units="cm"/>
      <inkml:brushProperty name="height" value="0.025" units="cm"/>
    </inkml:brush>
  </inkml:definitions>
  <inkml:trace contextRef="#ctx0" brushRef="#br0">114 89 10666,'2'-10'2717,"0"3"-1891,0 2-290,-1-1 1,1 1-1,-1-1 1,0 0-1,0 1 1,0-1-1,-1 0 0,0 0 1,0 0-1,-2-7 1,2 13-453,-1-1 0,1 1 0,-1 0 0,1 0 0,-1 0 0,1 0 0,-1-1 0,1 1 0,-1 0 0,1 0 0,-1 0 0,1 0 0,0 0 0,-1 0 0,1 0 0,-1 0 0,1 1 0,-1-1 0,1 0 0,-1 0 0,1 0 0,-1 0 0,1 1 0,-1-1 0,1 0 0,0 1 0,-1-1 0,1 0 0,0 0 0,-1 1 0,1-1 0,0 1 0,-1-1 0,1 0 0,0 1 0,-1-1 0,1 1 0,0-1 0,0 1 0,0-1 0,-1 1 0,-13 19 685,0 7-63,1 0 1,1 1-1,2 1 0,0 0 0,2 0 1,-6 47-1,8-25-437,2 1 1,2-1-1,5 55 1,-3-104-264,0 0-1,0 0 1,0 0 0,0 1 0,1-1 0,-1 0 0,1 0 0,-1 0-1,1 0 1,0 0 0,0 0 0,0 0 0,0 0 0,0 0-1,0-1 1,0 1 0,0 0 0,1 0 0,-1-1 0,1 1 0,0-1-1,-1 0 1,1 1 0,0-1 0,0 0 0,0 0 0,-1 0-1,4 1 1,-2-2 9,-1 0 0,1 0 0,0 0 0,-1 0 0,0-1 0,1 1 0,-1-1 0,1 1 0,-1-1 0,1 0 0,-1 0 0,0 0 0,0-1 0,0 1 0,0 0 0,1-1 0,-2 1 0,1-1-1,0 0 1,0 0 0,0 1 0,-1-1 0,3-5 0,5-8-292,0-1 0,-1 0 0,-1 0-1,-1-1 1,0 0 0,-1-1 0,-1 1-1,-1-1 1,0 1 0,-1-1 0,-1 0-1,-1 0 1,-1 0 0,-4-29 0,2 38 132,-1 13 46,0 14 204,4-14-63,1-1 1,-1 1-1,1 0 0,0 0 0,0-1 1,0 1-1,1 0 0,-1-1 1,1 1-1,0-1 0,0 0 1,0 1-1,0-1 0,0 0 0,1 0 1,4 3-1,-2-1-9,1 0 0,1-1 0,-1 0 0,1 0-1,0-1 1,-1 0 0,15 5 0,1-3-122,0 0 1,0-1-1,1-2 1,37 1-1,-42-4-128,1 0-1,-1-1 1,0-1 0,0-1 0,0-1-1,-1 0 1,25-12 0,-1-3-230,70-45 0,-111 64 494,1 1-1,-1 0 1,1-1-1,-1 1 1,0 0-1,1-1 1,-1 1 0,1 0-1,-1 0 1,1 0-1,-1 0 1,1-1-1,-1 1 1,1 0-1,-1 0 1,1 0-1,-1 0 1,1 0-1,-1 0 1,1 0 0,-1 0-1,1 0 1,-1 0-1,1 1 1,-1-1-1,1 0 1,-1 0-1,0 0 1,1 1-1,-1-1 1,1 0-1,-1 0 1,1 1 0,6 20 815,-7 41-263,-1-42-397,4 17-208,1-1-1,1 1 1,3-1-1,0-1 1,20 49 0,-12-33-148,-13-42 137,14 52-248,-16-56 313,0-1 0,-1 1 0,1-1 0,-1 0 0,0 1 0,0-1 0,0 1-1,-1-1 1,1 1 0,-1-1 0,-2 5 0,2-8 26,0 1-1,0-1 0,0 0 0,-1 0 0,1 0 0,-1 0 0,1 0 0,0 0 1,-1-1-1,0 1 0,1 0 0,-1-1 0,1 1 0,-1-1 0,0 0 0,1 1 1,-1-1-1,0 0 0,1 0 0,-1 0 0,0 0 0,1 0 0,-1-1 1,-2 1-1,-41-12 485,29 2-604,1-1 1,-1 0-1,1-1 0,1-1 1,1 0-1,0-1 1,0-1-1,1 0 0,1 0 1,1-1-1,0 0 1,-13-31-1,22 45 31,0 0-1,0 0 1,1 0-1,-1 0 1,0 0-1,1 0 1,-1 0-1,1 0 1,0 0-1,0 0 1,0-1-1,0 1 1,0 0-1,0 0 1,0 0-1,1 0 1,-1 0-1,1 0 1,-1-1-1,1 1 1,0 0-1,0 1 1,0-1-1,0 0 1,0 0-1,1 0 1,-1 1-1,0-1 1,1 0-1,-1 1 0,1-1 1,0 1-1,-1 0 1,1 0-1,0-1 1,3 0-1,6-2-61,0 0-1,1 1 1,-1 1-1,0 0 0,22 0 1,-7-1-80,-12 1-57,-1 2-164,1-2 0,-1 0-1,1-1 1,-1 0 0,0-1-1,0 0 1,15-8 0,-26 11 18,-1 0-1,0 1 1,0-1 0,0 0 0,0 0 0,1-1-1,-1 1 1,-1 0 0,1 0 0,0 0-1,0-1 1,0 1 0,-1 0 0,1-1-1,0 1 1,-1-1 0,0 1 0,1 0-1,-1-1 1,0 1 0,1-1 0,-1 1 0,0-1-1,-1-2 1,0-20-10397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6.566"/>
    </inkml:context>
    <inkml:brush xml:id="br0">
      <inkml:brushProperty name="width" value="0.025" units="cm"/>
      <inkml:brushProperty name="height" value="0.025" units="cm"/>
    </inkml:brush>
  </inkml:definitions>
  <inkml:trace contextRef="#ctx0" brushRef="#br0">106 152 16688,'0'0'2108,"-6"-9"-901,-30-42 1222,36 51-2406,0 0 1,0-1 0,-1 1-1,1 0 1,0 0-1,-1-1 1,1 1 0,0 0-1,0-1 1,-1 1-1,1 0 1,0 0 0,-1 0-1,1 0 1,0-1-1,-1 1 1,1 0-1,-1 0 1,1 0 0,0 0-1,-1 0 1,1 0-1,-1 0 1,1 0 0,0 0-1,-1 0 1,1 0-1,-1 0 1,1 0-1,0 0 1,-1 0 0,1 0-1,0 1 1,-1-1-1,1 0 1,0 0 0,-1 0-1,1 1 1,0-1-1,-1 0 1,1 0-1,0 1 1,-1-1 0,1 0-1,0 1 1,0-1-1,0 0 1,-1 1 0,1-1-1,0 0 1,0 1-1,-10 19-170,10-19 184,-8 22 324,0-1 0,2 2 0,1-1 1,1 1-1,-2 44 0,6-67-357,0-1 1,0 1-1,0-1 1,0 0-1,0 1 1,0-1-1,0 1 1,0-1-1,0 0 1,0 1-1,0-1 1,0 1-1,1-1 1,-1 0-1,0 1 1,0-1-1,0 0 1,1 1-1,-1-1 1,0 0-1,0 1 1,1-1-1,-1 0 1,0 1-1,1-1 0,-1 0 1,0 0-1,1 0 1,-1 1-1,0-1 1,1 0-1,-1 0 1,1 0-1,-1 0 1,0 0-1,1 0 1,-1 0-1,1 1 1,-1-1-1,0 0 1,1-1-1,-1 1 1,1 0-1,-1 0 1,0 0-1,1 0 1,-1 0-1,1 0 1,-1 0-1,0 0 0,1-1 1,-1 1-1,0 0 1,1-1-1,22-13 86,0-10-404,-1 0-1,35-53 0,-41 54-154,1 0 0,1 1 1,1 0-1,31-26 0,-50 47 461,1 0 0,0 0-1,0 1 1,0-1 0,0 0 0,0 1 0,0-1-1,0 1 1,0-1 0,0 1 0,0-1 0,0 1 0,0 0-1,0 0 1,0-1 0,0 1 0,0 0 0,1 0 0,0 0-1,-1 1 21,0-1 0,-1 1 0,1-1-1,0 1 1,-1-1 0,1 1-1,0-1 1,-1 1 0,1-1-1,-1 1 1,1 0 0,-1-1 0,0 1-1,1 0 1,-1-1 0,0 1-1,1 0 1,-1 0 0,0-1-1,0 1 1,1 1 0,0 54 1041,-1-33-604,0-21-419,0 0 0,0-1 0,0 1 0,0 0 0,0 0 0,0 0 0,1-1 0,-1 1 0,1 0 0,-1 0 0,1-1 0,0 1 0,0 0 0,-1-1 0,1 1 0,0-1 0,1 1 0,-1-1 0,0 1 0,0-1 0,1 0 0,-1 0 0,0 0 0,1 0 0,-1 0 0,1 0 0,0 0 0,-1 0 0,1 0 0,3 0 1,-2-1-3,-1 0 0,1 0 0,0-1 0,0 1 1,-1-1-1,1 0 0,0 0 0,-1 0 0,1 0 1,-1 0-1,1 0 0,-1-1 0,0 1 1,1-1-1,-1 0 0,0 1 0,0-1 0,0 0 1,2-4-1,28-39 94,7-9-68,-36 50-58,0 1-1,0 0 1,0 0 0,1 0-1,-1 0 1,1 0-1,0 1 1,0 0-1,0 0 1,0 0-1,5-2 1,-8 4 3,0-1 1,0 1 0,0 0 0,0 0 0,0 0 0,0 0 0,0-1-1,0 1 1,0 1 0,0-1 0,0 0 0,0 0 0,0 0 0,0 0-1,0 1 1,0-1 0,0 1 0,0-1 0,-1 0 0,1 1 0,0-1-1,0 1 1,0 0 0,-1-1 0,1 1 0,0 0 0,0-1 0,-1 1-1,1 0 1,-1 0 0,1 0 0,-1 0 0,1 0 0,-1-1 0,1 1-1,-1 0 1,0 0 0,1 0 0,-1 0 0,0 0 0,0 0 0,0 1-1,0 0-195,1-1-1,-1 1 0,1 0 0,-1-1 0,1 1 0,0-1 0,0 0 0,-1 1 0,1-1 1,0 1-1,0-1 0,1 0 0,-1 0 0,0 0 0,0 0 0,0 0 0,3 2 1,2-4-5581,2-9-6805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7.299"/>
    </inkml:context>
    <inkml:brush xml:id="br0">
      <inkml:brushProperty name="width" value="0.025" units="cm"/>
      <inkml:brushProperty name="height" value="0.025" units="cm"/>
    </inkml:brush>
  </inkml:definitions>
  <inkml:trace contextRef="#ctx0" brushRef="#br0">1 371 4516,'1'-8'9353,"4"-42"-4292,-5 84-2655,6 121 234,-5-141-2593,1-1-1,1 1 1,0 0 0,1-1 0,0 1-1,1-1 1,1 0 0,12 21-1,-16-31-23,0 0 0,0 0 0,0-1 0,0 1 0,0-1 0,0 0 1,1 0-1,-1 0 0,1 0 0,0 0 0,-1 0 0,1 0 0,0-1 0,0 0 0,0 1 0,0-1 0,0 0 0,0-1 0,1 1 0,5 0 0,-5-1-3,1-1-1,0 1 1,0-1 0,0-1 0,0 1 0,0-1 0,-1 1-1,1-1 1,-1-1 0,1 1 0,-1-1 0,5-3-1,6-6 18,0-2 0,0 1-1,-2-2 1,0 0 0,18-25-1,-16 16-14,0 0 0,-2 0 0,-1-2 0,18-49 0,-25 58-2,-1 1-1,0-1 1,-2 0-1,1 0 0,-2 0 1,0 0-1,-2 0 1,0 0-1,-3-21 1,3 35-18,0-1-1,0 1 1,-1-1 0,1 1 0,-1 0 0,0 0 0,0 0 0,0 0 0,0 0 0,-3-4 0,4 7-6,1 0 0,0-1 0,-1 1 0,1-1 0,-1 1 0,1 0 1,-1-1-1,1 1 0,-1 0 0,1 0 0,-1-1 0,1 1 0,-1 0 0,1 0 1,-1 0-1,1 0 0,-1 0 0,1 0 0,-1 0 0,1 0 0,-1 0 0,1 0 0,-1 0 1,0 0-1,0 0 0,0 1-6,0 0 0,0-1-1,1 1 1,-1 0 0,0 0 0,1 0 0,-1 0 0,1 0 0,-1 0 0,1 0-1,-1 0 1,1 0 0,0 0 0,-1 1 0,1-1 0,0 0 0,0 0-1,0 2 1,-3 19-22,1 1-1,2 0 0,3 43 0,-2-58 61,0 0-1,0 0 1,1 0-1,0-1 1,0 1 0,1-1-1,0 1 1,0-1-1,1 0 1,-1 0-1,2 0 1,-1-1-1,1 1 1,0-1-1,6 6 1,-7-9-11,0 0 1,0-1-1,0 1 1,1-1-1,-1 0 1,0 0-1,1-1 1,0 1-1,-1-1 0,1 0 1,0 0-1,-1 0 1,1-1-1,0 0 1,0 0-1,0 0 1,-1-1-1,1 1 0,0-1 1,0 0-1,-1 0 1,1-1-1,-1 1 1,1-1-1,-1 0 1,0-1-1,1 1 0,-1-1 1,4-2-1,2-3 50,-1 0-1,1 0 1,-1-1-1,-1 0 1,1 0-1,-2-1 1,1 0-1,-1-1 1,-1 0-1,6-11 0,-6 6 41,0-1 0,-1 0-1,-1 1 1,0-1-1,-2-1 1,0 1-1,0 0 1,-2-20-1,0 29-88,-1 0 0,0 1 0,-1-1 0,1 0 0,-2 1 0,1 0 0,-1-1 0,0 1 0,-4-8 0,4 11-61,1 1 1,-1-1-1,0 1 1,0 0 0,0 0-1,0 0 1,0 0-1,-1 0 1,1 1-1,-1-1 1,0 1-1,0 0 1,0 0-1,0 0 1,0 1-1,0 0 1,-5-2-1,7 3-41,0 0 1,1-1-1,-1 1 0,0 0 0,1 0 0,-1 0 0,0 0 1,0 0-1,1 0 0,-1 0 0,0 1 0,1-1 0,-1 1 1,0-1-1,1 1 0,-1 0 0,1-1 0,-1 1 0,1 0 1,-1 0-1,1 0 0,0 0 0,-1 0 0,1 1 0,0-1 1,0 0-1,0 1 0,0-1 0,0 0 0,0 1 0,0-1 1,0 1-1,1 0 0,-1-1 0,0 4 0,0-1-500,0 1 1,0-1-1,0 1 0,1-1 0,0 1 0,0-1 1,0 1-1,0 0 0,1-1 0,0 1 0,0-1 1,3 8-1,8 7-5374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7.644"/>
    </inkml:context>
    <inkml:brush xml:id="br0">
      <inkml:brushProperty name="width" value="0.025" units="cm"/>
      <inkml:brushProperty name="height" value="0.025" units="cm"/>
    </inkml:brush>
  </inkml:definitions>
  <inkml:trace contextRef="#ctx0" brushRef="#br0">191 39 15951,'-9'-1'1425,"3"1"-1273,0 0 0,-1 0-1,1 0 1,0 1-1,-1 0 1,1 0-1,0 1 1,0 0-1,0 0 1,0 0-1,0 1 1,0-1 0,1 1-1,-1 1 1,1-1-1,0 1 1,-6 5-1,3 0 369,0 0 1,0 1-1,1 0 0,0 0 0,-10 20 0,15-25-404,-1 0 0,1 0 1,1 0-1,-1 1 0,1-1 1,-1 1-1,1-1 0,1 1 0,-1-1 1,1 1-1,0-1 0,1 1 0,-1-1 1,1 1-1,1 6 0,-1-11-108,0 1 0,1 0 0,-1-1 0,0 1-1,1-1 1,-1 1 0,0-1 0,1 0 0,0 0 0,-1 1 0,1-1 0,0 0 0,0 0-1,-1-1 1,1 1 0,0 0 0,0-1 0,0 1 0,0-1 0,0 1 0,0-1 0,0 0-1,0 0 1,0 0 0,0 0 0,0 0 0,3-1 0,2 1 40,1-1-1,0 0 1,0-1 0,-1 0-1,15-5 1,-10 1-10,0-1-1,-1 0 0,0-1 1,0 0-1,-1-1 0,0 0 1,0-1-1,-1 0 0,8-11 1,-13 15-17,1 0-1,-1 0 1,0-1 0,0 0 0,0 1-1,-1-1 1,0 0 0,-1 0 0,0-1-1,0 1 1,0 0 0,-1-1 0,0 0 0,0 1-1,-1-1 1,0 1 0,-2-12 0,2 18-26,-1-1 0,0 1 1,0-1-1,0 1 0,0-1 1,-1 1-1,1 0 0,0-1 1,-1 1-1,1 0 0,0 0 1,-1 0-1,1 0 1,-1 0-1,0 0 0,1 1 1,-1-1-1,0 0 0,1 1 1,-1-1-1,0 1 0,0 0 1,1 0-1,-1 0 0,0-1 1,0 2-1,0-1 0,1 0 1,-5 1-1,1-1-58,0 1 0,0-1 0,0 1 0,0 0 1,0 1-1,0-1 0,1 1 0,-1 0 0,-7 4 0,9-3-68,0 0 1,0 1-1,0-1 1,1 1 0,-1-1-1,1 1 1,0 0-1,0 0 1,-3 8-1,4-12-6,1 1 1,-1 0-1,1 0 0,-1 0 1,1 0-1,0 0 0,0 0 0,-1 0 1,1 0-1,0 0 0,0 0 0,0 0 1,0 0-1,0 0 0,0 1 0,0-1 1,1 0-1,-1 0 0,0 0 1,1 0-1,-1 0 0,0-1 0,1 1 1,-1 0-1,1 0 0,-1 0 0,1 0 1,0 0-1,-1-1 0,1 1 0,0 0 1,0 0-1,0-1 0,-1 1 0,1-1 1,0 1-1,0-1 0,0 1 1,0-1-1,0 1 0,0-1 0,0 0 1,0 1-1,2-1 0,23 1-4219,3-1-945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033"/>
    </inkml:context>
    <inkml:brush xml:id="br0">
      <inkml:brushProperty name="width" value="0.025" units="cm"/>
      <inkml:brushProperty name="height" value="0.025" units="cm"/>
    </inkml:brush>
  </inkml:definitions>
  <inkml:trace contextRef="#ctx0" brushRef="#br0">66 51 12364,'0'0'5434,"-8"9"-4425,0 2-469,-1 0-1,1 0 1,-7 15-1,12-21-314,1 0 0,-1 0 0,1 0 0,1 1 0,-1-1-1,1 0 1,0 1 0,0-1 0,0 1 0,1-1 0,0 1 0,0 0 0,1 6-1,0-11-207,-1 0-1,1 0 1,0 0-1,-1-1 0,1 1 1,0 0-1,0 0 0,-1 0 1,1-1-1,0 1 0,0-1 1,0 1-1,0 0 0,0-1 1,0 1-1,0-1 0,0 0 1,0 1-1,0-1 0,0 0 1,0 0-1,0 0 0,0 0 1,0 1-1,1-1 0,-1-1 1,0 1-1,0 0 0,0 0 1,0 0-1,2-1 0,1 0 27,0 1-1,0-1 0,0 0 0,0-1 0,0 1 0,0 0 0,6-5 0,-2-1-2,0-1-1,0 0 1,0 0 0,-1-1-1,-1 0 1,0-1 0,9-15-1,-12 18-20,1 1 0,-1-1-1,0 0 1,-1 0 0,0 0 0,0 0-1,0 0 1,-1-1 0,0 1-1,0 0 1,-1-1 0,-1-10-1,0 17-14,1 0 0,-1 0 0,0 0-1,0 0 1,0 0 0,0 1-1,0-1 1,0 0 0,0 0-1,0 1 1,0-1 0,0 1-1,0-1 1,-1 1 0,1 0-1,0-1 1,0 1 0,0 0-1,-1 0 1,1 0 0,0 0 0,0 0-1,-1 0 1,-1 0 0,-32 3 48,30-1-73,0-1 1,0 1-1,0 0 1,0 1-1,1-1 1,-1 1-1,1 0 1,-1 0-1,1 1 1,0-1-1,0 1 0,1 0 1,-1 0-1,1 0 1,0 0-1,0 1 1,0-1-1,-3 8 1,6-11-95,0-1 0,0 1 0,0-1 0,0 1 0,0-1 0,1 0 0,-1 1 0,0-1 0,0 1 0,0-1 0,1 1 0,-1-1 0,0 0 1,1 1-1,-1-1 0,0 0 0,0 1 0,1-1 0,-1 0 0,1 1 0,-1-1 0,0 0 0,1 1 0,-1-1 0,1 0 0,-1 0 0,1 0 0,-1 0 0,1 1 0,-1-1 0,0 0 0,1 0 0,-1 0 0,1 0 0,-1 0 0,1 0 0,-1 0 1,1 0-1,-1 0 0,1 0 0,-1-1 0,1 1 0,-1 0 0,1 0 0,-1 0 0,0-1 0,1 1 0,0-1 0,27-8-3840,-8-9-881,0-4-3241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373"/>
    </inkml:context>
    <inkml:brush xml:id="br0">
      <inkml:brushProperty name="width" value="0.025" units="cm"/>
      <inkml:brushProperty name="height" value="0.025" units="cm"/>
    </inkml:brush>
  </inkml:definitions>
  <inkml:trace contextRef="#ctx0" brushRef="#br0">92 291 11755,'0'0'1303,"-9"4"602,4-3-1676,1 1-1,-1 0 1,1 0-1,-1 1 0,1-1 1,0 1-1,0 0 0,0 0 1,0 1-1,0-1 0,1 1 1,0 0-1,-1 0 0,2 0 1,-1 0-1,0 0 0,1 1 1,0-1-1,0 1 0,0 0 1,-2 8-1,2-6 11,1 1 0,0-1 0,0 0 0,1 1 0,0-1 0,0 0-1,3 15 1,-3-21-201,1 0-1,-1 1 0,0-1 0,1 0 1,-1 1-1,1-1 0,0 0 0,-1 0 1,1 1-1,0-1 0,0 0 0,0 0 1,-1 0-1,1 0 0,1 0 0,-1 0 1,0 0-1,0 0 0,0-1 0,0 1 1,1 0-1,-1-1 0,0 1 0,0-1 1,1 1-1,-1-1 0,1 0 1,-1 1-1,0-1 0,1 0 0,-1 0 1,1 0-1,-1 0 0,0 0 0,1 0 1,-1 0-1,1-1 0,-1 1 0,0-1 1,1 1-1,-1-1 0,0 1 0,0-1 1,1 1-1,-1-1 0,0 0 0,0 0 1,1-1-1,4-2 32,0 0 0,-1 0 0,1-1 1,-1 1-1,0-1 0,0-1 0,-1 1 0,0-1 1,6-9-1,30-60 104,-29 48-142,0-1 1,-1 0 0,7-38-1,-14 49-8,0 0 0,-1-1 0,-1 1 0,-1 0 0,0-1-1,-1 1 1,-3-18 0,3 34-19,1-1 0,0 0 0,-1 0 0,1 1 0,-1-1 0,0 0-1,1 1 1,-1-1 0,0 1 0,0-1 0,0 1 0,0-1 0,0 1 0,-1 0-1,1-1 1,0 1 0,0 0 0,-1 0 0,1 0 0,-4-1 0,4 1-3,0 1 0,0 0 0,0 0 0,0 0 1,0 0-1,0 1 0,0-1 0,0 0 0,0 0 0,0 0 0,0 1 1,0-1-1,0 1 0,0-1 0,0 1 0,0-1 0,1 1 0,-1-1 1,0 1-1,0 0 0,0 0 0,1-1 0,-1 1 0,0 0 0,1 0 1,-1 0-1,1 0 0,-1-1 0,1 1 0,-1 0 0,1 0 0,0 0 1,-1 0-1,1 0 0,0 2 0,-7 22 283,2 0-1,1 1 1,0-1-1,2 1 1,2 0 0,0 0-1,4 27 1,-3-43-179,1 1 0,0-1 0,0 0 0,1 0 0,1 0 0,0 0 0,0 0 0,10 16 0,-12-23-247,0 1 1,0-1 0,1 0-1,-1 0 1,0 0 0,1 0-1,0 0 1,0-1-1,0 1 1,0-1 0,0 0-1,0 0 1,1 0 0,-1 0-1,1 0 1,-1-1-1,1 0 1,-1 1 0,1-1-1,0-1 1,0 1 0,0-1-1,-1 1 1,1-1 0,0 0-1,8-1 1,11-10-4733,-2-14-3716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8.731"/>
    </inkml:context>
    <inkml:brush xml:id="br0">
      <inkml:brushProperty name="width" value="0.025" units="cm"/>
      <inkml:brushProperty name="height" value="0.025" units="cm"/>
    </inkml:brush>
  </inkml:definitions>
  <inkml:trace contextRef="#ctx0" brushRef="#br0">141 0 18834,'0'0'2744,"-10"4"-497,-2-1-1688,0 1 0,1 1 0,0 0 0,0 1 0,0 0 0,0 0 0,1 2 0,0-1 0,-13 14-1,22-21-573,1 1-1,-1-1 0,0 1 0,1 0 0,-1-1 1,0 1-1,1 0 0,-1-1 0,1 1 0,-1 0 0,1 0 1,0 0-1,-1 0 0,1-1 0,0 1 0,0 0 1,-1 0-1,1 0 0,0 0 0,0 0 0,0 0 0,0 0 1,0 0-1,0-1 0,0 1 0,1 0 0,-1 0 0,1 1 1,0-1-53,0 1 1,0-1 0,0 0-1,0 0 1,1-1 0,-1 1 0,0 0-1,1 0 1,-1-1 0,1 1-1,-1-1 1,1 1 0,-1-1-1,1 1 1,1-1 0,67 3-2144,-62-4 1980,174 1-1941,-181 0 2181,-1 0 1,1 0-1,-1 0 1,0 0-1,1 0 1,-1 0-1,0 0 1,1 0-1,-1 0 1,1 0-1,-1 0 0,0 0 1,1 0-1,-1 0 1,1 0-1,-1 0 1,0 0-1,1 0 1,-1 0-1,0 1 1,1-1-1,-1 0 1,1 0-1,-1 0 1,0 1-1,0-1 1,1 0-1,-1 1 1,0-1-1,1 0 1,-1 0-1,0 1 1,0-1-1,0 0 1,1 1-1,-1-1 1,0 1-1,0-1 1,0 0-1,0 1 1,0-1-1,0 1 0,-12 16 741,-24 12 335,11-13-645,7-3-195,-1 0 1,-1-1-1,0-1 0,0-1 0,-33 11 0,52-21-419,1 0 0,0 0 0,0 0 0,-1 0 1,1 0-1,0 0 0,-1 0 0,1 0 0,0 0 0,0 0 0,-1 0 1,1 0-1,0 0 0,0 0 0,-1-1 0,1 1 0,0 0 0,0 0 0,-1 0 1,1 0-1,0-1 0,0 1 0,-1 0 0,1 0 0,0 0 0,0-1 1,0 1-1,0 0 0,-1 0 0,1-1 0,0 1 0,0 0 0,0 0 1,0-1-1,0 1 0,0 0 0,0 0 0,0-1 0,0 1 0,0 0 0,0-1 1,0 1-1,0 0 0,0 0 0,0-1 0,0 1 0,0 0 0,0-1 1,0 1-1,0 0 0,0 0 0,1-1 0,-1 1 0,0 0 0,0-5-1516,0-17-10087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5:09.060"/>
    </inkml:context>
    <inkml:brush xml:id="br0">
      <inkml:brushProperty name="width" value="0.025" units="cm"/>
      <inkml:brushProperty name="height" value="0.025" units="cm"/>
    </inkml:brush>
  </inkml:definitions>
  <inkml:trace contextRef="#ctx0" brushRef="#br0">39 10 16239,'0'0'1746,"9"-3"-545,-2 1-961,-1 1-1,1 0 1,0 0 0,0 0-1,-1 1 1,1 0 0,0 0-1,0 1 1,0 0-1,-1 0 1,1 0 0,0 1-1,-1 0 1,1 1 0,-1-1-1,0 1 1,8 5 0,1 1-110,-1 0 1,0 0-1,0 2 0,-1 0 1,-1 0-1,0 1 1,0 0-1,-1 1 1,-1 1-1,0 0 1,-1 0-1,-1 1 1,0 0-1,-1 0 1,9 28-1,-10-23-148,-2 0 0,0 0 0,-2 0 0,0 0 0,-1 1 0,-1-1-1,-1 0 1,0 1 0,-2-1 0,-1 0 0,0 0 0,-13 36 0,-5-1-287,-2-2-1,-2 0 1,-54 79-1,50-90-1698,-1-2 0,-46 46 0,19-33-5064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7:53.260"/>
    </inkml:context>
    <inkml:brush xml:id="br0">
      <inkml:brushProperty name="width" value="0.025" units="cm"/>
      <inkml:brushProperty name="height" value="0.025" units="cm"/>
    </inkml:brush>
  </inkml:definitions>
  <inkml:trace contextRef="#ctx0" brushRef="#br0">5182 299 4740,'-456'-110'2471,"-57"-13"-3563,373 97 1390,-245-13 1,-589 67-542,615-8 331,28 1 794,-345 67 1,478-48 64,1 8 1,-376 146-1,535-179-806,1 2 0,1 1 0,1 2 0,1 1 0,-40 33 1,63-44-137,0 0 0,0 1 0,1 0 0,1 0 0,0 1 0,1 1 1,0-1-1,0 2 0,2-1 0,0 1 0,0-1 0,1 2 1,1-1-1,0 0 0,1 1 0,1 0 0,-1 21 0,2-23-10,1 1 0,0-1-1,1 0 1,0 0 0,1 0-1,1 0 1,0 0 0,1 0-1,0-1 1,1 1 0,0-1-1,1 0 1,0-1 0,1 1-1,1-1 1,0-1 0,0 1-1,15 13 1,4 1-7,0-2 0,2-1-1,0-1 1,63 33 0,139 51 36,-84-50-14,3-7 1,2-6 0,1-7 0,252 25 0,637-17 79,78-70-26,534-8 59,-431 16-91,-135-6-16,322-11 5,59-75 34,-219 10 45,-513 74-90,59-2 12,-400-2 9,-287 18-76,169-44 0,-263 53 52,0-1-1,0 0 0,-1-1 1,0 0-1,0-2 1,23-14-1,-34 20 7,0 0 0,-1-1 0,1 1 0,0-1 0,-1 1-1,0-1 1,1 0 0,-1 0 0,0 0 0,0 0 0,-1 0 0,1-1 0,-1 1 0,1 0 0,-1-1-1,0 1 1,0-1 0,-1 1 0,1-1 0,-1 0 0,0 1 0,0-1 0,0 0 0,0 1 0,-1-1 0,1 1-1,-1-1 1,0 1 0,0-1 0,0 1 0,0-1 0,-1 1 0,0 0 0,-3-5 0,-3-4-20,0 1 1,-1 1-1,0 0 1,-1 0-1,0 0 1,-1 2 0,0-1-1,0 1 1,-1 1-1,-18-9 1,-17-7-140,-68-22 0,-114-25 701,-305-51 0,371 88-203,-2130-334 276,-24 234-668,-830 303-2304,2682-115 1908,-302 32-3388,466-59-922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23.047"/>
    </inkml:context>
    <inkml:brush xml:id="br0">
      <inkml:brushProperty name="width" value="0.025" units="cm"/>
      <inkml:brushProperty name="height" value="0.025" units="cm"/>
    </inkml:brush>
  </inkml:definitions>
  <inkml:trace contextRef="#ctx0" brushRef="#br0">1 146 4356,'0'0'7180,"9"-1"-6662,19-6 667,50-18 0,-67 21-928,1 1-1,0 0 0,0 1 0,1 1 0,-1 0 1,0 1-1,0 0 0,13 2 0,103 20 41,-67-10-97,113 14 654,2-8 0,182-5 0,-317-13-847,138 0 24,234 28 1,7 6 7,1-32 28,-120-2-45,-63 6-4,-68 1-56,263-24-1,-258-3 30,916-132 152,-711 97-95,-339 43-37,-34 10 9,0-1 0,1 1 1,0 0-1,0 0 1,9 0-1,-16 2 215,-27 0-135,18 0-5795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00.039"/>
    </inkml:context>
    <inkml:brush xml:id="br0">
      <inkml:brushProperty name="width" value="0.025" units="cm"/>
      <inkml:brushProperty name="height" value="0.025" units="cm"/>
    </inkml:brush>
  </inkml:definitions>
  <inkml:trace contextRef="#ctx0" brushRef="#br0">1065 445 6342,'0'-12'-1335,"0"-3"1574,-1 0 0,-1 0 0,-1 1 0,0-1 0,0 1 0,-2-1 0,-5-13 0,3 12 209,-1-1 0,-1 2 0,0-1 0,-1 2 0,-1-1 0,-14-14 1,19 22-118,-1 1 1,-1 0 0,1 0 0,-1 1 0,0 0 0,0 0 0,0 1 0,-1 0-1,1 1 1,-1-1 0,0 2 0,0-1 0,-15-1 0,4 3-178,0 0-1,0 2 1,1 0 0,-1 1 0,0 1-1,1 1 1,0 1 0,0 1 0,0 0-1,1 1 1,-1 1 0,2 1 0,-1 1-1,-15 11 1,-13 12-150,2 1 0,1 2 0,-67 74 0,78-75 39,2 2-1,2 1 1,1 2 0,2 0-1,2 2 1,2 0 0,1 1-1,3 2 1,-22 80 0,30-85 30,3 0 0,0 0 0,3 0 0,1 1 0,2-1 0,2 1 0,2-1 0,1 0 0,2 0 0,2 0 0,26 69 0,-20-71-43,2-2 1,2 0-1,1 0 1,2-2-1,1-1 1,2-1-1,1-1 0,1-1 1,1-1-1,64 49 1,-72-64-29,0 0 0,1-2 1,1 0-1,0-1 0,0-1 0,1-1 0,0-1 0,1-1 1,-1-1-1,1-1 0,1-2 0,-1 0 0,0-1 1,1-2-1,0 0 0,-1-2 0,0 0 0,1-2 1,32-9-1,-32 4 31,-1-1 0,1-1 0,-2-2 1,0 0-1,0-1 0,-1-1 0,-1-1 0,0-2 1,-2 1-1,0-2 0,18-22 0,0-5 447,-3-2-1,-1-2 1,50-101 0,-51 81-12,-3-1 0,-3-2 0,-3 0 0,-4-2 0,-3 0 1,-3-1-1,-3 0 0,-4-1 0,-6-123 0,-3 159-393,-2 1 0,-2 0-1,-1 0 1,-2 1 0,-28-68-1,30 86-52,-2 0-1,-1 1 1,-1 0-1,0 1 0,-1 1 1,-2-1-1,1 2 0,-2 0 1,0 1-1,-1 1 1,-32-23-1,37 31-67,1 0 1,-2 1-1,1 1 0,-1-1 1,0 2-1,0 0 0,0 0 1,-1 2-1,1-1 1,-1 2-1,1 0 0,-1 0 1,0 1-1,1 1 0,-19 3 1,-7 5-629,0 2 0,1 1 1,-66 32-1,56-23-2338,-74 23 0,98-37-3122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9.295"/>
    </inkml:context>
    <inkml:brush xml:id="br0">
      <inkml:brushProperty name="width" value="0.025" units="cm"/>
      <inkml:brushProperty name="height" value="0.025" units="cm"/>
    </inkml:brush>
  </inkml:definitions>
  <inkml:trace contextRef="#ctx0" brushRef="#br0">1 30 19314,'0'0'3075,"74"2"-9032,-44-14-2660</inkml:trace>
  <inkml:trace contextRef="#ctx0" brushRef="#br0" timeOffset="1">240 12 16592,'0'0'9288,"43"2"-12651,-28-15-6886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8.215"/>
    </inkml:context>
    <inkml:brush xml:id="br0">
      <inkml:brushProperty name="width" value="0.025" units="cm"/>
      <inkml:brushProperty name="height" value="0.025" units="cm"/>
    </inkml:brush>
  </inkml:definitions>
  <inkml:trace contextRef="#ctx0" brushRef="#br0">1668 15 10442,'-145'-7'2084,"33"0"-598,-209 14-1,282-1-1570,1 3 0,0 0-1,0 3 1,1 1 0,0 2-1,1 1 1,1 2-1,0 2 1,-38 28 0,4 4-30,2 3 0,3 3 0,-66 75 0,76-72 151,2 1 1,-74 119-1,108-150 58,1 1 0,1 0 0,2 1 0,2 1 0,1 0 0,1 0 1,2 1-1,-6 60 0,13-61 9,1 0 1,1-1-1,2 1 1,2-1-1,1 0 1,1 0-1,2-1 1,1 0-1,2 0 1,1-1-1,1 0 1,1-2-1,2 0 1,2 0-1,0-2 1,1 0-1,37 35 1,-35-39-106,2-2 0,1 0 1,0-2-1,2 0 0,0-2 0,1-1 1,0-2-1,1 0 0,32 9 0,-17-10 3,0-2 0,1-1 0,1-3 0,-1-2-1,75 0 1,-33-9 56,1-3-1,95-20 0,158-52 418,-78 6-162,441-185 1,-556 190-389,-2-7 0,-4-6 0,-3-6 0,155-129 0,-263 191-38,0-2-1,-2-1 1,-2-1 0,39-53-1,-58 71 85,-2 0-1,1-1 0,-2 0 1,1 0-1,-2 0 1,1-1-1,3-23 0,-7 28 45,0-1 0,-1 1 0,1-1-1,-2 0 1,0 1 0,0-1 0,0 1-1,-1-1 1,0 1 0,-1 0-1,0 0 1,0 0 0,-5-8 0,-2-1 63,-1 1 1,-1 1 0,0 0-1,-1 0 1,-1 1 0,0 1-1,-1 1 1,0 0 0,-1 0-1,-26-13 1,-4 1 171,-2 1 0,-84-27 0,16 15 13,-2 6-1,0 5 1,-163-11-1,-368 18 353,127 59-1013,8 40-6793,348-52-159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13.998"/>
    </inkml:context>
    <inkml:brush xml:id="br0">
      <inkml:brushProperty name="width" value="0.025" units="cm"/>
      <inkml:brushProperty name="height" value="0.025" units="cm"/>
    </inkml:brush>
  </inkml:definitions>
  <inkml:trace contextRef="#ctx0" brushRef="#br0">15 0 4965,'0'0'9326,"-4"8"-9428,2-2 93,1-5 8,0 0 0,0 0 0,1 0 0,-1 0 0,0 0 0,1 0 0,-1 1 0,1-1 0,-1 0 0,1 0 0,-1 1 0,1-1 0,0 0 0,0 1 0,0-1 0,0 0 0,0 1 0,0-1 0,0 0 0,0 0 0,0 1 0,0-1 0,1 0 0,-1 1 0,1-1 0,-1 0 0,1 0 1,-1 0-1,1 1 0,0-1 0,-1 0 0,1 0 0,0 0 0,0 0 0,0 0 0,0 0 0,0-1 0,0 1 0,0 0 0,0 0 0,0-1 0,1 1 0,-1 0 0,0-1 0,0 1 0,0-1 0,1 0 0,-1 1 0,3-1 0,72 23 574,2-4 0,0-4 1,115 9-1,242-10 376,-145-9-764,1625 125 1096,-592-42-1147,1112-78-161,-2343-8 0,0 4 1,141 26-1,-232-32 64,-8 0 198,-50-2-542,-71-14 0,3 1-157,-665-19-201,449 25 502,-760-10-152,-257-11 550,809 2-459,-876-24-235,585 116 892,341-14-252,675-30-646,614-4 512,-138-7-24,1134 33-584,1152 109 545,-2823-142-245,121-5-1,-182-12-1799,-52 8 1709,1-1 0,-1 0 0,0 0 1,1 0-1,-1-1 0,0 1 0,0-1 0,0 1 0,0-1 0,0 0 1,1-1-1,7-18-8024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15.572"/>
    </inkml:context>
    <inkml:brush xml:id="br0">
      <inkml:brushProperty name="width" value="0.025" units="cm"/>
      <inkml:brushProperty name="height" value="0.025" units="cm"/>
    </inkml:brush>
  </inkml:definitions>
  <inkml:trace contextRef="#ctx0" brushRef="#br0">643 472 10378,'43'17'-45,"1"-2"1,0-2-1,1-2 1,91 10-1,-72-16 225,1-4-1,128-14 0,282-67 288,-25 3 230,526 10 413,-127 16-336,-529 11-802,108-11-49,-293 41 55,155 8 0,-277 5 80,-13 2 81,-20 5 155,-87 4-309,-1-5 0,-175-8 0,133-3 6,-914-20 80,-477 7 77,868 79-95,5 50-37,70-12-1179,748-109 1051,54-13 94,1167-148 57,-1088 119-29,504-77 191,8 50 63,662 117-162,-656 7-852,-266-42-3294,-170-14-3393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10.744"/>
    </inkml:context>
    <inkml:brush xml:id="br0">
      <inkml:brushProperty name="width" value="0.025" units="cm"/>
      <inkml:brushProperty name="height" value="0.025" units="cm"/>
    </inkml:brush>
  </inkml:definitions>
  <inkml:trace contextRef="#ctx0" brushRef="#br0">0 235 2210,'0'0'11115,"9"-9"-11030,8-7-57,1 2 0,0 1 1,0 0-1,2 1 0,-1 1 0,23-9 1,12-4 17,2 3 1,1 2 0,0 2-1,1 3 1,1 2 0,0 4 0,115-4-1,951 20 2260,-842-3-2135,337 49 0,545 54 78,5-81 121,481-87 671,-121 6-886,-1096 51-89,515 8 258,-835 2-1,153 31 0,-226-34-1616,-14-7-2422,-8-7-828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3.406"/>
    </inkml:context>
    <inkml:brush xml:id="br0">
      <inkml:brushProperty name="width" value="0.025" units="cm"/>
      <inkml:brushProperty name="height" value="0.025" units="cm"/>
    </inkml:brush>
  </inkml:definitions>
  <inkml:trace contextRef="#ctx0" brushRef="#br0">103 18 13389,'0'0'5530,"-3"10"-4564,-24 85-177,4 1 0,4 1 0,-6 109-1,25-203-771,-4 44 373,5-32-115,6-26 20,15-60-62,-3-2-1,-3 0 0,-3-1 0,-3 0 0,0-114 1,-13 169-145,-4 16 8,6 4-97,-1 0 1,1 0 0,-1 1 0,1-1 0,0 1 0,0 0-1,0-1 1,0 1 0,0 0 0,0-1 0,1 1 0,-1 0-1,-1 3 1,-18 74 17,2 0 0,4 1 0,4 0 1,-1 119-1,11-191-73,3 39-1664,-3-45 1557,0-1 1,0 1-1,1-1 0,-1 1 0,1-1 0,0 1 1,-1-1-1,1 1 0,0-1 0,0 1 0,0-1 1,0 0-1,0 0 0,0 1 0,0-1 0,0 0 1,0 0-1,1 0 0,-1 0 0,0 0 0,1 0 1,-1-1-1,1 1 0,1 0 0,14 1-7145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4.933"/>
    </inkml:context>
    <inkml:brush xml:id="br0">
      <inkml:brushProperty name="width" value="0.025" units="cm"/>
      <inkml:brushProperty name="height" value="0.025" units="cm"/>
    </inkml:brush>
  </inkml:definitions>
  <inkml:trace contextRef="#ctx0" brushRef="#br0">80 0 5669,'0'0'9268,"-2"15"-8147,-16 652 3742,17-648-4845,2 0 0,0 1 1,2-1-1,4 19 0,-8-38-15,1 1 0,0-1 0,0 1-1,0-1 1,1 1 0,-1-1 0,0 1 0,0-1 0,0 0 0,0 1 0,0-1 0,0 1 0,1-1-1,-1 1 1,0-1 0,0 1 0,1-1 0,-1 0 0,0 1 0,1-1 0,-1 0 0,0 1-1,1-1 1,-1 0 0,1 1 0,-1-1 0,0 0 0,1 0 0,-1 0 0,1 1 0,-1-1 0,1 0-1,8-13 80,2-27 136,4-69-122,-4 0 0,-6 0 0,-9-130 0,4 237-94,0-7 13,0 1 0,-1-1 0,1 0-1,-2 0 1,1 1 0,-1-1 0,-1 1 0,1-1 0,-1 1 0,-8-15 0,10 22-14,1 0 0,0 1 0,-1-1 0,1 0 0,-1 1 0,1-1 0,-1 1 0,1-1 0,-1 1 0,0-1 0,1 1 0,-1-1 0,0 1 0,1-1 0,-1 1 0,0 0 1,1-1-1,-1 1 0,0 0 0,0 0 0,1-1 0,-1 1 0,0 0 0,0 0 0,0 0 0,1 0 0,-1 0 0,0 0 0,0 0 0,0 1 0,-1 0 1,1-1-1,-1 1 1,1 1-1,0-1 1,0 0-1,-1 0 1,1 0-1,0 1 1,0-1-1,0 0 1,0 1-1,1-1 1,-2 3-1,-16 52 15,18-54-16,-14 53-12,2 0-1,4 1 1,1 0-1,3 0 1,4 76-1,0-131 13,0 0-1,0 0 0,0 0 1,1 0-1,-1 0 0,0 0 0,0 0 1,0 0-1,1 0 0,-1 0 1,1 0-1,-1 0 0,0 0 0,1-1 1,0 1-1,-1 0 0,1 0 1,0 0-1,11-5-34,7-28 25,0-28-260,-2-1-1,-3-1 1,-3 0 0,5-105 0,-18 229 241,-6 389-780,14-381-2981,7-19-5782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6.896"/>
    </inkml:context>
    <inkml:brush xml:id="br0">
      <inkml:brushProperty name="width" value="0.025" units="cm"/>
      <inkml:brushProperty name="height" value="0.025" units="cm"/>
    </inkml:brush>
  </inkml:definitions>
  <inkml:trace contextRef="#ctx0" brushRef="#br0">2 63 3876,'0'0'2850,"-1"-63"-6341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7.507"/>
    </inkml:context>
    <inkml:brush xml:id="br0">
      <inkml:brushProperty name="width" value="0.025" units="cm"/>
      <inkml:brushProperty name="height" value="0.025" units="cm"/>
    </inkml:brush>
  </inkml:definitions>
  <inkml:trace contextRef="#ctx0" brushRef="#br0">139 81 3523,'0'0'11691,"-2"14"-11232,-51 542 4410,47-449-4522,3 43-11,3-150-337,0 0 0,0 0-1,0 0 1,0 0-1,0 0 1,0-1-1,1 1 1,-1 0-1,0 0 1,0 0 0,0 0-1,0 0 1,0 0-1,0 0 1,0 0-1,0 0 1,0 0-1,0 0 1,0 0 0,0 0-1,1 0 1,-1 0-1,0 0 1,0 0-1,0 0 1,0 0-1,0 0 1,0 0 0,0 1-1,0-1 1,0 0-1,0 0 1,0 0-1,0 0 1,0 0-1,0 0 1,0 0-1,1 0 1,-1 0 0,0 0-1,0 0 1,0 0-1,0 0 1,0 0-1,0 0 1,0 0-1,0 1 1,0-1 0,0 0-1,0 0 1,0 0-1,0 0 1,0 0-1,0 0 1,0 0-1,0 0 1,0 0 0,0 0-1,4-9 18,8-35 40,-3-1 0,-2 0 1,-1 0-1,-2-64 0,-1 43-97,8-457 9,-14 502 175,3 21-135,-1 0 0,1 0 0,0 0 0,0 0 1,0 0-1,0 0 0,0-1 0,-1 1 0,1 0 1,0 0-1,0 0 0,0 0 0,0 0 1,-1 0-1,1 0 0,0 0 0,0 0 0,0 0 1,0 0-1,-1 0 0,1 0 0,0 0 0,0 0 1,0 0-1,-1 0 0,1 0 0,0 0 1,0 0-1,0 0 0,0 0 0,-1 0 0,1 0 1,0 0-1,0 0 0,0 0 0,0 1 1,-1-1-1,1 0 0,0 0 0,0 0 0,0 0 1,0 0-1,0 1 0,0-1 0,-1 0 0,-14 32 289,-13 86-248,-20 203 0,31-176 67,11-109-75,3-20-39,0 0 0,2 0 0,0 1 0,0-1 0,3 23 0,-2-39-6,1 0 0,-1 0 1,0 1-1,0-1 0,0 0 0,1 0 0,-1 0 1,0 0-1,0 1 0,1-1 0,-1 0 1,0 0-1,0 0 0,1 0 0,-1 0 0,0 0 1,1 0-1,-1 0 0,0 0 0,0 0 1,1 0-1,-1 0 0,0 0 0,1 0 0,-1 0 1,0 0-1,0 0 0,1 0 0,-1 0 1,0 0-1,0-1 0,1 1 0,-1 0 0,0 0 1,0 0-1,1 0 0,-1-1 0,0 1 1,0 0-1,0 0 0,1 0 0,-1-1 0,0 1 1,0 0-1,0 0 0,0-1 0,0 1 1,0 0-1,1 0 0,-1-1 0,0 1 1,13-17-15,2-10 49,-2-1 0,-1-1-1,13-50 1,17-98-124,-40 169 85,13-60-52,1 1 85,-3-1 0,8-131 1,-24 246-112,-17 88 0,7-58 103,-8 69-279,-2 200 1,24-311-1981,0-35 2087,-1 0 0,0 1 0,0-1 0,0 0 1,0 1-1,0-1 0,0 0 0,0 0 0,1 1 1,-1-1-1,0 0 0,0 0 0,0 1 0,1-1 0,-1 0 1,0 0-1,0 0 0,1 1 0,-1-1 0,0 0 1,0 0-1,1 0 0,-1 0 0,0 0 0,1 1 0,-1-1 1,0 0-1,1 0 0,-1 0 0,0 0 0,0 0 1,1 0-1,-1 0 0,1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38.673"/>
    </inkml:context>
    <inkml:brush xml:id="br0">
      <inkml:brushProperty name="width" value="0.025" units="cm"/>
      <inkml:brushProperty name="height" value="0.025" units="cm"/>
    </inkml:brush>
  </inkml:definitions>
  <inkml:trace contextRef="#ctx0" brushRef="#br0">65 175 8648,'-2'150'6712,"8"200"-2448,-2-296-4226,2-4-6,-3 0 0,-1-1 0,-10 84-1,8-130-25,-1 0 0,0 1 0,1-1-1,-1 0 1,-1 0 0,1 0 0,0 0-1,-1 0 1,0 0 0,0-1 0,1 1-1,-5 3 1,6-5-4,0-1 0,-1 0 0,1 0 0,0 1 0,-1-1 0,1 0 0,-1 0-1,1 1 1,-1-1 0,1 0 0,-1 0 0,1 0 0,0 0 0,-1 0 0,1 0 0,-1 1 0,1-1 0,-1 0-1,1-1 1,-1 1 0,1 0 0,-1 0 0,1 0 0,-1 0 0,1 0 0,-1 0 0,1 0 0,-1-1-1,0 1 1,0-2 1,0 1 0,-1 0-1,1-1 1,0 1-1,0-1 1,0 0-1,0 1 1,1-1 0,-1 0-1,0 1 1,1-1-1,-2-3 1,-7-33-5,2 1 1,1-2-1,-1-55 1,9-121-28,0 151 11,0-3 70,2 2 0,3-1 0,23-93 0,-29 157-38,1 7-7,0 22-7,0 39 21,-29 387-38,2-104 1353,26-328-1044,3-24-159,7-33-80,-10 31-45,28-120 81,21-210 0,-30-130-203,-19 433 124,0 19 17,-1 0 0,0 0-1,-1 0 1,-1 0 0,-5-25 0,7 39-25,0-1 0,0 0 0,0 1 0,0-1 0,-1 0 0,1 0 0,0 1 0,0-1 0,0 0 0,0 0 0,-1 1 0,1-1 0,0 0 0,0 0 0,0 0 0,-1 1 0,1-1 0,0 0 0,0 0 0,-1 0 0,1 0 1,0 1-1,-1-1 0,1 0 0,0 0 0,0 0 0,-1 0 0,1 0 0,0 0 0,-1 0 0,1 0 0,0 0 0,0 0 0,-1 0 0,1 0 0,0 0 0,-1 0 0,1 0 0,0 0 0,-1 0 0,1-1 0,0 1 0,0 0 0,-1 0 0,1 0 0,0 0 0,0-1 1,-1 1-1,1 0 0,0 0 0,0 0 0,0-1 0,-1 1 0,1 0 0,0 0 0,0-1 0,0 1 0,0 0 0,0 0 0,0-1 0,-1 1 0,1 0 0,0-1 0,0 1 0,0 0 0,0-1 0,0 1 0,0 0 0,0-1 0,-9 28 85,-14 95-3,7 2-1,-2 244 1,17-344-112,5 63 131,-4-82-150,1 1-1,1 0 0,-1-1 1,1 1-1,0-1 0,0 0 1,0 0-1,1 0 0,0 0 1,0 0-1,0 0 0,5 5 1,14 3-2820,-1-11-4255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5:42.826"/>
    </inkml:context>
    <inkml:brush xml:id="br0">
      <inkml:brushProperty name="width" value="0.025" units="cm"/>
      <inkml:brushProperty name="height" value="0.025" units="cm"/>
    </inkml:brush>
  </inkml:definitions>
  <inkml:trace contextRef="#ctx0" brushRef="#br0">90 153 4901,'0'0'2028,"-9"-1"-1163,1 0-580,-23-3 410,20 3 223,12 0 697,48-1-984,77-15 0,-26 3-457,981-53-57,-1045 67-233,0 2 0,0 2 0,0 1 0,0 1 0,-1 3 0,-1 0-1,53 23 1,-86-32 109,-1 0 0,0 0 0,0 0 0,0-1 0,0 1 0,1 0 0,-1 0 0,0 0 0,0 0 0,0 0 0,0 0 0,1 0 0,-1 0 0,0 0 0,0 0 0,0 0 1,1 1-1,-1-1 0,0 0 0,0 0 0,0 0 0,0 0 0,0 0 0,1 0 0,-1 0 0,0 0 0,0 0 0,0 0 0,0 1 0,0-1 0,1 0 0,-1 0 0,0 0 0,0 0 0,0 0 0,0 1 0,0-1 0,0 0 0,0 0 0,0 0 0,0 0 0,0 1 0,0-1 0,0 0 0,0 0 0,0 0 0,0 0 0,0 1 0,0-1 0,0 0 0,0 0 0,0 0 0,0 1 0,0-1 0,0 0 0,0 0 0,0 0 0,0 0 0,0 0 0,0 1 0,0-1 0,-1 0 0,1 0 0,0 0 0,0 0 0,0 0 0,0 1 0,0-1 0,-1 0 0,-19 4-28,-34-3 175,52-1-161,-674-58 1237,248 11 477,-17 29-1330,382 26-362,61-8-9,1 0-1,-1 0 0,0 1 0,0-1 1,0 1-1,1-1 0,-1 1 0,0 0 0,0 0 1,1 0-1,-1 0 0,1 0 0,-1 0 1,1 0-1,-1 0 0,1 1 0,0-1 1,0 0-1,-1 1 0,1-1 0,0 1 1,0 0-1,0-1 0,1 1 0,-1 0 0,0 0 1,1-1-1,-1 1 0,0 2 0,2-2 2,-1-1-1,1 0 0,0 1 1,-1-1-1,1 0 0,0 0 1,0 0-1,0 0 0,0 0 1,0 0-1,0 0 0,0 0 1,0 0-1,0 0 0,0-1 0,0 1 1,1 0-1,-1-1 0,0 1 1,1-1-1,-1 1 0,0-1 1,1 0-1,-1 0 0,3 1 1,44 5 28,-40-5-13,389 6 248,-238-9-262,332-7-188,213 3-572,-692 7 742,0-2 0,0 1 1,0 1-1,0 0 1,-1 1-1,1 0 1,0 0 0,-1 1-1,19 8 1,-30-11 22,0 0 0,1 0 1,-1 0-1,0 0 1,0 0-1,0 0 0,0 1 1,1-1-1,-1 0 0,0 0 1,0 0-1,0 0 1,0 0-1,1 0 0,-1 1 1,0-1-1,0 0 0,0 0 1,0 0-1,0 0 1,0 1-1,0-1 0,0 0 1,1 0-1,-1 0 1,0 0-1,0 1 0,0-1 1,0 0-1,0 0 0,0 0 1,0 1-1,0-1 1,0 0-1,0 0 0,0 0 1,0 1-1,0-1 0,0 0 1,-1 0-1,1 0 1,0 1-1,0-1 0,0 0 1,0 0-1,0 0 0,0 0 1,0 1-1,-1-1 1,1 0-1,0 0 0,0 0 1,0 0-1,0 0 0,0 0 1,-1 1-1,1-1 1,0 0-1,0 0 0,0 0 1,-1 0-1,1 0 1,0 0-1,0 0 0,0 0 1,-1 0-1,1 0 0,0 0 1,0 0-1,-16 3 34,-101 2-217,-229-22 0,123 1 371,-486 5 197,700 11-384,-10 0 0,12-1 0,1 1-1,-1-1 1,1 2-1,-1-1 1,1 1-1,-1 0 1,1 0-1,0 0 1,-1 1-1,-9 4 1,13 0-62,13-1-122,35 1 142,-1-2 1,82-3-1,-58-2 39,780-13-1044,-454 5 316,-262 9 715,-128 3-38,-12 2 104,-15 4 120,-58 5 57,-126 5 1,-87-16-216,182-3 28,-179 3-82,-153-1-207,150-8-3229,186-2-1951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13.510"/>
    </inkml:context>
    <inkml:brush xml:id="br0">
      <inkml:brushProperty name="width" value="0.025" units="cm"/>
      <inkml:brushProperty name="height" value="0.025" units="cm"/>
    </inkml:brush>
  </inkml:definitions>
  <inkml:trace contextRef="#ctx0" brushRef="#br0">0 398 5349,'0'0'9091,"10"-7"-8573,11-4-195,0 0 1,0 1-1,1 0 0,1 2 0,-1 1 1,1 1-1,0 1 0,32-3 1,29 4-228,114 10 1,-129-1-49,1-3-1,138-15 1,2-23 4,-17 1-46,233-11 0,403-1-593,-169 41 943,104-6-194,-181-14-126,361-39 45,-726 37-310,-72 19-6471,-125 8 3385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6.883"/>
    </inkml:context>
    <inkml:brush xml:id="br0">
      <inkml:brushProperty name="width" value="0.025" units="cm"/>
      <inkml:brushProperty name="height" value="0.025" units="cm"/>
    </inkml:brush>
  </inkml:definitions>
  <inkml:trace contextRef="#ctx0" brushRef="#br0">48 132 4420,'-4'-13'3700,"3"5"-3061,-12-49 551,12 52-619,-1 0 0,0 1-1,1-1 1,-2 0 0,1 0 0,0 1 0,-1-1 0,0 1 0,-6-8-1,8 40 1972,8 8-2340,2-2 1,24 59-1,-9-25 87,69 223 436,60 173 205,-124-398-1058,-29-65-491,-1-4 273,-1 0 1,1 1-1,-1-1 1,0 0-1,0 1 1,0-1-1,-1 1 1,-3-3-1,4 2-270,2 3 608,-11-12-2021,-1 1-1,0 0 1,-15-11 0,1 6-4105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7.211"/>
    </inkml:context>
    <inkml:brush xml:id="br0">
      <inkml:brushProperty name="width" value="0.025" units="cm"/>
      <inkml:brushProperty name="height" value="0.025" units="cm"/>
    </inkml:brush>
  </inkml:definitions>
  <inkml:trace contextRef="#ctx0" brushRef="#br0">1 137 9001,'0'0'5615,"6"13"-4109,16 25-761,1-1 0,2-2 0,34 39 0,-40-52-476,1-1-1,1-1 0,0 0 0,2-2 0,0-1 1,33 19-1,-54-35-223,1 0 0,-1 1 1,0-1-1,1 0 0,-1-1 0,1 1 1,0 0-1,-1-1 0,1 1 0,-1-1 0,6 0 1,-7 0-17,0 0 1,0-1 0,0 1-1,0 0 1,0-1 0,-1 1-1,1 0 1,0-1-1,0 0 1,0 1 0,0-1-1,-1 1 1,1-1 0,0 0-1,-1 1 1,1-1-1,0 0 1,-1 0 0,1 0-1,-1 1 1,1-3 0,1-4 91,0 1 1,-1-1-1,0 0 1,0 0-1,-1 0 1,0 0-1,-1-8 1,1-3-68,-6-153-520,2 84-2265,2 1-3393,2 29-2087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7.910"/>
    </inkml:context>
    <inkml:brush xml:id="br0">
      <inkml:brushProperty name="width" value="0.025" units="cm"/>
      <inkml:brushProperty name="height" value="0.025" units="cm"/>
    </inkml:brush>
  </inkml:definitions>
  <inkml:trace contextRef="#ctx0" brushRef="#br0">2 1759 9065,'0'0'4083,"-1"-12"-3650,0-11-238,2 1-1,0-1 1,1 0 0,1 1-1,11-39 1,45-126 1606,-32 109-1236,109-310 867,11-32-833,-32-7-975,-107 354-1354,-21 91-7911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08.346"/>
    </inkml:context>
    <inkml:brush xml:id="br0">
      <inkml:brushProperty name="width" value="0.025" units="cm"/>
      <inkml:brushProperty name="height" value="0.025" units="cm"/>
    </inkml:brush>
  </inkml:definitions>
  <inkml:trace contextRef="#ctx0" brushRef="#br0">145 43 10025,'0'0'2050,"1"-9"-848,5-24-65,-5 33-1122,-1 0 1,0 1-1,0-1 1,0 0 0,0 1-1,0-1 1,0 0-1,0 1 1,0-1 0,1 0-1,-1 0 1,0 1-1,0-1 1,0 0 0,1 0-1,-1 1 1,0-1-1,0 0 1,0 0-1,1 0 1,-1 0 0,0 1-1,1-1 1,-1 0-1,0 0 1,0 0 0,1 0-1,-1 0 1,0 0-1,1 0 1,-1 0 0,0 0-1,1 0 1,-1 0-1,0 0 1,1 0 0,-1 0-1,0 0 1,0 0-1,1 0 1,-1 0-1,0 0 1,1 0 0,-1 0-1,0 0 1,0-1-1,1 1 1,-1 0 0,0 0-1,0 0 1,1-1-1,-1 1 1,0 0 0,0 0-1,1-1 1,-1 1-1,0 0 1,0 0 0,0-1-1,0 1 1,0 0-1,1-1 1,3 28 139,-1-1 1,-1 1 0,-2 0-1,0 0 1,-5 27-1,3-27-149,-13 107 517,-6-1-1,-40 133 0,-9 47 2481,68-278-2846,2-35-160,0 0 0,1 0 1,-1 0-1,0 1 0,0-1 1,1 0-1,-1 0 0,0 0 1,1 0-1,-1 0 0,0 0 1,0 1-1,1-1 0,-1 0 1,0 0-1,1 0 1,-1 0-1,0 0 0,1 0 1,-1 0-1,0 0 0,0 0 1,1-1-1,-1 1 0,0 0 1,1 0-1,-1 0 0,0 0 1,0 0-1,1 0 0,-1-1 1,0 1-1,0 0 0,1 0 1,-1 0-1,0-1 0,0 1 1,0 0-1,1 0 1,-1-1-1,0 1 0,0 0 1,0 0-1,0-1 0,0 1 1,0 0-1,1-1 0,35-55-121,-32 50 198,163-261 710,-74 140-2455,12 9-6379,-58 73-3897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0.079"/>
    </inkml:context>
    <inkml:brush xml:id="br0">
      <inkml:brushProperty name="width" value="0.025" units="cm"/>
      <inkml:brushProperty name="height" value="0.025" units="cm"/>
    </inkml:brush>
  </inkml:definitions>
  <inkml:trace contextRef="#ctx0" brushRef="#br0">270 10 4773,'0'0'13692,"-11"-3"-12506,7 2-1111,1 0-43,0 0 1,-1 0-1,1 0 0,0 1 0,0-1 1,-1 1-1,1 0 0,-1 0 0,1 0 0,0 0 1,-1 1-1,1-1 0,0 1 0,-1 0 0,1 0 1,0 0-1,0 0 0,0 1 0,0-1 0,0 1 1,0 0-1,0 0 0,1 0 0,-5 4 0,-13 14 116,1 2 0,1 0 0,1 1 0,1 1 0,1 1 0,1 0 0,1 1-1,1 0 1,-9 35 0,19-58-135,1 1 1,0-1-1,0 0 0,1 1 0,-1-1 0,1 1 1,0-1-1,0 1 0,0-1 0,0 1 0,0-1 1,1 1-1,1 5 0,-1-8-16,1 1 0,-1-1 1,0 1-1,1-1 0,-1 1 0,1-1 0,0 0 1,-1 0-1,1 0 0,0 0 0,0 0 0,0 0 1,-1 0-1,1-1 0,0 1 0,0-1 0,0 1 0,0-1 1,0 0-1,0 1 0,0-1 0,0 0 0,3-1 1,72-1 97,-49 1-39,50 3 1,-76-2-48,-1 0 0,1 1 1,0-1-1,0 1 0,0-1 0,-1 1 1,1 0-1,0 0 0,-1 0 0,1 0 1,-1 0-1,1 0 0,-1 0 0,1 1 1,-1-1-1,0 0 0,0 1 0,1-1 1,-1 1-1,0-1 0,-1 1 0,1 0 1,0-1-1,0 1 0,-1 0 0,1 0 1,-1 0-1,1-1 0,-1 1 0,0 0 1,0 0-1,1 0 0,-1 0 0,-1 0 1,1-1-1,0 1 0,0 0 0,-1 2 1,0 3 116,-1 0 1,1 0 0,-1-1 0,-1 1-1,1-1 1,-1 1 0,0-1 0,0 0-1,-5 6 1,-7 6 573,0-1 0,-1 0-1,-27 20 1,34-30-524,0 0-1,0-1 0,0 0 1,-1-1-1,0 0 1,0-1-1,0 0 1,0 0-1,-16 3 1,26-7-195,-1 0 0,1 0 0,-1 0 0,1 1 0,-1-1 0,1 0 0,-1 0 0,1 0 0,-1 0 0,1 0 0,-1 0 0,1 0 1,-1 0-1,1 0 0,-1 0 0,1 0 0,-1-1 0,1 1 0,-1 0 0,1 0 0,-1 0 0,1-1 0,-1 1 0,1 0 0,0 0 0,-1-1 1,1 1-1,-1 0 0,1-1 0,0 1 0,-1-1 0,1 1 0,0 0 0,-1-2 0,8-16-1430,24-19-1618,77-49-6781,-58 48 3863,-5 5-112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0.484"/>
    </inkml:context>
    <inkml:brush xml:id="br0">
      <inkml:brushProperty name="width" value="0.025" units="cm"/>
      <inkml:brushProperty name="height" value="0.025" units="cm"/>
    </inkml:brush>
  </inkml:definitions>
  <inkml:trace contextRef="#ctx0" brushRef="#br0">16 89 1826,'3'-9'7094,"-1"2"-5827,9-33 2660,-7 8 3062,-10 37-2031,-1 10-4957,1 0 145,2-1 1,0 1-1,1 0 0,1 1 0,0-1 1,1 0-1,0 1 0,1-1 0,4 23 1,-4-36-145,1 0 0,-1 0-1,1-1 1,0 1 0,-1 0 0,1 0 0,0-1 0,0 1 0,0-1 0,0 1 0,1-1 0,-1 0 0,0 1 0,1-1 0,-1 0 0,1 0-1,-1 0 1,1 0 0,-1 0 0,1 0 0,0 0 0,-1 0 0,1-1 0,0 1 0,0-1 0,-1 1 0,1-1 0,0 0 0,0 0-1,0 0 1,0 0 0,0 0 0,-1 0 0,1 0 0,0-1 0,0 1 0,0 0 0,-1-1 0,1 0 0,0 1 0,2-2 0,1-1 16,1 1 1,0-1-1,-1 0 1,0 0 0,0-1-1,0 1 1,0-1 0,0 0-1,-1 0 1,0-1-1,5-5 1,0-12 86,8-8 20,-11 56-302,2 68 535,-8 176 0,-8-216 98,8-53-427,-1 0 1,1 0 0,0 0 0,-1 1 0,1-1 0,-1 0 0,0 0 0,1 0-1,-1 0 1,0 0 0,1 0 0,-1 0 0,0 0 0,0 0 0,0 0 0,-1 0-1,1-1 5,0 0 0,1 0-1,-1 0 1,0 0-1,0 0 1,0 0 0,0 0-1,1 0 1,-1-1-1,0 1 1,0 0 0,1 0-1,-1-1 1,0 1-1,0-1 1,1 1-1,-1-1 1,1 1 0,-1-1-1,0 1 1,1-1-1,-1 0 1,1 1 0,-1-1-1,1 0 1,-1 1-1,1-1 1,-1-1 0,-8-13 15,0-1 0,1 0 0,1 0 0,0 0 0,1-1 1,-6-34-1,5 18-596,3 0-1,-1-60 1,5 86 71,0-1 0,1 0 0,0 0 0,1 0 0,0 0 0,0 1 0,1-1 0,0 1 0,5-11 0,4-2-4683,28-35 0,-37 51 4388,20-27-5059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1.138"/>
    </inkml:context>
    <inkml:brush xml:id="br0">
      <inkml:brushProperty name="width" value="0.025" units="cm"/>
      <inkml:brushProperty name="height" value="0.025" units="cm"/>
    </inkml:brush>
  </inkml:definitions>
  <inkml:trace contextRef="#ctx0" brushRef="#br0">0 126 9161,'0'0'14723,"3"10"-12940,1 6-1168,-2 0 1,0 1-1,0 25 1,-1-19-163,0 0 1,8 36-1,-9-60-447,0 0 0,0 0 0,0 0-1,0 0 1,1 0 0,-1 0 0,0 0 0,1 0 0,-1 0-1,1 1 1,-1-1 0,1 0 0,0 0 0,-1 0-1,1 1 1,0-1 0,-1 0 0,1 1 0,0-1-1,0 1 1,0-1 0,-1 1 0,1-1 0,0 1-1,0-1 1,0 1 0,0 0 0,0-1 0,0 1 0,0 0-1,0 0 1,0 0 0,0 0 0,0 0 0,0 0-1,0 0 1,0 0 0,0 0 0,0 0 0,0 1-1,0-1 1,0 0 0,0 1 0,-1-1 0,1 1 0,0-1-1,0 1 1,0-1 0,0 1 0,-1-1 0,1 1-1,0 0 1,-1 0 0,1-1 0,0 1 0,-1 0-1,1 0 1,-1 0 0,1 0 0,-1-1 0,1 1-1,-1 0 1,0 0 0,0 0 0,1 0 0,-1 0 0,0 2-1,3-19-15,0 1-1,-1 0 0,-1-1 1,0 0-1,-2 1 0,1-1 1,-2 1-1,0 0 0,-1-1 1,0 1-1,-1 0 0,-8-18 0,12 33 3,0 0 0,0 1-1,0-1 1,0 0 0,0 0-1,0 0 1,0 0 0,0 0-1,0 0 1,0 0-1,0 1 1,0-1 0,0 0-1,0 0 1,0 0 0,0 0-1,-1 0 1,1 0-1,0 0 1,0 0 0,0 0-1,0 1 1,0-1 0,0 0-1,0 0 1,0 0-1,0 0 1,-1 0 0,1 0-1,0 0 1,0 0 0,0 0-1,0 0 1,0 0-1,0 0 1,-1 0 0,1 0-1,0 0 1,0 0 0,0 0-1,0 0 1,0 0 0,0 0-1,0 0 1,-1 0-1,1 0 1,0 0 0,0 0-1,0 0 1,0 0 0,0 0-1,0 0 1,0-1-1,0 1 1,-1 0 0,1 0-1,0 0 1,0 0 0,0 0-1,0 0 1,0 0-1,0-1 1,-2 22-219,1-16 214,1 0-1,1 0 0,-1 0 0,1 1 0,0-1 0,0 0 0,3 7 1,-4-9 5,1-1 1,0 0-1,0 0 1,0 0-1,1 0 1,-1 0-1,0-1 1,1 1 0,-1 0-1,1-1 1,0 1-1,0-1 1,-1 1-1,1-1 1,0 0-1,0 1 1,0-1 0,0 0-1,0-1 1,1 1-1,-1 0 1,0 0-1,0-1 1,0 0-1,1 1 1,-1-1-1,0 0 1,1 0 0,-1 0-1,0 0 1,1-1-1,-1 1 1,0 0-1,0-1 1,0 0-1,1 0 1,-1 1 0,4-4-1,-1 1 26,-1 0 0,1 0 1,-1-1-1,0 1 0,0-1 0,0-1 0,0 1 0,-1 0 0,0-1 1,0 1-1,0-1 0,0 0 0,-1 0 0,0-1 0,2-4 1,-2 0 26,0-1-1,-1 1 1,0 0 0,0-11 0,-1 19-82,0 41-257,0-32 300,-1 0 34,1-1 0,0 1 0,1-1 0,-1 0-1,1 1 1,1-1 0,1 7 0,-2-11-30,0-1 0,0 1 0,0-1 0,0 0 1,0 1-1,0-1 0,0 0 0,1 0 0,-1 0 0,0 0 0,1 0 0,-1 0 0,0 0 0,1-1 0,-1 1 0,1 0 0,-1-1 0,1 1 0,0-1 0,-1 1 0,1-1 1,0 0-1,-1 0 0,1 0 0,-1 0 0,1 0 0,0 0 0,-1 0 0,1-1 0,0 1 0,-1-1 0,1 1 0,2-2 0,1 1 11,-1-2-1,1 1 1,0 0 0,0-1-1,-1 0 1,0 0 0,1 0-1,-1-1 1,-1 0 0,1 1-1,4-7 1,-5 7-21,0-1 0,0 0 0,1 1-1,0 0 1,-1-1 0,1 1 0,0 1 0,0-1 0,1 1-1,-1-1 1,0 1 0,1 1 0,6-3 0,-10 4 8,0 0 0,1 0 0,-1 0 1,0 0-1,1 1 0,-1-1 0,0 0 1,0 1-1,1-1 0,-1 1 0,0-1 0,0 1 1,0 0-1,1-1 0,-1 1 0,0 0 1,0 0-1,0 0 0,0 0 0,-1 0 1,1 0-1,0 0 0,0 0 0,-1 0 0,1 0 1,0 0-1,-1 1 0,1-1 0,-1 0 1,1 0-1,-1 3 0,1-2 8,-1-1-1,1 1 1,0 0 0,0 0-1,-1-1 1,1 1 0,0-1-1,0 1 1,1-1 0,-1 1-1,0-1 1,0 0 0,1 0-1,-1 1 1,1-1 0,-1 0-1,1 0 1,-1 0 0,4 1-1,0-2-6,-1 1-1,1-1 1,0 0-1,0 0 1,-1 0-1,1-1 1,0 0-1,-1 0 1,1 0-1,0 0 0,-1-1 1,1 1-1,-1-1 1,0-1-1,0 1 1,6-5-1,9-6 23,-1-2-1,21-20 0,3-3 29,-33 31-48,-4 2-17,-1 1-1,1 1 1,0-1-1,0 1 1,0-1-1,0 2 1,0-1-1,1 0 1,-1 1-1,1 0 0,0 0 1,0 1-1,7-2 1,-12 4 12,0-1 0,0 0 0,-1 1 0,1-1 0,0 1 0,-1-1 0,1 1 0,0-1 0,-1 1 0,1-1 1,0 1-1,-1 0 0,1-1 0,-1 1 0,1 0 0,-1-1 0,0 1 0,1 0 0,-1 0 0,0 0 0,1-1 0,-1 1 0,0 0 0,0 0 0,0 0 1,0-1-1,0 1 0,0 0 0,0 2 0,0 33-1389,0-26-1820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238"/>
    </inkml:context>
    <inkml:brush xml:id="br0">
      <inkml:brushProperty name="width" value="0.025" units="cm"/>
      <inkml:brushProperty name="height" value="0.025" units="cm"/>
    </inkml:brush>
  </inkml:definitions>
  <inkml:trace contextRef="#ctx0" brushRef="#br0">5 27 7911,'0'0'11361,"0"10"-10731,-2 15-417,-1 160 1401,4-162-1281,1 1 0,1 0 1,2 0-1,0-1 1,15 42-1,-19-61-284,1-1-1,0 1 1,0 0 0,0-1-1,0 1 1,0-1 0,1 0-1,0 0 1,0 0 0,-1 0 0,2 0-1,5 3 1,-7-5-11,-1 0 0,1 0-1,0 0 1,0-1 0,1 1 0,-1-1 0,0 0 0,0 1-1,0-1 1,0 0 0,0 0 0,0 0 0,0-1 0,1 1-1,-1 0 1,0-1 0,0 0 0,0 1 0,0-1 0,0 0 0,-1 0-1,1 0 1,0 0 0,0 0 0,0 0 0,-1-1 0,2-1-1,7-6 95,-1-1-1,0 1 0,0-2 1,-1 0-1,-1 0 1,0 0-1,0-1 0,-2 0 1,1 0-1,4-14 0,2-11-70,-2 0 0,7-48 1,-3-89 429,-14 535-368,0-353-111,1 0 1,0 0 0,0 0 0,1 0 0,3 9 0,-5-16-13,1 0 1,-1 0-1,1 0 1,-1 0-1,1 0 1,-1 0-1,1-1 1,-1 1-1,1 0 1,0 0-1,-1 0 1,1-1-1,0 1 1,0 0-1,0-1 0,-1 1 1,1 0-1,0-1 1,2 1-1,-2-1 0,0 0 0,1 0 0,-1 0 0,0-1 0,0 1 0,0 0 0,0-1 0,1 1 0,-1-1 0,0 1 0,0-1 0,0 0 0,0 1-1,0-1 1,0 0 0,-1 0 0,1 0 0,0 1 0,0-1 0,0 0 0,-1 0 0,2-2 0,6-9-603,-1 0 0,0-1 0,-1 1 0,0-1 0,-1-1 0,6-24 0,6-44-10043,-12 46 1896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580"/>
    </inkml:context>
    <inkml:brush xml:id="br0">
      <inkml:brushProperty name="width" value="0.025" units="cm"/>
      <inkml:brushProperty name="height" value="0.025" units="cm"/>
    </inkml:brush>
  </inkml:definitions>
  <inkml:trace contextRef="#ctx0" brushRef="#br0">22 0 18481,'0'0'1159,"-2"13"320,-7 45 1083,-1 99 1,10-134-2408,1 1 1,0 0-1,2 0 1,1-1-1,1 0 0,1 1 1,15 34-1,-20-55-146,0 0 0,1 0 0,-1-1 0,1 1 0,0 0 0,0-1 0,0 1 0,0-1 1,0 1-1,1-1 0,-1 0 0,5 3 0,-5-4 18,-1-1 1,0 0-1,0 1 1,1-1 0,-1 0-1,0 0 1,1 0 0,-1 0-1,0 0 1,1 0 0,-1 0-1,0 0 1,1-1 0,-1 1-1,0 0 1,0-1-1,1 1 1,-1-1 0,0 1-1,0-1 1,0 0 0,0 0-1,0 1 1,0-1 0,0 0-1,0 0 1,0 0-1,0 0 1,0 0 0,0 0-1,-1 0 1,1 0 0,0-2-1,15-22 183,-1-1 0,-2 0-1,-1 0 1,-1-1-1,-1-1 1,10-44 0,-13 41-1473,-2 0 1,-1-1 0,0-36-1,-4 66 801,1 1 328,-1 1 0,0 0 0,0 0 0,0-1 0,0 1 1,1 0-1,-1 0 0,0-1 0,0 1 0,0 0 0,0-1 0,0 1 1,0 0-1,0-1 0,0 1 0,0 0 0,0-1 0,0 1 0,0 0 1,0-1-1,0 1 0,0 0 0,0-1 0,0 1 0,0 0 1,-1 0-1,1-1 0,0 1 0,0 0 0,0-1 0,0 1 0,-1 0 1,1 0-1,0 0 0,0-1 0,-1 1 0,1 0 0,0 0 0,0 0 1,-1-1-1,1 1 0,0 0 0,0 0 0,-1 0 0,1 0 1,0 0-1,-1 0 0,1 0 0,0-1 0,-1 1 0,1 0 0,0 0 1,-1 0-1,1 0 0,0 1 0,-1-1 0,1 0 0,-1 0 0,-8 8-7403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2.923"/>
    </inkml:context>
    <inkml:brush xml:id="br0">
      <inkml:brushProperty name="width" value="0.025" units="cm"/>
      <inkml:brushProperty name="height" value="0.025" units="cm"/>
    </inkml:brush>
  </inkml:definitions>
  <inkml:trace contextRef="#ctx0" brushRef="#br0">3 136 10474,'0'0'3053,"-1"8"-485,1-6-2389,-1 0 0,1 0 0,0 0-1,-1 1 1,1-1 0,0 0 0,1 0 0,-1 1 0,0-1-1,1 0 1,0 4 0,-1-6-128,1 0 0,-1 1-1,0-1 1,0 0 0,1 0 0,-1 1-1,0-1 1,1 0 0,-1 0 0,0 1 0,1-1-1,-1 0 1,0 0 0,1 0 0,-1 0 0,0 0-1,1 0 1,-1 0 0,1 0 0,-1 0-1,0 0 1,1 0 0,-1 0 0,1 0 0,-1 0-1,0 0 1,1 0 0,-1 0 0,0 0 0,1 0-1,22-15 1382,10-16 155,38-30 619,-66 57-2111,1 0 0,-1 0 1,1 1-1,0 0 1,0 0-1,1 1 0,-1 0 1,0 0-1,1 0 0,13-1 1,-19 3-69,1 0 0,-1 1 0,1-1 0,0 1 0,-1-1 0,1 1 0,-1-1 0,1 1 0,-1 0 0,1 0 0,-1 0 0,0 0 0,1 0 0,-1 0 0,0 0 0,0 1 0,0-1 0,0 0 0,0 1 1,0-1-1,0 0 0,0 1 0,-1-1 0,1 1 0,-1 0 0,1-1 0,-1 1 0,1-1 0,-1 1 0,0 0 0,0-1 0,0 3 0,4 65 1138,-5-57-970,3 20 322,1-22-65,2-22 117,-2-6-446,-1 1 1,-1-1-1,0 0 0,-3-19 1,2-38-213,1 75 70,-1 0-1,0-1 1,0 1-1,1 0 0,-1 0 1,0-1-1,0 1 1,1 0-1,-1 0 0,0-1 1,1 1-1,-1 0 0,0 0 1,1 0-1,-1 0 1,0-1-1,1 1 0,-1 0 1,0 0-1,1 0 0,-1 0 1,1 0-1,-1 0 1,0 0-1,1 0 0,-1 0 1,0 0-1,1 0 1,-1 0-1,0 0 0,1 1 1,-1-1-1,1 0 0,-1 0 1,0 0-1,1 0 1,-1 1-1,0-1 0,0 0 1,1 0-1,-1 1 1,1-1-1,19 11-863,-17-9 431,27 14-3615,2-3-6354,-19-8 2253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225"/>
    </inkml:context>
    <inkml:brush xml:id="br0">
      <inkml:brushProperty name="width" value="0.025" units="cm"/>
      <inkml:brushProperty name="height" value="0.025" units="cm"/>
    </inkml:brush>
  </inkml:definitions>
  <inkml:trace contextRef="#ctx0" brushRef="#br0">1 1 7335,'0'0'16773,"6"8"-16340,-1-1-398,-1 1 1,0-1 0,0 1 0,-1 0 0,0 1 0,0-1 0,-1 0 0,0 1 0,0 0 0,-1-1 0,0 1 0,-1 0 0,0-1 0,-1 10 0,-7 193-1825,15-181-454,3-20-847,-10-10 2832,1 0 1,-1 0 0,1 1-1,-1-1 1,1 0 0,-1-1-1,1 1 1,-1 0 0,1 0-1,-1 0 1,0 0-1,1 0 1,-1 0 0,1 0-1,-1-1 1,1 1 0,-1 0-1,1 0 1,-1-1-1,0 1 1,1 0 0,-1-1-1,0 1 1,1 0 0,-1-1-1,0 1 1,1-1 0,7-16-10495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3.537"/>
    </inkml:context>
    <inkml:brush xml:id="br0">
      <inkml:brushProperty name="width" value="0.025" units="cm"/>
      <inkml:brushProperty name="height" value="0.025" units="cm"/>
    </inkml:brush>
  </inkml:definitions>
  <inkml:trace contextRef="#ctx0" brushRef="#br0">114 64 3523,'0'0'15471,"-7"-9"-12909,-21-30-816,28 38-1699,-1 0 0,1 0 0,-1 0 0,1 0 1,-1 0-1,0 1 0,0-1 0,1 0 0,-1 0 0,0 0 0,0 1 0,0-1 0,0 0 1,0 1-1,0-1 0,0 1 0,0-1 0,0 1 0,0 0 0,0-1 0,0 1 0,0 0 0,0 0 1,0 0-1,-1 0 0,1-1 0,0 2 0,0-1 0,0 0 0,0 0 0,0 0 0,0 0 0,-1 1 1,1-1-1,0 1 0,0-1 0,0 1 0,0-1 0,0 1 0,0-1 0,0 1 0,1 0 1,-1 0-1,0-1 0,0 1 0,0 0 0,1 0 0,-1 0 0,0 1 0,-2 3 45,-1 1-1,2 0 1,-1 0-1,1 0 1,-4 12-1,3-4 165,0 0 0,0-1 0,2 1-1,-1 0 1,2 0 0,1 18 0,-1-29-240,0 0 1,1 0-1,-1-1 0,1 1 1,0 0-1,0-1 1,0 1-1,0-1 0,0 1 1,0-1-1,1 0 0,-1 1 1,1-1-1,0 0 1,-1 0-1,1 0 0,0 0 1,0 0-1,0 0 0,1-1 1,-1 1-1,0-1 1,1 0-1,-1 1 0,1-1 1,-1 0-1,1 0 0,0-1 1,-1 1-1,1 0 0,0-1 1,-1 0-1,1 0 1,0 1-1,0-2 0,-1 1 1,6-1-1,-4 1 0,0-1 0,0 0 0,-1 0-1,1-1 1,0 1 0,-1-1 0,1 0 0,-1 0-1,1 0 1,-1 0 0,0 0 0,0-1 0,0 1-1,0-1 1,0 0 0,0 0 0,-1 0 0,0 0-1,0-1 1,1 1 0,-2-1 0,1 1 0,0-1 0,-1 0-1,0 1 1,0-1 0,2-8 0,1-8 44,-1 0 0,-1 0 0,0-38 0,-4 56-187,-4 12 43,-4 15 28,6-10 150,1 1-1,0-1 1,1 1-1,0 0 1,2 21-1,0-36-90,0 0-1,0 1 1,0-1 0,1 0 0,-1 1-1,1-1 1,-1 0 0,1 0 0,-1 0-1,1 1 1,-1-1 0,1 0 0,0 0-1,0 0 1,0 0 0,0 0-1,0 0 1,0 0 0,0 0 0,0-1-1,0 1 1,0 0 0,0 0 0,0-1-1,0 1 1,1-1 0,-1 1 0,0-1-1,0 0 1,1 1 0,-1-1-1,0 0 1,1 0 0,-1 0 0,0 0-1,1 0 1,-1 0 0,0 0 0,1-1-1,-1 1 1,3-1 0,0 0 2,0 0 0,0 0 0,0 0 0,0-1 0,0 0 1,-1 1-1,1-1 0,-1-1 0,1 1 0,-1 0 0,1-1 0,4-5 0,5-14-194,-1-1-1,-1 0 1,15-48-1,-29 117 446,1 23 1095,2-68-1345,0 0 0,0 1 0,0-1-1,0 0 1,0 0 0,1 0 0,-1 0 0,0 0-1,1 0 1,-1 0 0,1 0 0,-1 0-1,1 0 1,-1 0 0,1 0 0,0 0-1,-1 0 1,1-1 0,0 1 0,0 0 0,-1 0-1,1-1 1,0 1 0,0 0 0,0-1-1,0 1 1,0-1 0,0 0 0,0 1 0,0-1-1,0 0 1,0 1 0,0-1 0,1 0-1,-1 0 1,0 0 0,0 0 0,0 0 0,0 0-1,0 0 1,0 0 0,0-1 0,0 1-1,0 0 1,0-1 0,1 1 0,-1 0 0,-1-1-1,1 0 1,0 1 0,1-2 0,5-1 4,-1 0 1,0-1-1,0 0 1,-1 0-1,1 0 1,8-9-1,-7 2-166,-5 9 66,-1-1 1,1 0-1,-1 1 0,1 0 0,0-1 0,0 1 0,0 0 0,0 0 0,1 0 0,-1 0 0,0 1 0,1-1 0,2-1 0,-2 47-150,1-33-41,5-8-4659,11-17-4135,-18 12 8792,14-11-5803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096"/>
    </inkml:context>
    <inkml:brush xml:id="br0">
      <inkml:brushProperty name="width" value="0.025" units="cm"/>
      <inkml:brushProperty name="height" value="0.025" units="cm"/>
    </inkml:brush>
  </inkml:definitions>
  <inkml:trace contextRef="#ctx0" brushRef="#br0">0 232 6086,'0'0'11568,"11"-2"-8872,7-3-1985,-1 0 0,1-1 0,-1-1 1,0 0-1,0-2 0,-1 0 0,0-1 0,28-23 1,-37 28-509,-1-1 1,0 1-1,-1-1 1,1-1-1,-1 1 1,0-1-1,-1 0 1,1 0-1,-2-1 1,1 1-1,-1-1 0,0 0 1,0 1-1,-1-1 1,0-1-1,1-8 1,-4 16-193,1 0 0,0 1 1,-1-1-1,1 0 0,-1 1 1,1-1-1,-1 1 0,1-1 0,-1 1 1,1-1-1,-1 1 0,1-1 0,-1 1 1,0-1-1,1 1 0,-1 0 0,0-1 1,1 1-1,-1 0 0,0 0 1,0-1-1,1 1 0,-1 0 0,0 0 1,0 0-1,1 0 0,-1 0 0,0 0 1,0 0-1,1 0 0,-1 0 1,0 1-1,1-1 0,-1 0 0,0 0 1,0 1-1,1-1 0,-1 0 0,0 1 1,0 0-1,-33 14-89,22-6 72,1 1-1,0 1 1,1 0 0,0 0-1,-15 25 1,21-30 50,0 0 0,1 1-1,-1-1 1,1 1 0,1 0 0,-1 0 0,1 0 0,0 0-1,1 0 1,0 1 0,0-1 0,0 0 0,1 1 0,1 7 0,0-13-41,0 0 1,0-1 0,0 1 0,0 0 0,0-1-1,0 1 1,1 0 0,-1-1 0,1 0 0,-1 1 0,1-1-1,-1 0 1,1 0 0,0 0 0,-1 0 0,1 0-1,0 0 1,0 0 0,0 0 0,0-1 0,0 1-1,0-1 1,0 0 0,0 1 0,0-1 0,0 0 0,3 0-1,61-2 86,-64 2-82,4-1-152,0 1 0,0-1 0,0-1 0,-1 1 0,1-1 0,0 0 0,-1 0-1,0-1 1,1 1 0,-1-1 0,0-1 0,0 1 0,-1-1 0,1 1 0,-1-1-1,8-9 1,-9 9-561,0 0 0,-1-1 0,1 1 0,-1 0 0,0-1 0,-1 0-1,1 1 1,-1-1 0,0 0 0,0 0 0,0 0 0,0 1 0,-1-7-1,0-16-7754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438"/>
    </inkml:context>
    <inkml:brush xml:id="br0">
      <inkml:brushProperty name="width" value="0.025" units="cm"/>
      <inkml:brushProperty name="height" value="0.025" units="cm"/>
    </inkml:brush>
  </inkml:definitions>
  <inkml:trace contextRef="#ctx0" brushRef="#br0">0 1 18097,'0'0'7687,"54"9"-7623,-21-7 1,-3 3-1251,-8-1-2946,-10 1-5701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4.797"/>
    </inkml:context>
    <inkml:brush xml:id="br0">
      <inkml:brushProperty name="width" value="0.025" units="cm"/>
      <inkml:brushProperty name="height" value="0.025" units="cm"/>
    </inkml:brush>
  </inkml:definitions>
  <inkml:trace contextRef="#ctx0" brushRef="#br0">1 477 16720,'11'-3'2242,"251"-71"4612,6 6-4092,557-79-6661,-736 139 2469,136-22 356,-204 26 1203,0-1-1,-1-1 0,0-1 0,0-1 0,-1-1 0,0 0 0,0-1 1,20-16-1,-37 25-238,0 0 1,0 0 0,0-1-1,0 1 1,-1-1 0,1 1-1,0-1 1,-1 0 0,1 1-1,-1-1 1,1 0 0,-1 0-1,0 0 1,0 0 0,0-1-1,0 1 1,0 0 0,0 0-1,-1 0 1,1-1 0,-1 1-1,0 0 1,1-1 0,-1-4-1,-9-3-4630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15.342"/>
    </inkml:context>
    <inkml:brush xml:id="br0">
      <inkml:brushProperty name="width" value="0.025" units="cm"/>
      <inkml:brushProperty name="height" value="0.025" units="cm"/>
    </inkml:brush>
  </inkml:definitions>
  <inkml:trace contextRef="#ctx0" brushRef="#br0">1 911 17264,'13'-9'278,"27"-20"-366,224-145 3897,-75 87-2748,213-68 0,-39 19-968,-305 112-247,231-104 532,-233 99-1734,66-47 1,-79 43-3541,-7 2-4825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27.882"/>
    </inkml:context>
    <inkml:brush xml:id="br0">
      <inkml:brushProperty name="width" value="0.025" units="cm"/>
      <inkml:brushProperty name="height" value="0.025" units="cm"/>
    </inkml:brush>
  </inkml:definitions>
  <inkml:trace contextRef="#ctx0" brushRef="#br0">188 151 2018,'0'-1'217,"0"-1"0,0 1-1,-1 0 1,1 0 0,0 0 0,0 0 0,-1-1 0,1 1-1,-1 0 1,1 0 0,-1 0 0,1 0 0,-1 0 0,0 0-1,1 0 1,-1 0 0,0 0 0,0 1 0,0-1 0,0 0-1,0 0 1,0 1 0,0-1 0,0 0 0,0 1 0,0-1 0,-1 0-1,-17-14 2409,19 14-2539,1 0-1,-1 0 0,0 1 1,1-1-1,-1 0 0,1 1 1,-1-1-1,1 1 1,0-1-1,-1 0 0,1 1 1,0-1-1,-1 1 1,1 0-1,0-1 0,-1 1 1,1-1-1,0 1 0,0 0 1,0 0-1,-1-1 1,1 1-1,0 0 0,0 0 1,0 0-1,1 0 1,25-6 537,-26 6-605,38-5 379,1 2 0,45 2-1,13-1-321,800-1 85,-776 10-164,38 0-259,-1541 52 338,1244-60-86,705-40 147,-221 24-106,-248 8-9,179-7 155,-323 18-92,-68 12 0,0 1-97,-713 35 83,836-50-87,168-4-185,635-45 234,-750 46-6,-60 0 6,-12 0 17,-44-2-40,-106 3 0,83 3-11,-887 12-970,1010-15 858,60-12-1,-14 2 82,582-33-1323,-642 40 1260,-18 0 326,-76-1 106,-1 3 0,-86 7 0,87-1-271,-295 34 140,42-2-1568,223-33-1606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57.201"/>
    </inkml:context>
    <inkml:brush xml:id="br0">
      <inkml:brushProperty name="width" value="0.025" units="cm"/>
      <inkml:brushProperty name="height" value="0.025" units="cm"/>
    </inkml:brush>
  </inkml:definitions>
  <inkml:trace contextRef="#ctx0" brushRef="#br0">6236 406 6887,'-121'-34'108,"1"-6"1,-150-72 0,186 75-121,-12 0 65,-1 4 0,-2 4 0,0 4 0,-2 5 0,-130-9 0,-515 19 1642,495 20-1467,-296 7 8,180-24-92,-62 1 105,3 31-129,-559 149-61,890-148-103,2 4 1,1 4 0,1 4 0,3 4-1,1 3 1,2 5 0,2 3 0,3 3 0,-124 115-1,185-154 41,0 2 1,1 0-1,1 1 0,0 0 0,2 2 0,1 0 1,-14 27-1,24-41-3,1 0 0,0 1 1,0-1-1,1 1 0,0 0 0,0 0 1,1 0-1,0-1 0,1 1 1,0 0-1,0 0 0,1 0 0,0 0 1,1 0-1,-1 0 0,2-1 1,-1 1-1,1-1 0,1 1 0,0-1 1,0 0-1,0 0 0,1-1 1,7 10-1,8 6-9,2-1 0,0 0 0,1-2 0,1 0 0,0-2 0,2 0 0,0-2 0,42 19 0,0-5-4,1-3 0,102 25 0,-11-15 50,260 25 1,172-22-34,-348-27 21,997 96 8,-343-24 81,2-40 18,402-102-72,-1237 51-47,963-114 53,-719 70-70,390-116 1,-697 166 10,230-78 11,-203 66-11,0-1 1,-1-1-1,-1-2 0,-1 0 1,43-36-1,-63 48 29,-1-1-1,-1 0 0,1 0 1,-1 0-1,0 0 1,0-1-1,0 0 1,-1 0-1,0 0 1,0 0-1,0 0 1,-1 0-1,0-1 1,0 0-1,-1 1 0,1-11 1,-2 8 46,0 0 0,-1 0 0,0 0 1,-1 0-1,0 0 0,0 1 0,-1-1 0,0 1 1,-1 0-1,1-1 0,-7-7 0,-8-11 132,-1 1 0,-1 2 0,-2-1 1,0 2-1,-48-37 0,6 12-95,-2 3 0,-2 2 1,-2 4-1,-1 3 0,-2 3 0,-121-37 1,10 19 194,-306-46 0,113 50-690,-1 16-1,-529 24 0,368 64-2541,443-44 2117,-93 11-1200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6:59.567"/>
    </inkml:context>
    <inkml:brush xml:id="br0">
      <inkml:brushProperty name="width" value="0.025" units="cm"/>
      <inkml:brushProperty name="height" value="0.025" units="cm"/>
    </inkml:brush>
  </inkml:definitions>
  <inkml:trace contextRef="#ctx0" brushRef="#br0">116 0 4292,'0'0'4532,"-3"3"-4377,2-1-155,0 0 0,-1 1 0,1-1 0,0 1-1,0-1 1,1 1 0,-1-1 0,0 1 0,1-1 0,0 1 0,-1 0-1,1-1 1,0 1 0,1 3 0,6 48-150,-1-12-173,-2 26-351,-9 112 1,1-142 706,-1 0 1,-3 0-1,-1 0 1,-20 52-1,14-53 103,7-21-117,1 1 0,1 0 1,0 0-1,1 1 1,1 0-1,0 0 0,2 0 1,-1 31-1,2-48-29,1 0 0,0 0-1,0-1 1,0 1 0,1 0 0,-1 0 0,0-1 0,0 1 0,0 0 0,0-1-1,1 1 1,-1 0 0,0-1 0,1 1 0,-1 0 0,1-1 0,-1 1 0,0 0-1,1-1 1,-1 1 0,1-1 0,0 1 0,-1-1 0,1 1 0,-1-1-1,1 0 1,0 1 0,-1-1 0,1 0 0,0 1 0,-1-1 0,1 0 0,0 0-1,0 0 1,-1 0 0,1 1 0,0-1 0,0 0 0,-1 0 0,1 0 0,0-1-1,0 1 1,1 0 0,1-1-128,0 0 0,0 0 0,0-1 0,-1 1 0,1-1 0,0 1 0,0-1 0,-1 0 0,1 0-1,3-4 1,28-40-3161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00.206"/>
    </inkml:context>
    <inkml:brush xml:id="br0">
      <inkml:brushProperty name="width" value="0.025" units="cm"/>
      <inkml:brushProperty name="height" value="0.025" units="cm"/>
    </inkml:brush>
  </inkml:definitions>
  <inkml:trace contextRef="#ctx0" brushRef="#br0">1 1 5509,'0'0'1057,"42"48"-897,-21-29-128,-1 2 0,-1 3 0,-2 10 0,-7 8 33,0 14 31,-4 9-32,-4 6-224,-2 3-865,-4-6-2883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17.783"/>
    </inkml:context>
    <inkml:brush xml:id="br0">
      <inkml:brushProperty name="width" value="0.025" units="cm"/>
      <inkml:brushProperty name="height" value="0.025" units="cm"/>
    </inkml:brush>
  </inkml:definitions>
  <inkml:trace contextRef="#ctx0" brushRef="#br0">2765 152 4324,'0'0'2771,"-5"-8"-2077,-2-3-617,0 1 1,0 0-1,-2 0 0,1 1 1,-1 0-1,0 0 1,-1 1-1,0 0 0,-1 1 1,1 0-1,-18-7 1,10 7 63,0 1 1,0 1-1,-1 1 1,0 0-1,-24 0 1,-100 2-239,80 3 209,-567 24 1575,21 73-111,451-61-407,-274 103-1,386-121-881,0 2-1,2 3 1,-83 57-1,109-68-282,0 2 0,0 0 0,1 1 0,1 1 0,1 0 0,0 1 1,2 1-1,0 0 0,1 1 0,-18 40 0,27-53-3,0 1 0,0 0-1,1 1 1,0-1 0,1 0 0,-1 1 0,2-1 0,-1 1 0,1-1-1,0 1 1,1-1 0,0 0 0,0 1 0,1-1 0,0 0 0,1 1-1,0-1 1,0-1 0,0 1 0,1 0 0,0-1 0,1 0 0,0 0-1,0 0 1,0 0 0,1-1 0,0 0 0,0 0 0,0 0 0,9 4 0,21 15 10,1-3 0,0-1 0,2-1 0,1-3 0,41 13 0,213 51 40,159 1-31,9-30 106,-308-37-128,794 17-35,-845-37 56,-1-3 1,111-24 0,-163 21-23,0-2 0,0-2 0,-2-2-1,0-3 1,-1-1 0,50-31 0,-81 41 11,-1 1 0,0-2 0,-1 0 0,0-1 0,-1-1 0,0 0 0,-1 0 0,-1-1 0,0-1 0,-1 0 0,-1 0 0,10-24 0,-14 26 32,0 0 1,-1-1 0,0 0-1,-1 0 1,-1 0-1,-1 0 1,0 0-1,-1-1 1,0 1-1,-1 0 1,-1 0 0,-1 0-1,0 0 1,0 0-1,-11-25 1,4 18 62,0 1 1,-1 0 0,-1 1-1,-1 0 1,-1 1 0,-1 0-1,0 1 1,-35-31-1,25 29-32,-1 1-1,-1 1 0,0 2 1,-1 0-1,-57-21 1,8 12-593,0 4 0,-1 4 0,-1 3 0,-120-6 0,20 6-2654,-11-1-1863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587"/>
    </inkml:context>
    <inkml:brush xml:id="br0">
      <inkml:brushProperty name="width" value="0.025" units="cm"/>
      <inkml:brushProperty name="height" value="0.025" units="cm"/>
    </inkml:brush>
  </inkml:definitions>
  <inkml:trace contextRef="#ctx0" brushRef="#br0">1 1 18674,'0'0'5157,"68"15"-3844,-20-11-609,9-4-351,5 0-257,3 0-64,-3 0 0,-9-4-96,-12 0-737,-10 4-1345,-13 0-480,-14 0-738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19.402"/>
    </inkml:context>
    <inkml:brush xml:id="br0">
      <inkml:brushProperty name="width" value="0.025" units="cm"/>
      <inkml:brushProperty name="height" value="0.025" units="cm"/>
    </inkml:brush>
  </inkml:definitions>
  <inkml:trace contextRef="#ctx0" brushRef="#br0">45 0 7623,'-45'4'4565,"75"9"-3925,20-1 95,1-2 0,101 6 0,108-15-866,-129-3 278,123 2-248,1135 9 2316,-1223-4-2139,0 7 1,247 51-1,-403-59 334,-12-2-102,-27 1 59,-52-1-235,77-2-137,-694-59-173,149 4 212,378 50-5,1 8-1,-237 34 1,346-28-38,-73 11 5,0-4 0,-195-4-1,321-13 62,-1 1 1,1-1-1,-1 0 0,1-1 0,-1 0 0,-12-4 1,70 2-117,22 8 60,130 24 0,-33-3-14,613-5-77,-707-21 95,695-29 48,-63 1-15,-289 22-39,718-18-31,-623 22-565,-493 3 557,0 2 1,0 0-1,0 1 1,31 9-1,-49-12 36,0 0 1,0 0-1,0 0 1,0 1-1,0-1 0,0 0 1,-1 1-1,1-1 0,0 1 1,0-1-1,0 1 1,0-1-1,-1 1 0,1 0 1,0-1-1,-1 1 0,1 0 1,0 0-1,-1-1 0,1 1 1,0 1-1,-1-1 5,-1 0-1,1-1 1,0 1 0,0-1-1,0 1 1,-1 0-1,1-1 1,0 1 0,-1-1-1,1 1 1,0-1-1,-1 1 1,1-1-1,-1 1 1,1-1 0,-1 1-1,1-1 1,-1 1-1,1-1 1,-1 0 0,1 1-1,-2-1 1,-40 17 150,-8-7-128,-2-2-1,1-2 0,0-3 0,-93-4 0,59-1-36,-683 13-643,-44-30 369,766 15 349,-13-3-79,-1 2 1,1 3-1,0 3 1,-76 10-1,113-6-1188,0 2-1,0 0 1,-21 11-1,1 1-4259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00.042"/>
    </inkml:context>
    <inkml:brush xml:id="br0">
      <inkml:brushProperty name="width" value="0.025" units="cm"/>
      <inkml:brushProperty name="height" value="0.025" units="cm"/>
    </inkml:brush>
  </inkml:definitions>
  <inkml:trace contextRef="#ctx0" brushRef="#br0">851 342 5477,'15'-1'2210,"155"-12"-1683,360-16 2742,24 56-2599,-49 0-486,63-29 165,311 9 653,-535 16-830,53-1 2069,-1195 9-647,323-8-1576,472-22-18,-959 28-289,-2-32 1,-209-6 363,1057 15 299,-184 32-1,279-31-450,21-6 56,0-1 0,0 0 1,0 0-1,0 0 0,0 1 0,0-1 0,0 0 0,0 0 0,0 0 0,0 1 0,0-1 0,0 0 0,0 0 1,0 1-1,0-1 0,0 0 0,0 0 0,0 0 0,0 0 0,1 1 0,-1-1 0,0 0 0,0 0 0,0 0 1,0 0-1,0 1 0,1-1 0,-1 0 0,0 0 0,0 0 0,0 0 0,0 0 0,1 0 0,-1 0 0,0 1 1,0-1-1,0 0 0,1 0 0,-1 0 0,0 0 0,0 0 0,0 0 0,1 0 0,-1 0 0,43 7-1240,76-8 1011,0-6 1,216-39-1,-117 12 219,1142-92 977,-669 73-648,-656 50-323,1840-187-1936,-1619 153-2341,-9-5-4496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4.927"/>
    </inkml:context>
    <inkml:brush xml:id="br0">
      <inkml:brushProperty name="width" value="0.025" units="cm"/>
      <inkml:brushProperty name="height" value="0.025" units="cm"/>
    </inkml:brush>
  </inkml:definitions>
  <inkml:trace contextRef="#ctx0" brushRef="#br0">1 195 7111,'0'0'16308,"13"-5"-15048,131-51 296,195-66-3656,-327 116 1016,-1 2-1208,-5 2-3973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5.300"/>
    </inkml:context>
    <inkml:brush xml:id="br0">
      <inkml:brushProperty name="width" value="0.025" units="cm"/>
      <inkml:brushProperty name="height" value="0.025" units="cm"/>
    </inkml:brush>
  </inkml:definitions>
  <inkml:trace contextRef="#ctx0" brushRef="#br0">1 151 12236,'0'0'8744,"74"14"-7047,-23-29-191,8-6-769,3-1-481,-1 1-160,-1 2 0,-8 1-96,-9 4 0,-7 3-801,-8 3-1441,-6 1-2530,-9-1-3492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6.658"/>
    </inkml:context>
    <inkml:brush xml:id="br0">
      <inkml:brushProperty name="width" value="0.025" units="cm"/>
      <inkml:brushProperty name="height" value="0.025" units="cm"/>
    </inkml:brush>
  </inkml:definitions>
  <inkml:trace contextRef="#ctx0" brushRef="#br0">33 13 4516,'0'0'18108,"0"12"-18023,2 104 1066,-17 152-1,-4-47 3415,25-311-4668,4 0 0,3 1 0,39-131 1,-50 207 28,2 0 0,0 0 0,0 0 0,1 1 1,11-19-1,-14 27 48,1 1 1,-1 0-1,1-1 0,0 1 0,1 0 1,-1 1-1,0-1 0,1 0 1,-1 1-1,1 0 0,0 0 1,0 0-1,0 0 0,0 1 1,0-1-1,0 1 0,1 0 0,-1 0 1,0 1-1,9-1 0,-3 0-13,0 1 0,0 0 0,0 1 0,0 0 0,-1 0 0,1 1 0,0 0 0,17 7 0,-24-7 36,0-1-1,0 1 1,0 0-1,0 0 1,-1 0-1,1 0 1,-1 0-1,0 1 1,1-1-1,-1 1 1,0-1-1,0 1 1,-1 0 0,1 0-1,-1 0 1,1 0-1,-1 0 1,0 0-1,0 0 1,0 0-1,0 1 1,-1-1-1,1 0 1,-1 1-1,0-1 1,0 0-1,0 1 1,-1-1-1,1 0 1,-2 5-1,0-3 65,1 0-1,-1 0 1,0-1 0,-1 1-1,1-1 1,-1 1 0,0-1-1,0 0 1,-1 0-1,1 0 1,-1 0 0,0-1-1,0 0 1,0 1-1,0-2 1,0 1 0,-1 0-1,1-1 1,-1 0-1,-8 3 1,-1 1 191,0-1 1,-1-1-1,1 0 0,-1-1 1,-28 2-1,41-5-264,-35-3 537,36 2-570,0 1 0,0 0 0,0-1 0,1 1 0,-1-1 0,0 1 0,0-1 0,1 0 0,-1 1 0,0-1 0,1 0 0,-1 1 0,0-1 0,1 0 0,-1 0-1,1 1 1,0-1 0,-1 0 0,1 0 0,0 0 0,-1 0 0,1 0 0,0 0 0,0 1 0,0-1 0,0 0 0,0 0 0,0 0 0,0 0 0,0 0 0,0 0-1,0 0 1,0 0 0,1 0 0,-1 1 0,0-1 0,1 0 0,0-2 0,2-1-618,1 0 0,0 1 0,0-1 0,0 0 0,1 1 0,-1 0 0,1 0 0,0 1 0,0-1 0,0 1 0,0 0 0,0 0 0,6-1 0,3-2-2125,16-7-4061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047"/>
    </inkml:context>
    <inkml:brush xml:id="br0">
      <inkml:brushProperty name="width" value="0.025" units="cm"/>
      <inkml:brushProperty name="height" value="0.025" units="cm"/>
    </inkml:brush>
  </inkml:definitions>
  <inkml:trace contextRef="#ctx0" brushRef="#br0">34 77 7335,'0'0'20136,"-4"-2"-19794,-26-5 507,30 7-823,24-19 135,-23 18-157,1-1 9,1 0 1,-1-1 0,0 0 0,1 1 0,-1-1 0,-1 0-1,1 0 1,0 0 0,-1 0 0,1-1 0,-1 1 0,0 0-1,2-7 1,-21 16-275,1 20 345,16-25-89,0 0 1,1 0-1,-1 0 0,1 0 1,-1 0-1,1 1 1,-1-1-1,1 0 1,0 0-1,-1 1 1,1-1-1,0 0 0,0 1 1,0-1-1,0 0 1,0 1-1,0-1 1,0 0-1,1 0 1,-1 1-1,1 1 1,1-3-574,0 1 0,0-1 0,0 0 0,1 1 0,-1-1 0,0 0 0,0 0 1,0 0-1,0-1 0,0 1 0,3-1 0,5-4-6746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389"/>
    </inkml:context>
    <inkml:brush xml:id="br0">
      <inkml:brushProperty name="width" value="0.025" units="cm"/>
      <inkml:brushProperty name="height" value="0.025" units="cm"/>
    </inkml:brush>
  </inkml:definitions>
  <inkml:trace contextRef="#ctx0" brushRef="#br0">201 0 15503,'0'0'5028,"0"9"-3357,-1 4-1163,0 1 0,-1-1 0,-1 1 0,0-1 0,0 0 0,-2 0 0,1-1 0,-2 1 0,-9 17 0,-79 113 2150,52-83-2143,31-50-1205,6-16-1397,2-27-3634,3 22 3714,-3-21-4202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37.728"/>
    </inkml:context>
    <inkml:brush xml:id="br0">
      <inkml:brushProperty name="width" value="0.025" units="cm"/>
      <inkml:brushProperty name="height" value="0.025" units="cm"/>
    </inkml:brush>
  </inkml:definitions>
  <inkml:trace contextRef="#ctx0" brushRef="#br0">0 0 16720,'0'0'8424,"58"60"-6502,-25-36-513,3-1-256,4-2-608,0-1-417,1-3-96,2 0-224,-3-4-737,-2-2-481,-4-3-3138,-4-3-3652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106"/>
    </inkml:context>
    <inkml:brush xml:id="br0">
      <inkml:brushProperty name="width" value="0.025" units="cm"/>
      <inkml:brushProperty name="height" value="0.025" units="cm"/>
    </inkml:brush>
  </inkml:definitions>
  <inkml:trace contextRef="#ctx0" brushRef="#br0">13 1 15246,'0'0'3876,"-13"67"-3844,18-34-64,7 4 64,1-1 32,1 2-64,0-3-288,-1-2-1282,-4-4-2177,-6-9-321,-3-5-2306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448"/>
    </inkml:context>
    <inkml:brush xml:id="br0">
      <inkml:brushProperty name="width" value="0.025" units="cm"/>
      <inkml:brushProperty name="height" value="0.025" units="cm"/>
    </inkml:brush>
  </inkml:definitions>
  <inkml:trace contextRef="#ctx0" brushRef="#br0">99 315 7911,'-11'-12'2915,"1"2"-2409,-1-1 554,0-1 0,1 0 1,0 0-1,-11-20 0,19 30-901,1-1 0,-1 0-1,0 0 1,1 0 0,0 0 0,0 0 0,0 0 0,0 0-1,0-1 1,1 1 0,-1 0 0,1 0 0,0-1-1,0 1 1,0 0 0,0-1 0,1 1 0,-1 0 0,1 0-1,0-1 1,0 1 0,0 0 0,1 0 0,-1 0-1,0 0 1,1 1 0,0-1 0,0 0 0,0 0 0,2-2-1,10-7-10,1 0 0,0 1 0,0 0 0,1 1-1,1 1 1,-1 0 0,1 1 0,1 1 0,-1 1-1,1 1 1,0 0 0,1 1 0,-1 1 0,1 1-1,21-1 1,-36 3-154,-1 0 0,1 1 0,-1-1 0,1 0 0,-1 1-1,0 0 1,1 0 0,-1 0 0,0 0 0,0 0 0,1 1 0,-1 0-1,0-1 1,-1 1 0,1 0 0,0 0 0,0 1 0,-1-1 0,3 4-1,-2-2 15,0 0 0,-1 0 0,0 0 0,0 1 0,0-1 0,-1 1 0,1-1 0,-1 1 0,0 0 0,0 0 0,-1-1 0,1 8 0,-2 0 59,1-1-1,-1 0 1,-1 0-1,0 0 1,-1-1-1,0 1 1,0 0 0,-1-1-1,0 0 1,-1 0-1,-9 14 1,13-23-57,-29 37 644,29-36-657,-1-1-1,1 1 1,-1 0 0,1 0 0,-1-1-1,0 1 1,0-1 0,0 0 0,0 1-1,0-1 1,0 0 0,0 0-1,0 0 1,0 0 0,0-1 0,-5 2-1,8-24-4533,9-6-2622,6-4-3667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946"/>
    </inkml:context>
    <inkml:brush xml:id="br0">
      <inkml:brushProperty name="width" value="0.025" units="cm"/>
      <inkml:brushProperty name="height" value="0.025" units="cm"/>
    </inkml:brush>
  </inkml:definitions>
  <inkml:trace contextRef="#ctx0" brushRef="#br0">7 14 14574,'0'0'6982,"86"23"-5092,-37-27-577,7-5-512,3-3-481,-4 5-287,-4 3-1,-11 4-865,-11 0-1377,-19 2-1506,-10 11-2658,-8 3-3363</inkml:trace>
  <inkml:trace contextRef="#ctx0" brushRef="#br0" timeOffset="1">0 291 12300,'0'0'8872,"57"37"-7302,-18-37-738,4-4-640,3-2-95,3-3-706,-6-1-1185,-3-1-1345,-7 1-2722,-5-4-2275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1.995"/>
    </inkml:context>
    <inkml:brush xml:id="br0">
      <inkml:brushProperty name="width" value="0.025" units="cm"/>
      <inkml:brushProperty name="height" value="0.025" units="cm"/>
    </inkml:brush>
  </inkml:definitions>
  <inkml:trace contextRef="#ctx0" brushRef="#br0">20 134 15919,'-1'9'1628,"-6"26"366,3-21-1107,1 0-1,1 1 1,0-1 0,1 0-1,1 24 1,0-38-882,0 0 0,1 0 0,-1 1 0,0-1 0,0 0 0,0 0 0,1 0 1,-1 1-1,0-1 0,0 0 0,0 0 0,1 0 0,-1 0 0,0 1 0,0-1 0,1 0 0,-1 0 0,0 0 1,0 0-1,1 0 0,-1 0 0,0 0 0,0 0 0,1 0 0,-1 0 0,0 0 0,1 0 0,-1 0 0,0 0 1,0 0-1,1 0 0,-1 0 0,0 0 0,0 0 0,1 0 0,-1-1 0,0 1 0,0 0 0,1 0 1,-1 0-1,0 0 0,0-1 0,0 1 0,1 0 0,-1 0 0,0 0 0,0-1 0,0 1 0,1 0 0,10-11 552,-7 3-417,-1-1-1,0 1 1,0-1-1,0 0 1,-1 1-1,-1-1 1,0 0-1,0 0 1,0 0-1,-2-13 1,0 5-179,-1-1 0,0 1 0,-1 0 0,-8-25 0,11 42 17,-1 0 1,1 0-1,0 0 0,0 0 0,0 0 0,0 0 0,0 0 1,0 0-1,0 0 0,0 0 0,0 1 0,-1-1 0,1 0 1,0 0-1,0 0 0,0 0 0,0 0 0,0 0 0,0 0 1,0 0-1,-1 0 0,1 0 0,0 0 0,0-1 1,0 1-1,0 0 0,0 0 0,0 0 0,0 0 0,0 0 1,-1 0-1,1 0 0,0 0 0,0 0 0,0 0 0,0 0 1,0 0-1,0 0 0,0 0 0,0-1 0,0 1 0,0 0 1,0 0-1,0 0 0,-1 21-206,9 35 269,-7-52-39,1 1-1,0-1 1,0 0-1,0 0 0,0 0 1,1 0-1,0 0 1,-1 0-1,2-1 1,-1 1-1,0-1 1,1 0-1,-1 0 1,1 0-1,0 0 1,0-1-1,0 0 1,0 1-1,1-1 1,-1-1-1,0 1 1,1-1-1,-1 0 1,1 0-1,0 0 1,-1 0-1,1-1 0,0 0 1,-1 0-1,1 0 1,0-1-1,0 1 1,-1-1-1,1 0 1,-1 0-1,1-1 1,-1 0-1,0 1 1,1-2-1,-1 1 1,0 0-1,0-1 1,0 1-1,-1-1 1,1 0-1,5-7 1,1-3 6,-1-1 0,0 0 0,-1 0 0,-1-1 0,0 0 0,-1 0 0,7-30 0,-11 40-153,-3 6 139,-7 23 105,2 0 0,0 0 0,2 0 0,0 1 0,0 28 0,4-53-96,0 1 0,0 0 1,0-1-1,0 1 1,0 0-1,0-1 0,0 1 1,0-1-1,1 1 1,-1 0-1,0-1 0,0 1 1,1-1-1,-1 1 1,0 0-1,0-1 0,1 1 1,-1-1-1,1 1 1,-1-1-1,0 1 1,1-1-1,-1 0 0,1 1 1,-1-1-1,1 1 1,0-1-1,-1 0 0,1 1 1,-1-1-1,1 0 1,-1 0-1,2 1 0,23-8 211,-18 4-118,-1-1-1,1 0 1,-1 0-1,0-1 0,7-6 1,-1-5-26,1 0 0,-2-1 0,0-1 0,-1 1 0,-1-2 0,-1 1 0,11-36 0,-21 66-169,1-1 0,0 1 0,1-1 0,0 1-1,3 12 1,-1 14 107,-2-36-49,-1 4 78,1 1 0,1 0 0,-1-1 0,1 1 1,4 11-1,-5-16-177,0-1 1,1 0-1,-1 0 1,1 0-1,0 0 1,-1 0-1,1 0 1,0 0 0,0 0-1,0 0 1,-1 0-1,1 0 1,0-1-1,0 1 1,0 0-1,0-1 1,1 1-1,-1 0 1,0-1-1,0 1 1,0-1-1,0 0 1,1 1 0,-1-1-1,0 0 1,0 0-1,0 0 1,1 0-1,-1 0 1,0 0-1,0 0 1,1 0-1,-1 0 1,0-1-1,0 1 1,0 0-1,1-1 1,-1 1 0,1-2-1,9-7-4317,-3-10-2414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2.338"/>
    </inkml:context>
    <inkml:brush xml:id="br0">
      <inkml:brushProperty name="width" value="0.025" units="cm"/>
      <inkml:brushProperty name="height" value="0.025" units="cm"/>
    </inkml:brush>
  </inkml:definitions>
  <inkml:trace contextRef="#ctx0" brushRef="#br0">0 1 16784,'0'0'4196,"54"24"-5990,-31-23-1793,5-1-2499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2.681"/>
    </inkml:context>
    <inkml:brush xml:id="br0">
      <inkml:brushProperty name="width" value="0.025" units="cm"/>
      <inkml:brushProperty name="height" value="0.025" units="cm"/>
    </inkml:brush>
  </inkml:definitions>
  <inkml:trace contextRef="#ctx0" brushRef="#br0">117 0 12524,'0'0'6080,"-7"9"-4238,-17 19-527,-2-2 0,-30 24 0,56-50-1328,0 0-1,0 0 0,0 0 1,-1 0-1,1 0 1,0 0-1,0 0 1,0 0-1,-1 0 1,1 1-1,0-1 1,0 0-1,0 0 0,0 0 1,0 0-1,-1 0 1,1 0-1,0 1 1,0-1-1,0 0 1,0 0-1,0 0 1,0 0-1,0 1 0,0-1 1,0 0-1,0 0 1,0 0-1,-1 1 1,1-1-1,0 0 1,0 0-1,0 0 1,0 0-1,0 1 0,0-1 1,1 0-1,-1 0 1,0 0-1,0 1 1,0-1-1,0 0 1,0 0-1,0 0 1,0 0-1,0 1 0,0-1 1,0 0-1,1 0 1,13 2-490,36-6-335,-28 1 187,-14 3 532,-1-1-89,1 1-1,-1 0 0,0 0 1,1 1-1,12 2 1,-20-3 212,1 1 0,0-1 0,0 0 0,0 1 0,0-1 1,0 1-1,-1-1 0,1 1 0,0-1 0,0 1 0,-1-1 1,1 1-1,0 0 0,-1 0 0,1-1 0,-1 1 0,1 0 0,-1 0 1,1-1-1,-1 1 0,1 1 0,-1 0 80,0 0-1,0-1 0,0 1 1,0 0-1,0-1 0,-1 1 1,1 0-1,0-1 1,-1 1-1,1 0 0,-1-1 1,0 1-1,1-1 1,-1 1-1,0-1 0,-1 2 1,-2 3 55,0-1 1,0 0-1,0 0 0,-1 0 1,0-1-1,1 0 1,-2 0-1,1 0 1,0 0-1,-1-1 0,0 0 1,1 0-1,-1 0 1,-1-1-1,1 0 1,-12 3-1,10-8-3337,3-10-3582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3.135"/>
    </inkml:context>
    <inkml:brush xml:id="br0">
      <inkml:brushProperty name="width" value="0.025" units="cm"/>
      <inkml:brushProperty name="height" value="0.025" units="cm"/>
    </inkml:brush>
  </inkml:definitions>
  <inkml:trace contextRef="#ctx0" brushRef="#br0">1 97 7687,'0'0'16384,"3"-8"-15247,1-1-795,-3 7-210,1-1 0,-1 1 0,1-1 0,-1 0 0,0 0 0,0 0 0,-1 0 1,1 0-1,0 0 0,-1 0 0,0-3 0,0-3 248,0 9-135,0 0-285,0 1 0,0 0-1,0-1 1,1 1 0,-1-1 0,0 1 0,0-1-1,0 1 1,1 0 0,-1-1 0,0 1 0,0-1-1,1 1 1,-1-1 0,1 1 0,-1-1 0,0 1-1,1-1 1,-1 0 0,1 1 0,-1-1 0,1 1-1,-1-1 1,1 0 0,-1 0 0,1 1 0,0-1-1,-1 0 1,1 0 0,-1 0 0,1 1 0,0-1 0,-1 0-1,1 0 1,-1 0 0,1 0 0,0 0 0,-1 0-1,1-1 1,-1 1 0,1 0 0,0 0 0,-1 0-1,1 0 1,-1-1 0,1 1 0,-1 0 0,1-1-1,-1 1 1,1 0 0,-1-1 0,1 0 0,28-25-9559,-12 10-3613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3.742"/>
    </inkml:context>
    <inkml:brush xml:id="br0">
      <inkml:brushProperty name="width" value="0.025" units="cm"/>
      <inkml:brushProperty name="height" value="0.025" units="cm"/>
    </inkml:brush>
  </inkml:definitions>
  <inkml:trace contextRef="#ctx0" brushRef="#br0">38 85 12940,'0'0'9866,"-2"9"-9194,-10 47-214,2-1 0,3 1 0,1 81-1,6-137-440,0 0-1,0 0 0,1-1 1,-1 1-1,0 0 0,0 0 1,1 0-1,-1 0 0,0 0 1,0-1-1,1 1 1,-1 0-1,0 0 0,1 0 1,-1 0-1,0 0 0,1 0 1,-1 0-1,0 0 0,1 0 1,-1 0-1,0 0 0,0 0 1,1 0-1,-1 0 1,0 0-1,1 0 0,-1 0 1,0 1-1,1-1 0,-1 0 1,0 0-1,0 0 0,1 0 1,-1 1-1,0-1 0,0 0 1,0 0-1,1 0 1,-1 1-1,0-1 0,0 0 1,0 0-1,1 1 0,-1-1 1,0 0-1,0 1 0,0-1 1,0 0-1,0 1 0,0-1 1,0 0-1,0 0 1,0 1-1,0-1 0,0 0 1,0 1-1,0-1 0,0 0 1,0 1-1,0-1 0,0 0 1,0 1-1,15-24 1275,-4-11-1151,-1-1-1,-2 0 1,-1 0-1,-2-1 1,-1 0-1,-2 0 1,-4-41-1,0 67-231,-3 20-115,-3 20-124,6-18 304,0-2 8,0 1 0,1 0 0,0-1 0,2 21-1,-1-30 19,0-1-1,0 1 0,1 0 1,-1-1-1,0 1 0,1-1 0,-1 1 1,0-1-1,1 1 0,-1-1 0,1 1 1,-1-1-1,1 1 0,-1-1 0,1 0 1,-1 1-1,1-1 0,-1 0 0,1 0 1,-1 1-1,1-1 0,0 0 0,-1 0 1,1 0-1,0 1 0,-1-1 0,1 0 1,0 0-1,-1 0 0,1 0 0,-1 0 1,1-1-1,0 1 0,-1 0 0,1 0 1,0 0-1,-1 0 0,1-1 0,-1 1 1,1 0-1,-1-1 0,1 1 0,0-1 1,27-15 158,-19 5-98,1 0 1,-2-1 0,0 0-1,0 0 1,-1-1 0,6-15-1,23-38 95,-34 73-231,0 0 0,-1 0 0,0 0 0,0 0 0,-1 0 0,0 8 0,-2 25 151,-9 50 0,6-58-22,1 0 0,1 60 0,3-91-108,0 0 0,0 1 1,0-1-1,0 0 0,1 0 0,-1 0 1,0 0-1,1 0 0,-1 0 0,0 0 1,1 0-1,-1 0 0,1-1 0,-1 1 0,1 0 1,0 0-1,-1 0 0,1 0 0,0-1 1,0 1-1,-1 0 0,1-1 0,0 1 1,0 0-1,0-1 0,0 1 0,0-1 1,0 0-1,0 1 0,0-1 0,0 0 1,0 1-1,0-1 0,0 0 0,0 0 1,0 0-1,0 0 0,1 0 0,0 0-390,0-1 0,0 1-1,0 0 1,0-1-1,0 0 1,0 1 0,0-1-1,0 0 1,-1 0 0,1 0-1,0 0 1,0 0 0,-1 0-1,1-1 1,-1 1 0,1 0-1,-1-1 1,2-2-1,8-20-8676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09:44.646"/>
    </inkml:context>
    <inkml:brush xml:id="br0">
      <inkml:brushProperty name="width" value="0.025" units="cm"/>
      <inkml:brushProperty name="height" value="0.025" units="cm"/>
    </inkml:brush>
  </inkml:definitions>
  <inkml:trace contextRef="#ctx0" brushRef="#br0">0 153 13645,'0'0'8360,"10"6"-7063,30 18 27,-38-24-1259,0 1 1,0-1-1,0 1 0,0-1 0,1 0 1,-1 0-1,0 0 0,0 0 1,0 0-1,0-1 0,0 1 0,0 0 1,0-1-1,0 0 0,0 1 1,0-1-1,0 0 0,0 0 0,0 0 1,-1 0-1,1-1 0,0 1 1,-1 0-1,1-1 0,-1 1 0,1-1 1,-1 1-1,2-3 0,1-1-7,-1 0-1,1 0 1,-1 0 0,0-1-1,0 1 1,0-1 0,2-9-1,-4 11 2,0-1 0,-1 0 0,0 1 0,1-1 0,-2 0 0,1 0-1,0 0 1,-2-4 0,2 8-50,0 0-1,-1 1 0,1-1 1,0 0-1,0 0 1,-1 0-1,1 1 0,-1-1 1,1 0-1,-1 1 1,1-1-1,-1 0 0,1 1 1,-1-1-1,1 0 1,-1 1-1,0-1 1,1 1-1,-1-1 0,-1 0 1,1 1-18,-1 0-1,1 0 1,0 0 0,0 0 0,0 1-1,0-1 1,0 0 0,0 0 0,-1 1-1,1-1 1,0 1 0,0-1 0,0 1-1,0-1 1,0 1 0,0 0 0,0-1-1,1 1 1,-1 0 0,-1 1 0,-4 4 17,1 1 1,0 0 0,0 0-1,1 0 1,-1 1 0,2 0-1,-1 0 1,1 0 0,0 0-1,1 0 1,0 0 0,0 1-1,1-1 1,0 1 0,0 16-1,2-24-1,0 0 0,-1 0-1,1 0 1,0 0 0,0 0 0,0 0-1,-1 0 1,1-1 0,0 1-1,0 0 1,0-1 0,0 1-1,0-1 1,0 1 0,1-1-1,-1 1 1,0-1 0,0 0-1,0 1 1,0-1 0,0 0-1,1 0 1,-1 0 0,0 0-1,0 0 1,0 0 0,2-1-1,37-4 373,-22-2-284,0 0 0,-1-2 0,27-17 0,-32 18-186,2 0 0,-1 0 0,1 1 1,0 1-1,1 0 0,-1 1 0,18-4 0,-31 9 79,-1 0 0,1 0 0,0-1 0,0 1 0,0 0 0,-1 0 0,1 0 0,0 0 0,0 0 0,0 0 0,-1 0 0,1 0 0,0 0 0,0 0 0,0 1 0,0-1 0,-1 0 0,1 1 0,0-1 0,0 0 0,-1 1 0,1-1 0,0 1 0,-1-1 0,1 1 0,0-1 0,-1 1 0,1-1 0,-1 1 0,1 0 0,-1-1 0,1 1 0,-1 0 0,1 1 0,-2 30-40,0-30 52,1 0-1,-1 0 1,1 1 0,0-1 0,0 0 0,-1 0 0,1 1-1,1-1 1,-1 0 0,0 0 0,0 0 0,1 1 0,0-1 0,-1 0-1,2 3 1,-1-4-18,1-1 0,-1 1 0,0-1 0,0 1 0,1-1 0,-1 0 0,0 1 0,0-1 0,1 0 0,-1 0 0,0 0 0,1 0 0,-1 0-1,0 0 1,1 0 0,-1-1 0,0 1 0,0 0 0,1-1 0,-1 1 0,0-1 0,2 0 0,29-15-793,-31 16 756,43-26-2210,53-27-5794,-85 48 5014,0 0 1,1 1 0,17-4 0,-24 12 10033,-9 8-3579,-6 9-175,4-13-2319,0 0-1,1 0 1,0 0-1,0 0 1,1 1 0,0-1-1,-1 10 1,3-13-827,1-1-1,0 1 1,0 0 0,0-1-1,1 1 1,-1-1 0,1 1 0,0-1-1,0 1 1,1-1 0,-1 1-1,1-1 1,0 0 0,0 0 0,6 8-1,7 10-147,0 1 0,-1 0-1,-2 2 1,11 28 0,-20-48 130,-1 1 1,0-1-1,-1 1 0,1 0 1,-1-1-1,0 1 0,-1 0 1,1 0-1,-1 0 0,0 0 1,-1 0-1,1 0 1,-1-1-1,-1 1 0,1 0 1,-1 0-1,0-1 0,0 1 1,0-1-1,-1 0 0,0 1 1,0-1-1,0 0 0,0-1 1,-8 9-1,10-12-17,0-1 1,1 1-1,-1 0 0,0 0 1,0-1-1,1 1 0,-1 0 1,0-1-1,0 1 0,0-1 1,0 1-1,0-1 0,0 0 0,0 1 1,0-1-1,0 0 0,0 0 1,0 1-1,0-1 0,0 0 1,0 0-1,0 0 0,-1-1 1,1 1-29,0-1 0,1 1 0,-1-1 0,0 0 0,1 1 0,-1-1 0,0 0 1,1 0-1,-1 1 0,1-1 0,-1 0 0,1 0 0,0 0 0,-1 0 0,1 0 1,0 0-1,0 0 0,-1 0 0,1-1 0,0-55-6,0 51-8,2-6-36,0 0 0,0 0 0,1 1 1,1-1-1,0 1 0,1 0 0,0 0 0,0 0 0,1 1 1,0-1-1,10-10 0,14-15 30,55-53 0,0 1-111,-82 83 88,32-42-98,-33 44 119,0 0 1,-1 0 0,1 1 0,-1-1 0,0 0 0,0 0 0,0 0 0,-1 0 0,1-1 0,-1 1 0,1 0 0,-1 0 0,0 0 0,0 0-1,-1-5 1,0 6 4,0 1 0,0-1 0,0 1 0,0 0 0,-1-1 0,1 1 0,0 0 0,-1 0-1,1 0 1,-1 0 0,1 0 0,-1 0 0,1 0 0,-1 0 0,0 1 0,1-1 0,-1 1-1,0-1 1,0 1 0,1 0 0,-1-1 0,0 1 0,0 0 0,-3 1 0,-47 3 292,46-1-262,-1 0-1,0 1 1,1-1 0,0 2 0,0-1 0,0 0 0,0 1 0,1 0 0,-1 1 0,2-1 0,-7 8 0,9-10-16,0 0 1,0 0-1,1 0 0,-1 0 1,0 0-1,1 0 1,0 1-1,0-1 0,0 0 1,0 1-1,0 5 0,1-7-21,0-1 0,1 1 0,-1 0 0,0 0 0,1-1 0,-1 1 0,1 0 0,-1-1 0,1 1-1,0-1 1,0 1 0,0-1 0,0 1 0,0-1 0,0 1 0,0-1 0,0 0 0,0 0 0,1 0-1,-1 0 1,1 0 0,-1 0 0,1 0 0,1 1 0,7 3-50,1-1 1,0 0-1,0 0 1,0-1-1,1-1 1,-1 0-1,0 0 1,15-1-1,-10 0-1569,0-2 0,30-4-1,3-9-5407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0.247"/>
    </inkml:context>
    <inkml:brush xml:id="br0">
      <inkml:brushProperty name="width" value="0.025" units="cm"/>
      <inkml:brushProperty name="height" value="0.025" units="cm"/>
    </inkml:brush>
  </inkml:definitions>
  <inkml:trace contextRef="#ctx0" brushRef="#br0">15 0 14286,'0'0'5007,"-3"11"-4436,0-3-450,1 0-1,0 0 1,1 0-1,-1 0 1,1 0-1,1 0 1,0 0-1,0 0 1,1 0-1,-1 0 1,2 0-1,-1 0 1,4 10-1,29 67-97,35 103 1020,-61-158-1919,-1-1-1,-1 1 1,-1 0 0,0 49 0,-5-76-126,0 6-544,-4-7-3914,-7-2-1757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0.590"/>
    </inkml:context>
    <inkml:brush xml:id="br0">
      <inkml:brushProperty name="width" value="0.025" units="cm"/>
      <inkml:brushProperty name="height" value="0.025" units="cm"/>
    </inkml:brush>
  </inkml:definitions>
  <inkml:trace contextRef="#ctx0" brushRef="#br0">0 457 14510,'0'0'7207,"11"-4"-6690,-2 1-449,0-1 0,0-1-1,0 0 1,0 0-1,-1-1 1,0 0 0,0 0-1,-1-1 1,1 0 0,-1 0-1,-1-1 1,0 0-1,0 0 1,8-14 0,0-2 217,-2-2 0,0 1 1,-2-1-1,0-1 0,-2 0 1,-1 0-1,-1 0 1,-2-1-1,-1 0 0,0-52 1,0 94-310,0 1 0,1 0 0,0-1 1,2 0-1,-1 0 0,2 0 1,0-1-1,10 15 0,-13-21 13,4 7-94,1-1-1,0 0 1,1-1-1,0 1 1,1-2-1,0 0 0,1 0 1,20 13-1,31 12-7170,-40-26-1116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1.205"/>
    </inkml:context>
    <inkml:brush xml:id="br0">
      <inkml:brushProperty name="width" value="0.025" units="cm"/>
      <inkml:brushProperty name="height" value="0.025" units="cm"/>
    </inkml:brush>
  </inkml:definitions>
  <inkml:trace contextRef="#ctx0" brushRef="#br0">1 1 4708,'0'0'13683,"10"14"-12952,30 50-295,-3 2 0,39 92 0,-66-134-554,5 9-364,-2 0-1,0 1 1,-3 0-1,12 62 1,-23-88-712,-5-15-6191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0:01.540"/>
    </inkml:context>
    <inkml:brush xml:id="br0">
      <inkml:brushProperty name="width" value="0.025" units="cm"/>
      <inkml:brushProperty name="height" value="0.025" units="cm"/>
    </inkml:brush>
  </inkml:definitions>
  <inkml:trace contextRef="#ctx0" brushRef="#br0">1 455 9961,'0'0'10101,"5"-13"-8676,35-70 233,23-51 378,-55 115-1863,-2 0 0,0 0-1,-1-1 1,-1 0-1,2-27 1,-7 21-63,0 21-97,1 0 1,0-1-1,0 1 0,0 0 0,0-1 1,1 1-1,0 0 0,2-7 0,-3 12-16,0 0 1,1 0-1,-1 0 0,0 0 0,1 0 0,-1 0 0,0 0 0,1 0 1,-1 0-1,0 0 0,1 0 0,-1 0 0,0 0 0,0 0 0,1 0 1,-1 0-1,0 1 0,1-1 0,-1 0 0,0 0 0,1 0 0,-1 0 0,0 1 1,0-1-1,1 0 0,-1 0 0,0 0 0,0 1 0,0-1 0,1 0 1,-1 0-1,0 1 0,0-1 0,0 0 0,0 1 0,1-1 0,-1 0 0,0 1 1,0-1-1,0 1 0,11 17-243,4 13 41,5 10 302,2 0-1,52 71 1,-66-102-261,0 0 1,1-1-1,-1 0 1,2 0-1,-1-1 1,1 0 0,1-1-1,0 0 1,-1-1-1,2 0 1,-1-1 0,1 0-1,0-1 1,0 0-1,21 4 1,33-4-3355,-4-4-3417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291"/>
    </inkml:context>
    <inkml:brush xml:id="br0">
      <inkml:brushProperty name="width" value="0.025" units="cm"/>
      <inkml:brushProperty name="height" value="0.025" units="cm"/>
    </inkml:brush>
  </inkml:definitions>
  <inkml:trace contextRef="#ctx0" brushRef="#br0">37 1 13581,'0'0'5861,"-5"11"-4542,4-9-1198,-22 43 1180,22-42-1199,0-1 1,0 1-1,0-1 1,0 1-1,0-1 0,1 1 1,-1 0-1,1 0 1,0-1-1,-1 1 1,1 0-1,1 0 1,-1-1-1,0 1 1,1 0-1,-1-1 1,1 1-1,1 3 0,0-4-82,0-1-1,1 1 1,-1-1-1,0 0 0,1 0 1,-1 0-1,1 0 0,-1 0 1,1-1-1,0 1 0,-1-1 1,1 1-1,0-1 0,-1 0 1,1 0-1,3-1 1,47-4 168,-38 0-512,-1 0 0,0 0 0,-1-1-1,26-16 1,-28 15 191,0 1 0,1 0 0,0 0 0,0 1 0,0 1 1,20-5-1,-31 9 148,0 0 1,0 1-1,0-1 1,0 0 0,0 1-1,0-1 1,0 1 0,0-1-1,0 1 1,0 0-1,0-1 1,-1 1 0,1 0-1,0 0 1,0 0 0,-1-1-1,1 1 1,0 0-1,-1 0 1,1 0 0,-1 0-1,1 0 1,-1 0-1,0 0 1,1 0 0,-1 0-1,0 0 1,0 0 0,0 0-1,1 1 1,-1-1-1,0 0 1,-1 0 0,1 0-1,0 1 1,0 56 1071,-1-41-686,6 14-341,-5-31-260,1 1 0,0-1 1,-1 1-1,1-1 0,-1 1 0,1-1 1,0 1-1,0-1 0,-1 0 1,1 1-1,0-1 0,0 0 0,-1 0 1,1 0-1,0 1 0,0-1 0,0 0 1,-1 0-1,1 0 0,0 0 1,0 0-1,0 0 0,-1 0 0,1-1 1,0 1-1,0 0 0,-1 0 0,1-1 1,0 1-1,0 0 0,-1-1 1,1 1-1,0-1 0,-1 1 0,1-1 1,0 0-1,13-11-6847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28.302"/>
    </inkml:context>
    <inkml:brush xml:id="br0">
      <inkml:brushProperty name="width" value="0.025" units="cm"/>
      <inkml:brushProperty name="height" value="0.025" units="cm"/>
    </inkml:brush>
  </inkml:definitions>
  <inkml:trace contextRef="#ctx0" brushRef="#br0">52 94 6150,'0'0'8680,"-8"-1"-7287,-26-2-432,34 3-938,0 0-1,-1 0 0,1 0 0,-1 1 1,1-1-1,-1 0 0,1 0 1,-1 0-1,1 0 0,0 1 1,-1-1-1,1 0 0,0 1 1,-1-1-1,1 0 0,-1 1 1,1-1-1,0 0 0,0 1 0,-1-1 1,1 0-1,0 1 0,0-1 1,-1 1-1,1-1 0,0 1 1,0-1-1,0 0 0,0 1 1,0-1-1,0 1 0,0-1 0,0 1 1,0-1-1,0 1 0,0-1 1,0 1-1,0-1 0,0 1 1,3 17 195,6 4 85,0-1 1,2 0-1,0-1 1,1 0-1,2-1 1,20 24-1,-18-23-188,1-1 0,0-1 0,1-1 0,1-1 0,1 0 0,0-2 0,1 0 0,0-1-1,1-1 1,26 10 0,-29-15 111,1-1 0,0-1 0,1 0 0,-1-1 0,1-2 0,0 0 0,-1-1 0,1-1 0,0-1 0,0-1 0,0-1 0,32-8 0,56-25 516,-2-5 1,152-81-1,-237 111-706,174-92 102,66-31-62,-249 127-1263,1 2-1,-1-1 1,1 2 0,0 0 0,0 0 0,1 1 0,23-1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28.645"/>
    </inkml:context>
    <inkml:brush xml:id="br0">
      <inkml:brushProperty name="width" value="0.025" units="cm"/>
      <inkml:brushProperty name="height" value="0.025" units="cm"/>
    </inkml:brush>
  </inkml:definitions>
  <inkml:trace contextRef="#ctx0" brushRef="#br0">0 260 13677,'0'0'4388,"9"-8"-3945,8-7-276,1 1 0,1 1-1,0 1 1,1 0 0,0 2-1,32-13 1,148-45 1190,-145 52-1249,-12 2-103,-5 0 6,-1 3-1,1 1 1,1 2 0,40-3 0,-77 11 13,-1 0 0,1 0 0,0 0 0,0 0 1,0 0-1,0 0 0,-1 0 0,1 1 0,0-1 0,0 1 1,0-1-1,-1 1 0,1 0 0,0 0 0,-1 0 0,1 0 1,-1 0-1,1 0 0,-1 0 0,1 0 0,-1 1 1,0-1-1,0 1 0,0-1 0,0 1 0,0-1 0,0 1 1,0-1-1,0 1 0,0 0 0,-1 0 0,1-1 0,-1 1 1,1 0-1,-1 0 0,0 0 0,0 0 0,0-1 0,0 1 1,0 0-1,0 0 0,0 0 0,0 0 0,-1-1 1,0 3-1,-1 9 330,-1-1-1,0 0 1,-1-1 0,0 1 0,-10 18 0,-72 106 2052,64-106-2170,1 2 0,1 1 1,2 0-1,-21 54 0,36-67 66,3-13-2489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9.095"/>
    </inkml:context>
    <inkml:brush xml:id="br0">
      <inkml:brushProperty name="width" value="0.025" units="cm"/>
      <inkml:brushProperty name="height" value="0.025" units="cm"/>
    </inkml:brush>
  </inkml:definitions>
  <inkml:trace contextRef="#ctx0" brushRef="#br0">3 30 16528,'-3'-2'4195,"11"-1"-1551,27-7-647,48-5-1614,-82 16-388,0-1-1,-1 0 1,1 1-1,0-1 1,0 0-1,0 1 1,-1-1-1,1 1 1,0-1-1,-1 1 1,1-1-1,0 1 1,-1 0-1,1-1 1,0 1-1,-1 0 1,1-1-1,-1 1 1,0 0-1,1 0 1,-1 0 0,0-1-1,1 1 1,-1 0-1,0 0 1,0 0-1,0 0 1,1 0-1,-1-1 1,0 1-1,0 0 1,0 0-1,-1 0 1,1 0-1,0 0 1,0 0-1,0-1 1,-1 1-1,1 0 1,0 0-1,-1 0 1,0 0 0,-13 41 75,0-10-18,6-18-59,1 0 1,1 1-1,0 0 1,1 0-1,1 1 1,0 0-1,-3 25 1,7-39-2,0-1 0,0 0 0,0 0 0,1 0 0,-1 0 0,0 1 0,0-1 0,1 0 0,-1 0 0,0 0 0,1 0 0,-1 0 1,1 0-1,0 0 0,-1 0 0,1 0 0,0 0 0,0 0 0,-1 0 0,1 0 0,0-1 0,0 1 0,0 0 0,2 0 0,-1 0 6,1 0 0,0 0 0,-1 0 0,1 0 0,0-1 0,0 0 0,0 1 0,-1-1 0,1 0 0,4-1 0,2 0 30,-1 0 0,1-1-1,0 0 1,-1-1 0,0 0-1,10-5 1,3-3 21,0-2-1,-2-1 1,1 0 0,17-18 0,-28 24-56,-1-1 0,0 0 0,0 0 1,-1-1-1,0 0 0,0 0 0,-1 0 1,-1-1-1,9-21 0,-14 31 3,0 1-1,1 0 1,-1 0 0,0 0-1,0-1 1,0 1 0,1 0 0,-1 0-1,0 0 1,0-1 0,0 1-1,0 0 1,0 0 0,1-1-1,-1 1 1,0 0 0,0 0-1,0-1 1,0 1 0,0 0-1,0-1 1,0 1 0,0 0 0,0 0-1,0-1 1,0 1 0,0 0-1,0-1 1,0 1 0,0 0-1,0 0 1,-1-1 0,1 1-1,0 0 1,0 0 0,0-1 0,0 1-1,0 0 1,-1 0 0,1 0-1,0-1 1,0 1 0,0 0-1,-1 0 1,1 0 0,0 0-1,-1-1 1,-11 14-347,-13 24-127,20-27 541,1 1-1,0-1 1,0 1-1,-2 12 1,6-22-53,-1 1 0,1-1 0,-1 1 0,1-1 0,0 1 0,-1 0 0,1-1 0,0 1 0,0-1 0,0 1 0,0 0 0,0-1 0,1 1 0,-1-1 1,0 1-1,1-1 0,-1 1 0,1-1 0,0 1 0,-1-1 0,1 1 0,0-1 0,0 0 0,0 1 0,0-1 0,0 0 0,0 0 0,0 0 0,0 0 0,1 0 1,-1 0-1,0 0 0,1 0 0,-1 0 0,0-1 0,1 1 0,-1 0 0,3 0 0,3-1 32,1 1 1,0-1-1,-1-1 0,1 1 1,0-1-1,-1-1 0,1 1 0,-1-1 1,0 0-1,0-1 0,0 0 1,0 0-1,11-7 0,7-7 11,0 0 0,26-26 0,-11 10 45,-40 32-101,0 1 0,1-1 0,-1 1 0,0 0 1,1-1-1,-1 1 0,0 0 0,1 0 0,-1-1 0,0 1 0,1 0 1,-1 0-1,1-1 0,-1 1 0,1 0 0,-1 0 0,0 0 1,1 0-1,-1 0 0,1 0 0,-1 0 0,1 0 0,-1 0 0,1 0 1,-1 0-1,1 0 0,-1 0 0,1 0 0,-1 0 0,0 0 1,1 1-1,-1-1 0,1 0 0,-1 0 0,0 0 0,1 1 0,-1-1 1,1 0-1,-1 1 0,0-1 0,1 0 0,-1 1 0,0-1 0,0 0 1,1 1-1,-1-1 0,0 1 0,0-1 0,1 0 0,-1 1 1,0-1-1,0 1 0,0-1 0,0 1 0,0-1 0,0 1 0,5 42 249,0 0-148,-3-40-75,0-1 0,-1 0-1,1 0 1,1 0 0,-1 0 0,0 0-1,0 0 1,1 0 0,-1-1-1,1 1 1,-1-1 0,1 0-1,0 0 1,-1 0 0,1 0 0,0 0-1,0 0 1,0-1 0,-1 1-1,1-1 1,0 0 0,0 0-1,0 0 1,0 0 0,0-1 0,0 1-1,0-1 1,5-2 0,10-1 190,-1-1 0,1-1 0,18-8 0,-24 7-218,1 2 1,0 0-1,0 0 0,1 1 0,-1 1 1,1 0-1,0 1 0,20 0 0,-33 2 4,1 0 0,0 1 0,-1-1 0,1 1 0,0-1 0,-1 1 0,1 0 0,-1 0-1,1 0 1,-1 0 0,1 0 0,-1 0 0,0 0 0,1 0 0,-1 0 0,0 0 0,0 1 0,1 1-1,19 34 29,4 3-1,-21-37-11,0 0 0,0 0 0,1 0 0,0-1 0,-1 1 0,1-1-1,0 0 1,0-1 0,0 1 0,0-1 0,0 0 0,0-1 0,1 1-1,-1-1 1,0 0 0,0 0 0,1 0 0,-1-1 0,0 0 0,7-2-1,11-3 92,0 0 0,43-21 0,-65 27-106,28-14-309,42-18-1355,-66 30 1553,0 0 0,0 1 0,0 0 0,0 0 0,0 0 0,0 0 0,0 1 0,0 0 1,0 0-1,0 0 0,7 1 0,-11 0-32,0 0 0,-1 0-1,1-1 1,-1 1 0,1 0 0,-1 0 0,1 0 0,-1 0 0,1 0-1,-1-1 1,0 1 0,1 0 0,-1 0 0,0 0 0,0 0 0,0 0-1,0 0 1,0 0 0,0 0 0,0 0 0,0 0 0,0 0-1,0 0 1,-1 0 0,1 0 0,-1 1 0,-3 3-5777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1.767"/>
    </inkml:context>
    <inkml:brush xml:id="br0">
      <inkml:brushProperty name="width" value="0.025" units="cm"/>
      <inkml:brushProperty name="height" value="0.025" units="cm"/>
    </inkml:brush>
  </inkml:definitions>
  <inkml:trace contextRef="#ctx0" brushRef="#br0">0 228 3716,'30'-92'4115,"-26"76"-153,-1 0-1,0-1 0,0-23 0,-5 141-3189,3 106-477,0-204-291,-1 0-1,0 0 0,1 0 0,-1 0 0,1 0 0,0 0 0,0 0 0,1 0 0,-1 0 0,0-1 0,1 1 0,0 0 0,2 2 1,-3-4 5,0-1 1,0 1-1,0 0 1,0-1-1,0 0 1,0 1-1,0-1 1,0 0-1,0 1 1,1-1 0,-1 0-1,0 0 1,0 0-1,0 0 1,0 0-1,1 0 1,-1 0-1,0-1 1,0 1-1,0 0 1,0-1-1,0 1 1,0-1 0,0 1-1,0-1 1,0 1-1,0-1 1,0 0-1,0 1 1,0-1-1,0 0 1,0 0-1,-1 0 1,1 0-1,0 1 1,-1-1 0,2-2-1,8-10 201,0 0-1,0 0 1,-2-1-1,1 0 1,-2 0-1,0-1 1,-1 0 0,8-29-1,-1-10-109,8-68-1,-13 65 69,-11 90-316,2 0 0,3 40 0,0-4 731,-2 22 73,1-90-668,0 1 0,1 0-1,-1 0 1,0 0-1,1-1 1,-1 1-1,1-1 1,-1 1 0,1-1-1,0 0 1,-1 0-1,1 1 1,0-1-1,0 0 1,0-1 0,0 1-1,0 0 1,0 0-1,0-1 1,3 1 0,46 12-6497,-35-12-922,-1-1-6054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2.222"/>
    </inkml:context>
    <inkml:brush xml:id="br0">
      <inkml:brushProperty name="width" value="0.025" units="cm"/>
      <inkml:brushProperty name="height" value="0.025" units="cm"/>
    </inkml:brush>
  </inkml:definitions>
  <inkml:trace contextRef="#ctx0" brushRef="#br0">62 1 16720,'0'0'6219,"-3"12"-5343,-14 51 84,2 1 1,4 0 0,-5 80 0,16-144-962,0 0 0,0 1-1,0-1 1,0 0 0,0 0 0,0 1 0,0-1-1,0 0 1,0 1 0,0-1 0,0 0-1,1 0 1,-1 1 0,0-1 0,0 0-1,0 1 1,0-1 0,0 0 0,0 0-1,1 1 1,-1-1 0,0 0 0,0 0 0,0 0-1,1 1 1,-1-1 0,0 0 0,0 0-1,1 0 1,-1 0 0,0 1 0,0-1-1,1 0 1,-1 0 0,0 0 0,1 0 0,-1 0-1,0 0 1,0 0 0,1 0 0,14-6 39,13-15 193,-17 10-235,1 0-1,1 1 1,0 0 0,0 0-1,20-9 1,-31 18-8,0 0-1,1 0 1,-1 0 0,0 0-1,1 0 1,0 0 0,-1 0-1,1 1 1,-1 0 0,1-1-1,0 1 1,-1 0 0,1 0-1,0 0 1,-1 1-1,1-1 1,0 1 0,-1-1-1,1 1 1,-1 0 0,1 0-1,-1 0 1,0 0 0,1 0-1,-1 1 1,0-1 0,0 1-1,0 0 1,0-1 0,0 1-1,0 0 1,0 0 0,0 0-1,-1 0 1,1 1 0,-1-1-1,0 0 1,0 1 0,0-1-1,0 0 1,1 4 0,0 1 71,0 0 0,0 0 1,0 0-1,-1 0 0,-1 0 1,1 1-1,-1-1 1,0 0-1,-1 0 0,0 0 1,0 0-1,0 0 1,-1 0-1,-3 10 0,3-13 14,1-1 0,0 0-1,-1 0 1,1 0-1,-1 1 1,0-2 0,0 1-1,0 0 1,0 0-1,-1-1 1,1 1-1,-1-1 1,0 0 0,1 0-1,-1 0 1,0 0-1,0 0 1,0-1 0,-1 1-1,1-1 1,0 0-1,-1 0 1,1 0 0,0 0-1,-1-1 1,1 1-1,-1-1 1,1 0-1,-1 0 1,1 0 0,-5-1-1,4 0-170,1 0-1,0 0 1,0-1-1,0 1 1,0-1 0,0 0-1,0 0 1,0 0-1,0 0 1,1-1-1,-1 1 1,1-1 0,0 1-1,0-1 1,0 0-1,0 0 1,0 0-1,0 0 1,1 0 0,-1 0-1,1 0 1,0-1-1,0 1 1,-1-7-1,0-1-1499,0-1-1,1 1 1,0 0-1,0-1 1,1 1-1,2-15 1,4 2-5048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2.660"/>
    </inkml:context>
    <inkml:brush xml:id="br0">
      <inkml:brushProperty name="width" value="0.025" units="cm"/>
      <inkml:brushProperty name="height" value="0.025" units="cm"/>
    </inkml:brush>
  </inkml:definitions>
  <inkml:trace contextRef="#ctx0" brushRef="#br0">1 344 7976,'0'0'11520,"8"1"-9668,-6-1-1731,0 1 0,0-1-1,0 0 1,1 0-1,-1 0 1,0 0 0,0 0-1,0 0 1,0-1 0,0 1-1,0-1 1,0 1 0,0-1-1,0 0 1,0 0 0,0 0-1,0 0 1,0 0 0,-1 0-1,3-2 1,-1-1 6,-1 1 1,0-1-1,0 1 1,0-1-1,0 0 1,-1 1-1,1-1 1,-1 0-1,0 0 0,0 0 1,0 0-1,0-8 1,-1 8-47,3-29 1086,-3 32-1142,0 1 1,0-1-1,0 0 1,0 1-1,0-1 1,0 0-1,0 1 1,0-1-1,0 0 1,0 1-1,0-1 1,0 0-1,0 1 1,-1-1-1,1 0 0,0 1 1,0-1-1,-1 1 1,1-1-1,0 1 1,-1-1-1,1 0 1,-1 1-1,1-1 1,-1 1-1,1 0 1,-1-1-1,1 1 1,-1-1-1,1 1 0,-1 0 1,0-1-1,0 1 1,0 1-34,-1 0 0,1 0 0,0 1 0,1-1 0,-1 0 0,0 1 0,0-1 0,0 1 0,1-1 0,-1 1 0,1-1 1,-1 1-1,1 0 0,0-1 0,0 1 0,-1-1 0,1 1 0,0 0 0,1 2 0,-2 0-11,1 0 1,0-1-1,0 1 1,1 0-1,-1 0 1,1-1-1,-1 1 1,3 5-1,-1-7 20,-1 0-1,1 0 0,0-1 1,0 1-1,0-1 0,1 1 1,-1-1-1,0 0 1,0 0-1,1 0 0,-1 0 1,0-1-1,1 1 1,-1-1-1,1 1 0,3-1 1,49 1 37,-23-1-51,51 16 29,-84-43 1719,-18-31-983,14 46-711,1 0 0,0 0-1,1 0 1,-4-25 0,7 33-114,0 0 1,0 1 0,0-1 0,0 1-1,1-1 1,0 0 0,0 1-1,0-1 1,0 1 0,0-1-1,1 1 1,-1 0 0,1 0-1,0 0 1,0 0 0,0 0-1,1 0 1,-1 0 0,1 0 0,-1 1-1,7-5 1,14-8-1539,15-13-2110,-36 27 2883,-1-1-1,1 1 0,-1-1 1,0 0-1,0 0 0,0 0 1,0 0-1,0 0 0,0 0 0,0 0 1,0-3-1,0-8-11824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3.032"/>
    </inkml:context>
    <inkml:brush xml:id="br0">
      <inkml:brushProperty name="width" value="0.025" units="cm"/>
      <inkml:brushProperty name="height" value="0.025" units="cm"/>
    </inkml:brush>
  </inkml:definitions>
  <inkml:trace contextRef="#ctx0" brushRef="#br0">1 76 19442,'0'0'2403,"59"-43"-2371,-23 32-192,7 1-1474,-5-2-4900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3.739"/>
    </inkml:context>
    <inkml:brush xml:id="br0">
      <inkml:brushProperty name="width" value="0.025" units="cm"/>
      <inkml:brushProperty name="height" value="0.025" units="cm"/>
    </inkml:brush>
  </inkml:definitions>
  <inkml:trace contextRef="#ctx0" brushRef="#br0">84 125 5157,'0'0'9887,"0"-8"-7549,0 7-2244,0-12 1001,-1 1 0,0 0-1,-5-24 1,5 33-917,0 0-1,0 0 1,0 0-1,0 1 0,-1-1 1,1 0-1,-1 0 1,0 1-1,1-1 0,-1 1 1,-3-3-1,4 4-147,0 1 0,0-1 0,-1 0 0,1 0-1,0 1 1,-1-1 0,1 0 0,-1 1 0,1 0 0,-1-1 0,1 1-1,-1 0 1,1 0 0,-1-1 0,1 1 0,-1 0 0,0 1 0,1-1-1,-1 0 1,1 0 0,-1 1 0,1-1 0,-3 2 0,3-1-45,-1 0 0,1 0 0,0 0 1,0 0-1,-1 0 0,1 0 0,0 0 1,0 1-1,0-1 0,1 0 0,-1 1 1,0-1-1,0 1 0,1-1 0,-1 1 1,1-1-1,-1 1 0,1-1 0,0 1 1,0 0-1,-1 2 0,0 42-61,2-35 34,-2-2 10,1-1 0,1 1-1,0 0 1,0 0 0,0 0 0,1-1 0,1 1 0,6 15 0,-7-20 5,1 0-1,-1 0 1,1 0-1,0-1 0,1 1 1,-1-1-1,0 0 1,1 0-1,0 0 1,0 0-1,0-1 1,0 0-1,0 0 1,0 0-1,1 0 1,-1 0-1,0-1 1,9 2-1,-2 0 16,0 0-1,-1 1 0,0 1 1,0-1-1,0 2 1,-1-1-1,1 1 0,-1 1 1,-1-1-1,1 2 0,-1-1 1,7 10-1,-10-12 97,0 0 1,-1 1-1,0 0 0,0 0 1,0 0-1,-1 0 0,0 1 0,0-1 1,-1 1-1,0 0 0,0 0 0,0 0 1,-1 0-1,0 0 0,-1 0 1,1 0-1,-1 0 0,-1 0 0,-1 13 1,1-17 37,0 0 0,-1-1 0,1 1 0,0-1 0,-1 0 0,0 1 0,1-1 0,-1 0 0,0 0 0,0 0 0,0 0 0,-1 0 1,1-1-1,0 1 0,-1-1 0,1 1 0,-1-1 0,1 0 0,-1 0 0,0 0 0,0 0 0,1 0 0,-1-1 0,0 1 0,0-1 0,0 0 0,1 0 1,-1 0-1,-5-1 0,0 1 18,0 0 1,0-1-1,0 0 0,0-1 1,0 0-1,0 0 1,0 0-1,1-1 0,-11-6 1,9 3-165,0 0-1,1-1 1,0 0 0,0-1 0,1 0 0,0 0 0,0-1-1,1 1 1,0-1 0,1-1 0,-5-10 0,7 16-181,1-1 1,0 0-1,1 0 1,-1 0-1,1 0 1,0 0-1,0-1 1,0 1-1,1 0 1,0 0-1,0-1 1,0 1-1,1 0 1,0 0-1,0 0 1,0-1-1,0 1 1,1 0-1,0 0 1,0 1-1,0-1 1,1 0-1,0 1 1,4-7-1,5-1-1132,0-1 1,1 2-1,17-13 0,45-27-7633,-33 25 2147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4.307"/>
    </inkml:context>
    <inkml:brush xml:id="br0">
      <inkml:brushProperty name="width" value="0.025" units="cm"/>
      <inkml:brushProperty name="height" value="0.025" units="cm"/>
    </inkml:brush>
  </inkml:definitions>
  <inkml:trace contextRef="#ctx0" brushRef="#br0">120 169 13229,'0'0'6293,"-10"-5"-4413,-34-13-791,43 17-1057,-1 0 1,0 1 0,0-1-1,1 1 1,-1 0 0,0 0-1,0-1 1,0 1 0,0 0-1,1 1 1,-1-1 0,0 0-1,0 0 1,0 1 0,1-1-1,-1 1 1,0 0 0,1-1-1,-1 1 1,0 0 0,1 0-1,-1 0 1,1 0 0,-1 0-1,1 1 1,0-1 0,-1 0-1,1 1 1,0-1 0,0 0-1,0 1 1,0 0 0,0-1-1,0 1 1,1-1 0,-1 1-1,0 0 1,1 0 0,-1-1-1,1 5 1,-3 5-35,1 0 0,0 0 0,1 1 0,0 16 0,1-28 2,0 1-7,0 1 0,0-1 0,0 1 0,0-1-1,0 1 1,1-1 0,-1 1 0,0-1 0,1 1 0,-1-1 0,1 0 0,-1 1 0,1-1 0,0 0 0,-1 1 0,1-1-1,0 0 1,0 0 0,0 0 0,0 0 0,0 0 0,0 0 0,0 0 0,1 0 0,0 1 0,1-1 12,-1-1 1,1 1-1,-1 0 1,1-1-1,-1 0 1,1 1-1,0-1 1,-1 0-1,1 0 1,0-1-1,-1 1 1,1 0-1,2-2 0,5 0 63,-1-2 0,0 1 0,0-1 0,0 0 0,0-1 0,13-9 0,39-40 317,-41 34-326,39-28-1,-57 46-69,0 1 0,-1 0 0,1 0-1,0 0 1,0 0 0,-1 1 0,1-1 0,0 0-1,0 1 1,0-1 0,0 1 0,0 0 0,0-1 0,0 1-1,0 0 1,0 0 0,0 0 0,0 1 0,0-1 0,0 0-1,0 1 1,3 0 0,-1 2 22,1 0-1,-1 0 1,1 0-1,-1 0 1,0 0-1,6 7 1,-7-6-48,0-1-1,1 0 1,-1 0 0,1 0 0,0 0 0,0 0-1,8 3 1,-10-5-23,0-1 0,0 0 0,0 1 0,0-1 0,0 0 0,0 0 0,0 0 0,0-1 0,0 1 0,0 0 0,0-1 0,0 1 0,0-1 0,0 0 0,0 1 0,0-1 0,-1 0-1,1 0 1,0 0 0,0-1 0,-1 1 0,1 0 0,2-3 0,6-7-256,1 0 1,-1-1-1,-1-1 0,14-22 0,-14 20-98,1 0 0,1 0 0,13-13 0,-23 27 389,-1 0-1,1 1 1,-1-1-1,1 0 1,0 1-1,-1-1 0,1 1 1,0-1-1,-1 1 1,1-1-1,0 1 1,-1 0-1,1-1 1,0 1-1,0 0 1,0 0-1,-1-1 1,1 1-1,0 0 1,0 0-1,0 0 1,-1 0-1,1 0 1,0 0-1,0 0 1,0 0-1,0 0 1,-1 1-1,1-1 0,1 0 1,-1 2 38,1-1 0,-1 0 0,1 1 1,-1-1-1,0 1 0,0-1 0,0 1 0,0 0 0,0-1 0,0 1 1,0 0-1,0 3 0,15 69 898,-15-60-1015,13 54 442,3-1 0,31 83 0,-47-148-322,0 1-1,1 0 0,-1 0 0,-1 0 1,1 0-1,0 0 0,-1 0 0,1 1 1,-1-1-1,0 0 0,0 0 0,-1 0 1,1 0-1,0 0 0,-2 5 0,1-7 92,0 0 1,-1 1-1,1-1 0,0 0 0,-1 0 0,1 0 1,-1 0-1,1 0 0,-1 0 0,0 0 1,1 0-1,-1-1 0,0 1 0,1-1 0,-1 1 1,0-1-1,0 0 0,0 0 0,1 0 0,-1 0 1,0 0-1,0 0 0,0 0 0,1 0 0,-1-1 1,0 1-1,-2-2 0,0 1-70,0 0-1,1 0 1,-1-1 0,0 0 0,1 0-1,-1 0 1,1 0 0,0 0 0,0-1-1,-1 1 1,2-1 0,-1 0-1,0 0 1,1 0 0,-1 0 0,1-1-1,0 1 1,0-1 0,0 1 0,0-1-1,1 1 1,0-1 0,-1 0-1,0-5 1,-1-5 42,0-1-1,1 1 0,0 0 0,1-1 1,1-21-1,0 30-172,1-1-1,0 0 1,1 0-1,0 0 1,0 1-1,0-1 1,1 1-1,0 0 1,0 0-1,1 0 1,-1 0 0,1 0-1,5-5 1,7-6-1096,0 2 1,30-24 0,-35 31 602,27-22-5563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4.992"/>
    </inkml:context>
    <inkml:brush xml:id="br0">
      <inkml:brushProperty name="width" value="0.025" units="cm"/>
      <inkml:brushProperty name="height" value="0.025" units="cm"/>
    </inkml:brush>
  </inkml:definitions>
  <inkml:trace contextRef="#ctx0" brushRef="#br0">1 182 5765,'0'0'15359,"2"-11"-14345,1 3-843,0 0 0,1 0 0,0 0 0,0 0-1,0 1 1,1 0 0,9-11 0,-12 15-134,0 1 1,0-1 0,0 1-1,1-1 1,-1 1-1,1 0 1,-1 0-1,1 1 1,0-1-1,0 0 1,0 1 0,0 0-1,0-1 1,0 1-1,0 0 1,0 1-1,1-1 1,-1 1-1,0-1 1,1 1 0,-1 0-1,0 0 1,0 0-1,1 1 1,-1-1-1,0 1 1,0 0-1,4 1 1,-4 0-34,-1-1-1,0 1 1,0 0 0,0 0-1,0 0 1,0 0 0,0 0-1,-1 0 1,1 0 0,-1 1-1,1-1 1,-1 1 0,0-1-1,0 1 1,0-1 0,0 1-1,0 0 1,-1 0 0,1 3-1,5 58 260,-6-59-241,0 32 110,-1-26-133,1 1 0,0 0-1,1-1 1,0 1-1,1 0 1,5 16-1,-7-27 1,1 1-1,-1-1 0,1 0 1,0 0-1,0 0 0,0 1 1,-1-1-1,1 0 0,0 0 1,0 0-1,0-1 1,0 1-1,1 0 0,-1 0 1,0 0-1,0-1 0,0 1 1,1-1-1,-1 1 0,0-1 1,1 1-1,-1-1 0,0 0 1,1 0-1,-1 1 0,1-1 1,-1 0-1,0 0 0,1-1 1,-1 1-1,0 0 0,1 0 1,-1-1-1,1 1 0,-1 0 1,0-1-1,0 0 0,1 1 1,-1-1-1,0 0 0,0 1 1,2-2-1,5-3 146,0 0-1,-1-1 0,1 0 1,12-13-1,-9 8-25,0 0 0,-1-2 0,-1 1-1,0-1 1,-1 0 0,0-1 0,-1 0-1,0 0 1,-1-1 0,-1 1 0,0-1-1,-1-1 1,-1 1 0,0 0 0,-1-1-1,-1-28 1,-1 43-124,0-1 0,0 1-1,0 0 1,0-1 0,-1 1 0,1 0-1,0-1 1,-1 1 0,1 0 0,-1 0-1,0-1 1,1 1 0,-1 0 0,0 0-1,0 0 1,0 0 0,0 0-1,0 0 1,0 0 0,0 0 0,0 0-1,0 1 1,0-1 0,0 0 0,0 1-1,-1-1 1,1 0 0,0 1 0,-1 0-1,1-1 1,0 1 0,-1 0 0,1 0-1,0 0 1,-3 0 0,3 0-82,0 0 0,-1 0 0,1 1 1,0-1-1,0 0 0,0 1 0,0-1 0,0 1 1,0 0-1,0-1 0,0 1 0,0 0 0,0 0 1,0-1-1,1 1 0,-1 0 0,0 0 0,0 0 1,1 0-1,-1 0 0,1 0 0,-1 0 0,1 0 1,-1 0-1,1 1 0,-1-1 0,1 0 0,0 0 1,0 0-1,0 0 0,0 1 0,0-1 0,0 0 1,0 0-1,0 0 0,0 0 0,0 1 0,1-1 1,-1 0-1,0 0 0,2 2 0,-1 0-210,0-1 0,0 1 0,0-1 0,1 0 0,-1 1 0,1-1 0,0 0 0,-1 0 0,1 0 0,0 0 0,0 0 0,0-1 0,1 1 0,-1 0 0,0-1 0,1 0 0,-1 1 0,1-1 0,-1 0 0,1 0 0,-1-1 0,6 2 0,4 0-1631,1 0 1,-1-1-1,20 0 1,2-1-1964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648"/>
    </inkml:context>
    <inkml:brush xml:id="br0">
      <inkml:brushProperty name="width" value="0.025" units="cm"/>
      <inkml:brushProperty name="height" value="0.025" units="cm"/>
    </inkml:brush>
  </inkml:definitions>
  <inkml:trace contextRef="#ctx0" brushRef="#br0">70 0 9545,'0'0'10442,"-8"6"-8664,-1 0-1248,1 0 1,0 0-1,1 1 1,-10 9-1,16-15-541,0 0 0,0 0 0,0 0 0,0 0 0,0 0 0,1 0 0,-1 0 0,0 0 0,0 0 1,1 1-1,-1-1 0,1 0 0,-1 0 0,1 1 0,0-1 0,-1 0 0,1 1 0,0-1 0,0 0 0,0 1 0,0-1 0,0 0 0,0 1 0,0-1 0,0 0 0,0 1 0,1-1 0,-1 0 0,1 0 0,-1 1 0,1-1 0,-1 0 0,1 0 0,0 0 0,0 0 0,-1 0 0,1 0 0,0 0 0,0 0 0,0 0 0,0 0 0,0 0 0,0 0 0,0-1 0,1 1 0,-1 0 0,0-1 0,0 1 1,0-1-1,1 1 0,0-1 0,28 12-3193,-13-6 2720,-1 0 0,-1 1 0,1 1-1,-1 0 1,0 1 0,19 15 0,-33-23 569,0 0 0,0 0 0,0 0 1,-1 1-1,1-1 0,0 0 0,-1 0 0,1 0 1,0 1-1,-1-1 0,0 0 0,1 1 0,-1-1 1,0 0-1,0 1 0,1-1 0,-1 0 1,0 1-1,0-1 0,-1 0 0,1 1 0,0-1 1,0 1-1,-1-1 0,1 0 0,-1 0 0,1 1 1,-1-1-1,1 0 0,-1 0 0,0 1 1,0-1-1,1 0 0,-1 0 0,0 0 0,0 0 1,0 0-1,0 0 0,0-1 0,0 1 1,-3 1-1,-5 5 757,-1 0-1,1-1 1,-20 8 0,24-12-592,-2 2-70,-1 0 1,1-1-1,-1 0 1,0-1-1,0 1 0,0-2 1,0 1-1,0-1 1,-14 0-1,21-1-250,0 0 0,0-1 0,0 1 1,0-1-1,0 1 0,0-1 0,1 1 0,-1-1 0,0 1 0,0-1 0,0 0 0,1 0 0,-1 1 1,0-1-1,1 0 0,-1 0 0,0 0 0,1 0 0,-1 0 0,1 0 0,0 0 0,-1 0 1,1 0-1,0 0 0,-1 0 0,1 0 0,0 0 0,0 0 0,0 0 0,0 0 0,0 0 0,0-1 1,4-39-6273,5 5-2135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5.414"/>
    </inkml:context>
    <inkml:brush xml:id="br0">
      <inkml:brushProperty name="width" value="0.025" units="cm"/>
      <inkml:brushProperty name="height" value="0.025" units="cm"/>
    </inkml:brush>
  </inkml:definitions>
  <inkml:trace contextRef="#ctx0" brushRef="#br0">9 1 6342,'0'0'15583,"-1"12"-15263,-1-3-201,1-2 4,-1 0 0,1 0 0,0 1 1,1-1-1,0 0 0,0 1 0,1-1 0,-1 0 0,4 13 1,-3-19-86,0 1 0,0-1-1,1 0 1,-1 0 0,0 0 0,0 0 0,1 0 0,-1-1 0,0 1 0,1 0 0,-1-1 0,1 1 0,-1-1 0,1 1 0,-1-1 0,1 0 0,-1 1 0,1-1-1,-1 0 1,1 0 0,0 0 0,-1 0 0,1 0 0,-1-1 0,1 1 0,-1 0 0,1-1 0,-1 1 0,1-1 0,-1 0 0,3-1 0,2 0 73,1-1-1,0 0 1,-1-1 0,0 0 0,9-6 0,6-9 9,27-22 46,-45 39-201,0 0 0,0 1 0,0-1 0,1 0 0,-1 1 0,0 0-1,1 0 1,-1 0 0,1 0 0,-1 0 0,1 1 0,-1-1 0,1 1 0,5 1 0,-8-1 20,0 0 0,1 0 1,-1 1-1,0-1 1,1 1-1,-1 0 0,0-1 1,1 1-1,-1 0 1,0-1-1,0 1 0,0 0 1,0 0-1,0 0 1,0 0-1,0 0 0,0 0 1,0 1-1,0-1 1,-1 0-1,2 3 0,9 33 86,-10-33-69,-1 0 0,1-1 0,0 1 0,0-1 0,0 1 0,0-1 0,1 1 0,-1-1 0,1 0 0,0 0 0,0 0 0,2 3 0,-2-5-3,-1 0 0,0-1 0,1 1 0,-1-1 0,0 1 0,1-1 0,-1 0 0,0 0 0,1 1 0,-1-1 0,1 0 0,-1 0 0,0 0 0,1 0 0,-1-1 0,1 1 0,-1 0 0,0-1 0,1 1 0,-1-1 0,0 1 0,1-1 0,-1 1 0,0-1 0,0 0 0,0 0 0,0 0 0,2-1 0,36-34 234,-26 22-244,-5 7-27,0 0 0,1 1 0,0 0 0,0 0 0,0 0 0,17-6 0,-23 11 13,0 0 0,-1 1 0,1-1 0,0 1 0,-1-1 0,1 1 1,0 0-1,0 0 0,0 0 0,-1 0 0,1 0 0,0 1 0,0 0 0,-1-1 0,1 1 0,0 0 0,-1 0 0,1 0 0,-1 1 0,1-1 0,-1 0 0,0 1 0,0 0 0,1 0 0,-1-1 0,0 1 0,-1 0 0,1 1 0,3 3 0,-3-3 35,1 1 1,-1-1-1,1 0 0,0 0 0,0 0 0,0 0 1,1 0-1,-1 0 0,1-1 0,-1 0 0,1 0 1,0 0-1,4 1 0,-5-2 28,0-1 1,0 1 0,0-1-1,0 0 1,0 0-1,0 0 1,-1 0-1,1-1 1,0 1-1,0-1 1,0 0-1,0 0 1,-1 0-1,1 0 1,0 0-1,-1 0 1,1-1-1,-1 0 1,5-3-1,32-16-448,-10 14-4977,-17 6-1233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6.055"/>
    </inkml:context>
    <inkml:brush xml:id="br0">
      <inkml:brushProperty name="width" value="0.025" units="cm"/>
      <inkml:brushProperty name="height" value="0.025" units="cm"/>
    </inkml:brush>
  </inkml:definitions>
  <inkml:trace contextRef="#ctx0" brushRef="#br0">0 1 4612,'0'0'12791,"2"10"-11574,1 11-635,12 73 2275,-13-83-2417,1 1 0,0-1 1,1 1-1,0-1 0,12 20 1,-15-29-406,1 0 1,-1 0-1,1-1 1,0 1-1,-1-1 1,1 1-1,0-1 1,0 0-1,0 0 1,0 0-1,0 0 1,0 0-1,0 0 1,0 0-1,1-1 1,-1 1-1,0-1 1,0 0-1,1 0 1,-1 1-1,0-1 1,1-1-1,-1 1 1,0 0-1,0-1 1,1 1-1,-1-1 1,0 1-1,0-1 1,0 0-1,0 0 0,0 0 1,0 0-1,0 0 1,3-3-1,6-3 252,0-1 0,-1 0 0,-1 0 0,18-19 0,51-77 60,-77 103-349,-1 1 1,0-1-1,1 0 1,-1 1-1,1-1 1,-1 1-1,0-1 1,1 1 0,-1-1-1,1 1 1,0-1-1,-1 1 1,1 0-1,-1-1 1,1 1-1,-1 0 1,1-1-1,0 1 1,-1 0-1,1 0 1,0 0 0,-1-1-1,1 1 1,0 0-1,-1 0 1,1 0-1,0 0 1,0 0-1,-1 0 1,1 0-1,0 1 1,-1-1 0,1 0-1,1 1 1,-1 0-8,0 1 0,0-1 0,1 1 1,-1-1-1,0 1 0,-1 0 0,1 0 1,0-1-1,0 1 0,-1 0 0,1 0 1,0 3-1,5 62-172,-6-64 180,2 78-37,-2-80-16,0-1 0,0 0 0,0 1 0,0-1 0,0 0 0,0 1-1,0-1 1,0 0 0,0 1 0,1-1 0,-1 0 0,0 1 0,0-1 0,1 0 0,-1 1 0,0-1-1,0 0 1,1 0 0,-1 1 0,0-1 0,0 0 0,1 0 0,-1 0 0,0 1 0,1-1-1,-1 0 1,0 0 0,1 0 0,-1 0 0,1 0 0,-1 0 0,0 0 0,1 0 0,-1 0-1,0 0 1,1 0 0,-1 0 0,1 0 0,-1 0 0,0 0 0,1 0 0,-1 0 0,0 0-1,1 0 1,-1-1 0,0 1 0,1 0 0,-1 0 0,0 0 0,1-1 0,-1 1 0,0 0 0,0 0-1,1-1 1,-1 1 0,0 0 0,0-1 0,1 1 0,16-18-3021,-3-6-1666,4-5-3138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7.115"/>
    </inkml:context>
    <inkml:brush xml:id="br0">
      <inkml:brushProperty name="width" value="0.025" units="cm"/>
      <inkml:brushProperty name="height" value="0.025" units="cm"/>
    </inkml:brush>
  </inkml:definitions>
  <inkml:trace contextRef="#ctx0" brushRef="#br0">73 65 17008,'0'0'6817,"-10"8"-5696,-29 28-528,36-31-600,1-1 1,-1 0-1,1 1 1,-1 0-1,1-1 0,0 1 1,1 0-1,-1 0 1,1 0-1,0 0 1,0 0-1,1 0 0,0 1 1,0-1-1,0 0 1,0 0-1,1 0 1,-1 0-1,2 0 0,-1 0 1,0 0-1,1 0 1,0 0-1,0 0 1,4 6-1,-5-9 10,1-1 1,-1 0-1,0 1 0,1-1 0,0 0 1,-1 0-1,1 0 0,-1 0 0,1 0 1,0 0-1,0-1 0,0 1 1,-1 0-1,1-1 0,0 1 0,0-1 1,0 0-1,0 0 0,0 0 0,0 0 1,0 0-1,0 0 0,2-1 1,0 0 19,-1 0 0,1-1 0,-1 1 0,0-1 0,0 0 0,1 0 0,-1 0 1,0-1-1,-1 1 0,1-1 0,3-4 0,1-1 47,-1 0-1,0 0 1,0-1-1,-1 0 1,0 0 0,-1-1-1,0 1 1,3-11-1,-6 16 20,-1 0 0,1 1 0,-1-1-1,1 0 1,-1 0 0,0 0 0,-1 0-1,1 0 1,-1 0 0,1 0 0,-1 0 0,-1 1-1,1-1 1,0 0 0,-4-5 0,4 8-87,0-1 0,0 1-1,-1-1 1,1 1 0,-1-1 0,1 1 0,-1 0 0,1 0 0,-1 0 0,0 0 0,0 0 0,1 0 0,-1 0 0,0 0 0,0 1 0,0-1-1,0 1 1,0 0 0,0-1 0,0 1 0,0 0 0,0 0 0,0 0 0,0 0 0,0 1 0,0-1 0,0 0 0,0 1 0,0 0 0,0-1-1,0 1 1,-1 1 0,2-2-13,0 1 1,0-1-1,0 0 0,0 1 0,0-1 0,1 1 0,-1-1 1,0 1-1,0 0 0,0-1 0,1 1 0,-1 0 0,1-1 1,-1 1-1,0 0 0,1 0 0,-1 0 0,1 0 0,-1 0 1,1-1-1,0 1 0,-1 0 0,1 0 0,0 0 0,0 0 1,0 0-1,0 0 0,0 0 0,0 0 0,0 0 0,0 0 1,0 0-1,0 0 0,0 0 0,1 0 0,-1 0 0,0 0 1,1 0-1,-1 0 0,0 0 0,1-1 0,-1 1 0,1 0 1,0 0-1,-1 0 0,1-1 0,0 1 0,-1 0 0,1-1 1,0 1-1,0-1 0,0 1 0,-1-1 0,1 1 0,0-1 1,0 1-1,0-1 0,0 0 0,0 1 0,0-1 0,0 0 1,0 0-1,0 0 0,0 0 0,0 0 0,0 0 0,1 0 1,15-1-99,0-1 0,-1-1 1,1 0-1,15-5 0,-15 3-227,-1 1-1,1 1 1,-1 0-1,18 0 1,-33 4 307,1-1 0,0 0-1,0 0 1,-1 1 0,1-1 0,0 0 0,-1 1 0,1 0 0,-1-1 0,1 1 0,-1 0 0,1 0 0,-1 0 0,1 0 0,-1 0 0,0 0 0,0 0 0,1 1 0,-1-1 0,0 0 0,0 1 0,0-1 0,0 1 0,-1-1 0,1 1 0,0-1 0,-1 1 0,1-1 0,-1 1 0,1 0 0,-1-1 0,0 3 0,2 8 184,-1 0 1,0-1 0,-2 22-1,0-13 528,3-25-552,1-1 1,-1 1 0,1 0 0,0 0 0,0 0 0,1 0 0,-1 1 0,7-6 0,-3 1-81,3-4-60,21-27-50,-29 38 33,-1 1 0,1-1 1,0 0-1,0 0 0,0 1 0,0-1 1,0 1-1,0 0 0,1 0 0,-1 0 0,0 0 1,1 0-1,-1 0 0,0 0 0,4 0 1,-5 4 21,0-1 1,0 1 0,0 0-1,0-1 1,0 1 0,-1 0-1,0 0 1,1-1 0,-1 1-1,0 0 1,0 0 0,-1 0-1,0 3 1,1-1 12,0 59-14,0-63 4,0-1 0,0 0 0,0 1 0,0-1 0,0 0 0,0 0 0,0 1 0,0-1 0,1 0 0,-1 1 0,0-1 0,0 0 0,0 1 0,0-1 0,0 0 0,1 0 0,-1 1 0,0-1 0,0 0 0,0 0 1,1 1-1,-1-1 0,0 0 0,0 0 0,1 0 0,-1 0 0,0 1 0,0-1 0,1 0 0,-1 0 0,0 0 0,1 0 0,-1 0 0,0 0 0,0 0 0,1 0 0,-1 0 0,0 0 0,1 0 0,-1 0 0,19-5 202,13-15 225,25-38-260,-39 38-252,1 2 1,20-18-1,-38 36 71,-1 0 1,0-1-1,0 1 0,1 0 0,-1 0 0,0-1 0,0 1 0,1 0 0,-1 0 1,0 0-1,1-1 0,-1 1 0,0 0 0,1 0 0,-1 0 0,1 0 0,-1 0 1,0 0-1,1 0 0,-1 0 0,0 0 0,1 0 0,-1 0 0,0 0 0,1 0 1,-1 0-1,1 0 0,-1 0 0,0 0 0,1 0 0,-1 1 0,0-1 0,1 0 0,-1 0 1,0 0-1,1 0 0,-1 1 0,0-1 0,0 0 0,1 1 0,4 20-182,-8 43 422,1-41-112,1-21-102,1 0 1,0 0 0,0 0 0,0 0 0,1 0 0,-1 0 0,0 0 0,1 0-1,-1-1 1,1 1 0,-1 0 0,1 0 0,0-1 0,0 1 0,0 0 0,0-1-1,0 1 1,0-1 0,3 3 0,-2-3 4,0 0 0,0 0 0,0 0 0,1 0-1,-1-1 1,0 1 0,0-1 0,1 0 0,-1 0 0,0 0 0,1 0 0,-1 0-1,0 0 1,0-1 0,1 1 0,-1-1 0,2 0 0,5-2 14,-1-1 0,-1 1 0,1-2 0,0 1 0,-1-1 0,0 0 0,0 0 0,-1-1 0,1 0 0,-1 0 0,7-10 0,-5 7-577,-1 1 0,1 0 1,1 1-1,0-1 0,14-8 1,-22 17 486,-1-1 1,1 1 0,-1-1 0,1 1-1,-1-1 1,1 1 0,-1-1 0,1 1-1,-1 0 1,0-1 0,1 1 0,-1 0-1,0-1 1,0 1 0,1 0 0,-1-1-1,0 1 1,0 0 0,0 0 0,0-1-1,0 1 1,0 0 0,0 0 0,0-1-1,0 1 1,-1 1 0,1 0 70,0 0 1,0 0-1,0 0 0,0 0 1,1 0-1,-1 0 0,0 0 1,1 0-1,0 0 0,-1 0 1,1 0-1,0 0 0,0 0 1,0-1-1,0 1 1,0 0-1,0-1 0,1 1 1,-1-1-1,2 3 0,2-4-9,0 1 0,0 0 0,0-1 0,0 0 0,0 0 0,0 0 0,-1-1 0,1 0 0,0 0 0,0 0 0,0 0 0,-1-1 0,9-4 0,4-3-880,0-1 0,20-16 0,-26 18 358,-1 1 1,1-1 0,0 2-1,1 0 1,21-9 0,-32 15 593,-1 0 1,1 0 0,0-1 0,-1 1-1,1 0 1,0 0 0,-1 0-1,1 0 1,0 0 0,-1 1 0,1-1-1,0 0 1,-1 0 0,1 0 0,0 0-1,-1 1 1,1-1 0,-1 0 0,1 1-1,0-1 1,-1 0 0,1 1 0,-1-1-1,1 1 1,-1-1 0,1 1-1,-1-1 1,0 1 0,1-1 0,-1 1-1,0-1 1,1 1 0,-1 0 0,0-1-1,0 1 1,1-1 0,-1 1 0,0 0-1,0-1 1,0 1 0,0 0 0,0-1-1,0 1 1,0 0 0,0-1-1,0 1 1,0 1 0,-5 44 2589,2-25-604,4-22-2134,1 1-1,0 0 0,0-1 1,0 1-1,0-1 0,0 0 0,-1 0 1,1 0-1,0 0 0,0 0 0,-1 0 1,1 0-1,1-2 0,21-32-7468,-10 13-1484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7.441"/>
    </inkml:context>
    <inkml:brush xml:id="br0">
      <inkml:brushProperty name="width" value="0.025" units="cm"/>
      <inkml:brushProperty name="height" value="0.025" units="cm"/>
    </inkml:brush>
  </inkml:definitions>
  <inkml:trace contextRef="#ctx0" brushRef="#br0">7 1 18385,'-3'8'1250,"0"-3"127,3 1-1249,8-1-128,8 0-64,7-2-1249,1 0-2179,3-3-3875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38.065"/>
    </inkml:context>
    <inkml:brush xml:id="br0">
      <inkml:brushProperty name="width" value="0.025" units="cm"/>
      <inkml:brushProperty name="height" value="0.025" units="cm"/>
    </inkml:brush>
  </inkml:definitions>
  <inkml:trace contextRef="#ctx0" brushRef="#br0">114 237 9673,'0'0'9764,"-11"5"-8926,2-1-415,0 1 0,0 0 0,1 1 0,-1 0 0,1 0 0,-12 13 1,17-16-310,0-1 0,1 1 0,-1 0 1,1-1-1,0 1 0,0 0 0,0 1 1,0-1-1,0 0 0,1 1 0,0-1 1,-1 0-1,1 1 0,1 0 0,-1-1 1,0 1-1,1-1 0,0 1 0,0 0 1,0-1-1,0 1 0,0 0 0,1-1 1,0 1-1,0 0 0,0-1 0,1 4 1,0-5-106,0 0 1,-1-1-1,1 1 1,0 0 0,0-1-1,0 0 1,1 1-1,-1-1 1,0 0 0,0 0-1,1 0 1,-1 0-1,0-1 1,1 1 0,-1-1-1,1 1 1,-1-1-1,1 0 1,-1 0 0,1 0-1,-1 0 1,4-1-1,2 0 25,0 1 1,0-1-1,0-1 0,-1 0 0,1 0 0,8-3 0,-3-3-98,0 0 0,0-1 1,-1 0-1,0-1 0,0 0 1,-1-1-1,0-1 0,-1 0 1,-1 0-1,0 0 0,-1-1 1,0-1-1,8-17 0,-18 29-621,-5 10 514,-7 11 184,7-7 164,1-1-1,0 1 1,1 1 0,-7 22 0,12-33-152,-1 0 0,1 0 1,-1 0-1,1 0 0,-1 0 0,1 0 0,0-1 1,0 1-1,0 0 0,0 0 0,0 0 1,0 0-1,1 0 0,-1 0 0,1 0 0,-1 0 1,1 0-1,0-1 0,0 1 0,0 0 0,0 0 1,0-1-1,0 1 0,0-1 0,0 1 1,1-1-1,-1 1 0,0-1 0,1 0 0,-1 0 1,1 0-1,0 0 0,-1 0 0,1 0 0,0 0 1,0 0-1,0-1 0,-1 1 0,1 0 1,0-1-1,4 1 0,0-1 32,0 1 0,0-1 0,0 0 0,0-1 0,0 1 0,0-1 0,0-1 0,0 1 0,-1-1 0,1 0 0,0 0 0,-1 0 0,8-5 0,-4 1-14,1-1 1,-2 1-1,1-2 0,-1 1 1,0-1-1,12-16 0,-4 0 81,-1 0-1,0-1 1,-2-1-1,17-47 1,-29 70-102,4-9-59,0 0-1,-1 0 1,0 0-1,-1-1 1,-1 1-1,0-1 1,-1 0-1,0-18 1,-1 31 32,0 0 1,0-1-1,0 1 0,0 0 1,0 0-1,0-1 1,0 1-1,0 0 0,0 0 1,0 0-1,0-1 0,-1 1 1,1 0-1,0 0 1,0 0-1,0-1 0,0 1 1,-1 0-1,1 0 1,0 0-1,0 0 0,0-1 1,0 1-1,-1 0 0,1 0 1,0 0-1,0 0 1,-1 0-1,1 0 0,0 0 1,0 0-1,0 0 0,-1 0 1,1 0-1,0 0 1,0 0-1,-1 0 0,1 0 1,0 0-1,0 0 0,-1 0 1,1 0-1,-13 7-133,-7 13-11,6-2 313,2 0 1,0 1-1,1 1 0,1 0 1,-9 24-1,15-32-50,0 0-1,1 1 1,0-1 0,1 1 0,0 0-1,1 0 1,0 0 0,1 0 0,1 0-1,3 18 1,-3-27-107,0 0-1,0 0 1,1 1 0,-1-1-1,1 0 1,0 0-1,1 0 1,-1-1 0,1 1-1,-1 0 1,1-1 0,0 0-1,1 0 1,-1 0 0,0 0-1,1 0 1,0-1 0,-1 1-1,1-1 1,0 0 0,0 0-1,0 0 1,1-1-1,-1 0 1,0 1 0,1-2-1,-1 1 1,5 0 0,-2 0-54,-1-1 0,0 0 1,1 0-1,-1 0 0,1-1 1,-1 0-1,0 0 0,0-1 1,1 0-1,-1 0 0,0 0 1,-1-1-1,1 1 0,0-1 1,-1-1-1,1 1 0,-1-1 1,9-8-1,-10 7 10,0 1 1,0-1 0,0 1-1,-1-1 1,1 0-1,-1-1 1,-1 1-1,1 0 1,-1-1-1,1 0 1,-2 1-1,1-1 1,-1 0-1,0 0 1,0 0-1,0 0 1,-1-9-1,0 14 34,0 1-1,-1 0 1,1-1-1,0 1 1,-1-1-1,1 1 1,-1 0-1,1-1 1,0 1-1,-1 0 1,1-1-1,-1 1 1,1 0-1,-1 0 1,1-1-1,-1 1 1,1 0-1,-1 0 1,1 0-1,-1 0 1,0 0-1,1-1 1,-1 1-1,1 0 1,-1 1-1,1-1 1,-1 0-1,1 0 1,-1 0-1,1 0 1,-1 0-1,1 0 1,-1 1-1,1-1 1,-1 0-1,1 0 1,-1 1-1,1-1 1,-2 1-1,-18 11 16,15-8 55,1 1 0,-1-1 0,1 1 0,0 0 0,0 1 0,-5 9 0,8-13-43,0 1 1,-1-1 0,1 1-1,0-1 1,0 1 0,1 0-1,-1-1 1,0 1 0,1 0 0,0 0-1,0 0 1,0-1 0,0 1-1,0 0 1,0 0 0,1 0-1,1 4 1,-1-5-12,0-1-1,1 1 1,0-1-1,-1 0 1,1 0-1,0 0 1,0 1 0,-1-2-1,1 1 1,0 0-1,0 0 1,0-1-1,0 1 1,0-1 0,0 1-1,0-1 1,0 0-1,1 0 1,-1 0-1,3 0 1,46-4 166,-33 0-269,-1-2 1,0 1-1,28-16 0,-32 15-172,-1 0 0,1 1 0,0 0 0,0 1 0,0 0 0,0 1 0,28-3 0,-41 7 304,1-1 0,0 1 1,0-1-1,-1 1 0,1 0 1,0-1-1,-1 1 1,1 0-1,-1-1 0,1 1 1,-1 0-1,1 0 1,-1 0-1,1-1 0,-1 1 1,0 0-1,1 0 1,-1 0-1,0 0 0,0 0 1,0 2-1,1-2 40,-1 1 1,1 0-1,-1 0 0,1 0 1,-1-1-1,1 1 0,0 0 1,0-1-1,0 1 0,0-1 1,0 1-1,0-1 0,0 1 1,3 1-1,0-1-59,0-1 0,-1 0 1,1 0-1,0 0 0,0-1 0,0 1 0,0-1 1,-1 0-1,6 0 0,-7-1-493,-1 1 0,1 0 0,0 0 0,-1-1 0,1 1 0,0-1 0,-1 1 0,1-1 0,0 0 0,-1 1 0,1-1 0,-1 0 1,3-2-1,6-11-9769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0.072"/>
    </inkml:context>
    <inkml:brush xml:id="br0">
      <inkml:brushProperty name="width" value="0.025" units="cm"/>
      <inkml:brushProperty name="height" value="0.025" units="cm"/>
    </inkml:brush>
  </inkml:definitions>
  <inkml:trace contextRef="#ctx0" brushRef="#br0">2 34 16303,'-1'22'5827,"5"28"-4398,0 0-485,-3 20-1,-2-31-429,2 0 0,1-1 0,2 1 0,11 42 0,-9-71 160,-2-23-23,-2-24 90,-4-6-761,-2 1-1,-1 0 1,-3 1 0,-15-53-1,22 92-149,3 6 128,0-1 0,1 0 0,-1 0 0,1 0 0,-1 0 0,1 0 0,0-1 0,0 1 0,0-1 0,0 0 0,0 0 0,1 0 0,5 2 0,-2-1 54,1 0-1,0-1 0,-1 0 1,1-1-1,0 1 0,0-2 1,0 1-1,0-1 0,-1 0 1,1-1-1,0 0 0,0 0 1,0 0-1,0-1 0,-1 0 1,1-1-1,-1 0 0,0 0 1,0-1-1,0 1 1,9-8-1,-8 6 6,0-1 0,0-1 0,0 1 0,-1-2 0,0 1 0,0-1 0,-1 0 0,0 0 0,0 0 0,-1-1 0,0 0 0,0 0 0,-1 0 0,-1-1 0,0 0 0,3-13 0,-5 22-13,-1 0-1,0 0 0,1-1 0,-1 1 0,0 0 0,0 0 0,0-1 1,0 1-1,0 0 0,0 0 0,0-1 0,-1 1 0,1 0 0,0-1 1,-1 1-1,1 0 0,-2-2 0,2 3-11,0 0 0,-1 0 0,1-1 0,-1 1 0,1 0 0,-1 0 1,1 0-1,-1 0 0,1 0 0,-1 0 0,0 0 0,1 0 0,-1 0 0,1 0 0,-1 0 0,1 0 0,-1 0 0,1 1 0,0-1 0,-1 0 0,1 0 1,-1 0-1,1 1 0,-1-1 0,1 0 0,-1 1 0,1-1 0,-1 1 0,-3 2-36,-1 1 0,1 0 0,0 0 1,0 1-1,1-1 0,-5 7 0,-3 7 88,2-1-1,0 2 1,1-1 0,0 1-1,2 1 1,0-1 0,1 1-1,1 0 1,1 0 0,0 26-1,3-44-40,0 0-1,0 1 1,1-1-1,-1 1 1,1-1-1,-1 1 1,1-1-1,0 0 1,0 1-1,0-1 1,0 0-1,0 0 1,1 0-1,-1 0 0,1 0 1,-1 0-1,1 0 1,0 0-1,-1 0 1,1-1-1,0 1 1,0-1-1,0 0 1,1 1-1,-1-1 1,0 0-1,0 0 1,1 0-1,-1-1 0,0 1 1,1 0-1,-1-1 1,1 0-1,-1 1 1,1-1-1,-1 0 1,1 0-1,4-1 1,2 0-437,1 0 0,-1 0 0,0-1 0,0 0 0,1 0 0,-1-1 0,-1 0 0,1-1 0,11-6-1,15-14-3873,3-4-2103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0.650"/>
    </inkml:context>
    <inkml:brush xml:id="br0">
      <inkml:brushProperty name="width" value="0.025" units="cm"/>
      <inkml:brushProperty name="height" value="0.025" units="cm"/>
    </inkml:brush>
  </inkml:definitions>
  <inkml:trace contextRef="#ctx0" brushRef="#br0">212 265 18610,'-12'4'998,"-9"3"75,0 1 0,1 1 0,-38 24 0,52-30-874,0 0 0,1 1-1,0 0 1,-1 0 0,2 1 0,-1-1 0,0 1-1,1 0 1,0 0 0,0 1 0,0-1-1,1 1 1,0 0 0,0 0 0,0 0 0,1 0-1,0 0 1,0 1 0,1-1 0,-2 9 0,3-14-196,0 1 1,0-1-1,0 0 1,1 0-1,-1 0 1,0 1-1,0-1 1,1 0-1,-1 0 1,1 0-1,-1 0 1,1 0-1,0 0 1,-1 0-1,1 0 1,0 0-1,-1 0 1,1 0-1,0 0 1,0 0-1,0-1 1,0 1-1,0 0 1,2 0-1,0 1 11,0-1-1,0 0 0,0 0 0,1 0 1,-1-1-1,0 1 0,1-1 0,6 0 1,-2 0 32,0 0 1,1-1 0,-1-1-1,0 1 1,0-1 0,14-6-1,-9 1 0,-1 0 0,0-1 0,-1 0 0,0-1 0,0 0 0,0-1 0,-2-1 0,1 1 0,-1-1 0,-1-1-1,0 0 1,0 0 0,-1 0 0,6-18 0,-13 28-556,-4 10 182,-13 29 109,10-20 346,1 0 0,0 1-1,-5 24 1,11-40-110,-1 1-1,1-1 1,-1 1-1,1 0 1,0-1 0,0 1-1,0 0 1,0-1-1,1 1 1,-1-1-1,1 1 1,0-1 0,-1 1-1,1-1 1,0 1-1,0-1 1,1 0-1,-1 1 1,0-1-1,1 0 1,0 0 0,-1 0-1,1 0 1,2 2-1,0-3-1,-1 1-1,1-1 0,0 0 0,0 0 1,0 0-1,-1-1 0,1 1 0,0-1 1,0 0-1,0 0 0,0 0 0,0-1 1,0 1-1,0-1 0,0 0 1,3-1-1,5-2 10,0-1 1,0 0-1,-1 0 0,0-1 1,0-1-1,0 0 1,-1 0-1,14-13 0,1-3-29,42-51-1,-53 58-11,-1-2 0,-1 0 1,0 0-1,-1-2 0,-1 1 0,-1-1 1,-1 0-1,0-1 0,-2 0 0,0 0 0,-2 0 1,0-1-1,1-27 0,-5 48 15,0 0 0,0 0-1,0 0 1,0 0 0,0 0 0,0 0 0,0 0-1,0 0 1,0 0 0,0 0 0,-1 0-1,1 0 1,0 0 0,-1 0 0,1 1 0,0-1-1,-1 0 1,1 0 0,-1 0 0,0 0-1,1 1 1,-1-1 0,0 0 0,1 1 0,-1-1-1,0 0 1,0 1 0,1-1 0,-1 1-1,0-1 1,0 1 0,0 0 0,0-1-1,0 1 1,0 0 0,0-1 0,0 1 0,0 0-1,0 0 1,0 0 0,1 0 0,-1 0-1,0 0 1,0 0 0,0 0 0,0 1 0,0-1-1,0 0 1,0 0 0,-2 2 0,-2-1-6,0 2-1,0-1 1,1 0 0,-1 1 0,0 0 0,1 0 0,0 0-1,-5 5 1,1 1 47,0 1-1,0 0 1,1 1-1,1 0 1,0 0 0,0 0-1,1 1 1,0 0-1,1 0 1,0 0-1,1 1 1,1-1-1,0 1 1,1-1-1,0 1 1,1 25 0,1-28-26,0-1 1,0 1-1,1-1 1,0 1-1,1-1 1,-1 0-1,2 0 1,0 0-1,0 0 1,0 0-1,1-1 1,0 0-1,1 0 1,0 0-1,0-1 1,1 0-1,0 0 1,0-1-1,0 1 1,1-2-1,0 1 1,16 8 0,-19-12-465,0 0 1,1 0 0,-1-1 0,1 0 0,0 1 0,-1-2 0,1 1 0,0-1 0,11 0 0,15-5-5507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023"/>
    </inkml:context>
    <inkml:brush xml:id="br0">
      <inkml:brushProperty name="width" value="0.025" units="cm"/>
      <inkml:brushProperty name="height" value="0.025" units="cm"/>
    </inkml:brush>
  </inkml:definitions>
  <inkml:trace contextRef="#ctx0" brushRef="#br0">0 254 5093,'0'0'8317,"1"8"-6518,0-7-1769,-1 1 99,0 0-1,0 0 1,0 0 0,0 0 0,0 0-1,1 0 1,-1 0 0,1-1-1,-1 1 1,1 0 0,0 0-1,0 0 1,0-1 0,0 1-1,0 0 1,0-1 0,0 1 0,1-1-1,-1 0 1,0 1 0,1-1-1,-1 0 1,1 0 0,0 0-1,-1 0 1,1 0 0,0 0-1,0 0 1,-1 0 0,1-1 0,0 1-1,0-1 1,0 1 0,0-1-1,0 0 1,0 0 0,0 0-1,0 0 1,-1 0 0,4-1-1,6 0 124,0-1-1,0 0 0,0-1 0,-1 0 0,1-1 0,-1 0 1,0 0-1,0-1 0,0-1 0,0 0 0,-1 0 1,0-1-1,10-9 0,2-2-82,-2-1 0,-1-1 0,0 0 0,21-33 0,-35 47-127,0 0 0,0-1 0,-1 0-1,0 0 1,0 0 0,-1 0 0,0 0 0,2-9 0,-4 14-43,0 1 0,0-1-1,0 1 1,0-1 0,0 1 0,0-1-1,0 1 1,0 0 0,-1-1 0,1 1 0,-1-1-1,1 1 1,-1 0 0,1-1 0,-1 1 0,0 0-1,0 0 1,1-1 0,-1 1 0,0 0 0,0 0-1,0 0 1,0 0 0,-1 0 0,1 0 0,0 0-1,0 1 1,0-1 0,-1 0 0,1 1 0,0-1-1,-1 1 1,1-1 0,-1 1 0,1-1-1,0 1 1,-1 0 0,1 0 0,-1 0 0,1 0-1,-1 0 1,1 0 0,-1 0 0,1 1 0,-1-1-1,-1 1 1,-1 0-33,-1 0 0,1 0 0,-1 1 0,1 0 1,-1 0-1,1 0 0,0 0 0,0 1 0,0 0 0,0 0 0,1 0 0,-1 0 0,1 0 0,-1 1 0,1-1 0,0 1 0,1 0 0,-1 0 0,1 0 0,-1 0 1,1 1-1,-2 7 0,-1 0 45,0 1 1,1 0-1,1 0 1,0 1 0,1-1-1,-2 26 1,4-37 0,0 0-1,0-1 1,0 1 0,0 0-1,0-1 1,1 1 0,-1 0-1,0 0 1,1-1-1,0 1 1,-1 0 0,1-1-1,0 1 1,0-1 0,0 1-1,0-1 1,0 1 0,0-1-1,0 0 1,0 1 0,0-1-1,1 0 1,-1 0 0,1 0-1,1 1 1,1 0 20,-1-1 0,1 0 0,0-1 1,-1 1-1,1-1 0,0 1 0,-1-1 0,1 0 0,0-1 0,-1 1 0,7-2 0,5-1 91,0-2 0,0 0 0,-1 0 0,27-15-1,119-85 241,-159 104-370,1 0 0,-1 0 0,0 1-1,1-1 1,-1 0 0,0 1-1,1 0 1,-1-1 0,1 1-1,-1 0 1,1 0 0,-1-1 0,0 1-1,1 0 1,-1 1 0,1-1-1,-1 0 1,1 0 0,-1 1 0,1-1-1,-1 0 1,0 1 0,1 0-1,-1-1 1,0 1 0,0 0 0,2 1-1,1 1 33,0 2 0,0-1 0,-1 0 0,0 1 0,0-1 0,3 6-1,-4-6-6,0 0-1,0 0 1,0-1-1,1 1 1,-1-1-1,1 0 1,0 1-1,0-1 1,0-1-1,0 1 1,0 0-1,6 2 1,-5-3 10,1-1 0,-1 0 0,0 0 0,1 0 0,-1 0 0,1-1 0,0 0 0,-1 0 0,1 0 0,-1 0 0,1-1 0,-1 0 0,1 0 0,-1 0 0,1 0 0,7-4 0,2-3 28,-1 1 1,0-2-1,20-16 1,3-2-60,-36 26-42,0 1 1,1 0-1,-1 0 0,0-1 0,0 1 1,1 0-1,-1 0 0,0-1 0,0 1 0,1 0 1,-1 0-1,0 0 0,1 0 0,-1 0 0,0-1 1,1 1-1,-1 0 0,0 0 0,1 0 1,-1 0-1,0 0 0,1 0 0,-1 0 0,0 0 1,1 0-1,-1 0 0,0 0 0,1 0 0,-1 1 1,0-1-1,1 0 0,-1 0 0,0 0 0,1 0 1,-1 0-1,0 1 0,1-1 0,-1 0 1,0 0-1,0 1 0,1-1 0,1 15-4006,-2-14 3551,1 6-4818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485"/>
    </inkml:context>
    <inkml:brush xml:id="br0">
      <inkml:brushProperty name="width" value="0.025" units="cm"/>
      <inkml:brushProperty name="height" value="0.025" units="cm"/>
    </inkml:brush>
  </inkml:definitions>
  <inkml:trace contextRef="#ctx0" brushRef="#br0">1 1 14798,'0'0'5125,"29"78"-3588,-18-33-672,-3 8-352,1 0-289,-1-5-128,-2-2-64,-2-9-545,1-7-1440,-5-7-1571,0-11-2017,-14-8-2659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2.926"/>
    </inkml:context>
    <inkml:brush xml:id="br0">
      <inkml:brushProperty name="width" value="0.025" units="cm"/>
      <inkml:brushProperty name="height" value="0.025" units="cm"/>
    </inkml:brush>
  </inkml:definitions>
  <inkml:trace contextRef="#ctx0" brushRef="#br0">0 152 10154,'0'0'3913,"8"-11"-1703,1 0-1658,1 0 0,0 1 0,1 0 1,0 0-1,0 1 0,1 1 0,0 0 1,26-13-1,-22 14-217,1 0 0,0 0 0,1 2 0,-1 0 0,1 2 0,0-1 0,32 0 0,-48 4-345,0 0 0,-1 0 0,1 0 0,0 0 0,0 0 0,0 0 1,0 0-1,-1 1 0,1-1 0,0 1 0,0 0 0,-1-1 0,1 1 0,-1 0 1,1 0-1,0 0 0,-1 0 0,1 0 0,-1 0 0,0 0 0,1 1 1,-1-1-1,0 1 0,0-1 0,2 3 0,-2-1 5,-1 0 0,1 1 0,0-1 0,-1 0 0,1 0 0,-1 1 0,0-1 0,0 0 0,-1 1 0,1-1 0,-1 0 0,1 0 0,-2 4 0,-2 6 43,-1 1 1,-1-2-1,0 1 1,0 0-1,-14 18 1,-85 95 585,140-128-1403,-17-2 404,0 1 1,0 1 0,1 0-1,-1 1 1,29 3-1,-44-2 345,1 0 0,-1 1 0,1 0 0,0 0 0,-1 0 0,1 0 0,-1 0 0,0 1 0,1-1 0,-1 1-1,0 0 1,0 0 0,0 0 0,0 0 0,-1 1 0,1-1 0,-1 1 0,1 0 0,-1 0 0,0 0 0,0 0 0,0 0 0,0 0-1,-1 0 1,1 1 0,-1-1 0,0 1 0,0-1 0,0 1 0,0-1 0,-1 1 0,1 0 0,-1-1 0,0 8 0,-1-5 209,0 0 1,-1 0 0,0 0 0,1-1 0,-2 1 0,1 0 0,-1-1-1,0 0 1,0 0 0,0 0 0,-1 0 0,0 0 0,0 0-1,0-1 1,0 0 0,-1 0 0,1 0 0,-11 6 0,0 0 683,-1 0 1,0-1 0,-1 0-1,-34 11 1,46-18-781,-1 0-1,1-1 1,-1 1-1,0-1 1,1 0-1,-1-1 1,0 0 0,0 0-1,0 0 1,1 0-1,-1-1 1,-8-2 0,12 3-153,1-1 1,-1 0-1,1 0 1,-1 0-1,1 0 1,-1 0-1,1 0 1,0 0-1,-1 0 1,1 0-1,0-1 1,0 1-1,0 0 1,0-1-1,0 1 1,0-1-1,-1-1 1,1 0-255,0-1 0,1 1 0,-1 0 0,1 0 0,-1 0 0,1-1 0,0 1 0,0 0 0,1-1 1,-1 1-1,1 0 0,0-4 0,2-1-756,1 0 0,-1 0 0,1 1 1,1-1-1,-1 1 0,1 0 0,0 0 1,1 1-1,9-10 0,-14 15 737,29-31-4841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020"/>
    </inkml:context>
    <inkml:brush xml:id="br0">
      <inkml:brushProperty name="width" value="0.025" units="cm"/>
      <inkml:brushProperty name="height" value="0.025" units="cm"/>
    </inkml:brush>
  </inkml:definitions>
  <inkml:trace contextRef="#ctx0" brushRef="#br0">71 0 9577,'-6'11'7613,"-5"9"-6396,1 0 0,1 1 0,1 0 0,0 1 0,2 0 1,-6 30-1,11-25-962,1 1 1,1 0 0,2 0-1,0-1 1,11 39-1,-13-59-246,3 19 73,-1-11-1054,-1-36-663,2-120-10632,-4 141 12364,1 0 0,-1-1 0,0 1 0,1 0 0,-1-1 0,1 1 0,-1 0 0,0 0 0,1 0 0,-1-1 0,1 1 0,-1 0 0,1 0 0,-1 0 0,1 0 0,-1 0 0,0 0 0,1 0 0,-1 0 0,1 0 0,-1 0 0,1 0 0,-1 0 0,1 0 0,-1 0 0,1 0 0,-1 0 0,1 0 0,-1 1 0,0-1 0,1 0 0,-1 0 0,1 1 0,-1-1 0,0 0 0,1 0 0,-1 1 0,0-1 0,1 0 0,-1 1 0,0-1 0,1 1 0,-1 0 0,27 18 2038,-23-15-1641,5 0-235,-1 0 1,0 0-1,1 0 0,0-1 0,0-1 1,0 1-1,0-2 0,0 1 1,0-1-1,1 0 0,-1-1 1,14-1-1,-17 0-201,0 1-1,0-1 1,0-1 0,0 1-1,0-1 1,0 0 0,-1 0-1,1-1 1,5-3 0,-8 4-38,0 0-1,-1 0 1,1 0 0,-1 0-1,0-1 1,0 1 0,0-1 0,0 1-1,0-1 1,-1 0 0,1 1-1,-1-1 1,1 0 0,-1 0 0,0 0-1,0 0 1,0-6 0,0 8-11,-1-1 0,0 1 0,0 0 0,1 0 0,-1 0 0,0 0 1,0 0-1,0 0 0,-1 0 0,1-1 0,0 1 0,0 0 0,0 0 0,-1 0 1,1 0-1,-1 0 0,1 0 0,-1 0 0,1 0 0,-1 0 0,0 0 0,1 0 1,-1 0-1,0 1 0,0-1 0,1 0 0,-1 0 0,0 1 0,0-1 0,0 0 1,0 1-1,0-1 0,0 1 0,0 0 0,0-1 0,0 1 0,0 0 0,-1-1 1,1 1-1,0 0 0,0 0 0,0 0 0,0 0 0,0 0 0,-2 0 0,0 1 0,-1-1-1,1 1 0,-1-1 0,1 1 0,0 0 0,-1 0 0,1 0 1,0 1-1,0-1 0,0 1 0,0 0 0,0 0 0,-5 4 1,3 1 205,-1 0 0,1 0 0,0 0 1,1 1-1,-1 0 0,2 0 1,-1 0-1,1 0 0,-4 17 1,6-22-180,0 0 1,1 0 0,-1 0 0,1 0-1,0 0 1,0 0 0,0 0 0,0 0 0,0 0-1,0 0 1,1 0 0,0 0 0,-1-1 0,1 1-1,0 0 1,1 0 0,-1 0 0,0-1 0,1 1-1,-1 0 1,1-1 0,0 0 0,0 1 0,0-1-1,0 0 1,0 0 0,1 0 0,-1 0 0,1 0-1,-1-1 1,5 3 0,2-1-368,1 0-1,0 0 1,-1-1-1,1 0 1,0 0-1,0-1 1,1-1 0,-1 0-1,11-1 1,-13 0-877,-1 0 0,0 0 0,0-1 0,0 0 0,0 0 0,0-1 0,0 0 0,6-3 0,20-16-6911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3.502"/>
    </inkml:context>
    <inkml:brush xml:id="br0">
      <inkml:brushProperty name="width" value="0.025" units="cm"/>
      <inkml:brushProperty name="height" value="0.025" units="cm"/>
    </inkml:brush>
  </inkml:definitions>
  <inkml:trace contextRef="#ctx0" brushRef="#br0">1 22 9673,'0'0'5467,"1"12"-2900,5 184 3923,-6-192-6456,0-4-22,0 1 1,0-1-1,0 1 0,0-1 1,-1 1-1,1-1 0,0 1 1,0-1-1,0 1 0,0-1 0,1 1 1,-1-1-1,0 0 0,0 1 1,0-1-1,0 1 0,0-1 1,1 1-1,-1-1 0,0 1 1,0-1-1,1 0 0,-1 1 1,0-1-1,0 1 0,1-1 1,-1 0-1,0 1 0,1-1 1,-1 0-1,1 0 0,-1 1 1,1-1-1,-1 0 0,0 0 1,1 0-1,-1 1 0,1-1 1,-1 0-1,1 0 0,-1 0 1,1 0-1,-1 0 0,1 0 0,-1 0 1,1 0-1,-1 0 0,1 0 1,-1 0-1,1 0 0,-1-1 1,0 1-1,1 0 0,-1 0 1,1 0-1,0-1 0,1 0 89,0 0 1,0 0-1,0-1 0,0 1 0,-1-1 0,1 1 0,0-1 1,-1 0-1,1 1 0,2-5 0,1-5-6,0-1 0,0 1 0,-1-1 1,-1 0-1,0-1 0,3-22 0,-2-76-382,-4 102 196,0 21-6,1 0-1,0 0 1,1 0-1,1 0 1,-1-1-1,2 1 1,8 19 0,-11-28 136,0 0 0,0 0 0,1-1 0,-1 1 0,1 0 0,0-1 0,-1 0 0,1 1 0,0-1 0,1 0 0,-1 0 0,0 0 0,1 0 0,-1 0 0,1 0 0,-1-1 0,1 1 0,0-1 0,0 0 0,0 0 0,0 0 0,0 0 0,0 0 0,0-1 0,0 1 0,0-1 0,0 0 0,0 0 0,0 0 0,0 0 0,0-1 0,0 1 0,0-1 0,0 0 0,5-2 0,-1-1 6,0 0 0,-1 0 1,1-1-1,-1 0 0,0-1 0,-1 1 1,1-1-1,-1 0 0,-1 0 0,1-1 1,-1 0-1,0 1 0,0-2 0,-1 1 1,0 0-1,0 0 0,-1-1 0,0 0 1,0 1-1,1-11 0,-3 16-125,-13 37-390,10-25 505,1 0-1,0 1 0,1-1 0,0 0 1,0 1-1,2 20 0,-1-30-21,0 0-1,0 0 1,0 0-1,1 0 0,-1 0 1,0 0-1,0 0 0,1 0 1,-1 0-1,1 0 1,-1 0-1,1-1 0,-1 1 1,1 0-1,0 0 1,-1 0-1,1-1 0,0 1 1,0 0-1,-1 0 0,1-1 1,0 1-1,0-1 1,0 1-1,0-1 0,1 1 1,0 0 19,0-1 1,1 0-1,-1 0 0,0 0 1,1 0-1,-1 0 1,0 0-1,0 0 1,0-1-1,1 1 0,2-2 1,2-1 31,0 1 1,-1-1-1,0 0 0,0-1 1,0 0-1,0 0 1,5-5-1,24-39 72,-10 11-432,-21 93-2288,-4-52 2370,3 39-1686,-3-42 1575,0 1 0,1 0 0,-1 0 0,1-1 0,-1 1 0,1 0 1,0-1-1,-1 1 0,1 0 0,0-1 0,0 1 0,0-1 0,1 0 1,-1 1-1,0-1 0,0 0 0,1 0 0,-1 0 0,1 1 0,2 0 1,11 0-5687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157"/>
    </inkml:context>
    <inkml:brush xml:id="br0">
      <inkml:brushProperty name="width" value="0.025" units="cm"/>
      <inkml:brushProperty name="height" value="0.025" units="cm"/>
    </inkml:brush>
  </inkml:definitions>
  <inkml:trace contextRef="#ctx0" brushRef="#br0">20 1 10666,'0'0'4223,"-4"13"-2670,-1 7-993,1-1 0,1 1 0,1-1 1,1 1-1,0 0 0,2 0 0,0 0 0,1 0 0,1 0 0,1-1 0,7 23 0,-8-35-530,28 58 219,-29-62-259,-1 0 0,0-1 0,1 1 0,0-1 0,-1 0 0,1 1 0,0-1 0,0 0 1,0 0-1,1 0 0,-1 0 0,0 0 0,1-1 0,-1 1 0,1-1 0,-1 0 0,1 0 0,0 0 0,5 2 0,-7-4-26,0 0-1,0 1 1,0-1-1,0 0 1,0 0-1,0 0 1,0 0 0,0 0-1,0 0 1,-1 0-1,1 0 1,0-1-1,-1 1 1,1 0-1,-1 0 1,1 0-1,-1-1 1,0 1-1,0 0 1,1-1-1,-1 1 1,0 0-1,0-1 1,0 1-1,0 0 1,0-1-1,-1 0 1,0-41-405,-1 36 382,1 0 1,-1-1 0,-1 1 0,1 0-1,-6-9 1,7 13 80,0 1-1,0-1 1,0 1-1,0 0 1,-1 0-1,1-1 1,-1 1-1,0 0 0,0 1 1,0-1-1,1 0 1,-2 0-1,1 1 1,0-1-1,0 1 1,0 0-1,-1 0 1,-3-2-1,14 4 15,1 0-1,0 0 1,-1-1-1,1-1 1,0 1-1,-1-1 1,16-4-1,-20 3-20,1 1 0,-1-1 0,0-1 1,0 1-1,-1 0 0,1-1 0,0 0 0,-1 0 0,0 0 0,0 0 0,0-1 0,0 1 0,0-1 0,0 0 0,-1 0 0,0 0 0,3-7 1,1-8 84,0-1 1,-2 0 0,0 0 0,2-34-1,-6 52-198,-7 63 330,2-24 608,1 47 1,4-73-763,0-1 0,1 0 1,1 0-1,-1 0 0,2-1 1,-1 1-1,1 0 0,1-1 1,7 15-1,-11-23-67,0 0-1,1 0 1,-1 0-1,1 1 1,-1-1-1,1 0 1,-1 0-1,1 0 1,0 0 0,-1 0-1,1 0 1,0-1-1,0 1 1,0 0-1,0 0 1,0 0-1,0-1 1,0 1-1,0-1 1,0 1 0,0 0-1,0-1 1,0 0-1,0 1 1,0-1-1,0 0 1,1 0-1,-1 1 1,0-1-1,0 0 1,0 0-1,2 0 1,-1-2 11,-1 1 0,0 0 0,0-1 0,0 1 0,0-1 0,0 1 1,0-1-1,0 0 0,0 1 0,-1-1 0,1 0 0,0 1 0,-1-1 0,0 0 0,1 0 0,-1 0 0,0 1 0,0-1 0,0 0 0,0-2 1,-1-6-6,0 1 1,0 0 0,0 0 0,-1 0-1,-5-14 1,5 19-54,1 0 0,-1 0 1,0 0-1,0 0 0,0 0 0,0 1 0,-1-1 0,0 0 1,1 1-1,-1 0 0,-1 0 0,1 0 0,-7-5 1,29 21-2222,14 7-2543,-5-12-1933,0-6-714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532"/>
    </inkml:context>
    <inkml:brush xml:id="br0">
      <inkml:brushProperty name="width" value="0.025" units="cm"/>
      <inkml:brushProperty name="height" value="0.025" units="cm"/>
    </inkml:brush>
  </inkml:definitions>
  <inkml:trace contextRef="#ctx0" brushRef="#br0">197 47 8392,'0'0'7794,"-10"-1"-5824,4 1-1657,0 0 1,-1 1-1,1-1 1,0 1-1,0 0 0,0 1 1,0 0-1,0 0 1,0 0-1,-7 4 1,10-4-153,0 0-1,0 0 1,0 0 0,0 0 0,0 1 0,0 0 0,0-1 0,1 1 0,0 0 0,-1 0 0,1 1 0,0-1 0,1 0-1,-1 1 1,0-1 0,1 1 0,0-1 0,0 1 0,0 0 0,0-1 0,0 9 0,1-10-147,0 0-1,0 0 1,0 0 0,0 0 0,0 0 0,0 0-1,0 0 1,1 1 0,-1-1 0,1 0 0,0 0 0,-1-1-1,1 1 1,0 0 0,0 0 0,0 0 0,0 0-1,1-1 1,-1 1 0,0-1 0,1 1 0,-1-1-1,1 1 1,0-1 0,-1 0 0,1 0 0,0 1-1,0-1 1,3 1 0,1 0 66,-1-1 0,1 0-1,-1 0 1,1-1 0,-1 1 0,1-1 0,-1 0-1,1-1 1,-1 1 0,11-3 0,-12 1-21,1 1 0,-1-1 0,1 0 0,-1 0 0,0 0 0,1 0 0,-1-1 1,0 1-1,-1-1 0,1 0 0,0-1 0,-1 1 0,0-1 0,0 1 0,0-1 1,0 0-1,0 0 0,-1 0 0,4-8 0,-5 9-40,0 0-1,0 0 1,0 0 0,0 0-1,-1 0 1,1 0 0,-1 0-1,0 0 1,0 0 0,0-1 0,0 1-1,-1 0 1,1 0 0,-1 0-1,1 0 1,-1 0 0,0 0-1,-1 0 1,1 1 0,0-1-1,-1 0 1,1 0 0,-1 1 0,0-1-1,0 1 1,0 0 0,0 0-1,0-1 1,-1 1 0,-4-3-1,-1 0-312,0 1-1,0 0 1,0 0 0,0 0-1,-1 1 1,0 1-1,1-1 1,-10 0-1,3 1-1397,0 1 1,1 0-1,-1 1 0,-19 3 0,-7 5-5403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4.965"/>
    </inkml:context>
    <inkml:brush xml:id="br0">
      <inkml:brushProperty name="width" value="0.025" units="cm"/>
      <inkml:brushProperty name="height" value="0.025" units="cm"/>
    </inkml:brush>
  </inkml:definitions>
  <inkml:trace contextRef="#ctx0" brushRef="#br0">186 374 7976,'-12'7'4334,"-9"8"-2924,-68 42 1805,26-27 4134,142-44-6100,441-128-86,295-92-1242,-741 208 15,136-40-950,-258 76-6310,15-8 928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5.995"/>
    </inkml:context>
    <inkml:brush xml:id="br0">
      <inkml:brushProperty name="width" value="0.025" units="cm"/>
      <inkml:brushProperty name="height" value="0.025" units="cm"/>
    </inkml:brush>
  </inkml:definitions>
  <inkml:trace contextRef="#ctx0" brushRef="#br0">14 1 15054,'0'0'4314,"-2"12"-3877,0 1-240,-7 81 777,9-88-879,-1-1 0,1 1 0,0 0 0,1 0 0,0-1 0,0 1 0,0 0-1,0-1 1,1 1 0,0-1 0,0 1 0,0-1 0,1 0 0,3 5 0,-5-9-45,0 0 0,1 0-1,-1-1 1,0 1 0,0 0 0,1-1 0,-1 1-1,0-1 1,1 1 0,-1-1 0,1 0 0,-1 1 0,1-1-1,-1 0 1,0 0 0,1 0 0,-1 0 0,1 0 0,-1-1-1,1 1 1,-1 0 0,0-1 0,1 1 0,-1-1-1,0 1 1,1-1 0,-1 0 0,0 1 0,0-1 0,1 0-1,-1 0 1,0 0 0,0 0 0,1-2 0,38-40 1421,-35 37-1478,22-31 203,19-20 260,-46 57-459,1-1 0,-1 1 0,0-1 0,1 1 0,-1 0 1,0-1-1,1 1 0,-1-1 0,1 1 0,-1 0 0,1 0 1,-1-1-1,1 1 0,-1 0 0,1 0 0,0-1 1,-1 1-1,1 0 0,-1 0 0,1 0 0,-1 0 0,1 0 1,0 0-1,-1 0 0,1 0 0,-1 0 0,1 0 0,-1 0 1,1 0-1,-1 1 0,1-1 0,0 0 0,-1 0 1,1 1-1,-1-1 0,1 0 0,-1 0 0,1 1 0,-1-1 1,0 1-1,1-1 0,-1 0 0,1 1 0,-1-1 1,0 1-1,1-1 0,-1 1 0,0-1 0,0 1 0,1 0 1,9 33 29,-8-28 79,3 28 0,-5-27-91,0-1 0,1 0 0,0 0 0,0 1 0,1-1 1,0 0-1,0 0 0,0 0 0,1-1 0,5 11 0,-7-15 18,0 0 1,0 0-1,1 0 0,-1-1 1,0 1-1,0 0 0,1-1 1,-1 1-1,0-1 0,1 1 1,-1-1-1,0 1 0,1-1 1,-1 0-1,1 0 0,-1 0 1,1 0-1,-1 0 0,0 0 1,1 0-1,-1 0 1,1-1-1,-1 1 0,0 0 1,1-1-1,-1 1 0,0-1 1,1 0-1,-1 1 0,0-1 1,2-1-1,38-32 834,-34 27-831,16-14-59,28-26 232,-47 44-332,0 0-1,0 1 1,0-1 0,0 0 0,1 1 0,-1 0 0,1 0-1,0 1 1,-1-1 0,9 0 0,-13 2 47,0 0 1,1-1-1,-1 1 0,1 0 1,-1 0-1,0 0 1,1 0-1,-1 0 0,1 0 1,-1 1-1,0-1 1,1 0-1,-1 0 0,1 0 1,-1 0-1,0 0 0,1 1 1,-1-1-1,0 0 1,1 0-1,-1 0 0,0 1 1,1-1-1,-1 0 1,0 1-1,0-1 0,1 0 1,-1 0-1,0 1 0,0-1 1,0 1-1,1-1 1,-1 0-1,0 1 0,0-1 1,0 0-1,0 1 1,1 10-5360,-2-6 1096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6.369"/>
    </inkml:context>
    <inkml:brush xml:id="br0">
      <inkml:brushProperty name="width" value="0.025" units="cm"/>
      <inkml:brushProperty name="height" value="0.025" units="cm"/>
    </inkml:brush>
  </inkml:definitions>
  <inkml:trace contextRef="#ctx0" brushRef="#br0">0 1 19154,'0'0'3908,"48"15"-16784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6.695"/>
    </inkml:context>
    <inkml:brush xml:id="br0">
      <inkml:brushProperty name="width" value="0.025" units="cm"/>
      <inkml:brushProperty name="height" value="0.025" units="cm"/>
    </inkml:brush>
  </inkml:definitions>
  <inkml:trace contextRef="#ctx0" brushRef="#br0">4 1 15983,'0'0'3518,"0"11"-2797,-1 163 3667,-2-23-2610,3-149-1877,0-1 0,1 1 0,-1 0 0,0 0 0,1 0 0,0 0 0,-1 0 0,1 0 0,0-1 0,0 1 0,0 0 0,0 0 0,0-1 0,0 1 1,1-1-1,-1 1 0,0-1 0,1 0 0,-1 1 0,1-1 0,0 0 0,-1 0 0,1 0 0,2 1 0,1 0-936,0 0-1,0-1 1,0 1-1,0-1 1,1 0-1,-1 0 1,0-1 0,6 1-1,4-1-5648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066"/>
    </inkml:context>
    <inkml:brush xml:id="br0">
      <inkml:brushProperty name="width" value="0.025" units="cm"/>
      <inkml:brushProperty name="height" value="0.025" units="cm"/>
    </inkml:brush>
  </inkml:definitions>
  <inkml:trace contextRef="#ctx0" brushRef="#br0">97 166 5349,'-9'8'9129,"1"-2"-8234,-44 41 3139,49-44-3770,0 0 0,1 0-1,-1 0 1,1 1-1,0-1 1,0 1 0,0 0-1,1-1 1,-1 1 0,1 0-1,0 0 1,0 0 0,0 0-1,0 0 1,1 0 0,-1 6-1,1-9-251,1-1 0,-1 1 0,0 0 0,0 0 0,0-1 1,1 1-1,-1 0 0,0-1 0,1 1 0,-1 0 0,1-1 0,-1 1 0,1-1 0,-1 1 0,1-1 0,-1 1 0,1-1 0,0 1 0,-1-1 0,1 1 0,-1-1 0,1 0 0,0 1 0,0-1 0,-1 0 0,2 1 0,28 0 206,23-14 45,0-26-184,-2 2-1543,-17 23-2361,-33 14 3564,0 0-1,0 0 1,-1 0 0,1 0-1,0 0 1,0 0 0,-1 0-1,1 0 1,0 0 0,0 1-1,-1-1 1,1 0 0,0 0-1,-1 1 1,1-1 0,0 1-1,-1-1 1,1 0 0,0 1-1,-1-1 1,1 1 0,-1 0-1,1-1 1,-1 1 0,0-1-1,1 1 1,-1 0 0,1 0-1,10 28-4040,-10-26 3895,0 1-1,0-1 0,0 1 1,1-1-1,-1 0 1,1 1-1,0-1 1,0 0-1,3 3 1,-2-3 652,0-1 0,1 0 1,-1 0-1,1 0 1,-1-1-1,1 1 0,0-1 1,0 0-1,0 0 0,0 0 1,0-1-1,0 1 0,0-1 1,0 0-1,0 0 1,4-1-1,35-9 1687,-18 0-3669,10-10-1834</inkml:trace>
  <inkml:trace contextRef="#ctx0" brushRef="#br0" timeOffset="1">546 136 9513,'0'0'2285,"-10"1"288,4 0-2306,-1 1-1,1-1 1,0 1 0,0 1 0,0-1-1,0 1 1,1 0 0,-1 0-1,1 0 1,-1 1 0,1 0 0,0 0-1,1 0 1,-1 1 0,1 0-1,0 0 1,0 0 0,0 0 0,1 0-1,-1 1 1,1 0 0,1-1 0,-1 1-1,1 0 1,0 0 0,-1 7-1,3-12-249,0 0-1,0-1 0,0 1 0,0 0 0,0 0 1,0-1-1,0 1 0,0 0 0,0-1 0,0 1 1,0 0-1,1-1 0,-1 1 0,0-1 0,0 1 0,1 0 1,-1-1-1,1 1 0,-1-1 0,0 1 0,1-1 1,-1 1-1,1-1 0,-1 1 0,1-1 0,-1 1 1,1-1-1,0 0 0,-1 1 0,1-1 0,0 0 1,26 1 409,-19-3-298,0 0 0,0 0 0,-1-1 1,1 0-1,7-4 0,5-6-3,0-2 0,0 0 1,-2-1-1,27-28 0,-37 35-93,1-1-1,-2 0 0,1 0 1,-1-1-1,-1 0 1,0 0-1,0 0 0,-1-1 1,-1 0-1,5-19 1,-10 19-379,-7 15 147,-8 17 53,5-2 285,0 1 1,1 1 0,-9 27 0,15-38-9,1 0 1,1 0-1,0 0 1,0 0-1,1 1 1,0-1 0,1 0-1,0 1 1,0-1-1,3 13 1,-3-21-123,1 1-1,-1-1 1,1 1 0,-1-1 0,1 1 0,0-1-1,-1 0 1,1 1 0,0-1 0,0 0-1,0 1 1,0-1 0,0 0 0,0 0-1,1 0 1,-1 0 0,0 0 0,1 0 0,-1-1-1,0 1 1,3 1 0,0-1-80,0 0 0,0 0 1,0 0-1,0-1 0,0 0 0,0 1 1,0-1-1,6-1 0,0 0-621,-1-1 0,1 0-1,-1 0 1,1-1 0,-1-1-1,13-5 1,12-13-3289,-4-3-1917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410"/>
    </inkml:context>
    <inkml:brush xml:id="br0">
      <inkml:brushProperty name="width" value="0.025" units="cm"/>
      <inkml:brushProperty name="height" value="0.025" units="cm"/>
    </inkml:brush>
  </inkml:definitions>
  <inkml:trace contextRef="#ctx0" brushRef="#br0">103 0 9321,'0'0'7223,"-10"4"-5227,4-1-1500,-1-1-148,0 1 1,0 0-1,1 0 0,-1 0 0,1 1 1,0 0-1,0 0 0,0 1 0,1-1 1,0 1-1,0 0 0,-8 11 1,13-15-361,0-1 0,0 1 0,0-1 0,0 1 0,0-1 0,1 0 0,-1 1 0,0-1 0,0 1 0,0-1 0,1 1 0,-1-1 0,0 1 0,1-1 0,-1 0 0,0 1 0,1-1 0,-1 0 0,1 1 0,-1-1 0,0 0 0,1 0 0,-1 1 1,1-1-1,-1 0 0,1 0 0,-1 0 0,1 0 0,-1 1 0,1-1 0,-1 0 0,1 0 0,-1 0 0,1 0 0,-1 0 0,2 0 0,27 3-827,-21-2 556,11 1-410,-2 0 544,0 0 0,0 0 0,0 2 0,0 0 1,-1 1-1,1 1 0,22 11 0,-38-17 225,0 1 0,-1-1 0,1 1 0,-1-1 0,1 0-1,-1 1 1,1-1 0,-1 1 0,0-1 0,1 1 0,-1-1 0,0 1 0,1 0 0,-1-1 0,0 1-1,1-1 1,-1 1 0,0 0 0,0-1 0,0 1 0,0 0 0,0-1 0,0 1 0,0-1 0,0 1-1,0 0 1,0-1 0,0 1 0,0 0 0,0-1 0,0 1 0,-1 0 0,1-1 0,0 1 0,0-1-1,-1 1 1,1-1 0,-1 1 0,1 0 0,0-1 0,-1 1 0,1-1 0,-1 0 0,1 1 0,-1-1-1,1 1 1,-1-1 0,1 0 0,-1 1 0,0-1 0,1 0 0,-1 0 0,0 1 0,-36 16 2817,35-17-2844,-8 4 85,0 0 0,0-1 0,0-1 0,0 0 0,-1 0 0,1-1 0,0 0 0,-1 0 0,1-2 0,-12 0 0,22 1-292,-1-1 0,1 1 0,0 0 0,-1 0 0,1 0 0,-1 0 0,1-1 0,0 1 0,-1 0 0,1-1 0,0 1 0,-1 0 0,1 0 0,0-1 0,0 1 0,-1-1 0,1 1 0,0 0 0,0-1 0,0 1 0,-1 0 0,1-1 0,0 1 0,0-1 0,0 1 0,0-1 0,0 1 0,0 0 0,0-1 0,0 1 0,0-1 0,0 1 0,0-1 0,0 1 0,0 0 0,0-1 0,0 1 0,0-1 0,1 0 0,9-16-9639,6 0-794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7.797"/>
    </inkml:context>
    <inkml:brush xml:id="br0">
      <inkml:brushProperty name="width" value="0.025" units="cm"/>
      <inkml:brushProperty name="height" value="0.025" units="cm"/>
    </inkml:brush>
  </inkml:definitions>
  <inkml:trace contextRef="#ctx0" brushRef="#br0">117 1 7495,'0'0'8130,"-5"11"-5556,-10 27-638,2 0 1,1 0-1,-10 67 1,14-14-675,4-41-980,-1 0 0,-19 78 0,24-128-267,0 0 0,0 0 0,-1 0 0,1 0 0,0 0-1,0 0 1,0 0 0,0 0 0,0 0 0,0 0 0,0 0 0,0 0 0,0 0-1,-1 0 1,1 0 0,0 0 0,0 0 0,0 0 0,0 0 0,0 0 0,0 0-1,0 0 1,0 0 0,-1 0 0,1 0 0,0 0 0,0 0 0,0 0 0,0 0 0,0 0-1,0 0 1,0 0 0,0 0 0,-1 0 0,1 0 0,0 0 0,0 0 0,0 0-1,0 0 1,0 1 0,0-1 0,0 0 0,-3-22 233,2-31-228,1 7-460,2 1-1,3-1 1,11-52 0,-13 82 118,1 0-1,1 1 1,0 0-1,1-1 1,1 2 0,0-1-1,1 1 1,0 0-1,2 1 1,-1 0-1,1 0 1,18-16-1,-25 26 274,0 1 0,0 0-1,0-1 1,1 1 0,-1 0-1,1 1 1,0-1-1,-1 1 1,1-1 0,0 1-1,0 0 1,0 1-1,0-1 1,0 1 0,0-1-1,0 1 1,0 0 0,-1 1-1,1-1 1,7 2-1,-9-1 95,1 0 0,-1 0 0,0 0 0,0 1 0,0-1-1,0 0 1,-1 1 0,1-1 0,0 1 0,-1 0-1,1 0 1,-1-1 0,1 1 0,-1 0 0,0 0 0,0 0-1,0 1 1,0-1 0,0 0 0,0 0 0,-1 1-1,1-1 1,-1 0 0,1 0 0,-1 1 0,0-1 0,0 1-1,0-1 1,0 0 0,0 1 0,-1-1 0,1 0 0,-1 0-1,0 1 1,-1 2 0,0 0 217,-1 1-1,0-1 1,0 0 0,0 0-1,-1 0 1,0-1 0,1 1-1,-2-1 1,1 0 0,-1 0-1,1 0 1,-1-1 0,0 0-1,-8 4 1,8-4-293,0 0 0,0 0 0,0-1 0,0 0-1,-1 0 1,1-1 0,-1 0 0,0 0 0,-5 1 0,11-2-128,-1-1 0,1 1 0,0 0 0,0 0 0,-1-1 0,1 1 0,0 0 0,-1 0 0,1-1 0,0 1 0,0 0 0,0-1 0,-1 1 0,1 0 0,0-1 0,0 1 0,0-1 0,0 1 0,0 0 0,0-1 0,0 1 0,-1-1 0,1 1 0,0 0 0,1-1 0,-1 1 0,0 0 0,0-1 0,0 1 0,0-1 0,0 1 0,0 0 0,0-1 0,0 1 0,1 0 0,-1-1 0,0 1 0,0 0 0,1-1 0,-1 1 0,0 0 0,0-1 0,1 1 0,-1 0 0,1-1 0,10-16-4239,5 1-498,3-2-955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725"/>
    </inkml:context>
    <inkml:brush xml:id="br0">
      <inkml:brushProperty name="width" value="0.025" units="cm"/>
      <inkml:brushProperty name="height" value="0.025" units="cm"/>
    </inkml:brush>
  </inkml:definitions>
  <inkml:trace contextRef="#ctx0" brushRef="#br0">75 1 7271,'0'0'9903,"-9"4"-6316,5-2-3313,-1 1 0,1 0 0,0 0 0,0 0 0,0 0 0,0 1 0,0 0 0,1 0 0,-1 0 0,1 0 0,0 0 0,1 0 0,-1 1 0,1 0-1,-1-1 1,2 1 0,-1 0 0,0 0 0,1 0 0,0 0 0,0 0 0,0 0 0,1 1 0,0 6 0,0 6-109,1 0 0,0 0-1,2 0 1,0 0 0,1-1-1,1 1 1,0-1 0,2 0 0,0 0-1,0-1 1,2 0 0,0 0 0,15 19-1,-23-33-189,1 0 0,-1 0 0,1 0-1,0 0 1,-1 0 0,1 0 0,0-1 0,0 1-1,0-1 1,1 1 0,-1-1 0,0 0 0,0 0-1,1 0 1,-1 0 0,1 0 0,-1 0-1,1-1 1,-1 1 0,5 0 0,-1-2-239,0 0 1,0 0-1,0 0 1,1 0-1,-1-1 0,8-4 1,-7 4 79,-1-1 1,1 1-1,-1 0 1,1 1-1,13-2 1,-19 4 204,0 0 1,0 1-1,0-1 0,0 0 1,-1 0-1,1 1 0,0-1 1,-1 0-1,1 1 0,0-1 1,-1 0-1,0 1 0,1-1 1,-1 1-1,0-1 0,0 2 1,13 28 485,-9-29-496,0 0 0,0 0 0,0 0 0,0 0 0,1-1 0,-1 0 0,1 0 0,0 0 0,-1 0-1,1 0 1,8-1 0,57-3-957,-62 2 656,15-3-1635,1 0-1,-1-2 1,0-1 0,-1-1-1,26-12 1,46-15-2042,-64 36 11893,4 11-6286,-25-8-1832,1 1 0,-2 1 0,1-1 0,11 11 0,-10-6 196,-1 0 0,0 0 0,-1 1 0,0 0 0,-1 0 0,0 1 0,-1 0 0,0 0 0,-1 1 0,-1 0 0,0 0 0,0 0 0,-1 0 0,1 20 0,-3-25 352,0 1 0,-1 0 0,0-1 0,-1 1 0,0-1 0,0 1 0,-1-1 0,0 1 0,0-1 1,-1 0-1,0 0 0,-1 0 0,0 0 0,0-1 0,-1 1 0,1-1 0,-2 0 0,1 0 0,-1-1 0,0 0 0,0 0 0,-1 0 0,-9 6 0,14-10-280,0-1 0,1 0 1,-1 1-1,0-1 0,0 0 0,0 0 0,0 0 0,0-1 0,0 1 0,-1 0 0,1-1 0,0 0 0,0 1 0,0-1 0,-1 0 0,1 0 0,0 0 0,0 0 0,-1 0 0,1-1 0,-3 0 0,3 0-42,0-1 0,0 1-1,1 0 1,-1-1-1,0 0 1,1 1-1,-1-1 1,1 0-1,-1 0 1,1 0-1,0 0 1,0 0 0,0 0-1,0 0 1,0 0-1,-1-5 1,-1-9-230,0-1-1,1 0 1,1 0 0,0-23-1,1 31-18,0-1-179,0 0 1,1-1-1,0 1 1,1 0-1,0 0 1,0 1 0,1-1-1,0 0 1,1 1-1,0 0 1,8-13-1,-5 12-596,0 1-1,0 0 0,1 0 0,0 1 0,19-15 1,7-1-3676,-1 3-1420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8.122"/>
    </inkml:context>
    <inkml:brush xml:id="br0">
      <inkml:brushProperty name="width" value="0.025" units="cm"/>
      <inkml:brushProperty name="height" value="0.025" units="cm"/>
    </inkml:brush>
  </inkml:definitions>
  <inkml:trace contextRef="#ctx0" brushRef="#br0">11 1 2915,'0'0'16944,"3"10"-15562,-1 2-945,-1-1-1,1 1 0,-2 0 0,1-1 0,-2 1 0,1-1 0,-2 1 1,1-1-1,-6 18 0,-2 20 776,9-48-1100,4-7 502,0-2-691,-1-1 0,1 1 0,-1 0 0,-1-1 0,0 0 0,2-17 0,-1-57-6783,-3 68 4602,6 35-150,-5-18 2073,0-1 0,1 1 1,-1 0-1,0-1 0,1 1 0,-1-1 0,1 0 1,0 1-1,0-1 0,-1 0 0,1 0 0,0 0 1,3 1-1,17 3-4689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8.482"/>
    </inkml:context>
    <inkml:brush xml:id="br0">
      <inkml:brushProperty name="width" value="0.025" units="cm"/>
      <inkml:brushProperty name="height" value="0.025" units="cm"/>
    </inkml:brush>
  </inkml:definitions>
  <inkml:trace contextRef="#ctx0" brushRef="#br0">85 84 2306,'0'0'20008,"-10"-4"-19677,10 4-334,-4-2 67,1 1-1,0-1 1,-1 1 0,1 0-1,-1 0 1,0 1 0,1-1-1,-1 1 1,-5 0 0,7 0 3,0 1 0,0-1 0,1 1 0,-1 0 0,1 0 1,-1-1-1,0 1 0,1 0 0,0 1 0,-1-1 0,1 0 1,0 0-1,-1 1 0,1-1 0,0 0 0,0 1 0,0-1 0,0 1 1,0 0-1,1-1 0,-1 1 0,0 0 0,1-1 0,-1 1 1,1 0-1,0 0 0,-1-1 0,1 1 0,0 2 0,0-2-47,-1 0 0,1-1 1,0 1-1,-1 0 0,1 0 0,0 0 0,0-1 0,0 1 0,1 0 0,-1 0 0,0-1 1,1 1-1,-1 0 0,1-1 0,-1 1 0,1 0 0,0-1 0,0 1 0,0-1 0,0 1 1,0-1-1,0 1 0,0-1 0,0 0 0,1 1 0,-1-1 0,0 0 0,1 0 0,-1 0 0,1 0 1,-1 0-1,4 1 0,-2-2-20,0 1 0,1 0 0,-1-1 1,0 0-1,1 1 0,-1-1 0,1-1 0,-1 1 1,0 0-1,1-1 0,-1 0 0,0 0 1,0 0-1,1 0 0,-1 0 0,0 0 0,4-4 1,-2 2-160,-1-1 1,1 0 0,-1-1 0,0 1 0,-1-1 0,1 0 0,-1 0 0,0 0 0,0 0 0,0 0 0,-1-1 0,0 1 0,0-1 0,0 0-1,1-10 1,-2 14 5,-1 0 0,1 0-1,-1 0 1,1 0 0,-1 0-1,0 0 1,0 0-1,0 0 1,0 0 0,0 0-1,-1 0 1,1 0 0,-1 0-1,1 0 1,-1 0 0,1 0-1,-1 0 1,0 0-1,0 0 1,0 1 0,0-1-1,-1 0 1,1 1 0,0-1-1,-1 1 1,1-1 0,-1 1-1,1 0 1,-1-1-1,0 1 1,1 0 0,-1 0-1,0 0 1,0 0 0,0 1-1,0-1 1,0 0 0,0 1-1,0 0 1,0-1 0,0 1-1,0 0 1,0 0-1,0 0 1,0 0 0,-3 1-1,4-1 150,0 0 0,0 0 0,0 1 0,1-1 0,-1 0 0,0 1 0,0-1 0,1 1-1,-1-1 1,0 1 0,1-1 0,-1 1 0,0-1 0,1 1 0,-1-1 0,1 1 0,-1 0-1,1 0 1,-1-1 0,1 1 0,0 0 0,-1 0 0,1-1 0,0 1 0,-1 0 0,1 0-1,0 0 1,0-1 0,0 1 0,0 0 0,0 0 0,0 0 0,0 0 0,0 0 0,0-1 0,0 1-1,0 0 1,1 0 0,0 1 0,-1 0-47,0 0-1,1 0 1,-1 0 0,1 0-1,0 0 1,0 0 0,0 0-1,0 0 1,0 0 0,0 0-1,0-1 1,0 1 0,1 0-1,2 2 1,18 3-2228,5-4-1474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056"/>
    </inkml:context>
    <inkml:brush xml:id="br0">
      <inkml:brushProperty name="width" value="0.025" units="cm"/>
      <inkml:brushProperty name="height" value="0.025" units="cm"/>
    </inkml:brush>
  </inkml:definitions>
  <inkml:trace contextRef="#ctx0" brushRef="#br0">114 178 8776,'0'0'4549,"-8"-2"-3225,5 2-1160,-1-1 0,1 0 0,0 1 0,0 0 0,-1 0 0,1 0 0,0 0 0,0 1 0,-1-1 0,1 1 0,0-1 0,0 1 1,0 0-1,0 1 0,0-1 0,0 0 0,0 1 0,0 0 0,0 0 0,1-1 0,-1 2 0,1-1 0,-1 0 0,1 0 0,0 1 1,0-1-1,0 1 0,0 0 0,0 0 0,1-1 0,-1 1 0,1 0 0,-2 4 0,1-3 9,0-1 1,1 1-1,-1-1 1,1 1-1,-1 0 0,1 0 1,0 0-1,1 0 0,-1 0 1,1 0-1,-1 0 0,1 0 1,0 0-1,1 0 0,0 4 1,0-6-146,0-1 1,0 1-1,0 0 1,0-1-1,0 1 1,1-1-1,-1 0 1,1 1-1,-1-1 1,1 0-1,-1 0 1,1 0-1,0 0 1,-1 0-1,1 0 1,0 0-1,0-1 1,0 1-1,0 0 1,0-1-1,0 0 1,0 1-1,0-1 0,0 0 1,0 0-1,0 0 1,0-1-1,-1 1 1,1 0-1,3-1 1,2-1-16,-1 1-1,1-1 1,-1-1-1,0 1 1,0-1 0,0 0-1,0 0 1,0-1 0,-1 1-1,1-1 1,-1-1-1,0 1 1,0-1 0,-1 0-1,5-6 1,4-4-149,-1-2 0,-1 0 0,16-32 0,-20 36-25,0 0 0,-1-1 0,-1 0-1,0 0 1,-1 0 0,0-1 0,-2 0 0,1 1-1,-1-17 1,-2 30 159,-1 1-1,1 0 1,-1 0 0,1 0 0,-1 0-1,1 0 1,-1 0 0,1 0-1,-1 0 1,1 0 0,-1 0-1,1 0 1,-1 1 0,1-1-1,-1 0 1,1 0 0,-1 0-1,1 0 1,-1 1 0,1-1-1,0 0 1,-1 1 0,1-1 0,-1 0-1,1 1 1,0-1 0,-1 0-1,1 1 1,-1 0 0,-4 6 68,-1 1 0,1 0 0,1 0-1,0 0 1,0 1 0,0-1 0,1 1 0,0 0 0,1 0 0,-3 16 0,1 7 810,0 59 0,4-86-836,0-1 1,0 1-1,1 0 1,0-1-1,-1 1 0,2 0 1,-1-1-1,0 1 1,1-1-1,0 0 1,0 0-1,0 1 1,1-1-1,-1-1 0,1 1 1,0 0-1,0-1 1,0 1-1,1-1 1,-1 0-1,1 0 1,0 0-1,0-1 1,0 1-1,0-1 0,0 0 1,0 0-1,1 0 1,-1-1-1,1 1 1,-1-1-1,1 0 1,0-1-1,-1 1 1,1-1-1,0 0 0,-1 0 1,1 0-1,0-1 1,-1 1-1,1-1 1,-1 0-1,1-1 1,4-1-1,-2 0-35,0 0 0,-1 0-1,1 0 1,-1-1 0,0 0-1,0 0 1,-1-1 0,1 1-1,-1-1 1,0-1 0,0 1 0,0-1-1,-1 1 1,0-1 0,4-9-1,-2 5-29,-2 0-1,0 0 0,0 0 1,-1-1-1,0 1 0,0-1 1,-1 0-1,-1 0 0,1-14 1,-2 24 25,0 1 0,0 0-1,0-1 1,0 1 0,0 0 0,0-1 0,0 1 0,0 0 0,0-1 0,0 1 0,0 0 0,0-1 0,0 1 0,-1 0 0,1-1 0,0 1 0,0 0 0,0-1 0,0 1 0,-1 0 0,1-1 0,0 1 0,0 0 0,0 0 0,-1-1 0,1 1 0,0 0 0,0 0 0,-1 0 0,1-1 0,0 1 0,-1 0-1,1 0 1,0 0 0,-1 0 0,1 0 0,0-1 0,-1 1 0,1 0 0,0 0 0,-1 0 0,1 0 0,0 0 0,-1 0 0,1 0 0,0 0 0,-1 0 0,1 1 0,0-1 0,-1 0 0,1 0 0,0 0 0,-1 0 0,1 0 0,0 1 0,-1-1 0,1 0 0,0 0 0,0 0 0,-1 1 0,1-1 0,0 0-1,0 0 1,-1 1 0,1-1 0,0 0 0,0 1 0,-1-1 0,-16 21 125,15-18-79,1 0-1,0 0 1,0 1-1,0-1 1,0 0-1,1 0 1,-1 0-1,1 1 1,0-1-1,0 0 1,0 0-1,0 1 1,1-1-1,-1 0 1,3 6-1,-2-8-26,-1 0 0,1 1 1,1-1-1,-1 0 0,0 0 0,0 0 0,0 0 0,1 0 0,-1 0 0,0 0 0,1 0 0,-1 0 1,1-1-1,-1 1 0,1 0 0,-1-1 0,1 0 0,-1 1 0,1-1 0,0 0 0,-1 0 0,1 1 1,-1-1-1,1-1 0,0 1 0,-1 0 0,1 0 0,0-1 0,-1 1 0,1 0 0,-1-1 0,1 0 1,1 0-1,1-1 0,0 0 0,-1 0 1,1 0-1,-1 0 1,1-1-1,-1 0 0,0 1 1,0-1-1,0 0 0,0 0 1,0-1-1,-1 1 1,0-1-1,4-6 0,21-24 70,-25 78-618,-2-30 294,-1-1 294,1-1 1,0 0-1,1 0 0,1 1 0,4 15 1,-6-26-172,0-1 1,1 1 0,0-1-1,-1 1 1,1-1 0,0 1-1,0-1 1,0 0-1,0 1 1,0-1 0,0 0-1,0 0 1,1 1 0,-1-1-1,0 0 1,1 0 0,-1-1-1,0 1 1,3 1-1,-2-2-245,1 1 0,-1-1 0,1 0 0,-1 0-1,0 0 1,1 0 0,-1-1 0,1 1 0,-1-1 0,0 1-1,1-1 1,-1 0 0,0 0 0,0 0 0,0 0-1,0 0 1,4-3 0,14-14-5723,0-8-2307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417"/>
    </inkml:context>
    <inkml:brush xml:id="br0">
      <inkml:brushProperty name="width" value="0.025" units="cm"/>
      <inkml:brushProperty name="height" value="0.025" units="cm"/>
    </inkml:brush>
  </inkml:definitions>
  <inkml:trace contextRef="#ctx0" brushRef="#br0">33 1 10025,'0'0'8803,"-1"12"-7185,-13 139 2608,4-74-2271,2 128 0,8-203-1918,0 0 0,0 0 0,1 1 0,-1-1 0,0 0 0,1 0 1,-1 0-1,1 0 0,0 0 0,0 0 0,0 0 0,0 0 0,0 0 0,0-1 0,2 3 1,-2-3-10,0 0 1,0-1 0,0 1 0,0 0 0,0-1 0,0 1 0,0-1 0,0 0 0,0 1 0,0-1 0,0 0 0,0 0-1,1 1 1,-1-1 0,0 0 0,0 0 0,0 0 0,0 0 0,0-1 0,2 1 0,2-2 4,-1 1-1,0-1 1,1 0 0,-1 0 0,0-1 0,-1 1 0,1-1 0,0 0-1,-1 0 1,1 0 0,-1 0 0,4-6 0,3-4-634,-1-1-1,-1-1 1,0 0 0,0 0 0,-2 0-1,7-22 1,-9 21-2136,0-1 1,0 0-1,0-23 0,-3 9-6263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49.793"/>
    </inkml:context>
    <inkml:brush xml:id="br0">
      <inkml:brushProperty name="width" value="0.025" units="cm"/>
      <inkml:brushProperty name="height" value="0.025" units="cm"/>
    </inkml:brush>
  </inkml:definitions>
  <inkml:trace contextRef="#ctx0" brushRef="#br0">54 159 4164,'-3'3'636,"-1"0"0,1 0 0,0 0 0,0 1 0,0-1 0,0 1 0,1-1 0,-1 1 0,1 0 0,0 0 0,0 0 0,1 1 0,-3 6 1,-10 59 4893,13-64-5190,1-1-1,-1 0 1,1 1 0,0-1 0,1 0-1,-1 0 1,1 1 0,0-1-1,0 0 1,1 0 0,2 8 0,-2-11-234,0 0 1,-1 0 0,1 0-1,0-1 1,0 1-1,0 0 1,0-1 0,1 1-1,-1-1 1,0 0 0,0 0-1,1 0 1,-1 0-1,1 0 1,-1 0 0,1-1-1,-1 1 1,1-1 0,0 0-1,-1 1 1,1-1-1,-1-1 1,1 1 0,4-1-1,1 0-23,-1-1-1,-1 0 1,1 0 0,0 0-1,0-1 1,-1 0-1,0-1 1,1 1 0,-1-1-1,0 0 1,-1-1-1,1 1 1,-1-1-1,9-10 1,-1-1-80,0 0-1,-1-1 1,20-36-1,-16 16-252,-1-1-1,-2-1 0,13-66 0,-37 179 433,4-24 438,-3 95 1,10-131-569,0 0 0,2 0 1,-1 0-1,2-1 0,0 1 0,1 0 1,0-1-1,1 0 0,0 0 0,1-1 1,12 20-1,-16-30-31,-1 1 0,1-1-1,0 0 1,0 0 0,0 0 0,0 0 0,0 0 0,0 0 0,0-1-1,1 1 1,-1-1 0,6 3 0,-8-4-13,1 0 0,-1 0 1,1 0-1,-1 0 0,0 0 0,1 0 0,-1 0 1,1 0-1,-1 0 0,0 0 0,1 0 0,-1 0 1,1 0-1,-1-1 0,0 1 0,1 0 0,-1 0 1,0 0-1,1 0 0,-1-1 0,1 1 0,-1 0 0,0 0 1,0-1-1,1 1 0,-1 0 0,0-1 0,0 1 1,1 0-1,-1-1 0,2-23-85,-5 14-120,1 0-1,-2 0 0,1 0 1,-1 0-1,-1 0 1,0 1-1,-7-11 0,-48-62-1212,43 60 1033,-11-14 141,-33-45 1694,108 83 213,-32 1-1691,142 23 978,-140-25-1868,0 0 1,0-1 0,0-1 0,18-4-1,-4-7-6344,-5-9-7827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0.149"/>
    </inkml:context>
    <inkml:brush xml:id="br0">
      <inkml:brushProperty name="width" value="0.025" units="cm"/>
      <inkml:brushProperty name="height" value="0.025" units="cm"/>
    </inkml:brush>
  </inkml:definitions>
  <inkml:trace contextRef="#ctx0" brushRef="#br0">0 1 18706,'0'0'6918,"30"77"-4964,-13-38-384,0 2-930,-2 6-480,-2-3-96,-1 2-448,-1-5-2242,-1-1-3428,-5-4-9449</inkml:trace>
  <inkml:trace contextRef="#ctx0" brushRef="#br0" timeOffset="1">132 784 21685,'0'0'5381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2.066"/>
    </inkml:context>
    <inkml:brush xml:id="br0">
      <inkml:brushProperty name="width" value="0.025" units="cm"/>
      <inkml:brushProperty name="height" value="0.025" units="cm"/>
    </inkml:brush>
  </inkml:definitions>
  <inkml:trace contextRef="#ctx0" brushRef="#br0">122 475 5830,'-13'6'5044,"4"-3"-4392,-43 19 728,48-20-1271,0 0 1,0 0 0,1 1-1,-1-1 1,1 1 0,-1 0-1,1 0 1,0 0 0,0 0-1,0 0 1,-4 7-1,7-10-107,-1 1 0,1 0 0,0 0-1,0 0 1,-1-1 0,1 1-1,0 0 1,0 0 0,0 0 0,0-1-1,0 1 1,0 0 0,0 0-1,0 0 1,0 0 0,0-1-1,0 1 1,1 0 0,-1 0 0,0 0-1,1-1 1,-1 1 0,0 0-1,1 0 1,-1-1 0,1 1 0,-1 0-1,1-1 1,-1 1 0,1-1-1,0 1 1,-1-1 0,1 1 0,0-1-1,-1 1 1,1-1 0,0 1-1,0-1 1,-1 0 0,1 0-1,0 1 1,1-1 0,41 7 112,-39-6-67,68 2 737,0-3 0,133-16 0,145-45 859,-269 46-1399,1893-400-805,-1643 351 619,-233 52-4456,-126 13 1654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2.986"/>
    </inkml:context>
    <inkml:brush xml:id="br0">
      <inkml:brushProperty name="width" value="0.025" units="cm"/>
      <inkml:brushProperty name="height" value="0.025" units="cm"/>
    </inkml:brush>
  </inkml:definitions>
  <inkml:trace contextRef="#ctx0" brushRef="#br0">53 21 7976,'-9'0'3566,"-30"0"-153,34 0-717,33 0-1903,386-12 2344,193 3-3146,-496 17-1025,-23-1-1285,0-4-3867,-49-3 1392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3.330"/>
    </inkml:context>
    <inkml:brush xml:id="br0">
      <inkml:brushProperty name="width" value="0.025" units="cm"/>
      <inkml:brushProperty name="height" value="0.025" units="cm"/>
    </inkml:brush>
  </inkml:definitions>
  <inkml:trace contextRef="#ctx0" brushRef="#br0">135 1 11819,'0'0'3064,"9"11"-1777,3 2-982,3 3 380,0 1 0,16 26 1,-27-37-603,0 1 1,0 0-1,-1 1 1,1-1-1,-2 1 1,1-1-1,-1 1 1,-1 0 0,1 0-1,-1 0 1,0 12-1,-2-9 17,-1-1 0,0 0-1,-1 0 1,0 0 0,-1 0 0,0-1 0,0 1-1,-1-1 1,0 0 0,-1 0 0,0-1 0,-12 14-1,-12 11 65,-55 47 0,63-60-337,-8 5-2021,12-14-3529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4.559"/>
    </inkml:context>
    <inkml:brush xml:id="br0">
      <inkml:brushProperty name="width" value="0.025" units="cm"/>
      <inkml:brushProperty name="height" value="0.025" units="cm"/>
    </inkml:brush>
  </inkml:definitions>
  <inkml:trace contextRef="#ctx0" brushRef="#br0">16 0 7976,'0'0'9785,"-1"10"-8557,0-4-1046,-2 7 49,1 1 1,1 0-1,0-1 0,1 24 1,0-35-222,1 1 1,-1 0-1,0-1 0,1 1 1,-1-1-1,1 1 1,0-1-1,-1 0 0,1 1 1,0-1-1,1 0 1,-1 1-1,0-1 0,1 0 1,-1 0-1,1 0 1,0 0-1,-1 0 0,1-1 1,0 1-1,0 0 1,0-1-1,1 0 0,-1 1 1,0-1-1,0 0 1,1 0-1,-1 0 0,1 0 1,-1-1-1,1 1 1,-1-1-1,1 1 0,-1-1 1,4 0-1,10-1 98,1-1 1,28-7-1,-34 6-178,0 1 0,0 0 0,1 0 0,-1 1 0,0 0 0,1 1 0,20 3 0,-31-3 72,0 0-1,0 1 0,0-1 0,0 0 0,0 1 0,0-1 0,0 1 1,0-1-1,0 1 0,0-1 0,-1 1 0,1 0 0,0-1 0,0 1 1,0 0-1,-1 0 0,1 0 0,-1 0 0,1-1 0,0 1 0,-1 0 1,0 0-1,1 0 0,-1 0 0,0 0 0,1 0 0,-1 0 0,0 0 1,0 0-1,0 0 0,0 1 0,0-1 0,0 0 0,0 0 0,0 0 1,0 0-1,0 0 0,-1 0 0,1 0 0,0 0 0,-1 0 1,0 1-1,-1 2 83,1 0 0,-1 0 0,0-1 1,0 1-1,0-1 0,-1 0 0,1 1 0,-1-1 1,-5 4-1,-4 2 293,-1-1 0,0 0 0,0-1 0,-1 0 0,0-1 1,-1-1-1,1 0 0,-1-1 0,0-1 0,0 0 0,0-1 0,0 0 0,-29-2 1,43 0-470,0 0 0,0 0 0,0 0 1,0-1-1,1 1 0,-1 0 1,0-1-1,0 1 0,0-1 1,0 1-1,0-1 0,1 1 1,-1-1-1,0 0 0,0 1 1,1-1-1,-1 0 0,1 1 1,-1-1-1,0 0 0,1 0 0,-1 0 1,1 0-1,0 0 0,-1 1 1,1-1-1,0 0 0,0 0 1,-1 0-1,1 0 0,0 0 1,0 0-1,0 0 0,0 0 1,0 0-1,0 0 0,0 0 1,1 0-1,-1 0 0,0 0 0,1 0 1,-1 0-1,0 0 0,1 1 1,-1-1-1,1 0 0,0-1 1,1-2-906,0 0 0,0 0 0,0 0 0,1 0 0,0 0 0,-1 1 0,1 0 0,1-1 0,3-2 0,10-6-3135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8.086"/>
    </inkml:context>
    <inkml:brush xml:id="br0">
      <inkml:brushProperty name="width" value="0.025" units="cm"/>
      <inkml:brushProperty name="height" value="0.025" units="cm"/>
    </inkml:brush>
  </inkml:definitions>
  <inkml:trace contextRef="#ctx0" brushRef="#br0">171 26 6406,'0'0'13565,"-8"-5"-11371,0 2-1779,1 0 0,-1 0 0,0 0 0,0 1 0,0 0 1,-13-1-1,19 3-364,0-1 0,1 1 1,-1 0-1,0 0 0,0 0 0,0 0 1,0 0-1,0 0 0,1 1 1,-1-1-1,0 1 0,0-1 1,1 1-1,-1 0 0,0-1 1,1 1-1,-1 0 0,0 0 1,1 0-1,-1 0 0,1 1 1,0-1-1,-1 0 0,1 1 0,0-1 1,0 0-1,0 1 0,0 0 1,0-1-1,0 1 0,0 0 1,1-1-1,-1 1 0,0 0 1,1 0-1,0-1 0,-1 1 1,1 0-1,0 0 0,0 0 0,0 3 1,0-2-188,0 0 0,1 0 0,-1 1 1,1-1-1,0 0 0,0 0 0,0 0 0,0 0 0,1 0 1,-1-1-1,1 1 0,-1 0 0,1-1 0,0 1 1,0-1-1,0 1 0,1-1 0,-1 0 0,0 0 0,1 0 1,3 2-1,8 4-935,0 0 0,0-2 0,21 8 0,-23-10 345,0 1 0,0 0 1,15 10-1,-26-15 794,-1 0 0,1 0 1,-1 1-1,0-1 0,1 1 0,-1-1 1,1 0-1,-1 1 0,0-1 1,1 1-1,-1-1 0,0 1 0,1-1 1,-1 1-1,0-1 0,0 1 0,1-1 1,-1 1-1,0-1 0,0 1 1,0 0-1,0-1 0,0 1 0,0-1 1,0 1-1,0-1 0,0 1 1,0 0-1,0-1 0,0 1 0,0-1 1,0 1-1,-1-1 0,1 1 0,0-1 1,0 1-1,-1-1 0,1 1 1,0-1-1,-1 1 0,1-1 0,0 1 1,-1-1-1,1 0 0,-1 1 0,1-1 1,-1 0-1,1 1 0,-1-1 1,1 0-1,-1 1 0,1-1 0,-1 0 1,0 0-1,-36 16 2067,32-14-1923,-87 26 2105,29-21-7629,44-7-4981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6.051"/>
    </inkml:context>
    <inkml:brush xml:id="br0">
      <inkml:brushProperty name="width" value="0.025" units="cm"/>
      <inkml:brushProperty name="height" value="0.025" units="cm"/>
    </inkml:brush>
  </inkml:definitions>
  <inkml:trace contextRef="#ctx0" brushRef="#br0">91 232 7815,'0'0'2253,"8"-1"342,1 2-1581,15-2 226,-4-7 2677,-20 8-3851,1-1-1,-1 1 1,0 0 0,1 0-1,-1 0 1,0-1 0,1 1-1,-1 0 1,0 0 0,0-1-1,1 1 1,-1 0 0,0-1 0,0 1-1,1 0 1,-1-1 0,0 1-1,0 0 1,0-1 0,0 1-1,1 0 1,-1-1 0,0 1-1,0-1 1,0 1 0,0 0 0,0-1-1,0 1 1,0-1 0,0 1-1,0 0 1,0-1 0,0 1-1,0-1 1,-1 1 0,1 0-1,0-1 1,0 1 0,0 0 0,0-1-1,-1 1 1,1 0 0,0-1-1,0 1 1,-1 0 0,1-1-1,0 1 1,0 0 0,-1 0-1,1-1 1,0 1 0,-1 0 0,1 0-1,-1 0 1,1 0 0,0-1-1,-1 1 1,1 0 0,-1 0-1,-23-7-429,17 7 369,0 0 1,0 1 0,0 0 0,0 0 0,0 1 0,0 0 0,1 0 0,-1 0 0,1 1 0,-8 4 0,10-5 24,1 0 0,0 0 0,0 0 1,1 1-1,-1-1 0,0 1 1,1 0-1,-1 0 0,1 0 0,0 0 1,0 0-1,0 0 0,1 1 1,-1-1-1,1 0 0,0 1 0,0 0 1,0-1-1,0 1 0,0 0 1,1 3-1,0-6-25,0 0-1,0 0 1,0 0 0,0-1-1,0 1 1,0 0 0,0 0 0,0 0-1,1 0 1,-1-1 0,0 1-1,1 0 1,-1 0 0,1-1 0,-1 1-1,1 0 1,-1-1 0,1 1-1,-1 0 1,1-1 0,0 1 0,-1-1-1,1 1 1,0-1 0,-1 1-1,2 0 1,28 5 185,32-14 203,-49 4-349,-1 0 0,1-1 0,-1-1 0,0 0 0,0-1 0,0 0 0,-1-1 0,0 0 0,-1 0 0,0-2 0,17-18 0,-24 22-170,-10 14 12,-11 20 18,16-24 91,1 0 0,-1 0 1,1 0-1,0 0 0,0 0 0,0 0 0,1 0 1,0 1-1,-1-1 0,1 0 0,1 0 0,-1 1 1,1-1-1,1 7 0,-1-9 23,0 0 0,1 0 0,-1-1 0,0 1 1,1 0-1,0 0 0,-1-1 0,1 1 0,0-1 0,0 1 0,0-1 0,0 0 0,0 0 0,0 0 0,0 0 1,0 0-1,0 0 0,0-1 0,1 1 0,-1-1 0,0 1 0,0-1 0,1 0 0,-1 0 0,0 0 0,4-1 0,3 1 52,-1-2-1,0 1 0,0-1 0,0 0 0,0-1 0,-1 0 0,1 0 0,-1 0 0,0-1 0,1 0 0,-2-1 0,1 0 0,6-5 1,-4 2-33,0 0 0,-1 0 0,0 0 1,0-1-1,-1 0 0,0-1 1,-1 0-1,9-18 0,-11 12 192,-10 11-173,5 6-66,-1 0-1,1-1 1,-1 1-1,1 0 1,-1 0-1,1 0 1,0 0-1,0 0 1,0 0-1,-1 1 1,1-1-1,0 0 1,0 0-1,0 1 1,-1 2-1,-1 2 9,0 0-1,0 1 0,1-1 1,0 1-1,0-1 0,0 1 1,1 0-1,0 0 0,0 0 1,1 0-1,0 14 0,1-20 18,-1 0-1,1 0 1,0 1-1,0-1 0,-1 0 1,1 0-1,0 0 0,0 0 1,0 0-1,0 0 0,1 0 1,-1 0-1,0-1 1,0 1-1,0 0 0,1-1 1,-1 1-1,0-1 0,1 1 1,-1-1-1,0 0 0,1 1 1,-1-1-1,1 0 1,-1 0-1,1 0 0,-1 0 1,0 0-1,1 0 0,-1 0 1,1-1-1,-1 1 0,2-1 1,3 0 62,0 0 0,0 0 0,-1 0 0,1-1 0,-1 0 0,1 0 0,6-3 1,27-32 165,-18 17-196,-21 19-55,0 1 0,0 0 0,0 0-1,0 0 1,0-1 0,0 1-1,0 0 1,0 0 0,0 0-1,0-1 1,0 1 0,1 0 0,-1 0-1,0 0 1,0 0 0,0-1-1,0 1 1,0 0 0,0 0-1,1 0 1,-1 0 0,0 0 0,0 0-1,0 0 1,1-1 0,-1 1-1,0 0 1,0 0 0,0 0-1,1 0 1,-1 0 0,0 0 0,0 0-1,0 0 1,1 0 0,-1 0-1,0 0 1,0 0 0,0 0-1,1 0 1,-1 0 0,0 0 0,0 0-1,0 0 1,0 1 0,1-1-1,-1 0 1,0 0 0,0 0-1,0 0 1,1 0 0,-1 0 0,0 1-1,0-1 1,0 2 6,0 0 1,1 1-1,-1-1 0,0 0 1,1 0-1,0 1 1,-1-1-1,1 0 0,0 0 1,0 0-1,0 0 0,0 0 1,1 0-1,-1 0 0,1-1 1,-1 1-1,1 0 1,-1-1-1,1 1 0,0-1 1,0 1-1,0-1 0,0 0 1,0 0-1,0 0 1,0 0-1,0 0 0,0 0 1,0-1-1,0 1 0,1-1 1,-1 1-1,0-1 0,0 0 1,1 0-1,3 0 1,-1 0 23,1 0 1,0-1-1,0 1 1,-1-1 0,1 0-1,0-1 1,-1 1 0,1-1-1,-1 0 1,1 0-1,-1-1 1,0 0 0,8-5-1,-10 6-22,0-1 1,0 1-1,0-1 0,-1 0 0,1 0 1,-1-1-1,1 1 0,-1 0 0,0-1 1,0 1-1,-1-1 0,1 0 0,-1 0 1,1 1-1,-1-1 0,-1 0 0,1 0 0,0 0 1,-1 0-1,0 0 0,0 0 0,-1-6 1,1 9-17,-1 1 0,1-1 0,-1 0 0,0 0 0,0 0 0,1 1 0,-1-1 0,0 1 0,0-1 0,0 0 0,0 1 0,0 0 0,0-1 0,0 1 0,0-1 0,0 1 0,0 0 0,0 0 0,0 0 0,0-1 0,0 1 0,0 0 0,0 0 0,0 1 0,0-1 1,0 0-1,0 0 0,0 0 0,0 1 0,0-1 0,0 0 0,0 1 0,0-1 0,0 1 0,0-1 0,1 1 0,-2 0 0,-36 21-210,3 15 190,34-36 32,-1 1-1,1 0 1,0 0-1,-1 0 0,1 0 1,0 0-1,0 1 0,0-1 1,1 0-1,-1 0 0,0 1 1,1-1-1,0 0 1,-1 1-1,1-1 0,0 0 1,0 1-1,0-1 0,1 3 1,0-4 7,-1 0 0,1 0 0,0-1 0,0 1 0,0 0 1,-1 0-1,1-1 0,0 1 0,0 0 0,0-1 0,0 1 0,0-1 1,1 1-1,-1-1 0,0 0 0,0 1 0,0-1 0,0 0 0,0 0 1,0 0-1,1 0 0,1 0 0,34-1 113,-28 1-75,-1-1-53,0 0 0,0-1 0,0 1 1,0-2-1,14-5 0,-15 5-389,0 0 0,0 1 0,0 0 0,1 0 1,-1 1-1,11-1 0,-18 4-261,0-1 647,0 0 0,0 0 0,1 0-1,-1 0 1,0 0 0,0 0 0,0 0 0,1 0 0,-1-1 0,0 1 0,1 0 0,-1 0 0,1 0 0,-1 0 0,1-1 0,0 1 0,-1 0 0,1 0 0,0-1 0,-1 1 0,1 0 0,0-1 0,0 1 0,-1-1 0,1 1 0,1 0 0,3-2 31,0 1-1,-1-1 0,1 0 1,-1 0-1,1 0 0,-1 0 1,1-1-1,-1 0 1,0 0-1,0 0 0,0 0 1,6-5-1,46-39-1057,-44 35 496,1-2 6,0 1 0,-1-2 1,20-27-1,-27 34 592,-1 0 1,0 0 0,-1 0 0,1 0-1,-2-1 1,1 1 0,-1-1 0,0 0-1,0 0 1,-1 0 0,0-9-1,-5 11 665,-7 12-479,-7 12-152,11-1-14,0 0 0,2 1 0,0 0 0,1 1 0,1-1-1,1 0 1,0 1 0,2 0 0,0-1 0,4 35-1,-4-52-61,0 0-1,0 0 0,0 0 1,1 0-1,-1 0 0,0 0 1,0 0-1,0 0 0,1 0 0,-1 0 1,0 0-1,1 0 0,-1 0 1,1 0-1,-1-1 0,1 1 0,0 0 1,-1 0-1,1 0 0,0-1 1,-1 1-1,1 0 0,0-1 1,0 1-1,0-1 0,-1 1 0,1-1 1,0 1-1,0-1 0,0 0 1,0 1-1,0-1 0,0 0 0,0 0 1,0 0-1,0 0 0,0 0 1,0 0-1,0 0 0,0 0 1,0 0-1,0 0 0,0 0 0,0-1 1,0 1-1,0 0 0,1-1 1,3-1 45,-1 0 0,0 0 1,0 0-1,0-1 1,0 1-1,0-1 1,0 0-1,5-6 0,-6 5-43,1 1 0,-1-2 0,0 1 0,0 0 0,-1 0 0,1-1 0,-1 0 0,0 1 0,0-1 0,-1 0 1,1 0-1,-1 0 0,0 0 0,0 0 0,-1-6 0,1 11-19,-1-1 1,0 1 0,1 0 0,-1-1 0,0 1 0,1 0 0,-1-1 0,1 1 0,-1 0 0,1 0 0,-1 0 0,0-1 0,1 1 0,-1 0 0,1 0-1,-1 0 1,1 0 0,-1 0 0,1 0 0,-1 0 0,1 0 0,-1 0 0,1 0 0,-1 0 0,1 0 0,-1 0 0,1 1 0,-1-1 0,1 0 0,-1 0-1,0 0 1,1 1 0,-1-1 0,1 0 0,-1 0 0,0 1 0,1-1 0,0 1 0,28 13-136,-22-10 195,3 0 23,1 0 1,0-1-1,0 0 1,0-1-1,0 0 1,1-1 0,-1 0-1,20-1 1,-30 0-50,-1 0 1,1-1 0,0 1 0,-1 0 0,1 0 0,0 0 0,-1-1 0,1 1 0,0 0 0,-1 0 0,1-1 0,-1 1 0,1-1 0,-1 1 0,1-1 0,-1 1 0,1 0-1,-1-1 1,1 0 0,-1 1 0,0-1 0,1 1 0,-1-1 0,0 1 0,1-1 0,-1 0 0,0 1 0,0-1 0,0 0 0,0 1 0,1-1 0,-1 0 0,0 1-1,0-1 1,0 0 0,0 1 0,-1-1 0,1 0 0,0 1 0,0-1 0,0 0 0,0 1 0,-1-1 0,1 1 0,-1-2 0,1 0 39,-1 0-1,1 1 1,-1-1 0,0 0 0,0 0 0,0 0-1,0 1 1,0-1 0,0 1 0,-1-1 0,1 1 0,0-1-1,-1 1 1,1 0 0,-4-3 0,3 4-72,0-1 0,1 1 0,-1-1 0,0 1 0,0 0 0,0 0 0,0-1 0,0 1 0,0 1 0,0-1 0,0 0 0,0 0 1,0 1-1,0-1 0,0 1 0,0 0 0,1-1 0,-1 1 0,0 0 0,0 0 0,1 0 0,-1 0 0,0 0 0,1 1 0,0-1 0,-1 1 0,1-1 0,0 0 0,-1 1 1,1 0-1,0-1 0,0 1 0,0 0 0,0 0 0,1-1 0,-2 4 0,1-2-2,0-1-1,0 1 1,0 0 0,0 0 0,0 0-1,1 0 1,-1 0 0,1 0-1,0 0 1,0 0 0,0 0 0,0 0-1,1 0 1,-1 0 0,1 0-1,0 0 1,0 0 0,0 0 0,0 0-1,0 0 1,1-1 0,-1 1-1,4 4 1,0-4-16,0 1 1,0 0-1,1-1 0,-1 0 1,1-1-1,0 1 0,0-1 1,0 0-1,0 0 1,0-1-1,1 0 0,-1 0 1,9 0-1,7 0-1841,-1-1 0,38-5 0,-13-6-5610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6.771"/>
    </inkml:context>
    <inkml:brush xml:id="br0">
      <inkml:brushProperty name="width" value="0.025" units="cm"/>
      <inkml:brushProperty name="height" value="0.025" units="cm"/>
    </inkml:brush>
  </inkml:definitions>
  <inkml:trace contextRef="#ctx0" brushRef="#br0">57 0 15663,'0'0'1452,"0"16"187,1 6-1028,1 1 0,1-1 1,1 0-1,0 0 0,13 34 1,-12-43-448,0 0 0,0 0 0,1-1 0,1 0 0,0 0 0,1 0 0,0-1 0,1 0 0,0-1 0,14 13 0,-9-15-407,-11-13-681,-17-19-557,-6 4-290,-2 1 1,-31-21 0,27 20 2851,-35-31-1,61 50-194,89 8 1002,7-1-1769,-35-12-3759,-37-5-2478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7.474"/>
    </inkml:context>
    <inkml:brush xml:id="br0">
      <inkml:brushProperty name="width" value="0.025" units="cm"/>
      <inkml:brushProperty name="height" value="0.025" units="cm"/>
    </inkml:brush>
  </inkml:definitions>
  <inkml:trace contextRef="#ctx0" brushRef="#br0">23 157 12460,'0'0'5883,"-6"-8"-4741,4 6-1102,0 0 1,1 0-1,0 0 0,-1 0 1,1 0-1,0 0 0,0 0 1,0-1-1,0 1 0,0 0 0,1-1 1,-1 1-1,1-1 0,-1 1 1,1-1-1,0-2 0,1 2 25,0 0 0,1 0 0,-1 0 0,1 0 0,0 0 0,0 0 0,0 0 0,0 0 0,0 1 0,0-1 0,1 1 0,0 0 0,-1 0 0,1 0-1,4-3 1,3-3 69,0 1-1,1 0 1,-1 1-1,1 0 1,1 0-1,-1 2 1,1-1-1,-1 1 1,1 1-1,20-4 0,-31 7-138,-1 0 0,1 0 0,0 0 0,-1 0 0,1 0-1,0 1 1,-1-1 0,1 0 0,-1 0 0,1 0 0,0 1-1,-1-1 1,1 0 0,-1 0 0,1 1 0,-1-1 0,1 1 0,-1-1-1,1 0 1,-1 1 0,1-1 0,-1 1 0,1-1 0,-1 1-1,0 0 1,1-1 0,-1 1 0,0-1 0,1 2 0,0 24 100,-15 24 178,-1-19-221,10-24-71,1 1 0,0-1-1,0 1 1,1 1 0,0-1-1,0 0 1,1 1 0,0 0-1,0-1 1,0 19 0,3-27 32,-1 1 0,1 0-1,0 0 1,0-1 0,-1 1 0,1-1 0,0 1 0,0 0 0,0-1 0,0 1 0,0-1-1,0 0 1,0 1 0,0-1 0,0 0 0,0 0 0,0 1 0,0-1 0,0 0 0,0 0-1,0 0 1,0 0 0,0 0 0,0-1 0,0 1 0,0 0 0,0 0 0,0-1-1,0 1 1,1-1 0,33-10 682,-16 0-634,-1-1 0,0-1-1,-1 0 1,-1-1 0,0-1 0,0-1-1,25-34 1,-40 49-216,-18 35-261,15-29 412,-1 0-1,2 0 1,-1 0 0,0 0-1,1 0 1,0 0 0,0 1 0,1-1-1,-1 9 1,2-13 27,-1 1-1,1-1 1,-1 1-1,1-1 1,-1 0-1,1 1 1,0-1-1,0 0 1,0 1-1,-1-1 1,1 0 0,0 0-1,1 0 1,-1 0-1,0 0 1,0 0-1,0 0 1,1 0-1,-1 0 1,0-1-1,1 1 1,-1-1 0,0 1-1,1-1 1,-1 1-1,1-1 1,-1 0-1,1 1 1,-1-1-1,1 0 1,-1 0-1,1 0 1,0 0-1,-1-1 1,3 0 0,5 0 75,-1 0 1,-1-1-1,1-1 1,0 1 0,0-1-1,-1-1 1,0 1 0,1-1-1,-1-1 1,-1 1 0,1-1-1,-1 0 1,6-6 0,-5 4-66,0 1 1,0-1-1,-1 0 1,0-1-1,-1 1 1,1-1-1,-2 0 1,1 0-1,-1-1 1,0 0-1,3-10 1,-6 12-50,-2 15-233,0 1 0,1-1 0,0 1 0,2 14 0,-2-21-50,0 0 0,1 0 1,-1 0-1,1 0 0,-1 0 0,1 0 0,0 0 0,0 0 0,-1-1 0,2 1 0,-1 0 0,0-1 0,0 1 0,0 0 0,1-1 0,-1 0 0,1 1 0,-1-1 1,1 0-1,-1 0 0,1 0 0,0 0 0,0 0 0,-1 0 0,4 1 0,19 0-8568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8.377"/>
    </inkml:context>
    <inkml:brush xml:id="br0">
      <inkml:brushProperty name="width" value="0.025" units="cm"/>
      <inkml:brushProperty name="height" value="0.025" units="cm"/>
    </inkml:brush>
  </inkml:definitions>
  <inkml:trace contextRef="#ctx0" brushRef="#br0">42 185 5894,'0'0'4527,"0"-9"-2018,-1-23-888,1 30-1272,0 0 1,0 0 0,0 0 0,0 0 0,-1 0 0,1 0 0,-1 0 0,1 0 0,-1 0 0,1 0 0,-1 0-1,0 1 1,0-1 0,0 0 0,0 0 0,-1 1 0,1-1 0,-2-1 0,2 4-260,-1 1 0,1 0 0,-1 0 0,1 0 0,0-1 0,0 1 0,0 0 0,0 1 0,0-1 1,0 0-1,0 0 0,1 0 0,-1 0 0,1 1 0,-1 2 0,-9 76 36,9-73-65,1 0 1,0 0-1,1 0 0,0 0 1,0 0-1,0 0 0,1 0 1,3 8-1,-5-15-25,0 0 1,1 0-1,-1 0 0,0-1 1,1 1-1,-1 0 1,1 0-1,-1 0 0,1 0 1,-1-1-1,1 1 0,0 0 1,-1-1-1,1 1 0,0 0 1,0-1-1,-1 1 0,1-1 1,0 1-1,0-1 1,0 1-1,0-1 0,-1 0 1,1 1-1,0-1 0,0 0 1,0 0-1,0 0 0,0 0 1,2 0-1,-1 0 57,0-1 0,0 0-1,-1 0 1,1 0 0,0 0 0,0-1-1,-1 1 1,1 0 0,-1-1 0,1 1 0,-1-1-1,1 1 1,0-3 0,4-4 67,-1 0-1,0-1 1,0 1 0,-1-1 0,3-10 0,-3 6-224,-1 0 1,-1-1 0,0 1 0,-1-1-1,0 1 1,-1-1 0,-1 1 0,0-1-1,-1 1 1,0-1 0,-1 1 0,-6-16-1,9 28 41,-1 0 0,1 0 0,0 0 0,0 0 0,-1 0 0,1 1-1,-1-1 1,1 0 0,-1 0 0,1 1 0,-1-1 0,1 0 0,-1 1-1,1-1 1,-1 1 0,0-1 0,0 0 0,1 1 0,-1-1-1,0 1 1,0 0 0,1-1 0,-1 1 0,0 0 0,0-1 0,-1 1-1,1 1 1,1-1-1,-1 1 0,0-1 0,0 1 1,1 0-1,-1 0 0,0-1 0,1 1 1,-1 0-1,1 0 0,-1 0 0,1 0 1,-1-1-1,1 1 0,0 0 0,-1 0 1,1 0-1,0 2 0,-7 49-277,7-48 291,0 0-1,0 0 0,0-1 1,1 1-1,0 0 1,0 0-1,0 0 0,0-1 1,0 1-1,1-1 0,0 1 1,-1-1-1,1 1 1,1-1-1,-1 0 0,0 0 1,1 0-1,-1 0 1,1-1-1,4 4 0,-4-4 59,0-1-1,0 1 0,0-1 1,0 0-1,0 0 0,0 0 1,1 0-1,-1 0 1,0-1-1,1 1 0,-1-1 1,0 0-1,1 0 0,-1-1 1,0 1-1,1-1 0,-1 1 1,0-1-1,0 0 0,1 0 1,-1 0-1,0-1 0,0 1 1,4-3-1,5-5 39,-1 0 0,1-1 0,-1 0-1,-1-1 1,0 0 0,0-1 0,-1 0 0,-1 0 0,0-1-1,-1 0 1,0 0 0,9-27 0,-17 217-818,2-174 564,-1 1-1,0-1 0,1 0 1,0 0-1,-1 1 0,1-1 1,1 0-1,-1 0 0,0 0 1,1 0-1,0 0 0,-1 0 1,1 0-1,0-1 0,0 1 1,1-1-1,3 4 0,-5-5-32,1 0-1,0 1 1,0-1 0,0 0-1,0-1 1,0 1 0,0 0-1,0 0 1,1-1-1,-1 0 1,0 1 0,0-1-1,0 0 1,1 0 0,-1 0-1,0 0 1,0 0-1,0-1 1,1 1 0,-1-1-1,0 1 1,0-1 0,0 0-1,0 0 1,0 0-1,0 0 1,3-2 0,15-14-6211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8.753"/>
    </inkml:context>
    <inkml:brush xml:id="br0">
      <inkml:brushProperty name="width" value="0.025" units="cm"/>
      <inkml:brushProperty name="height" value="0.025" units="cm"/>
    </inkml:brush>
  </inkml:definitions>
  <inkml:trace contextRef="#ctx0" brushRef="#br0">111 130 16624,'0'0'977,"-10"8"165,3-3-1097,-51 41 1154,55-43-1028,0-1 0,0 1 0,0 0 0,1 0 1,-1 0-1,1 0 0,0 1 0,0-1 0,0 0 0,0 1 0,0 0 0,1-1 1,0 1-1,-1 0 0,2 0 0,-1 0 0,0 6 0,1-9-159,1 0 1,0 0-1,0-1 0,0 1 1,0 0-1,0-1 0,0 1 0,0-1 1,1 1-1,-1-1 0,0 0 0,0 0 1,0 1-1,0-1 0,1 0 1,-1 0-1,0 0 0,0 0 0,0 0 1,0 0-1,1-1 0,1 1 0,30-5 336,19-17-182,-46 18-173,1 1-1,0-1 0,0 1 1,1 1-1,-1-1 0,1 1 1,-1 0-1,1 1 0,-1 0 1,1 0-1,0 1 0,0 0 0,10 1 1,-16 0-2,0 0-1,0 0 1,0 0 0,0 0 0,0 0 0,0 1-1,0-1 1,-1 1 0,1-1 0,0 1 0,-1 0-1,1 0 1,-1 0 0,0-1 0,2 5 0,-2-4 17,0-1 0,0 1 0,0-1 1,0 1-1,0-1 0,0 1 1,0-1-1,0 1 0,1-1 0,-1 0 1,0 0-1,1 0 0,-1 0 1,1 0-1,-1 0 0,1 0 0,0 0 1,-1-1-1,1 1 0,2 0 1,-3-2 11,0 0 0,0 1 1,1-1-1,-1 0 0,0 0 1,0 0-1,0 0 0,-1 0 1,1 0-1,0 0 1,0 0-1,-1-1 0,1 1 1,0 0-1,-1 0 0,1-1 1,-1 1-1,0 0 0,1-1 1,-1 1-1,0-1 1,0 1-1,0-2 0,5-35 79,-10-56-2207,0 19-7561,6 60 6429,2 3-892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9.458"/>
    </inkml:context>
    <inkml:brush xml:id="br0">
      <inkml:brushProperty name="width" value="0.025" units="cm"/>
      <inkml:brushProperty name="height" value="0.025" units="cm"/>
    </inkml:brush>
  </inkml:definitions>
  <inkml:trace contextRef="#ctx0" brushRef="#br0">15 51 8456,'0'0'6796,"-1"10"-6257,-11 92 2669,11-93-2922,1 1-1,0-1 1,0 0 0,1 0 0,0 0 0,1 0 0,0 0 0,0 0 0,1 0 0,6 14 0,-8-23-279,-1 1 1,0 0 0,0 0 0,1 0-1,-1 0 1,1-1 0,-1 1 0,1 0 0,-1 0-1,1-1 1,0 1 0,-1 0 0,1-1-1,0 1 1,-1-1 0,1 1 0,0-1 0,0 1-1,-1-1 1,1 1 0,0-1 0,0 0-1,0 1 1,0-1 0,0 0 0,-1 0-1,1 0 1,0 0 0,0 0 0,0 0 0,0 0-1,0 0 1,0 0 0,0 0 0,0 0-1,-1-1 1,1 1 0,0 0 0,0-1-1,0 1 1,0 0 0,-1-1 0,1 1 0,0-1-1,0 1 1,-1-1 0,1 0 0,0 1-1,-1-1 1,1 0 0,-1 1 0,1-1 0,-1 0-1,1 0 1,-1 1 0,1-1 0,-1 0-1,0 0 1,1-1 0,2-5-24,0 1 1,0-1-1,-1 1 1,0-1-1,0 0 1,0-9-1,0-27-1140,-2 43 1101,0 0-1,0 0 1,0 0-1,0 0 0,0 0 1,0 0-1,0-1 1,0 1-1,0 0 0,0 0 1,0 0-1,-1 0 1,1 0-1,0 0 0,0 0 1,0 0-1,-2 26-165,1-16 232,1 0 0,0 1 0,0-1 0,1 1 0,0-1 1,1 0-1,4 15 0,-5-23 19,0 0 1,0 0 0,0 0-1,0 0 1,1 0-1,-1 0 1,1 0 0,-1 0-1,1 0 1,-1-1 0,1 1-1,0 0 1,0-1-1,0 0 1,0 1 0,2 0-1,-1-1 30,0 0 0,0-1-1,1 1 1,-1-1 0,0 1-1,0-1 1,1 0 0,-1 0-1,0 0 1,0-1 0,0 1 0,1-1-1,-1 0 1,0 0 0,3-1-1,2-2-4,-1 0-1,1 0 0,-1-1 0,0 0 1,-1 0-1,1 0 0,-1-1 1,0 0-1,-1 0 0,10-13 1,-7 7-26,1 0 0,-2-1 1,0 0-1,0 0 1,6-20-1,-7 11 4,-1 0 0,-2 0 1,0-1-1,0-40 0,-6 52-24,-1 16-77,-4 19-44,5 8 207,2 0 1,5 47 0,-2-64-67,0 1 0,1 0 0,1-1 0,0 1 1,1-1-1,13 27 0,-8-31 33,-7-17-467,-3 3 259,0 1-1,-1 0 0,1-1 0,0 1 1,-1 0-1,0-1 0,1 1 1,-1 0-1,0 0 0,0 0 0,-2-3 1,-12-12-619,0 1 1,-1 1-1,-21-15 1,-21-20 1809,57 49-1012,1 1 0,-1 0 0,1 0-1,0-1 1,-1 1 0,1 0 0,0-1 0,-1 1 0,1 0-1,0-1 1,-1 1 0,1 0 0,0-1 0,0 1-1,-1-1 1,1 1 0,0 0 0,0-1 0,0 1 0,0-1-1,0 1 1,0-1 0,-1 1 0,1-1 0,0 1-1,0-1 1,0 1 0,1-1 0,-1 1 0,0-1-1,0 1 1,0 0 0,0-1 0,0 1 0,0-1 0,1 1-1,-1-1 1,0 1 0,0 0 0,1-1 0,-1 1-1,0-1 1,1 1 0,-1 0 0,0-1 0,1 1 0,-1 0-1,1 0 1,-1-1 0,0 1 0,1 0 0,-1 0-1,1 0 1,-1-1 0,1 1 0,-1 0 0,0 0-1,1 0 1,-1 0 0,1 0 0,-1 0 0,1 0 0,-1 0-1,1 0 1,-1 0 0,1 0 0,-1 0 0,1 0-1,0 1 1,47-1-420,-35 0 570,61 0-1102,-23 0-6143,-25 0 53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2:59.909"/>
    </inkml:context>
    <inkml:brush xml:id="br0">
      <inkml:brushProperty name="width" value="0.025" units="cm"/>
      <inkml:brushProperty name="height" value="0.025" units="cm"/>
    </inkml:brush>
  </inkml:definitions>
  <inkml:trace contextRef="#ctx0" brushRef="#br0">37 0 14958,'0'0'2958,"-5"9"-2398,0 1-127,0 1-1,1 0 1,0-1-1,0 1 1,1 1-1,-1 11 1,3-17-194,0 1 0,1-1 0,-1 1 0,1-1 0,1 1 0,-1-1 1,1 1-1,0-1 0,1 1 0,-1-1 0,1 0 0,1 0 0,-1 0 0,5 8 0,12 13 16,-13-21-207,-1 1-1,0 0 1,0 1 0,-1-1-1,0 1 1,0 0-1,4 13 1,-8-20 58,0-26 460,-1-42-750,3-80-2183,-2 145 2347,1-1 1,-1 1-1,1-1 1,0 0-1,0 1 1,0 0 0,0-1-1,0 1 1,0 0-1,1-1 1,-1 1-1,1 0 1,0 0 0,-1 0-1,1 0 1,0 1-1,0-1 1,0 0-1,1 1 1,-1-1 0,0 1-1,0 0 1,1 0-1,-1 0 1,1 0-1,-1 0 1,1 0-1,-1 1 1,1-1 0,0 1-1,-1 0 1,1 0-1,0 0 1,-1 0-1,1 0 1,-1 1 0,1-1-1,0 1 1,-1-1-1,1 1 1,-1 0-1,1 0 1,-1 0 0,0 0-1,1 1 1,-1-1-1,0 1 1,0-1-1,4 4 1,-5-3 23,0-1 0,0 0 0,0 0 0,0 1 0,0-1 0,0 0 0,0 1 0,-1-1 0,1 1 0,0-1 0,-1 1 0,1-1 0,-1 1 0,1 0 0,-1-1 0,0 1 0,0 0 0,0-1 0,0 1 0,0-1 0,0 1 0,0 0 0,-1-1 0,0 4 0,0-3 12,-1 1-1,1-1 1,-1 0 0,1 0-1,-1 0 1,0 0-1,0 0 1,0 0 0,-1 0-1,1 0 1,0-1-1,-1 1 1,-2 1-1,-4 1 6,0 0-1,0-1 0,0 0 0,0-1 1,0 1-1,-1-2 0,-13 2 0,23-3-92,0 0-1,0 0 0,-1 0 0,1 0 1,0 0-1,-1 0 0,1 0 0,0 0 0,-1 0 1,1 0-1,0 0 0,-1 0 0,1 0 0,0 0 1,-1-1-1,1 1 0,0 0 0,0 0 1,-1 0-1,1-1 0,0 1 0,0 0 0,-1 0 1,1 0-1,0-1 0,0 1 0,0 0 0,-1 0 1,1-1-1,0 1 0,0 0 0,0-1 1,0 1-1,0 0 0,0-1 0,0 1 0,0 0 1,-1-1-1,1 1 0,0 0 0,0 0 0,0-1 1,1 1-1,-1 0 0,0-1 0,0 1 1,0 0-1,0-1 0,0 1 0,0 0 0,0-1 1,0 1-1,1 0 0,-1 0 0,0-1 0,0 1 1,0 0-1,1-1 0,12-16-6646,4 4 239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0.578"/>
    </inkml:context>
    <inkml:brush xml:id="br0">
      <inkml:brushProperty name="width" value="0.025" units="cm"/>
      <inkml:brushProperty name="height" value="0.025" units="cm"/>
    </inkml:brush>
  </inkml:definitions>
  <inkml:trace contextRef="#ctx0" brushRef="#br0">10 8 12684,'0'0'6993,"-1"10"-6192,-1 1-486,0 0 128,0-1 0,1 1 0,0 0 0,1-1 0,0 1 1,0-1-1,4 20 0,-3-29-416,-1 0-1,0 0 1,1-1 0,-1 1 0,1 0 0,-1-1 0,1 1 0,-1 0 0,1-1 0,-1 1 0,1-1 0,0 1-1,-1-1 1,1 1 0,0-1 0,-1 1 0,1-1 0,0 0 0,0 1 0,-1-1 0,1 0 0,0 0-1,0 0 1,0 1 0,-1-1 0,1 0 0,0 0 0,0 0 0,0 0 0,0 0 0,-1-1 0,1 1 0,0 0-1,0 0 1,0 0 0,-1-1 0,1 1 0,0 0 0,0-1 0,-1 1 0,1-1 0,0 1 0,-1-1-1,1 1 1,0-2 0,2 0 21,-1 0 0,0 0-1,1 0 1,-1-1-1,0 1 1,0-1 0,-1 1-1,1-1 1,0 0 0,1-4-1,-1-1-143,0-1 0,-1 1 0,0 0 0,0-1 0,-1 0 0,0 1 0,0-1 0,-1 1 0,-3-15-1,1 24-830,2 12 691,1-10 235,0-1 0,0 1 0,0-1 0,0 1 0,1 0 0,-1-1 0,1 1 0,0-1 0,0 1 0,2 4 0,-1-5 40,0 1-1,0-1 1,0 1-1,1-1 1,-1 0 0,1 0-1,0 0 1,-1 0-1,1-1 1,0 1 0,0-1-1,0 1 1,0-1 0,0 0-1,1 0 1,-1-1-1,0 1 1,0 0 0,1-1-1,-1 0 1,0 0-1,0 0 1,1 0 0,-1-1-1,0 1 1,0-1-1,1 0 1,-1 0 0,0 0-1,0 0 1,0 0-1,0-1 1,0 1 0,0-1-1,-1 0 1,1 0 0,-1 0-1,1 0 1,-1-1-1,1 1 1,-1-1 0,0 1-1,0-1 1,-1 0-1,1 1 1,0-1 0,-1 0-1,0 0 1,1 0-1,-1-1 1,-1 1 0,1 0-1,0 0 1,-1 0-1,1-7 1,-1 10-52,0-1 0,0 1-1,0 0 1,0 0 0,1-1 0,-1 1-1,0 0 1,0-1 0,0 1 0,0 0-1,0-1 1,0 1 0,0 0 0,0-1 0,0 1-1,0 0 1,-1-1 0,1 1 0,0 0-1,0-1 1,0 1 0,0 0 0,0 0-1,-1-1 1,1 1 0,0 0 0,0 0-1,0-1 1,-1 1 0,1 0 0,0 0 0,0-1-1,-1 1 1,1 0 0,0 0 0,0 0-1,-1 0 1,1 0 0,0-1 0,-1 1-1,1 0 1,0 0 0,-1 0 0,1 0-1,0 0 1,-1 0 0,1 0 0,0 0-1,-1 0 1,1 0 0,-10 13-337,10-10 371,-1 0 0,0 0 0,1 0-1,0 0 1,-1 0 0,1 0 0,1 0 0,-1 0-1,0 0 1,1 0 0,-1 0 0,1 0 0,0-1 0,1 5-1,0-6 30,0 1 0,-1-1 1,1 0-1,0 0 0,0 0 0,0 0 0,0 0 0,0 0 0,0 0 0,0-1 0,1 1 0,-1-1 0,0 1 0,0-1 0,0 0 0,1 0 0,-1 0 0,0 0 0,3-1 0,0 1-35,-1-1-1,1 0 0,0 0 0,-1-1 1,1 1-1,-1-1 0,0 0 0,1 0 0,-1 0 1,0-1-1,0 1 0,-1-1 0,1 0 1,0 0-1,-1-1 0,0 1 0,0-1 1,0 0-1,0 1 0,0-1 0,-1 0 1,0-1-1,2-3 0,-3 14 16,-1 0 1,1 0-1,0 0 1,1 0-1,-1 0 0,1 0 1,0 0-1,1 0 1,-1 0-1,5 5 1,-5-8-147,0 0 0,0-1 0,0 1 1,0-1-1,0 1 0,1-1 1,-1 0-1,1 1 0,0-2 1,0 1-1,3 2 0,-4-3-257,0 0 0,0-1 0,1 1 0,-1-1 0,0 1 0,0-1 0,0 0 0,1 1 0,-1-1 0,0-1-1,3 1 1,3-4-3113,-3-8-2146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0.932"/>
    </inkml:context>
    <inkml:brush xml:id="br0">
      <inkml:brushProperty name="width" value="0.025" units="cm"/>
      <inkml:brushProperty name="height" value="0.025" units="cm"/>
    </inkml:brush>
  </inkml:definitions>
  <inkml:trace contextRef="#ctx0" brushRef="#br0">1 1 13229,'0'0'8968,"64"13"-12812,-41-7-2049,-4-1-1474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261"/>
    </inkml:context>
    <inkml:brush xml:id="br0">
      <inkml:brushProperty name="width" value="0.025" units="cm"/>
      <inkml:brushProperty name="height" value="0.025" units="cm"/>
    </inkml:brush>
  </inkml:definitions>
  <inkml:trace contextRef="#ctx0" brushRef="#br0">112 1 14382,'0'0'6737,"-9"0"-6155,-1 0-168,0 1 1,0 1 0,0-1 0,-15 6 0,22-6-272,1 0 1,-1 0-1,0 0 0,1 1 0,-1-1 0,0 1 0,1 0 0,0-1 0,-1 1 0,-3 5 1,5-6-141,1 0 1,-1 0-1,0 1 1,1-1-1,-1 0 1,1 0-1,-1 1 1,1-1-1,0 1 1,-1-1-1,1 0 1,0 1-1,0-1 1,0 1-1,0-1 1,0 1-1,1-1 1,-1 0-1,0 1 1,1-1-1,-1 0 1,1 1-1,-1-1 1,2 2-1,1 1-1,1-1-1,0 0 1,0-1-1,0 1 1,0-1-1,1 0 1,-1 0-1,1 0 1,-1-1-1,1 1 0,0-1 1,-1 0-1,6 0 1,5 3-183,-1 0-32,40 12-413,-51-15 600,-1 0 0,1 0 0,-1 0 0,1 0 0,-1 1 0,0-1 0,1 1 0,-1-1 0,0 1 0,0 0 0,0 0 0,-1 0 0,1 0 0,0 0 0,-1 0 0,2 3 0,-2-4 33,-1-1-1,0 1 1,0 0 0,0 0-1,0 0 1,0 0 0,0 0-1,0 0 1,0-1 0,0 1-1,0 0 1,-1 0 0,1 0-1,0 0 1,0 0 0,-1-1-1,1 1 1,-1 0 0,1 0-1,-1-1 1,1 1 0,-1 0-1,1-1 1,-1 1 0,-1 0-1,-25 16 147,-31-1 28,55-15-239,-1 0 1,0 0-1,1 0 0,-1-1 1,0 0-1,1 0 0,-1 0 0,0 0 1,0 0-1,1-1 0,-5-1 1,-4-12-3336,10-14-3861,5 7-369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003"/>
    </inkml:context>
    <inkml:brush xml:id="br0">
      <inkml:brushProperty name="width" value="0.025" units="cm"/>
      <inkml:brushProperty name="height" value="0.025" units="cm"/>
    </inkml:brush>
  </inkml:definitions>
  <inkml:trace contextRef="#ctx0" brushRef="#br0">16 15 5477,'0'0'16816,"-2"12"-15679,-5 46 788,1 70-1,9-113-1722,5-17 464,6-20 89,-10 1-783,-2 0 0,0 0 1,-2-29-1,-1 22-309,1 27 102,16 25-203,-12-20 440,1 1 0,0-1 1,0 0-1,0 0 0,1 0 0,-1-1 1,1 0-1,0 0 0,0 0 0,0-1 1,0 0-1,0 0 0,1 0 0,-1-1 1,1 0-1,-1 0 0,0-1 0,1 0 1,9 0-1,-10 0 6,0-1 0,0 1 0,0-1-1,0 0 1,0 0 0,0-1 0,-1 1 0,1-2 0,0 1 0,-1 0 0,0-1 0,1 0 0,-1 0 0,0-1-1,0 1 1,-1-1 0,1 0 0,-1-1 0,0 1 0,0-1 0,4-5 0,-7 8-15,0 1 1,0-1 0,0 1-1,0-1 1,0 1-1,0-1 1,0 0 0,-1 1-1,1-1 1,-1 0-1,1 0 1,-1 1 0,0-1-1,1 0 1,-1 0-1,0 0 1,0 1 0,-1-1-1,1 0 1,0 0-1,0 0 1,-1 1 0,1-1-1,-1 0 1,0 1-1,0-1 1,1 0 0,-1 1-1,0-1 1,0 1-1,0-1 1,0 1 0,-1 0-1,1-1 1,0 1-1,-1 0 1,1 0 0,-1 0-1,1 0 1,-1 0-1,1 0 1,-1 0 0,0 0-1,1 1 1,-1-1-1,-2 0 1,0 0-17,0 1 0,0-1 0,0 1 0,0-1 0,0 1 0,0 1 0,0-1 0,0 0 0,0 1 0,0 0 0,0 0 0,0 0-1,0 1 1,1-1 0,-1 1 0,0 0 0,1 0 0,-1 0 0,1 0 0,-5 4 0,-3 6 37,1 1 0,0-1 0,-11 20 0,18-28 2,1-1-1,0 1 1,0 0 0,0 0-1,0 0 1,1 0-1,0 0 1,0 0-1,0 1 1,0-1-1,0 0 1,1 1 0,0-1-1,0 0 1,0 1-1,0-1 1,2 7-1,0-9-66,-1 0-1,0-1 0,0 1 0,1-1 1,-1 1-1,1-1 0,-1 0 1,1 1-1,0-1 0,0 0 0,-1 0 1,1 0-1,0 0 0,0-1 0,0 1 1,0-1-1,0 1 0,0-1 1,0 1-1,0-1 0,3 0 0,54 0-2808,-43 0 1627,31-3-2830,4-10-2375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635"/>
    </inkml:context>
    <inkml:brush xml:id="br0">
      <inkml:brushProperty name="width" value="0.025" units="cm"/>
      <inkml:brushProperty name="height" value="0.025" units="cm"/>
    </inkml:brush>
  </inkml:definitions>
  <inkml:trace contextRef="#ctx0" brushRef="#br0">1 45 13357,'0'0'2674,"8"1"-336,83 11 2979,-91-14-5300,-1 1 0,1 0 0,0-1 0,-1 1 0,1 0 0,-1-1-1,0 1 1,1 0 0,-1 0 0,0 0 0,0-1 0,1 1 0,-1 0-1,0 0 1,0 0 0,0 0 0,-1 1 0,0-2 0,0 1-51,0 0 1,0 0-1,1 1 0,-1-1 1,0 1-1,0-1 1,0 1-1,0 0 1,0 0-1,0 0 1,0 0-1,0 0 0,0 0 1,-3 1-1,4-1 45,0 1-1,1-1 1,-1 1-1,0-1 0,0 1 1,0-1-1,1 1 0,-1-1 1,0 1-1,1-1 1,-1 1-1,0 0 0,1 0 1,-1-1-1,1 1 1,-1 0-1,1 0 0,0 0 1,-1-1-1,1 1 1,0 0-1,-1 0 0,1 0 1,0 0-1,0 0 1,0 0-1,0 0 0,0 0 1,0-1-1,0 1 0,0 1 1,1-1 12,0 0 1,0 0 0,0-1-1,-1 1 1,1 0-1,0-1 1,0 1 0,0-1-1,0 1 1,0-1-1,0 1 1,0-1-1,1 0 1,-1 0 0,0 1-1,0-1 1,0 0-1,0 0 1,0 0-1,0 0 1,2 0 0,32 0 323,-30 0-279,5-1-47,-1 0 0,1-1 0,-1 0 0,0 0 0,0-1 0,1 0 0,-2-1 0,1 0 0,0 0 1,7-6-1,40-17 83,-57 70-336,1-40 240,-1-2 36,1 0-1,0 1 0,0-1 1,0 0-1,0 0 0,0 0 1,0 0-1,0 0 0,0 1 1,0-1-1,0 0 0,1 0 1,-1 0-1,1 0 1,-1 0-1,0 0 0,1 0 1,0 0-1,-1 0 0,1 0 1,0 0-1,-1 0 0,1 0 1,0 0-1,0-1 0,0 1 1,0 0-1,0-1 1,0 1-1,0 0 0,0-1 1,0 1-1,0-1 0,0 0 1,1 1-1,4 0 45,-1-1 0,0 1 0,0-1-1,1-1 1,-1 1 0,0-1 0,7-1 0,-7 1-537,1-1-1,-1 1 1,0-1 0,1 0 0,-1-1 0,6-3 0,12-15-8488,-14 6-3469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3:01.978"/>
    </inkml:context>
    <inkml:brush xml:id="br0">
      <inkml:brushProperty name="width" value="0.025" units="cm"/>
      <inkml:brushProperty name="height" value="0.025" units="cm"/>
    </inkml:brush>
  </inkml:definitions>
  <inkml:trace contextRef="#ctx0" brushRef="#br0">46 0 7399,'0'0'15246,"-40"67"-14413,34-42 32,6 3-256,0-3-193,0 1-256,7-1-32,3-5-96,-1 1-544,1-6-2211,-2-6-1569,0-6-6214</inkml:trace>
  <inkml:trace contextRef="#ctx0" brushRef="#br0" timeOffset="1">18 336 13132,'0'0'13165,"11"53"-13101,-2-49-1345,0-4-3236,-4 0-4964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7.162"/>
    </inkml:context>
    <inkml:brush xml:id="br0">
      <inkml:brushProperty name="width" value="0.025" units="cm"/>
      <inkml:brushProperty name="height" value="0.025" units="cm"/>
    </inkml:brush>
  </inkml:definitions>
  <inkml:trace contextRef="#ctx0" brushRef="#br0">249 1 10154,'0'0'5130,"-8"6"-3774,0 2-1125,1 0 0,0 0 0,0 0 0,1 1 0,0-1 0,0 2 0,1-1 0,0 1 0,1-1 0,-5 18 0,-14 56 734,5 1 1,3 1-1,-5 101 0,9 262 241,11-364-1159,-41 775 1159,29-754-979,-19 210 2082,36-377-8106,0 21-748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8.205"/>
    </inkml:context>
    <inkml:brush xml:id="br0">
      <inkml:brushProperty name="width" value="0.025" units="cm"/>
      <inkml:brushProperty name="height" value="0.025" units="cm"/>
    </inkml:brush>
  </inkml:definitions>
  <inkml:trace contextRef="#ctx0" brushRef="#br0">51 162 4548,'0'0'5969,"-9"2"-3466,-27 6-1109,31-4 759,16-2-1481,17 1-193,338 1 645,507-60 0,-710 36-1084,479-53-68,4 37 1227,284 85 1604,-724-26-2586,226 23-76,-1-38-67,-426-9-33,1 0-1,-1 0 0,0 0 1,1 0-1,-1-1 0,0 0 1,9-5-1,-14 7-63,1 0 1,0-1-1,0 1 1,-1-1-1,1 1 1,-1-1 0,1 1-1,0-1 1,-1 1-1,1-1 1,-1 1-1,1-1 1,-1 0-1,0 1 1,1-1-1,-1 0 1,0 0-1,1 1 1,-1-1-1,0 0 1,0 0-1,1-1 1,-2 1-126,1 0-1,-1 0 1,1 0 0,-1 0-1,0 0 1,1 0 0,-1 0-1,0 0 1,0 0-1,0 0 1,0 0 0,1 0-1,-1 1 1,0-1 0,0 0-1,-1 1 1,1-1 0,0 1-1,0-1 1,-2 0 0,-11-6-3872,-1-1-2653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48.566"/>
    </inkml:context>
    <inkml:brush xml:id="br0">
      <inkml:brushProperty name="width" value="0.025" units="cm"/>
      <inkml:brushProperty name="height" value="0.025" units="cm"/>
    </inkml:brush>
  </inkml:definitions>
  <inkml:trace contextRef="#ctx0" brushRef="#br0">38 11 5990,'0'0'18022,"12"-3"-16970,-3 1-977,-1 0 1,1 1 0,-1 0 0,1 0-1,0 1 1,0 0 0,0 1-1,-1 0 1,1 0 0,12 4 0,67 21-27,-1 4 1,99 49 0,-185-79-48,-1 0 0,1 0 0,-1 0 1,0 0-1,1 0 0,-1 0 0,0 1 0,1-1 0,-1 0 0,1 0 0,-1 0 1,0 1-1,1-1 0,-1 0 0,0 0 0,1 1 0,-1-1 0,0 0 1,0 1-1,1-1 0,-1 0 0,0 1 0,0-1 0,0 0 0,1 1 0,-1-1 1,0 0-1,0 1 0,0-1 0,0 1 0,0-1 0,0 0 0,0 1 1,0-1-1,0 1 0,0-1 0,0 1 0,0-1 0,0 0 0,0 1 0,0-1 1,0 1-1,0-1 0,-1 0 0,1 1 0,0-1 0,0 0 0,0 1 1,-1-1-1,1 0 0,0 1 0,0-1 0,-1 0 0,1 0 0,0 1 1,-1-1-1,1 0 0,0 0 0,-1 1 0,1-1 0,0 0 0,-1 0 0,1 0 1,-1 0-1,1 0 0,-1 1 0,-32 10 236,27-9-187,-274 92 1887,221-70-4356,-59 35 0,94-45-3513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0.005"/>
    </inkml:context>
    <inkml:brush xml:id="br0">
      <inkml:brushProperty name="width" value="0.025" units="cm"/>
      <inkml:brushProperty name="height" value="0.025" units="cm"/>
    </inkml:brush>
  </inkml:definitions>
  <inkml:trace contextRef="#ctx0" brushRef="#br0">1 873 8680,'0'0'10560,"15"-12"-9519,36-36-525,-2-1 0,56-75 0,-89 104-498,169-232 211,-156 208-184,-3-1 0,-1-2 0,35-94 0,-56 130 14,-1-1 1,-1 0 0,1 0-1,-2 0 1,1-20-1,-9 37 710,4 8-725,0 0 1,1 0-1,0 0 0,1 0 0,1 0 1,0 1-1,3 17 0,-2-11 72,1 5 50,2 0 0,1 0-1,1 0 1,1 0 0,1-1 0,20 41 0,27 37-1367,7-13-5934,-48-71-2367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232"/>
    </inkml:context>
    <inkml:brush xml:id="br0">
      <inkml:brushProperty name="width" value="0.025" units="cm"/>
      <inkml:brushProperty name="height" value="0.025" units="cm"/>
    </inkml:brush>
  </inkml:definitions>
  <inkml:trace contextRef="#ctx0" brushRef="#br0">90 232 4228,'5'-13'3534,"3"-8"-2192,-1-1 0,-2 1 1,0-1-1,-1 0 0,-1 0 0,0-36 1,-3 57-1282,0-1 1,0 1-1,0 0 1,-1-1-1,1 1 1,0 0 0,-1 0-1,1 0 1,-1-1-1,1 1 1,-1 0-1,1 0 1,-1 0-1,0 0 1,0 0 0,1 0-1,-1 0 1,0 0-1,0 0 1,0 0-1,0 0 1,0 1 0,0-1-1,-1 0 1,1 1-1,0-1 1,0 1-1,0-1 1,-1 1 0,1 0-1,0-1 1,0 1-1,-1 0 1,1 0-1,0 0 1,-1 0-1,1 0 1,0 0 0,0 0-1,-1 0 1,1 1-1,0-1 1,0 0-1,-1 1 1,1-1 0,0 1-1,0 0 1,0-1-1,0 1 1,0 0-1,0-1 1,0 1-1,0 0 1,0 0 0,0 0-1,0 0 1,0 0-1,1 0 1,-1 0-1,0 0 1,0 2 0,-5 14 137,2 0 1,0 1-1,0-1 1,2 1 0,0 0-1,1 18 1,9 109 805,-1-105-863,1 0 0,2-1 1,17 41-1,-12-36 259,17 82 1,-30-109 11,-5-14-107,-11-22 48,-15-43-183,-79-233-412,108 294 233,-1 0-1,0 0 0,1 0 0,-1 0 0,1 0 0,0 0 1,-1 0-1,1 0 0,0 0 0,0-1 0,0 1 1,-1 0-1,1 0 0,0 0 0,0 0 0,1 0 1,-1 0-1,0 0 0,0-1 0,0 1 0,1 0 0,-1 0 1,1 0-1,-1 0 0,1 0 0,-1 0 0,1 0 1,1-1-1,0 1-35,1 0 0,0 0 0,-1 1 1,1-1-1,0 1 0,0 0 0,-1-1 0,1 1 0,0 1 1,2-1-1,10 0 2,5 1-516,-3-1-776,-1 0 0,1-1 0,-1 0 0,21-5 0,6-11-4752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557"/>
    </inkml:context>
    <inkml:brush xml:id="br0">
      <inkml:brushProperty name="width" value="0.025" units="cm"/>
      <inkml:brushProperty name="height" value="0.025" units="cm"/>
    </inkml:brush>
  </inkml:definitions>
  <inkml:trace contextRef="#ctx0" brushRef="#br0">98 1 15214,'0'0'1986,"-68"53"-480,52-19-513,5-1-225,9 2-383,2-3-289,0 2-64,8-2 0,8-1-32,3-6 32,3 0-384,2-7-417,1-4-544,3-10-513,0-4-993,-2-10-1473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1.915"/>
    </inkml:context>
    <inkml:brush xml:id="br0">
      <inkml:brushProperty name="width" value="0.025" units="cm"/>
      <inkml:brushProperty name="height" value="0.025" units="cm"/>
    </inkml:brush>
  </inkml:definitions>
  <inkml:trace contextRef="#ctx0" brushRef="#br0">187 1 13068,'0'0'3332,"-53"63"-1411,32-22-543,2 2-289,2 3-481,4-4-255,0-5-225,11-9-96,2-7-64,0-12-513,5-13-2434,3-18 65,-8-10-802,0-5-2177</inkml:trace>
  <inkml:trace contextRef="#ctx0" brushRef="#br0" timeOffset="1">1 77 12524,'0'0'7559,"31"50"-6662,-3-44-481,10-4-288,3-2 0,4 0-544,-5-9-1730,-4-4-2723,-9-7-3683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2.240"/>
    </inkml:context>
    <inkml:brush xml:id="br0">
      <inkml:brushProperty name="width" value="0.025" units="cm"/>
      <inkml:brushProperty name="height" value="0.025" units="cm"/>
    </inkml:brush>
  </inkml:definitions>
  <inkml:trace contextRef="#ctx0" brushRef="#br0">19 1 9257,'0'0'8456,"-16"49"-7239,16-27 128,7 0-96,10 3-480,1 0-320,3 1-257,-4 5-96,-3 2-64,-7 6 0,-7 9 32,0 2-64,-15-1-577,-10-5-1088,-6-12-2884,-2-18-8615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362"/>
    </inkml:context>
    <inkml:brush xml:id="br0">
      <inkml:brushProperty name="width" value="0.025" units="cm"/>
      <inkml:brushProperty name="height" value="0.025" units="cm"/>
    </inkml:brush>
  </inkml:definitions>
  <inkml:trace contextRef="#ctx0" brushRef="#br0">258 0 7143,'-10'2'8130,"-11"1"-7229,-1 0-1,1 2 1,0 1-1,0 1 1,1 0 0,0 2-1,0 0 1,1 1-1,-27 19 1,45-28-894,0 0 0,0-1 0,-1 1 0,1 0 0,0 0 1,0 0-1,0 0 0,0 0 0,0 1 0,1-1 0,-1 0 0,0 0 0,1 0 0,-1 1 0,0-1 0,1 0 0,-1 1 1,1-1-1,0 1 0,0-1 0,-1 0 0,1 1 0,0-1 0,0 1 0,0-1 0,0 1 0,1 1 0,0-1-17,0 0-1,1 0 1,-1 0-1,1-1 1,-1 1-1,1 0 0,0-1 1,0 0-1,-1 1 1,1-1-1,0 0 0,0 0 1,0 0-1,0 0 1,3 1-1,8 2-520,0 0 0,0 0 0,0-2 0,24 3-1,-32-5 233,44-1-3603,-16-9-1660,-1-11-1875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2.818"/>
    </inkml:context>
    <inkml:brush xml:id="br0">
      <inkml:brushProperty name="width" value="0.025" units="cm"/>
      <inkml:brushProperty name="height" value="0.025" units="cm"/>
    </inkml:brush>
  </inkml:definitions>
  <inkml:trace contextRef="#ctx0" brushRef="#br0">11 209 16752,'0'0'2370,"-1"14"-2306,-8 336-367,9-275-905,1-82 228,0 0-1,0 1 1,0-1-1,1 1 1,4-11-1,4-11-647,7-52-2756,9-88-1,-19 84 5427,-4 1 5591,-5 118-373,0-18-5845,0 0-1,2 0 1,0 0 0,1 0 0,0 0 0,2 0 0,0 0 0,6 18-1,-4-23-233,1 0-1,0 0 1,1-1-1,1 0 1,0 0-1,0 0 1,15 13-1,-18-19-114,-1-1 0,1 0 0,1 0 0,-1 0 0,1-1 0,-1 0 0,1 0 0,0 0 0,0-1 0,0 0 0,0 0 0,0-1 0,1 1 0,-1-1 0,1-1 0,-1 1 0,10-1 0,-11-1 43,-1-1 0,1 1 0,-1-1 0,0 0 0,1 0 0,-1-1 0,0 1 0,0-1 0,0 0 0,-1 0 0,1 0 0,-1 0 0,1-1 0,-1 1 0,0-1 0,-1 0 0,1 0 0,-1 0 0,1 0 0,-1 0 0,0-1 0,-1 1 0,3-9 0,4-11 284,-1-1 0,7-49 1,-9 38-244,-2 0 1,-1-1-1,-1 1 1,-9-71-1,-2 74-177,10 32-11,0 0 0,0 0 0,-1 0 0,1 0 0,0 0 0,-1 1 0,1-1 0,-1 0 0,1 0 0,-1 0 0,1 1 0,-1-1 0,0 0 0,1 1 0,-1-1 0,0 0 0,0 1 0,1-1-1,-1 1 1,0-1 0,0 1 0,0 0 0,0-1 0,0 1 0,0 0 0,1 0 0,-1-1 0,0 1 0,0 0 0,-2 0 0,2 1-133,1 0 1,-1 0-1,0-1 0,0 1 0,0 0 1,0 0-1,1 0 0,-1 0 1,0 1-1,1-1 0,-1 0 1,1 0-1,0 0 0,-1 0 0,1 1 1,0-1-1,-1 0 0,1 0 1,0 1-1,0-1 0,0 0 1,0 2-1,0 37-4243,1-32 2003,-1 15-3771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144"/>
    </inkml:context>
    <inkml:brush xml:id="br0">
      <inkml:brushProperty name="width" value="0.025" units="cm"/>
      <inkml:brushProperty name="height" value="0.025" units="cm"/>
    </inkml:brush>
  </inkml:definitions>
  <inkml:trace contextRef="#ctx0" brushRef="#br0">22 225 16688,'0'0'1810,"11"-2"-705,-3 0-996,-1 0 0,0 0 0,1-1 0,-1 0 0,0 0 0,-1 0 0,1-1 0,-1 0 0,1-1 1,-1 1-1,-1-1 0,1 0 0,-1-1 0,1 1 0,6-11 0,-7 9 21,0 0 0,0 0 0,0-1 0,-1 1 0,0-1 0,-1 0 0,1 0 0,-2-1 0,1 1 0,-1-1 0,0 1 1,-1-1-1,1-14 0,-2 21-106,-1 1 0,1 0 0,0 0 0,0 0 1,-1 0-1,1 0 0,0 0 0,-1 0 0,1 0 1,-1 0-1,1 0 0,-1 0 0,0 0 0,1 0 1,-1 0-1,0 1 0,0-1 0,0 0 0,0 0 1,1 1-1,-1-1 0,0 1 0,0-1 0,0 0 1,0 1-1,0 0 0,0-1 0,-1 1 0,1 0 1,0 0-1,0-1 0,0 1 0,0 0 0,0 0 1,0 0-1,0 0 0,-1 0 0,1 1 0,0-1 1,-2 1-1,-1-1 12,-1 1 1,1 1-1,-1-1 0,1 0 1,0 1-1,0 0 0,0 0 1,-1 1-1,-3 2 1,-2 4 5,0 1 0,1 0 1,0 0-1,1 1 1,0 0-1,1 0 1,0 1-1,-8 20 1,10-22-27,1-1 1,1 1 0,0 0-1,0 1 1,1-1 0,0 1-1,1-1 1,0 1 0,1-1-1,0 1 1,2 16-1,-1-26-21,-1 1-1,0-1 1,1 1-1,-1-1 0,1 1 1,-1-1-1,1 1 1,0-1-1,0 0 0,0 0 1,0 1-1,0-1 1,0 0-1,0 0 0,0 0 1,0 0-1,0 0 1,1 0-1,-1 0 0,0-1 1,0 1-1,1 0 1,2 0-1,0 0-108,-1 0 0,1-1-1,0 1 1,0-1 0,0 0 0,0 0 0,-1 0 0,1-1 0,5-1-1,2 0-581,0-2-1,0 1 1,0-1-1,-1-1 0,16-9 1,19-19-3596,-3-5-1522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503"/>
    </inkml:context>
    <inkml:brush xml:id="br0">
      <inkml:brushProperty name="width" value="0.025" units="cm"/>
      <inkml:brushProperty name="height" value="0.025" units="cm"/>
    </inkml:brush>
  </inkml:definitions>
  <inkml:trace contextRef="#ctx0" brushRef="#br0">118 72 9001,'-7'9'3699,"7"-8"-3655,-24 30 3269,-20 35 1,38-56-2876,0 0 0,1 1 0,0-1 0,1 1 0,0 0 0,1 0 0,0 0 0,0 0 0,0 18-1,3-28-430,0 1-1,0-1 1,0 0 0,1 1-1,-1-1 1,0 0-1,1 1 1,-1-1-1,1 0 1,-1 1-1,1-1 1,0 0-1,0 0 1,0 0-1,-1 1 1,1-1-1,0 0 1,0 0-1,0-1 1,1 1-1,-1 0 1,0 0-1,0 0 1,0-1-1,1 1 1,-1 0-1,0-1 1,1 1-1,-1-1 1,0 0-1,1 1 1,-1-1-1,0 0 1,1 0-1,-1 0 1,1 0-1,-1 0 1,1 0-1,-1-1 1,3 1 0,1-1 30,1 0 0,0 0 1,0 0-1,-1-1 0,1 0 1,-1 0-1,0 0 0,1-1 1,4-3-1,0-1 75,-1-1-1,0 0 1,-1-1 0,0 1-1,0-2 1,-1 1-1,0-1 1,0 0 0,-1-1-1,-1 1 1,0-1 0,0 0-1,-1 0 1,0-1-1,-1 0 1,-1 1 0,0-1-1,0 0 1,-1 0 0,0 0-1,-2-15 1,0 24-174,0-1-1,0 0 1,0 1 0,0-1 0,-1 1 0,0-1-1,1 1 1,-1 0 0,-1 0 0,1 0 0,0 0-1,-1 0 1,1 0 0,-1 1 0,0-1 0,0 1-1,0 0 1,0 0 0,0 0 0,-1 0 0,1 0 0,0 1-1,-1-1 1,1 1 0,-1 0 0,0 0 0,1 1-1,-1-1 1,0 1 0,0-1 0,1 1 0,-1 0-1,0 1 1,0-1 0,1 1 0,-1 0 0,0-1-1,1 1 1,-7 3 0,-5 16-1772,13-7-713,9-6-3855,10-7 513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3.844"/>
    </inkml:context>
    <inkml:brush xml:id="br0">
      <inkml:brushProperty name="width" value="0.025" units="cm"/>
      <inkml:brushProperty name="height" value="0.025" units="cm"/>
    </inkml:brush>
  </inkml:definitions>
  <inkml:trace contextRef="#ctx0" brushRef="#br0">31 0 8168,'0'0'12080,"0"15"-11108,-13 121 412,-4 58 158,16-177-1499,4 46 25,-3-62-68,1 1 1,-1 0-1,0 0 1,1 0-1,0-1 0,-1 1 1,1 0-1,0 0 1,0-1-1,0 1 0,0-1 1,0 1-1,0-1 1,0 1-1,0-1 0,1 0 1,-1 1-1,0-1 1,1 0-1,-1 0 0,1 0 1,0 0-1,-1 0 1,1-1-1,0 1 0,-1 0 1,5 0-1,-4-1 8,1 0 0,0-1-1,-1 0 1,1 1 0,-1-1-1,1 0 1,-1 0-1,1 0 1,-1 0 0,0-1-1,1 1 1,-1-1 0,0 1-1,0-1 1,0 0 0,0 0-1,0 0 1,-1 0 0,1 0-1,0 0 1,1-4 0,34-58 225,-32 53-213,22-43-3,36-106 0,-41 67-2736,-22 93 2618,0 0 0,0 1 0,0-1 0,0 0-1,-1 0 1,1 0 0,0 0 0,0 0 0,0 0 0,0 0 0,0 0 0,0 0 0,0 0 0,0 0 0,0 0 0,0 0 0,0 0 0,-1 0 0,1 0 0,0 0-1,0 0 1,0 0 0,0 0 0,0 0 0,0 0 0,0 0 0,0 0 0,0 0 0,-1 0 0,1 0 0,0 0 0,0 0 0,0 0 0,0 0 0,0 0 0,0 0-1,0 0 1,0 0 0,0 0 0,0 0 0,0 0 0,-1 0 0,1 0 0,0-1 0,0 1 0,0 0 0,0 0 0,0 0 0,0 0 0,-11 16-2146,-12 23-121,3 5 1843,-19 54 1,34-82 1019,0 0 0,2 0-1,0 0 1,0 0 0,2 1 0,0-1 0,2 22-1,0-34-427,-1-1 0,1 1 0,0-1 0,0 0 0,0 0 0,1 1 0,-1-1 0,1 0 0,0 0 0,0 0 0,0-1-1,0 1 1,0 0 0,1-1 0,-1 0 0,1 1 0,0-1 0,-1 0 0,1 0 0,0 0 0,0-1 0,6 3 0,-5-2-340,0-1 0,0 1 0,1-1 0,-1 0 0,1 0 0,-1-1 0,1 1 0,-1-1 0,1 0 1,6-1-1,-10 1 70,0-1 0,1 1 1,-1-1-1,0 1 0,0-1 1,0 1-1,0-1 0,0 0 1,0 1-1,0-1 0,0 0 1,0 0-1,0 0 0,0 0 0,-1 0 1,1 0-1,0 0 0,-1 0 1,1 0-1,0 0 0,-1 0 1,1-2-1,-1 3 194,9-19-6734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203"/>
    </inkml:context>
    <inkml:brush xml:id="br0">
      <inkml:brushProperty name="width" value="0.025" units="cm"/>
      <inkml:brushProperty name="height" value="0.025" units="cm"/>
    </inkml:brush>
  </inkml:definitions>
  <inkml:trace contextRef="#ctx0" brushRef="#br0">75 1 13613,'0'0'3427,"-39"49"-1281,26-12-576,0 6-225,7 5-576,2 0-33,4-1 97,0-5-449,1-2-319,10-6-33,2-3-289,3-4-575,-3-3-930,5-6-929,-3-11-2017,0-7-4389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545"/>
    </inkml:context>
    <inkml:brush xml:id="br0">
      <inkml:brushProperty name="width" value="0.025" units="cm"/>
      <inkml:brushProperty name="height" value="0.025" units="cm"/>
    </inkml:brush>
  </inkml:definitions>
  <inkml:trace contextRef="#ctx0" brushRef="#br0">38 0 19314,'0'0'3748,"-37"53"-1922,37-42-834,0-4-639,5-7-353,9 0-1602,0-8-2530,-4-12-5989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4.915"/>
    </inkml:context>
    <inkml:brush xml:id="br0">
      <inkml:brushProperty name="width" value="0.025" units="cm"/>
      <inkml:brushProperty name="height" value="0.025" units="cm"/>
    </inkml:brush>
  </inkml:definitions>
  <inkml:trace contextRef="#ctx0" brushRef="#br0">25 1 10954,'0'0'10987,"-16"69"-9802,12-22-384,-1 8-545,5 5-224,0-2-32,0 1-481,0-6-608,8-5-256,-4-11-865,-4-10-1922,0-13-608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248"/>
    </inkml:context>
    <inkml:brush xml:id="br0">
      <inkml:brushProperty name="width" value="0.025" units="cm"/>
      <inkml:brushProperty name="height" value="0.025" units="cm"/>
    </inkml:brush>
  </inkml:definitions>
  <inkml:trace contextRef="#ctx0" brushRef="#br0">4 202 4740,'-1'-9'6577,"1"4"-6041,-1 0-191,0 1 0,1-1-1,0 0 1,0 1-1,0-1 1,0 1 0,1-1-1,0 1 1,0-1 0,0 1-1,0-1 1,1 1 0,0 0-1,0 0 1,0 0-1,0 0 1,0 0 0,6-7-1,4 0 205,1 1 0,-1 0-1,2 1 1,-1 1-1,19-10 1,-20 13-497,0 0 0,1 0 1,-1 1-1,1 0 0,0 2 0,0-1 1,0 1-1,0 1 0,0 0 0,0 1 1,19 3-1,-27-3-53,-1 1 1,0 1-1,0-1 1,0 0-1,0 1 1,0 0-1,0 0 1,-1 0-1,1 0 1,0 1-1,-1 0 1,0-1 0,0 1-1,0 0 1,0 1-1,0-1 1,0 0-1,-1 1 1,0 0-1,1-1 1,-2 1-1,1 0 1,0 0-1,-1 0 1,1 0-1,-1 1 1,0-1-1,-1 0 1,1 0-1,-1 1 1,0 5-1,1-1 36,-1-1-1,-1 1 0,0 0 1,0-1-1,0 0 0,-1 1 1,0-1-1,-1 0 0,0 0 1,0 0-1,-1 0 0,0-1 1,0 1-1,0-1 0,-7 8 1,2-7 76,0 1 1,-1-1-1,1-1 1,-18 11-1,23-16-177,1 0-1,0 0 1,0-1-1,-1 1 0,1-1 1,-1 1-1,1-1 1,-1 0-1,0-1 0,1 1 1,-1 0-1,0-1 1,0 0-1,1 0 0,-1 0 1,0-1-1,1 1 1,-1-1-1,-5-1 1,8 1-219,0 0 1,1 1 0,-1-1 0,1 0 0,-1 1 0,1-1 0,-1 0-1,1 0 1,-1 0 0,1 0 0,0 1 0,-1-1 0,1 0 0,0 0 0,0 0-1,0 0 1,0 0 0,-1 0 0,1 0 0,0 0 0,1 0 0,-1-1-1,0 0-648,0-15-6471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572"/>
    </inkml:context>
    <inkml:brush xml:id="br0">
      <inkml:brushProperty name="width" value="0.025" units="cm"/>
      <inkml:brushProperty name="height" value="0.025" units="cm"/>
    </inkml:brush>
  </inkml:definitions>
  <inkml:trace contextRef="#ctx0" brushRef="#br0">56 82 18449,'-6'10'1639,"0"-2"-1164,1-2-112,0 0 1,0 0-1,1 1 1,0 0 0,0 0-1,0 0 1,1 1-1,0-1 1,1 1-1,-3 7 1,5-14-376,0-1 0,1 0 0,-1 0 0,0 1 0,0-1 0,0 0 0,0 0 1,0 0-1,0 1 0,0-1 0,0 0 0,1 0 0,-1 0 0,0 0 0,0 1 0,0-1 0,0 0 0,1 0 0,-1 0 0,0 0 1,0 0-1,0 0 0,1 0 0,-1 1 0,0-1 0,0 0 0,0 0 0,1 0 0,-1 0 0,0 0 0,0 0 0,0 0 0,1 0 0,-1 0 1,0 0-1,0 0 0,1 0 0,-1 0 0,0 0 0,0-1 0,0 1 0,1 0 0,-1 0 0,0 0 0,0 0 0,0 0 0,1 0 1,-1 0-1,0-1 0,0 1 0,0 0 0,0 0 0,0 0 0,1 0 0,-1-1 0,0 1 0,0 0 0,0 0 0,0-1 0,12-9-302,-7 2 314,0 0 1,-1-1 0,0 1 0,0-1-1,-1 0 1,0 0 0,-1 0 0,0 0-1,2-13 1,1-53-2758,-5 77 2690,0 0-1,0 0 0,0 0 1,0 0-1,0-1 0,0 1 1,1 0-1,-1 0 0,1 0 1,-1 0-1,1-1 0,0 1 1,0 0-1,0-1 0,0 1 1,0 0-1,0-1 0,0 1 1,0-1-1,1 0 0,-1 1 1,0-1-1,2 1 0,0-1-337,0 0 0,0 0-1,-1 0 1,1-1 0,0 1-1,0-1 1,0 0 0,-1 1-1,1-2 1,0 1 0,0 0-1,0 0 1,0-1 0,-1 1-1,1-1 1,3-1 0,22-11-5937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5.915"/>
    </inkml:context>
    <inkml:brush xml:id="br0">
      <inkml:brushProperty name="width" value="0.025" units="cm"/>
      <inkml:brushProperty name="height" value="0.025" units="cm"/>
    </inkml:brush>
  </inkml:definitions>
  <inkml:trace contextRef="#ctx0" brushRef="#br0">109 31 10826,'-10'12'2515,"3"-3"-2185,-50 69 3177,52-71-2992,1 1 1,0 0-1,0 0 0,0 0 0,1 0 1,0 0-1,1 1 0,0-1 0,-1 18 0,3-25-500,0 0-1,1 0 0,-1 0 0,0 0 0,1 0 1,-1 0-1,1 0 0,0 0 0,-1-1 0,1 1 0,0 0 1,-1 0-1,1-1 0,0 1 0,0 0 0,0-1 1,-1 1-1,1-1 0,0 1 0,0-1 0,0 0 0,0 1 1,0-1-1,0 0 0,0 1 0,0-1 0,0 0 1,0 0-1,0 0 0,0 0 0,0 0 0,0 0 0,0 0 1,0-1-1,0 1 0,0 0 0,0 0 0,0-1 1,2 0-1,3 0 7,0 0 0,0-1 0,0 0 0,-1 0 0,12-6 0,-9 2-15,1 0-1,-1-1 0,1-1 1,-2 0-1,1 0 0,-1 0 1,-1-1-1,1 0 1,-2 0-1,1 0 0,-1-1 1,-1 0-1,1 0 0,-2 0 1,1 0-1,-2-1 0,1 0 1,-1 1-1,-1-1 0,1-14 1,-2 24-40,0 0 0,0 1 1,0-1-1,0 0 1,0 0-1,0 0 0,0 1 1,0-1-1,0 0 1,0 0-1,-1 1 1,1-1-1,0 0 0,0 1 1,-1-1-1,1 0 1,-1 1-1,1-1 0,0 0 1,-1 1-1,1-1 1,-1 0-1,1 1 1,-1-1-1,0 1 0,1-1 1,-1 1-1,0 0 1,1-1-1,-1 1 0,0 0 1,1-1-1,-1 1 1,0 0-1,1 0 0,-1-1 1,0 1-1,0 0 1,0 0-1,1 0 1,-1 0-1,0 0 0,-1 0 1,1 1-46,-1-1 0,0 1 1,1 0-1,-1-1 0,1 1 0,-1 0 1,1 0-1,0 0 0,-1 0 1,1 0-1,0 0 0,0 1 0,-1-1 1,1 0-1,0 0 0,0 1 1,0-1-1,0 3 0,-1-2-47,1 1-1,0 0 1,0 0 0,0 0-1,1-1 1,-1 1 0,1 0-1,-1 0 1,1 0 0,0 0-1,0 0 1,1 4 0,-1-6-117,1 0 0,-1 1 1,1-1-1,-1 0 0,1 0 1,-1 0-1,1 0 1,0 0-1,0 0 0,-1-1 1,1 1-1,0 0 1,0 0-1,0 0 0,0-1 1,0 1-1,0 0 0,0-1 1,0 1-1,0-1 1,0 1-1,0-1 0,0 0 1,0 0-1,1 1 1,-1-1-1,0 0 0,0 0 1,0 0-1,0 0 0,2 0 1,21 0-5614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0.007"/>
    </inkml:context>
    <inkml:brush xml:id="br0">
      <inkml:brushProperty name="width" value="0.025" units="cm"/>
      <inkml:brushProperty name="height" value="0.025" units="cm"/>
    </inkml:brush>
  </inkml:definitions>
  <inkml:trace contextRef="#ctx0" brushRef="#br0">103 0 15022,'0'0'1767,"-11"5"-53,5-3-1518,1 0 1,0 1 0,0 0-1,-1 0 1,2 0 0,-1 0-1,0 1 1,1 0 0,-1 0-1,1 0 1,0 0-1,1 1 1,-1 0 0,1 0-1,0 0 1,0 0 0,0 0-1,1 0 1,0 1-1,0-1 1,0 1 0,1 0-1,-2 9 1,2-6-94,0-1-1,1 1 1,0 0 0,0 0 0,1-1-1,0 1 1,0 0 0,1-1 0,1 1-1,-1-1 1,8 16 0,-7-19-93,-1-1 0,1 1 0,0-1 0,0 0 0,1 0 0,-1-1 0,1 1 0,0-1 0,0 1-1,0-1 1,0-1 0,0 1 0,1 0 0,0-1 0,-1 0 0,1 0 0,0 0 0,0-1 0,0 0 0,0 0 0,9 1 0,-2-2-118,0 0-1,1-1 1,-1 0 0,0-1-1,0-1 1,14-4 0,-13 3 49,0 1 0,1 0 1,-1 1-1,15 0 0,-27 2 89,0 0 0,0 0 0,0 1 1,0-1-1,0 0 0,0 1 0,0-1 0,1 1 0,-2-1 0,1 1 0,0 0 0,0-1 0,0 1 0,0 0 0,0-1 0,0 1 0,-1 0 0,1 0 0,0 0 0,-1 0 0,1 0 0,-1 0 0,1 0 0,-1 0 0,1 0 1,-1 0-1,0 0 0,1 0 0,-1 0 0,0 0 0,0 0 0,0 2 0,0-1 13,1-1 0,-1 1 1,0-1-1,0 1 0,1-1 1,-1 1-1,1-1 0,0 0 1,-1 1-1,1-1 0,0 0 1,0 1-1,0-1 0,0 0 0,0 0 1,0 0-1,0 0 0,0 0 1,0 0-1,0 0 0,1 0 1,-1 0-1,0-1 0,1 1 1,-1 0-1,0-1 0,1 1 1,1 0-1,11-1-219,1 0 0,-1 0 0,1-1 0,-1-1 0,0-1 0,1 0 1,-1-1-1,0 0 0,19-9 0,-17 6-624,0 2-1,0 0 1,1 0-1,-1 2 1,1 0 0,32-2-1,-44 6 923,0 0 0,0 0-1,0 0 1,0 1 0,0 0-1,6 3 1,29 8 1348,39-12-480,-1-9-4012,-42 3-1207,53 1 0,-88 4 4292,1 1-1,0-1 0,0 1 0,0-1 0,-1 1 0,1 0 0,0 0 0,-1 0 0,1 0 0,-1 0 0,1 0 1,-1 0-1,1 1 0,-1-1 0,0 1 0,0-1 0,1 1 0,-1-1 0,0 1 0,-1-1 0,1 1 0,0 0 1,0 0-1,-1 0 0,1-1 0,0 3 0,13 62 3165,-10-38-1692,17 46 266,-12-46-1323,-1 2 1,-1 0 0,-1-1-1,-2 2 1,-1-1-1,-1 44 1,-3-71-378,0 0 1,0 0-1,0-1 0,0 1 0,-1 0 0,1 0 1,-1 0-1,0-1 0,1 1 0,-1-1 1,-1 0-1,1 1 0,0-1 0,0 0 0,-1 0 1,1 0-1,-1-1 0,0 1 0,1 0 1,-1-1-1,0 0 0,0 0 0,0 0 0,0 0 1,0 0-1,0-1 0,0 1 0,0-1 1,0 0-1,-4 0 0,-2 1 157,1 0 1,0-1-1,0 0 0,0-1 0,-1 0 1,1 0-1,0-1 0,0 0 0,0 0 1,-12-6-1,12 3-203,0-1-1,0 0 1,1-1-1,0 0 1,0 0-1,1 0 1,0-1-1,0 1 1,1-2 0,0 1-1,0 0 1,1-1-1,0 0 1,1 0-1,-3-10 1,4 14-102,1-1 1,-1 1-1,1-1 1,0 1-1,1-1 0,-1 0 1,1 1-1,0-1 1,0 0-1,1 1 1,0-1-1,0 0 1,0 1-1,1-1 0,0 1 1,0 0-1,0 0 1,1-1-1,-1 1 1,1 1-1,0-1 0,1 0 1,-1 1-1,1 0 1,0-1-1,7-5 1,4 0-13,0 1 1,1 1-1,0 0 1,1 1-1,26-8 1,94-17-1548,-18 4-3874,-39 4-3269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6.304"/>
    </inkml:context>
    <inkml:brush xml:id="br0">
      <inkml:brushProperty name="width" value="0.025" units="cm"/>
      <inkml:brushProperty name="height" value="0.025" units="cm"/>
    </inkml:brush>
  </inkml:definitions>
  <inkml:trace contextRef="#ctx0" brushRef="#br0">92 189 10698,'-8'9'2867,"-6"10"-1361,0 0 1,-16 30 0,26-42-1205,1 0 1,-1 0 0,1 1 0,1-1 0,-1 1-1,1-1 1,0 1 0,1 0 0,0 0-1,0 0 1,1 0 0,1 15 0,-1-22-295,1 0 1,-1 0-1,1 0 0,-1 0 1,1 0-1,0 0 1,-1 0-1,1 0 0,0-1 1,-1 1-1,1 0 0,0 0 1,0-1-1,0 1 1,0 0-1,-1-1 0,1 1 1,0-1-1,0 1 1,0-1-1,0 0 0,1 1 1,-1-1-1,0 0 0,0 0 1,0 0-1,0 1 1,0-1-1,0 0 0,0-1 1,0 1-1,0 0 1,0 0-1,0 0 0,1-1 1,-1 1-1,0 0 0,0-1 1,0 0-1,5 0 11,-1-1-1,1 0 1,-1-1-1,0 1 0,0-1 1,6-5-1,7-8 53,0-2 0,-2 0 0,0-1 0,-1 0 0,-1-2 0,-1 1 0,-1-2 0,-1 1 0,-1-2 0,0 0 0,-2 0 0,-1 0 0,-1-1 0,-1 0 0,0 0 0,0-29 0,-5 53-79,0 0 1,0 0-1,0 0 1,0 0-1,0 0 1,0 0-1,-1 0 1,1 0-1,0 1 1,0-1-1,0 0 1,0 0-1,0 0 1,0 0-1,0 0 1,0 0-1,0 0 1,0 0-1,0 0 1,0 0-1,-1 0 1,1 0-1,0 0 1,0 0 0,0 0-1,0 0 1,0 0-1,0 0 1,0 0-1,0 0 1,0 0-1,0 0 1,0-1-1,-1 1 1,1 0-1,0 0 1,0 0-1,0 0 1,0 0-1,0 0 1,0 0-1,0 0 1,0 0-1,0 0 1,0 0-1,0 0 1,0 0-1,-7 14-46,-7 23 195,14-36-140,-35 139 910,32-128-754,2 1-1,-1-1 1,2 0-1,0 1 1,0-1-1,1 1 1,0-1-1,1 0 1,6 20 0,-6-28-155,1 0 1,0 0 0,-1 0 0,1 0 0,0 0 0,1-1 0,-1 0-1,1 1 1,0-1 0,-1-1 0,1 1 0,0 0 0,1-1 0,-1 0-1,0 0 1,1 0 0,-1 0 0,1-1 0,0 0 0,5 1 0,-5-1-564,-1 0 0,1-1 1,-1 0-1,1 1 0,0-1 1,-1-1-1,1 1 1,0-1-1,-1 0 0,1 0 1,-1 0-1,1-1 0,3-1 1,14-14-8644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6.661"/>
    </inkml:context>
    <inkml:brush xml:id="br0">
      <inkml:brushProperty name="width" value="0.025" units="cm"/>
      <inkml:brushProperty name="height" value="0.025" units="cm"/>
    </inkml:brush>
  </inkml:definitions>
  <inkml:trace contextRef="#ctx0" brushRef="#br0">0 110 15054,'0'0'12268,"33"-65"-14062,-18 44-1537,-2-3-3075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7.391"/>
    </inkml:context>
    <inkml:brush xml:id="br0">
      <inkml:brushProperty name="width" value="0.025" units="cm"/>
      <inkml:brushProperty name="height" value="0.025" units="cm"/>
    </inkml:brush>
  </inkml:definitions>
  <inkml:trace contextRef="#ctx0" brushRef="#br0">91 171 10826,'0'0'2867,"-9"-8"-1228,-26-22-11,35 30-1586,-1-1-1,1 1 1,0 0 0,-1-1-1,1 1 1,-1-1-1,1 1 1,0-1 0,-1 1-1,1 0 1,-1 0 0,1-1-1,-1 1 1,0 0-1,1 0 1,-1-1 0,1 1-1,-1 0 1,1 0 0,-1 0-1,0 0 1,1 0-1,-1 0 1,1 0 0,-1 0-1,0 0 1,1 0 0,-1 0-1,1 0 1,-1 0-1,1 1 1,-1-1 0,0 0-1,1 0 1,-1 1 0,1-1-1,-1 0 1,1 1-1,0-1 1,-1 1 0,1-1-1,-1 0 1,1 1 0,0-1-1,-1 1 1,1-1-1,0 1 1,-1-1 0,1 1-1,0 0 1,-6 31 267,6-27 19,-8 53 650,2 0 0,4 0-1,1 0 1,4 0 0,14 93 0,-15-145-979,16 64 65,-17-66-77,1 1 1,-1-1-1,1 0 0,0 0 1,0 0-1,1 0 0,-1 0 1,1 0-1,0-1 0,0 1 1,0-1-1,5 4 0,-7-6 14,-1-1 0,1 0-1,-1 0 1,0 1-1,1-1 1,-1 0 0,1 0-1,-1 0 1,1 0-1,-1 0 1,1 0-1,-1 1 1,1-1 0,-1 0-1,1-1 1,-1 1-1,1 0 1,-1 0-1,1 0 1,-1 0 0,1 0-1,-1 0 1,1-1-1,-1 1 1,1 0 0,-1 0-1,1-1 1,-1 1-1,0 0 1,1 0-1,-1-1 1,0 1 0,1-1-1,-1 1 1,0 0-1,1-1 1,-1 1-1,0-1 1,0 1 0,1-1-1,-1 1 1,0-1-1,0 1 1,0-1 0,0 1-1,0-1 1,0 1-1,1-1 1,-1 1-1,0-1 1,0 1 0,-1-1-1,1 1 1,0-1-1,1-37 80,-1 30-74,-3-21 0,0 0 0,-2 0-1,0 0 1,-3 0 0,-16-42 0,-2-11-671,26 81 658,0 0 1,0 1-1,0-1 1,0 0-1,0 1 0,0-1 1,0 0-1,1 0 1,-1 1-1,0-1 0,0 0 1,1 1-1,-1-1 1,0 0-1,1 1 0,-1-1 1,1 1-1,-1-1 1,1 1-1,-1-1 0,1 1 1,-1-1-1,1 1 1,-1-1-1,1 1 1,0 0-1,-1-1 0,1 1 1,0 0-1,-1-1 1,1 1-1,0 0 0,0 0 1,-1 0-1,1 0 1,0 0-1,-1 0 0,1 0 1,0 0-1,0 0 1,1 0-1,45 0-326,-31 1 281,-2-2 4,0 0-1,0-1 1,0-1-1,0 0 1,0-1 0,-1 0-1,0-1 1,0-1-1,0 0 1,0-1 0,-1 0-1,0-1 1,-1 0-1,19-17 1,-23 19 18,0-1 0,0 0-1,-1 0 1,0-1 0,0 0 0,-1 0 0,0 0 0,-1-1-1,1 1 1,-2-1 0,1 0 0,-1-1 0,0 1 0,-1 0-1,0-1 1,-1 1 0,0-1 0,0 0 0,-1 1 0,0-1-1,-1 0 1,-3-13 0,3 19 36,0 0-1,-1-1 1,0 1 0,0 0-1,0 0 1,0 0 0,-1 0-1,0 0 1,1 1 0,-2-1-1,1 1 1,0-1 0,-5-2-1,6 5-6,1-1-1,-1 1 0,1 0 1,-1 0-1,0 0 0,0 1 1,0-1-1,1 0 0,-1 1 1,0-1-1,0 1 0,0 0 1,0-1-1,0 1 0,0 0 1,0 0-1,0 0 0,0 1 1,0-1-1,0 0 0,0 1 1,0-1-1,1 1 1,-1 0-1,0 0 0,0-1 1,0 1-1,1 0 0,-1 1 1,1-1-1,-1 0 0,1 0 1,-1 1-1,-1 1 0,-6 8 31,1 0-1,-1 0 1,2 1-1,0 1 0,0-1 1,-6 19-1,0 4 484,-10 44 0,20-71-378,1 1 0,0 0 0,0-1 0,1 1 0,0 0 0,1 0 0,0 0 0,2 12 0,-2-20-131,1 0-1,-1 0 1,0 0 0,1-1-1,0 1 1,-1 0-1,1 0 1,-1-1-1,1 1 1,0 0 0,0-1-1,-1 1 1,1-1-1,0 1 1,0-1-1,0 0 1,-1 1-1,1-1 1,0 0 0,0 1-1,0-1 1,0 0-1,0 0 1,0 0-1,0 0 1,0 0 0,0 0-1,-1 0 1,1 0-1,0 0 1,1-1-1,30-7 76,-18 0-103,0-1-1,-1 0 0,0-1 0,-1 0 0,0-1 1,-1 0-1,12-15 0,-7 8-297,1 0 1,24-18-1,-41 36 306,0 0 0,1-1 0,-1 1-1,0-1 1,1 1 0,-1 0 0,1-1 0,-1 1 0,0 0 0,1-1-1,-1 1 1,1 0 0,-1 0 0,1-1 0,-1 1 0,1 0 0,-1 0 0,1 0-1,-1 0 1,1 0 0,-1 0 0,1 0 0,-1 0 0,1 0 0,-1 0-1,1 0 1,-1 0 0,1 0 0,-1 0 0,1 0 0,-1 0 0,1 1-1,-1-1 1,1 0 0,-1 0 0,1 1 0,-1-1 0,0 0 0,1 0-1,-1 1 1,1-1 0,-1 1 0,0-1 0,1 0 0,-1 1 0,0-1 0,0 1-1,1 0 1,1 36-174,-4-22 1,0 0 1,-1 0 0,-7 19 0,-6-2 480,0 4-5046,16-36 4703,0 0 0,0 0 0,0 0 0,0 0 0,0 0 0,0 0 1,0 0-1,0 0 0,0-1 0,0 1 0,0 0 0,1 0 0,-1 0 0,0 0 0,0 0 0,0 0 0,0 0 1,0 0-1,0 0 0,0 0 0,0 0 0,0 0 0,1 0 0,-1 0 0,0 0 0,0 0 0,0 0 0,0 0 1,0 0-1,0 0 0,0 0 0,0 0 0,1 0 0,-1 0 0,0 0 0,0 0 0,0 0 0,0 0 1,0 0-1,0 0 0,0 0 0,0 0 0,0 0 0,1 0 0,-1 0 0,0 0 0,0 0 0,0 0 0,0 1 1,0-1-1,0 0 0,0 0 0,0 0 0,0 0 0,0 0 0,0 0 0,0 0 0,0 0 0,0 0 0,0 0 1,0 1-1,0-1 0,0 0 0,20-19-3117,6-12-1016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7.749"/>
    </inkml:context>
    <inkml:brush xml:id="br0">
      <inkml:brushProperty name="width" value="0.025" units="cm"/>
      <inkml:brushProperty name="height" value="0.025" units="cm"/>
    </inkml:brush>
  </inkml:definitions>
  <inkml:trace contextRef="#ctx0" brushRef="#br0">154 0 10858,'0'0'9369,"-5"13"-8467,-8 21-488,2 0 0,2 1 0,1 0 0,1 1 0,3-1 0,0 1 0,3 0 0,4 61 1,11-37-546,-5-23-4432,-29-69-256,-6-16 3818,-27-54 1133,50 93 576,-1 0 0,1 1-1,1-2 1,0 1 0,0 0-1,1 0 1,0 0 0,0-1-1,2-14 1,0 22-631,-1 0 1,1 0-1,0 0 0,0 0 0,0 0 1,0 0-1,0 0 0,1 0 1,-1 1-1,0-1 0,1 0 0,-1 1 1,1-1-1,0 1 0,0 0 1,-1-1-1,1 1 0,0 0 0,0 0 1,0 0-1,0 0 0,0 1 1,1-1-1,-1 1 0,4-1 0,67-9-404,-49 9 188,32-7-2263,2-2-3396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59.507"/>
    </inkml:context>
    <inkml:brush xml:id="br0">
      <inkml:brushProperty name="width" value="0.025" units="cm"/>
      <inkml:brushProperty name="height" value="0.025" units="cm"/>
    </inkml:brush>
  </inkml:definitions>
  <inkml:trace contextRef="#ctx0" brushRef="#br0">18 2395 4292,'0'0'13421,"-4"-1"-12866,3 1-520,1 0 0,-1 0 0,0 0 0,1 0-1,-1-1 1,0 1 0,1 0 0,-1-1 0,1 1 0,-1 0 0,1-1 0,-1 1 0,1 0-1,-1-1 1,1 1 0,-1-1 0,1 1 0,-1-1 0,1 1 0,0-1 0,-1 0 0,1 1 0,0-1-1,0 1 1,-1-1 0,1 0 0,0 1 0,0-1 0,0 0 0,0 1 0,0-1 0,0 0 0,0 1-1,0-1 1,0-1 0,12-35 572,40-50-390,-36 63-167,146-253 110,-145 251-177,1 2-1,1 0 1,1 1-1,1 1 0,34-28 1,-21 20-24,40-47 0,139-187-989,-141 182 1003,154-136 1,51-20 447,-237 208-372,2 1-1,69-35 1,-60 37 142,73-53 1,-63 37-61,97-50 0,-93 57 1446,91-65 0,-132 84-1512,1 0 0,1 2 0,0 1 0,1 1 0,56-18 0,148-24 204,-72 20-207,-96 16-41,67-31 1,-10 3-1,-72 28-562,37-11 1193,-56 24-4108,-1 4-3614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2.664"/>
    </inkml:context>
    <inkml:brush xml:id="br0">
      <inkml:brushProperty name="width" value="0.025" units="cm"/>
      <inkml:brushProperty name="height" value="0.025" units="cm"/>
    </inkml:brush>
  </inkml:definitions>
  <inkml:trace contextRef="#ctx0" brushRef="#br0">0 1 15535,'0'0'3523,"8"8"-1964,328 334 1238,-293-286-5333,-81-73-6913,11 5 5355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3.034"/>
    </inkml:context>
    <inkml:brush xml:id="br0">
      <inkml:brushProperty name="width" value="0.025" units="cm"/>
      <inkml:brushProperty name="height" value="0.025" units="cm"/>
    </inkml:brush>
  </inkml:definitions>
  <inkml:trace contextRef="#ctx0" brushRef="#br0">1 459 11851,'0'0'9289,"40"-63"-8040,16 17-448,18-9-481,8-6-288,4 0-32,-1 1-1121,-10 2-2722,-9 4-6087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5.678"/>
    </inkml:context>
    <inkml:brush xml:id="br0">
      <inkml:brushProperty name="width" value="0.025" units="cm"/>
      <inkml:brushProperty name="height" value="0.025" units="cm"/>
    </inkml:brush>
  </inkml:definitions>
  <inkml:trace contextRef="#ctx0" brushRef="#br0">275 1 10282,'0'0'7367,"-2"9"-7335,-93 780 3972,28-294-3793,6-61-834,41-328 570,9-59 69,9-15 306,1-28 140,-1-10-1302,-6-9-2382,2 3-3589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6.614"/>
    </inkml:context>
    <inkml:brush xml:id="br0">
      <inkml:brushProperty name="width" value="0.025" units="cm"/>
      <inkml:brushProperty name="height" value="0.025" units="cm"/>
    </inkml:brush>
  </inkml:definitions>
  <inkml:trace contextRef="#ctx0" brushRef="#br0">1 31 5541,'0'0'18322,"7"-1"-17879,34 0-273,1 3 1,52 7 0,-75-8-161,1 0 0,-1-1 0,0-1 0,1-1 0,26-6 0,2 0 0,-45 8-6,0-1 0,0 1 0,0 0 0,-1 0 0,1 0 0,0 0 1,0 0-1,0 1 0,0-1 0,-1 1 0,1 0 0,0-1 0,-1 1 1,1 1-1,0-1 0,-1 0 0,0 1 0,1-1 0,2 3 0,5 2 4,-8-4-7,1-1 0,-1 0 0,1 0 1,-1 0-1,1 0 0,-1 0 0,1 0 0,0-1 0,0 1 0,-1-1 0,1 0 0,0 0 0,0 0 0,-1 0 0,1-1 0,0 1 0,3-2 0,43-19 272,-30 12 167,0 6-208,-4 2-3245,-5-10-5177,-9 6 2964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6.958"/>
    </inkml:context>
    <inkml:brush xml:id="br0">
      <inkml:brushProperty name="width" value="0.025" units="cm"/>
      <inkml:brushProperty name="height" value="0.025" units="cm"/>
    </inkml:brush>
  </inkml:definitions>
  <inkml:trace contextRef="#ctx0" brushRef="#br0">8 1 9865,'0'0'12060,"3"3"-11553,-1-1-409,0 0-1,-1 0 1,1 0 0,-1 0-1,0 0 1,0 0 0,0 0-1,0 1 1,0-1 0,0 0-1,0 1 1,-1-1 0,1 1 0,-1-1-1,0 1 1,0-1 0,1 1-1,-2 3 1,-12 51 1485,10-48-1512,0 0 1,1 0-1,0 1 0,-1 13 0,3-22-132,0-1-1,0 0 1,0 1-1,0-1 0,0 0 1,0 0-1,0 1 0,0-1 1,0 0-1,0 1 0,0-1 1,0 0-1,1 1 0,-1-1 1,0 0-1,0 0 0,0 1 1,0-1-1,1 0 0,-1 0 1,0 1-1,0-1 0,0 0 1,1 0-1,-1 0 0,0 1 1,1-1-1,-1 0 0,0 0 1,0 0-1,1 0 0,-1 0 1,0 0-1,1 0 0,-1 0 1,0 0-1,1 1 0,-1-1 1,0 0-1,0 0 0,1-1 1,-1 1-1,0 0 1,1 0-1,-1 0 0,0 0 1,1 0-1,-1 0 0,0 0 1,0 0-1,1-1 0,-1 1 1,0 0-1,0 0 0,1 0 1,-1-1-1,0 1 0,0 0 1,1 0-1,-1 0 0,0-1 1,0 1-1,0 0 0,1-1 1,15-16-5338,-5-8-4856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5.667"/>
    </inkml:context>
    <inkml:brush xml:id="br0">
      <inkml:brushProperty name="width" value="0.025" units="cm"/>
      <inkml:brushProperty name="height" value="0.025" units="cm"/>
    </inkml:brush>
  </inkml:definitions>
  <inkml:trace contextRef="#ctx0" brushRef="#br0">57 172 9705,'0'0'5189,"-9"-4"-2744,-26-13-555,34 16-1821,0 1-1,0-1 1,1 1 0,-1-1-1,0 1 1,1-1 0,-1 1-1,0-1 1,1 1 0,-1-1 0,0 0-1,1 0 1,-1 1 0,1-1-1,0 0 1,-1 0 0,1 1 0,-1-1-1,1 0 1,0 0 0,0 0-1,0 0 1,-1 0 0,1 1-1,0-1 1,0 0 0,0 0 0,0 0-1,0 0 1,1 0 0,-1 0-1,0 0 1,0 1 0,0-1 0,1 0-1,-1 0 1,1 0 0,-1 1-1,0-1 1,1 0 0,1-1-1,23-19 394,-14 15-439,1 0 0,-1 1 0,1 1 1,0 0-1,0 1 0,0 0 0,0 1 0,0 0 0,1 1 0,21 0 1,-26 1 23,0 1 0,0 1-1,0-1 1,0 1 0,-1 0 0,1 1 0,-1 0 0,0 0 0,1 1 0,-1 0 0,-1 0 0,1 0 0,-1 1 0,1 0 0,-1 0 0,-1 1 0,10 10 0,-13-12 66,0-1 0,1 0 0,-1 1 0,1-1 0,0 0 0,0 0 0,0-1 0,1 1 0,-1-1 0,1 1 0,-1-1 0,1 0 0,0 0 0,0-1 0,0 1 0,0-1 0,0 0 0,0 0 0,0 0 0,0-1 0,0 1 0,0-1 0,1 0 0,-1 0 0,0 0 0,0-1 0,0 0 0,0 1 0,1-1 0,-1-1 0,0 1 0,-1-1 0,1 1 0,5-4 0,2-1-69,0-1-1,-1 0 0,1 0 0,-2-1 1,1-1-1,8-9 0,-14 14-35,0-1-1,0 1 1,0-1 0,-1 0-1,0-1 1,0 1-1,0 0 1,-1-1-1,1 0 1,-1 1 0,-1-1-1,1 0 1,-1 0-1,1-9 1,-2 14-47,0 0-1,-1 1 1,1-1 0,0 1 0,0-1-1,0 1 1,-1-1 0,1 1 0,0-1 0,-1 1-1,1-1 1,-1 1 0,1-1 0,0 1-1,-1 0 1,1-1 0,-1 1 0,1 0-1,-1-1 1,1 1 0,-1 0 0,1-1-1,-1 1 1,0 0 0,1 0 0,-1 0 0,1 0-1,-1 0 1,1 0 0,-1-1 0,0 1-1,1 0 1,-1 1 0,1-1 0,-1 0-1,0 0 1,1 0 0,-1 0 0,1 0 0,-1 1-1,1-1 1,-1 0 0,1 0 0,-1 1-1,1-1 1,-1 0 0,1 1 0,-1 0-1,-29 14-4956,22-10-278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7.673"/>
    </inkml:context>
    <inkml:brush xml:id="br0">
      <inkml:brushProperty name="width" value="0.025" units="cm"/>
      <inkml:brushProperty name="height" value="0.025" units="cm"/>
    </inkml:brush>
  </inkml:definitions>
  <inkml:trace contextRef="#ctx0" brushRef="#br0">108 49 6694,'0'0'6433,"9"-7"-4506,3-2-1198,24-24 2589,-96 107 2095,-44 50-5792,104-124-150,0-3-773,3-4-47,0 1 1,0-1 0,1 0 0,0 1-1,8-11 1,-3 3-1170,10-13-3284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013"/>
    </inkml:context>
    <inkml:brush xml:id="br0">
      <inkml:brushProperty name="width" value="0.025" units="cm"/>
      <inkml:brushProperty name="height" value="0.025" units="cm"/>
    </inkml:brush>
  </inkml:definitions>
  <inkml:trace contextRef="#ctx0" brushRef="#br0">1 71 9769,'40'-58'2349,"-32"46"2947,-14 30-1682,2-5-3241,0 0 0,0 0 0,1 0 0,1 1 0,-1 20 0,2 34-4603,1-57 2592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341"/>
    </inkml:context>
    <inkml:brush xml:id="br0">
      <inkml:brushProperty name="width" value="0.025" units="cm"/>
      <inkml:brushProperty name="height" value="0.025" units="cm"/>
    </inkml:brush>
  </inkml:definitions>
  <inkml:trace contextRef="#ctx0" brushRef="#br0">1 152 7495,'0'0'13965,"59"-7"-12683,-30 0-450,-1 0-415,-2 2-353,-3 4-64,-3 1-32,-5 0-865,-3 4-801,-6 5-896,-2 0-2019,-1-4-2657</inkml:trace>
  <inkml:trace contextRef="#ctx0" brushRef="#br0" timeOffset="1">282 1 12684,'0'0'8552,"13"26"-8552,-11-12 0,2 0-256,2-3-32,0-5-161,1-6-288,5 0-288,2-8-1313,0-11-1890,2-2-2402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8.716"/>
    </inkml:context>
    <inkml:brush xml:id="br0">
      <inkml:brushProperty name="width" value="0.025" units="cm"/>
      <inkml:brushProperty name="height" value="0.025" units="cm"/>
    </inkml:brush>
  </inkml:definitions>
  <inkml:trace contextRef="#ctx0" brushRef="#br0">113 0 10730,'0'0'6054,"-50"64"-4260,34-35-289,2 0-416,0 0-512,6-1-1,1-5-31,4-1-385,2-3-96,1-3-64,0-5-1153,0-5-1698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277"/>
    </inkml:context>
    <inkml:brush xml:id="br0">
      <inkml:brushProperty name="width" value="0.025" units="cm"/>
      <inkml:brushProperty name="height" value="0.025" units="cm"/>
    </inkml:brush>
  </inkml:definitions>
  <inkml:trace contextRef="#ctx0" brushRef="#br0">0 92 6470,'0'0'12748,"54"5"-12011,-22-24-321,4-1-288,-2 0-96,-2 1-416,-7 7-897,-7 5-897,-11 7-897,-12 9-10090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634"/>
    </inkml:context>
    <inkml:brush xml:id="br0">
      <inkml:brushProperty name="width" value="0.025" units="cm"/>
      <inkml:brushProperty name="height" value="0.025" units="cm"/>
    </inkml:brush>
  </inkml:definitions>
  <inkml:trace contextRef="#ctx0" brushRef="#br0">0 169 3716,'0'0'14830,"73"-49"-13293,-30 22-544,4-3-769,1 3-224,-2 8-128,-8 6-1217,-13 9-1058,-15 4-3971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09.962"/>
    </inkml:context>
    <inkml:brush xml:id="br0">
      <inkml:brushProperty name="width" value="0.025" units="cm"/>
      <inkml:brushProperty name="height" value="0.025" units="cm"/>
    </inkml:brush>
  </inkml:definitions>
  <inkml:trace contextRef="#ctx0" brushRef="#br0">1 146 5221,'0'0'14093,"39"50"-12940,-30-32-640,3-1-353,0-6-128,2-4 0,2-7-96,3-3-513,2-18-351,3-8-706,-2-8-1345,-2-5-1249,-2 1-2883</inkml:trace>
  <inkml:trace contextRef="#ctx0" brushRef="#br0" timeOffset="1">267 0 10218,'0'0'3395,"-17"71"-1153,8-23-737,2 3-544,3 1 192,4-4-160,2-6-288,13-10-577,6-10-256,-1-22-2979,4-5-8456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1.904"/>
    </inkml:context>
    <inkml:brush xml:id="br0">
      <inkml:brushProperty name="width" value="0.025" units="cm"/>
      <inkml:brushProperty name="height" value="0.025" units="cm"/>
    </inkml:brush>
  </inkml:definitions>
  <inkml:trace contextRef="#ctx0" brushRef="#br0">57 56 3523,'0'0'214,"-8"7"576,-4 1-544,-7 6 163,3 3 6404,16-17-6671,0 0 0,0 0 0,0 1 0,0-1 0,-1 0-1,1 0 1,0 0 0,0 0 0,0 1 0,0-1 0,0 0 0,0 0-1,0 0 1,0 1 0,0-1 0,-1 0 0,1 0 0,0 0 0,0 1-1,0-1 1,0 0 0,0 0 0,0 1 0,0-1 0,1 0 0,-1 0-1,0 0 1,0 1 0,0-1 0,0 0 0,0 0 0,0 0-1,0 1 1,0-1 0,0 0 0,1 0 0,-1 0 0,0 0 0,0 1-1,0-1 1,1 0 0,12 4 1937,18-3-1490,-29-1-75,16-1-128,-1-1-1,0-1 1,0 0 0,0-2 0,25-9 0,-24 8 22,0 0 0,0 1 0,0 1 1,36-3-1,12 6-210,-36 2-46,-1-2 1,0 0-1,0-2 1,43-10 0,-71 13-158,-1 0 0,0 0 0,0 0 0,0 0 1,0 0-1,0-1 0,1 1 0,-1 0 0,0 0 1,0 0-1,0 0 0,0 0 0,0 0 0,0 0 1,1 0-1,-1 0 0,0 0 0,0 0 0,0 0 1,0 0-1,0-1 0,0 1 0,0 0 0,0 0 1,0 0-1,0 0 0,1 0 0,-1 0 0,0 0 1,0-1-1,0 1 0,0 0 0,0 0 0,0 0 1,0 0-1,0 0 0,0 0 0,0-1 0,0 1 1,0 0-1,0 0 0,0 0 0,0 0 0,0 0 1,0-1-1,0 1 0,0 0 0,-1 0 0,1 0 1,0 0-1,0 0 0,0 0 0,0 0 0,0-1 1,0 1-1,0 0 0,0 0 0,-10-8-3411,-4-5-1703,6-1-1469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2.276"/>
    </inkml:context>
    <inkml:brush xml:id="br0">
      <inkml:brushProperty name="width" value="0.025" units="cm"/>
      <inkml:brushProperty name="height" value="0.025" units="cm"/>
    </inkml:brush>
  </inkml:definitions>
  <inkml:trace contextRef="#ctx0" brushRef="#br0">95 12 10378,'0'0'9668,"-8"-2"-8633,1-1-789,4 2-166,1 0-1,-1 0 0,1 0 0,-1 1 0,1-1 0,-1 1 0,1-1 1,-1 1-1,0 0 0,1 0 0,-6 1 0,7 2 78,-1 1 0,1 0 0,-1-1 0,1 1 1,0 0-1,0 0 0,1 0 0,-1 0 0,1 5 0,-1-3 12,-15 233 1416,12-156-1307,4-70-339,0-3-309,-1 0 1,0 0-1,0 0 0,-1 0 1,-4 14-1,5-23-1562,1-15-14132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2.948"/>
    </inkml:context>
    <inkml:brush xml:id="br0">
      <inkml:brushProperty name="width" value="0.025" units="cm"/>
      <inkml:brushProperty name="height" value="0.025" units="cm"/>
    </inkml:brush>
  </inkml:definitions>
  <inkml:trace contextRef="#ctx0" brushRef="#br0">117 78 4452,'0'0'6791,"4"-8"-4458,-3 3-1899,2-1 199,-1 0 0,0 0 1,1 1-1,0-1 0,1 0 0,-1 1 0,1 0 0,0 0 0,0 0 0,6-5 1,-23 43 967,-55 62-1455,45-66-120,-36 62 0,102-156-12006,-26 36 5894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353"/>
    </inkml:context>
    <inkml:brush xml:id="br0">
      <inkml:brushProperty name="width" value="0.025" units="cm"/>
      <inkml:brushProperty name="height" value="0.025" units="cm"/>
    </inkml:brush>
  </inkml:definitions>
  <inkml:trace contextRef="#ctx0" brushRef="#br0">151 1 9577,'0'0'16266,"-11"3"-15497,7-2-688,-36 14 267,38-14-342,1-1 1,-1 1 0,0 0-1,1 0 1,-1 0 0,1 0-1,-1 0 1,1 0 0,0 1-1,-1-1 1,1 0 0,0 1-1,0-1 1,0 1-1,0-1 1,0 1 0,0 0-1,0-1 1,1 1 0,-1 0-1,1 0 1,-2 3 0,3-4-11,-1 0 1,1 0-1,-1 0 0,1 0 1,-1 0-1,1 0 1,0 0-1,-1 0 0,1 0 1,0-1-1,0 1 1,-1 0-1,1 0 0,0-1 1,0 1-1,0-1 1,0 1-1,0 0 0,0-1 1,0 0-1,0 1 0,0-1 1,0 0-1,0 1 1,2-1-1,35 7-346,-31-5 169,6 0-164,78 18-1264,-85-18 1584,0 0 1,0 0 0,0 1 0,0 0 0,-1 0 0,1 0-1,-1 1 1,0-1 0,0 1 0,0 1 0,-1-1-1,6 7 1,-9-10 25,0 0 0,0 1-1,0-1 1,0 0 0,-1 1-1,1-1 1,0 1 0,-1-1-1,1 1 1,-1-1 0,0 1-1,1-1 1,-1 1 0,0-1 0,0 1-1,0 0 1,0-1 0,0 1-1,0-1 1,0 1 0,-1 0-1,1-1 1,-2 4 0,1-3 67,-1 1 1,0-1 0,0 1-1,0-1 1,0 0-1,-1 1 1,1-1 0,0 0-1,-1-1 1,1 1-1,-6 2 1,-8 4 531,-1-1 1,1-1-1,-27 6 0,32-9-280,-12 3 11,-1-1 0,0 0 0,0-2 0,-38 1 0,61-4-415,0 0 0,-1 0 0,1-1 1,0 1-1,0 0 0,0 0 0,0-1 0,0 1 0,-1-1 1,1 1-1,0-1 0,0 1 0,0-1 0,0 0 0,0 0 0,1 1 1,-1-1-1,0 0 0,0 0 0,0 0 0,1 0 0,-1 0 1,0 0-1,1 0 0,-1 0 0,1 0 0,-1 0 0,1 0 1,0 0-1,-1-2 0,-2-41-5724,3 32 3864,0-30-6010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274"/>
    </inkml:context>
    <inkml:brush xml:id="br0">
      <inkml:brushProperty name="width" value="0.025" units="cm"/>
      <inkml:brushProperty name="height" value="0.025" units="cm"/>
    </inkml:brush>
  </inkml:definitions>
  <inkml:trace contextRef="#ctx0" brushRef="#br0">14 28 6118,'-4'-8'1614,"-3"-11"8623,5 44-7963,2 51-1254,0-5-1941,0-24-9289,0-52 5267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634"/>
    </inkml:context>
    <inkml:brush xml:id="br0">
      <inkml:brushProperty name="width" value="0.025" units="cm"/>
      <inkml:brushProperty name="height" value="0.025" units="cm"/>
    </inkml:brush>
  </inkml:definitions>
  <inkml:trace contextRef="#ctx0" brushRef="#br0">0 1 5221,'0'0'13800,"4"6"-12717,-3-4-1025,0 0 0,0 0 0,0 0 0,1 0 0,-1 0 0,0 0 0,1-1 0,0 1 0,-1 0 0,1-1 0,0 0 0,0 1 0,0-1 0,0 0 0,0 0 0,0 0 0,0 0 0,0 0 0,0-1 0,1 1 0,-1-1 0,0 1 0,0-1 0,1 0 0,-1 0 0,0 0 0,1 0 0,-1 0 0,0 0 0,0-1 0,1 1 0,-1-1 0,0 0 0,0 1 0,3-3 0,79-15 273,-65 17-3575,0 0-3356,-14 1 1993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3.964"/>
    </inkml:context>
    <inkml:brush xml:id="br0">
      <inkml:brushProperty name="width" value="0.025" units="cm"/>
      <inkml:brushProperty name="height" value="0.025" units="cm"/>
    </inkml:brush>
  </inkml:definitions>
  <inkml:trace contextRef="#ctx0" brushRef="#br0">1 57 13100,'0'0'7474,"0"6"-7260,-1-4-232,1-1 0,0 1 0,0 0 0,0-1 0,0 1 0,0-1 0,1 1 0,-1-1 0,0 1 0,1-1 0,-1 1 0,1-1 0,-1 1 0,1-1 1,0 1-1,-1-1 0,1 0 0,0 0 0,0 1 0,0-1 0,0 0 0,0 0 0,0 0 0,1 0 0,-1 0 0,0 0 0,1 0 0,-1 0 0,0-1 0,1 1 1,-1 0-1,1-1 0,-1 1 0,1-1 0,-1 0 0,1 1 0,-1-1 0,1 0 0,-1 0 0,1 0 0,-1 0 0,1 0 0,0-1 0,-1 1 0,1 0 0,-1-1 0,1 1 1,-1-1-1,0 1 0,1-1 0,-1 0 0,1 1 0,-1-1 0,0 0 0,0 0 0,1 0 0,-1 0 0,0 0 0,0 0 0,1-2 0,7-5-1864,0-1-1,-1 0 1,11-16-1,14-15-740,-45 57 8794,-2 14-4046,4-11-1100,1-3-536,0 1 0,1 0 1,1 0-1,1 0 0,0 1 1,1 0-1,2 0 0,-4 33 1,7-52-515,0 0-87,0 0-1,0 1 1,0-1-1,0 0 1,0 0-1,0 0 1,0 0-1,0 1 1,0-1-1,0 0 1,0 0-1,0 0 1,0 1-1,0-1 1,0 0-1,0 0 1,0 0-1,0 0 1,0 1-1,0-1 1,0 0-1,0 0 1,0 0-1,0 0 1,0 1-1,1-1 1,-1 0-1,0 0 1,0 0-1,0 0 1,0 0-1,0 1 1,0-1-1,1 0 1,-1 0-1,0 0 1,0 0-1,0 0 1,0 0-1,1 0 1,-1 0-1,0 0 1,0 0-1,0 1 1,0-1-1,1 0 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4.462"/>
    </inkml:context>
    <inkml:brush xml:id="br0">
      <inkml:brushProperty name="width" value="0.025" units="cm"/>
      <inkml:brushProperty name="height" value="0.025" units="cm"/>
    </inkml:brush>
  </inkml:definitions>
  <inkml:trace contextRef="#ctx0" brushRef="#br0">52 1 9353,'0'0'9865,"-16"76"-9737,9-36 32,2 1-63,-2 6-65,3-1 0,-1-1-225,3-8-1536,0-3-2659,-1-11-1762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4.789"/>
    </inkml:context>
    <inkml:brush xml:id="br0">
      <inkml:brushProperty name="width" value="0.025" units="cm"/>
      <inkml:brushProperty name="height" value="0.025" units="cm"/>
    </inkml:brush>
  </inkml:definitions>
  <inkml:trace contextRef="#ctx0" brushRef="#br0">51 0 4132,'0'0'6662,"-15"50"-5317,6-19-576,2-1 224,2-2 160,2-5-672,1-6-417,2-3-865,0-5-2274,0-7-384</inkml:trace>
  <inkml:trace contextRef="#ctx0" brushRef="#br0" timeOffset="1">6 233 5285,'0'0'1377,"-5"51"-1313,5-44-32,0-6-288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7.966"/>
    </inkml:context>
    <inkml:brush xml:id="br0">
      <inkml:brushProperty name="width" value="0.025" units="cm"/>
      <inkml:brushProperty name="height" value="0.025" units="cm"/>
    </inkml:brush>
  </inkml:definitions>
  <inkml:trace contextRef="#ctx0" brushRef="#br0">12 1 6182,'0'0'8616,"-7"75"-7207,2-42-352,5 3-416,0-1-417,0 0-224,0-3-96,6-1-384,0-3-97,-1 1-544,-1-5-609,-2-1-1345,1-4-1409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8.310"/>
    </inkml:context>
    <inkml:brush xml:id="br0">
      <inkml:brushProperty name="width" value="0.025" units="cm"/>
      <inkml:brushProperty name="height" value="0.025" units="cm"/>
    </inkml:brush>
  </inkml:definitions>
  <inkml:trace contextRef="#ctx0" brushRef="#br0">18 1 8936,'0'0'4164,"-14"67"-1986,11-42-480,3-2-993,0 0-481,0 4-160,0-2-32,0-2 0,5-1-32,2-8-64,-2-9-1057,-2-5-2531,2-16-4579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8.858"/>
    </inkml:context>
    <inkml:brush xml:id="br0">
      <inkml:brushProperty name="width" value="0.025" units="cm"/>
      <inkml:brushProperty name="height" value="0.025" units="cm"/>
    </inkml:brush>
  </inkml:definitions>
  <inkml:trace contextRef="#ctx0" brushRef="#br0">11 0 4965,'0'0'11242,"-10"60"-10025,10-44-416,0 7-609,2 2-128,3 2-31,0 3 31,1 5-32,-4 6-96,-2 5-1570,0 4-3747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9.217"/>
    </inkml:context>
    <inkml:brush xml:id="br0">
      <inkml:brushProperty name="width" value="0.025" units="cm"/>
      <inkml:brushProperty name="height" value="0.025" units="cm"/>
    </inkml:brush>
  </inkml:definitions>
  <inkml:trace contextRef="#ctx0" brushRef="#br0">11 1 6246,'0'0'2851,"-5"75"-2980,2-41-351,0-3-193,3-6-2402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19.543"/>
    </inkml:context>
    <inkml:brush xml:id="br0">
      <inkml:brushProperty name="width" value="0.025" units="cm"/>
      <inkml:brushProperty name="height" value="0.025" units="cm"/>
    </inkml:brush>
  </inkml:definitions>
  <inkml:trace contextRef="#ctx0" brushRef="#br0">34 1 993,'-2'8'7249,"2"1"-6043,-1 0-623,1 0 1,-1 0-1,-1 0 1,0 0 0,0 0-1,-5 13 1,3-12 4343,2 3-4327,2-11-1209,-1 0-1,1-1 1,0 1-1,0 0 1,-1 0-1,1 0 0,-1-1 1,0 1-1,1 0 1,-1-1-1,0 1 0,-2 2 1,1-3-2519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678"/>
    </inkml:context>
    <inkml:brush xml:id="br0">
      <inkml:brushProperty name="width" value="0.025" units="cm"/>
      <inkml:brushProperty name="height" value="0.025" units="cm"/>
    </inkml:brush>
  </inkml:definitions>
  <inkml:trace contextRef="#ctx0" brushRef="#br0">1 4 14221,'0'0'8392,"68"0"-6566,-37 0-609,7 0-736,5 0-353,-1 0-128,0 0-577,1 0-2113,-4 0-2435,2-3-4676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0.574"/>
    </inkml:context>
    <inkml:brush xml:id="br0">
      <inkml:brushProperty name="width" value="0.025" units="cm"/>
      <inkml:brushProperty name="height" value="0.025" units="cm"/>
    </inkml:brush>
  </inkml:definitions>
  <inkml:trace contextRef="#ctx0" brushRef="#br0">1 1 6342,'0'0'11002,"9"3"-9763,203 45 827,-208-48-1998,0 0-1,0 0 1,1 0-1,-1 0 1,0-1 0,0 1-1,0-1 1,1 0 0,-1-1-1,0 1 1,-1-1 0,6-2-1,-4 2 8,0 0 0,0 0 0,1 0 0,-1 0 0,1 1 0,-1 0 0,10 0 0,32 5 774,-40-2-819,0-1-1,0 0 1,0-1-1,0 1 1,0-1-1,1-1 1,-1 1-1,0-1 1,0-1 0,11-3-1,7-2 505,-12 6-2405,-13 1 1687,0 0-1,0 0 1,1 0 0,-1 0 0,0 0-1,0 0 1,0 0 0,0 0 0,1 0 0,-1 0-1,0 0 1,0 0 0,0 1 0,0-1-1,0 0 1,0 0 0,1 0 0,-1 0 0,0 0-1,0 0 1,0 0 0,0 0 0,0 1-1,0-1 1,0 0 0,0 0 0,0 0-1,1 0 1,-1 0 0,0 1 0,0-1 0,0 0-1,0 0 1,0 0 0,0 0 0,0 1-1,0-1 1,0 0 0,0 0 0,0 0-1,0 0 1,0 0 0,0 1 0,-1-1 0,1 0-1,0 0 1,0 0 0,0 0 0,0 1-1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2.972"/>
    </inkml:context>
    <inkml:brush xml:id="br0">
      <inkml:brushProperty name="width" value="0.025" units="cm"/>
      <inkml:brushProperty name="height" value="0.025" units="cm"/>
    </inkml:brush>
  </inkml:definitions>
  <inkml:trace contextRef="#ctx0" brushRef="#br0">44 147 3587,'-16'17'4593,"14"-15"-3723,-1 0 0,0 1 0,1 0 0,-1-1 0,1 1 0,0 0 0,0 0 0,0 0 0,0 0 0,0 1 0,-1 3 523,7-8-1210,-1-1-1,0 1 0,0-1 0,0 0 1,-1 0-1,1 0 0,0 0 0,-1-1 1,1 1-1,-1-1 0,3-4 0,5-3 146,43-43 479,-19 19-637,46-38 1,-80 72-160,1 0 1,-1 0-1,0-1 1,0 1-1,1 0 1,-1-1-1,0 1 1,1 0-1,-1 0 1,0 0-1,1-1 1,-1 1-1,0 0 1,1 0-1,-1 0 1,0 0-1,1 0 1,-1 0-1,1 0 1,-1 0 0,0 0-1,1 0 1,-1 0-1,1 0 1,-1 0-1,0 0 1,1 0-1,-1 0 1,1 0-1,-1 0 1,0 0-1,1 1 1,-1-1-1,0 0 1,1 0-1,-1 0 1,0 1-1,1-1 1,-1 0-1,0 0 1,0 1-1,1-1 1,-1 0 0,0 1-1,0-1 1,0 0-1,1 1 1,-1-1-1,4 30 331,-12 34-138,-1-25-189,4-23-40,1 1 0,1 0 0,-2 29 0,5-46-67,0 1 1,0-1-1,0 0 1,0 0 0,0 1-1,0-1 1,1 0-1,-1 0 1,0 0 0,0 1-1,0-1 1,0 0 0,0 0-1,0 0 1,1 1-1,-1-1 1,0 0 0,0 0-1,0 0 1,0 0-1,1 1 1,-1-1 0,0 0-1,0 0 1,0 0-1,1 0 1,-1 0 0,0 0-1,0 0 1,1 0 0,-1 0-1,0 1 1,0-1-1,0 0 1,1 0 0,-1 0-1,0 0 1,0 0-1,1-1 1,-1 1 0,0 0-1,0 0 1,1 0 0,-1 0-1,0 0 1,0 0-1,0 0 1,1 0 0,-1 0-1,0-1 1,0 1-1,0 0 1,1 0 0,-1 0-1,0 0 1,0-1 0,0 1-1,0 0 1,11-13-8258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4.591"/>
    </inkml:context>
    <inkml:brush xml:id="br0">
      <inkml:brushProperty name="width" value="0.025" units="cm"/>
      <inkml:brushProperty name="height" value="0.025" units="cm"/>
    </inkml:brush>
  </inkml:definitions>
  <inkml:trace contextRef="#ctx0" brushRef="#br0">39 1 5125,'0'0'196,"0"0"-1,0 0 1,0 0 0,-1 0-1,1 0 1,0-1 0,0 1-1,0 0 1,-1 0 0,1 0-1,0 0 1,0 0 0,0 0-1,0 0 1,-1 0 0,1 0-1,0 0 1,0 1 0,0-1-1,-1 0 1,1 0-1,0 0 1,0 0 0,0 0-1,0 0 1,-1 0 0,1 0-1,0 0 1,0 1 0,0-1-1,0 0 1,0 0 0,-1 0-1,1 0 1,0 0 0,0 1-1,0-1 1,0 0 0,0 0-1,0 0 1,0 1 0,0-1-1,0 0 1,0 0 0,0 0-1,0 0 1,0 1 0,0-1-1,0 0 1,0 0 0,0 0-1,0 1 1,0-1 0,0 0-1,0 1 1,-3 24 3110,2 36-4098,1-53 1649,1 103-1604,-1-110 572,0-1 1,0 1 0,0-1-1,0 1 1,0-1 0,0 1-1,0-1 1,0 1 0,-1-1 0,1 1-1,0-1 1,0 1 0,0-1-1,-1 1 1,1-1 0,0 1-1,-1-1 1,1 0 0,0 1-1,-1-1 1,1 1 0,-1-1-1,1 0 1,0 1 0,-1-1 0,1 0-1,-1 0 1,1 1 0,-1-1-1,1 0 1,-1 0 0,1 0-1,-1 0 1,1 0 0,-1 0-1,1 1 1,-1-1 0,1 0-1,-1 0 1,1-1 0,-1 1-1,1 0 1,-1 0 0,1 0 0,-1 0-1,1 0 1,-1 0 0,0-1-1,-11-1-5633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4.933"/>
    </inkml:context>
    <inkml:brush xml:id="br0">
      <inkml:brushProperty name="width" value="0.025" units="cm"/>
      <inkml:brushProperty name="height" value="0.025" units="cm"/>
    </inkml:brush>
  </inkml:definitions>
  <inkml:trace contextRef="#ctx0" brushRef="#br0">1 45 10250,'0'0'9321,"59"0"-9097,-19 0-128,3 0-192,4-13-1153,-3-1-1634,-5-4-1986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5.292"/>
    </inkml:context>
    <inkml:brush xml:id="br0">
      <inkml:brushProperty name="width" value="0.025" units="cm"/>
      <inkml:brushProperty name="height" value="0.025" units="cm"/>
    </inkml:brush>
  </inkml:definitions>
  <inkml:trace contextRef="#ctx0" brushRef="#br0">97 0 4933,'0'0'13228,"-5"8"-12614,-4 9-433,2-1 0,1 1 0,0 1 0,1-1 0,-4 26 0,-5 15-124,-1-18-22,11-31-265,1 1 0,-1-1 0,1 1 0,1 0 0,0 0 0,-1 11 0,11-32-7511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5.729"/>
    </inkml:context>
    <inkml:brush xml:id="br0">
      <inkml:brushProperty name="width" value="0.025" units="cm"/>
      <inkml:brushProperty name="height" value="0.025" units="cm"/>
    </inkml:brush>
  </inkml:definitions>
  <inkml:trace contextRef="#ctx0" brushRef="#br0">19 1 12107,'0'0'7303,"-3"9"-6705,-1 4-422,1 1 0,0-1-1,1 1 1,0 0 0,1 0-1,1 0 1,1 17 0,19 104 395,-14-103-653,-1 17-726,-5-33-1810,0 0-3506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209"/>
    </inkml:context>
    <inkml:brush xml:id="br0">
      <inkml:brushProperty name="width" value="0.025" units="cm"/>
      <inkml:brushProperty name="height" value="0.025" units="cm"/>
    </inkml:brush>
  </inkml:definitions>
  <inkml:trace contextRef="#ctx0" brushRef="#br0">94 1 10730,'0'0'7698,"1"9"-6668,0 209 1399,-1-217-2538,0-1 0,0 1 0,0-1 0,0 1 0,0-1 0,0 1 0,-1-1 0,1 1-1,0-1 1,0 0 0,0 1 0,-1-1 0,1 1 0,0-1 0,-1 0 0,1 1 0,0-1 0,-1 0-1,1 1 1,0-1 0,-1 0 0,1 1 0,-1-1 0,1 0 0,0 0 0,-1 0 0,1 1 0,-1-1-1,1 0 1,-1 0 0,1 0 0,-1 0 0,1 0 0,-1 0 0,1 0 0,-1 0 0,1 0-1,-1 0 1,1 0 0,-1 0 0,1 0 0,-1 0 0,1-1 0,0 1 0,-1 0 0,1 0 0,-1 0-1,1-1 1,-1 1 0,1 0 0,0-1 0,-1 1 0,1 0 0,-1-1 0,-28-17-5422,26 16 4848,-18-12-2824,-2-1-289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568"/>
    </inkml:context>
    <inkml:brush xml:id="br0">
      <inkml:brushProperty name="width" value="0.025" units="cm"/>
      <inkml:brushProperty name="height" value="0.025" units="cm"/>
    </inkml:brush>
  </inkml:definitions>
  <inkml:trace contextRef="#ctx0" brushRef="#br0">43 125 1153,'-18'-8'4805,"3"2"-1762,7 3-353,6 3 161,2-2-609,6 0-1345,12-1 96,6-2 0,8-1-257,4-3-255,4-2-225,5-1-160,-1-1-96,1 3-897,-7-2-1441,-9-1-3363,-8 4-4197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6.909"/>
    </inkml:context>
    <inkml:brush xml:id="br0">
      <inkml:brushProperty name="width" value="0.025" units="cm"/>
      <inkml:brushProperty name="height" value="0.025" units="cm"/>
    </inkml:brush>
  </inkml:definitions>
  <inkml:trace contextRef="#ctx0" brushRef="#br0">1 159 5573,'0'0'13982,"9"1"-12808,-5 0-1053,-1-1-80,0 1 0,-1-1 1,1 0-1,0 0 0,-1 0 1,1 0-1,0 0 0,-1 0 0,1-1 1,0 1-1,-1-1 0,1 0 1,-1 0-1,1 0 0,-1 0 0,1 0 1,-1 0-1,0-1 0,1 1 1,-1-1-1,0 0 0,0 1 0,0-1 1,1-3-1,30-40 266,-22 28-275,1 1 1,0 0-1,1 1 1,15-14 0,-35 76 282,2-33-335,1 0-1,0 0 1,1 1 0,0-1 0,2 1 0,-1 0 0,2 0-1,2 29 1,3-36-2270,1-6-2691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8.173"/>
    </inkml:context>
    <inkml:brush xml:id="br0">
      <inkml:brushProperty name="width" value="0.025" units="cm"/>
      <inkml:brushProperty name="height" value="0.025" units="cm"/>
    </inkml:brush>
  </inkml:definitions>
  <inkml:trace contextRef="#ctx0" brushRef="#br0">0 184 9065,'0'0'14029,"8"-9"-13010,107-160 546,-115 169-1562,0-1 0,0 1 1,0 0-1,0 0 0,0 0 0,0-1 1,0 1-1,0 0 0,0 0 1,0 0-1,1-1 0,-1 1 1,0 0-1,0 0 0,0 0 1,0 0-1,0-1 0,0 1 0,0 0 1,1 0-1,-1 0 0,0 0 1,0 0-1,0-1 0,0 1 1,1 0-1,-1 0 0,0 0 1,0 0-1,0 0 0,1 0 1,-1 0-1,0 0 0,0 0 0,0 0 1,1 0-1,-1 0 0,0 0 1,0 0-1,0 0 0,1 0 1,-1 0-1,0 0 0,0 0 1,0 0-1,1 0 0,-1 0 0,0 0 1,0 0-1,0 0 0,0 0 1,1 0-1,-1 1 0,0-1 1,0 0-1,0 0 0,0 0 1,1 0-1,-1 0 0,0 1 0,0-1 1,0 0-1,0 0 0,0 0 1,0 1-1,0-1 0,1 23 88,-9 29-46,5-37-194,-8 53 115,15-27-3445,-4-41 3298,0 0-1,0 1 1,0-1-1,1 0 1,-1 0-1,0 1 1,0-1-1,0 0 1,1 0-1,-1 0 1,0 1-1,0-1 1,1 0-1,-1 0 1,0 0-1,0 0 1,1 1-1,-1-1 1,0 0-1,1 0 1,-1 0-1,0 0 1,1 0-1,-1 0 1,0 0-1,0 0 1,1 0-1,-1 0 1,0 0-1,1 0 1,-1 0-1,0 0 1,1 0-1,-1-1 1,0 1-1,0 0 0,1 0 1,-1 0-1,0 0 1,0 0-1,1-1 1,-1 1-1,0 0 1,0 0-1,1 0 1,-1-1-1,8-15-9592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022"/>
    </inkml:context>
    <inkml:brush xml:id="br0">
      <inkml:brushProperty name="width" value="0.025" units="cm"/>
      <inkml:brushProperty name="height" value="0.025" units="cm"/>
    </inkml:brush>
  </inkml:definitions>
  <inkml:trace contextRef="#ctx0" brushRef="#br0">216 0 4068,'0'0'20339,"-26"58"-18705,10-38-513,-4 4-545,2 0-352,-4 3-192,3 1 1,-1 2-1,4-4-64,0-3-481,3-3-576,2-7-865,4-6-512,-1-7-993,5 0-2948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29.139"/>
    </inkml:context>
    <inkml:brush xml:id="br0">
      <inkml:brushProperty name="width" value="0.025" units="cm"/>
      <inkml:brushProperty name="height" value="0.025" units="cm"/>
    </inkml:brush>
  </inkml:definitions>
  <inkml:trace contextRef="#ctx0" brushRef="#br0">46 163 5221,'0'0'11200,"-8"6"-9182,4-2-2092,-24 17 2893,23-19-1212,18-16-979,48-53 539,-32 34-525,53-47 0,-82 79-639,0 1 1,0 0 0,1 0-1,-1 0 1,0 0 0,0 0-1,0 0 1,0 0-1,1 0 1,-1 0 0,0-1-1,0 1 1,0 0-1,1 0 1,-1 0 0,0 0-1,0 0 1,0 0 0,0 0-1,1 0 1,-1 0-1,0 0 1,0 0 0,0 0-1,1 1 1,-1-1-1,0 0 1,0 0 0,0 0-1,0 0 1,1 0 0,-1 0-1,0 0 1,0 0-1,0 1 1,0-1 0,0 0-1,1 0 1,-1 0 0,0 0-1,0 0 1,0 1-1,0-1 1,0 0 0,0 0-1,0 0 1,0 0-1,0 1 1,0-1 0,0 0-1,0 0 1,0 0 0,0 1-1,0-1 1,0 0-1,0 0 1,0 0 0,0 1-1,0-1 1,0 0 0,0 24 132,-7 23-2,-2 7-307,7-20-3706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30.216"/>
    </inkml:context>
    <inkml:brush xml:id="br0">
      <inkml:brushProperty name="width" value="0.025" units="cm"/>
      <inkml:brushProperty name="height" value="0.025" units="cm"/>
    </inkml:brush>
  </inkml:definitions>
  <inkml:trace contextRef="#ctx0" brushRef="#br0">1079 133 4676,'-11'-4'5013,"-22"-7"-4143,-1 1 0,0 1 1,0 2-1,-39-3 0,40 8-751,-1 2 0,1 2-1,0 0 1,-44 11 0,55-8 12,1 2-1,-1 0 1,2 1-1,-1 2 1,1 0 0,1 1-1,-29 20 1,13-2 97,0 1 0,3 2 1,0 1-1,2 2 0,2 0 0,1 2 1,2 1-1,-26 51 0,23-31 14,2 1-1,2 1 0,4 1 0,1 1 1,-12 81-1,26-110-173,1 1 1,1-1-1,2 1 1,1 0-1,2-1 1,1 1-1,2-1 1,9 36-1,-10-54-62,2 1-1,-1-1 0,2-1 0,0 1 0,1-1 1,0 0-1,1-1 0,0 0 0,1 0 0,1-1 1,0 0-1,1-1 0,0-1 0,0 0 0,1 0 1,1-1-1,-1-1 0,29 13 0,-21-12-5,1-1-1,0-1 0,0-1 1,1-2-1,-1 0 1,1-1-1,0-1 1,0-1-1,0-1 0,44-6 1,-36 1 7,-1-2-1,-1-2 1,1 0 0,-2-2 0,1-1-1,-2-2 1,40-24 0,-22 6 46,0-2 1,-3-2-1,-1-1 1,-1-3-1,-3-1 0,-1-1 1,-2-3-1,48-82 1,-56 81 37,-3-1 0,-2 0 0,-2-2 0,-3 0 0,-1-1 1,-2-1-1,-3 0 0,-2 0 0,-3-1 0,-1 0 0,-3 0 1,-7-68-1,3 92-76,-2-1 1,-1 1 0,-1 0-1,-1 1 1,-18-39 0,22 57-20,0 0 1,0 0 0,-1 0 0,-1 1-1,0-1 1,0 1 0,0 1 0,-1-1-1,0 1 1,-1 0 0,1 1 0,-1 0-1,-1 0 1,1 0 0,-1 1 0,0 1-1,0-1 1,-19-5 0,15 7-61,0 2 1,0-1-1,0 1 1,0 1 0,-1 1-1,1 0 1,0 0-1,0 1 1,0 1-1,-21 7 1,-2 4-948,0 2 1,-41 25-1,11-6-3390,15-11-4626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02.739"/>
    </inkml:context>
    <inkml:brush xml:id="br0">
      <inkml:brushProperty name="width" value="0.025" units="cm"/>
      <inkml:brushProperty name="height" value="0.025" units="cm"/>
    </inkml:brush>
  </inkml:definitions>
  <inkml:trace contextRef="#ctx0" brushRef="#br0">2129 679 6566,'14'-24'110,"0"-1"1,-2 0-1,-1-1 0,-1 0 0,-1-1 0,-1 0 0,-2 0 1,0-1-1,-2 0 0,1-41 0,-6 62-13,1 1 0,-1 0 0,0 0 0,-1 0 0,1 0 0,-1 0-1,-1 0 1,1 0 0,-1 0 0,0 1 0,0 0 0,0-1 0,-1 1 0,0 0 0,0 1 0,0-1 0,-1 1-1,1-1 1,-1 1 0,0 1 0,0-1 0,-1 1 0,1 0 0,-1 0 0,1 0 0,-9-2 0,-12-4 147,0 1 0,-1 1 1,1 1-1,-49-4 0,1 4-229,0 3-1,0 3 0,1 3 0,-1 4 1,1 2-1,0 4 0,1 3 0,-72 26 0,14 5-342,1 5 0,-139 78 0,194-88 466,2 3 0,2 3 1,2 4-1,-107 104 0,149-129-59,1 2 0,1 1 0,2 0 1,1 2-1,1 1 0,2 0 0,-25 63 0,37-76-53,-1 0-1,2 0 1,1 0-1,0 1 1,2-1-1,0 1 1,1 0-1,2 0 1,0 0-1,1-1 0,1 1 1,0-1-1,2 1 1,1-1-1,13 33 1,-5-25 25,0 0-1,3-1 1,0 0 0,1-1 0,2-1 0,0-1 0,45 40-1,-32-38-22,0 0 0,1-3 1,2-1-1,0-1 0,55 21 0,-20-16-1,1-3 0,1-3 0,1-3-1,1-4 1,0-3 0,98 0 0,-22-8 103,1-8-1,-1-6 1,163-34-1,218-83 181,-388 83 205,221-101 0,-317 124-375,-1-2 0,-2-2 0,-1-2 0,-1-2 0,53-49 0,-78 62-52,0 0 0,-2-1 0,0-1 0,-1-1 0,-1 0 0,-1 0 0,-1-2 0,0 1 0,-2-2-1,-1 1 1,-1-1 0,-1 0 0,4-30 0,-7 23 2,-3 0-1,0 0 0,-2 0 1,-1 0-1,-2 0 0,-1 0 1,-1 0-1,-2 1 0,-19-50 1,4 24-60,-3 2 1,-2 1-1,-3 1 1,-40-53 0,46 73 81,0 1 1,-3 2-1,0 0 1,-2 2-1,-1 1 1,-1 1-1,-1 2 1,-1 1-1,-58-27 1,38 26 66,0 3 0,-1 2 1,-1 3-1,0 2 1,-1 2-1,-64-3 1,1 7-222,0 5 0,0 6 1,0 5-1,1 4 0,1 7 1,0 4-1,2 5 0,1 6 1,-161 71-1,198-70-1115,3 4-1,-102 71 1,-20 45-4836,103-69 1605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2:52.867"/>
    </inkml:context>
    <inkml:brush xml:id="br0">
      <inkml:brushProperty name="width" value="0.025" units="cm"/>
      <inkml:brushProperty name="height" value="0.025" units="cm"/>
    </inkml:brush>
  </inkml:definitions>
  <inkml:trace contextRef="#ctx0" brushRef="#br0">2431 311 11819,'-275'-124'-940,"-47"-16"631,278 127 460,-1 3-1,0 1 1,-1 2-1,0 3 1,0 1-1,-1 2 1,1 3-1,0 1 1,0 2 0,-65 17-1,-5 9-12,1 5 1,-198 92-1,234-92-66,2 4 0,1 4 0,-95 72 1,140-93-50,2 2 0,1 1 0,1 1 1,1 1-1,2 1 0,1 2 1,1 0-1,1 1 0,2 1 1,-17 43-1,29-58-25,1 1 0,1-1 0,0 1-1,1-1 1,2 1 0,0 0 0,1 1 0,0-1 0,2 0 0,0 0 0,1 0 0,1 0 0,1 0 0,1-1 0,7 20-1,0-11 1,0-1-1,2-1 1,0 0-1,2-1 1,1 0-1,1-1 1,0-1-1,2-1 1,32 27-1,1-6 7,2-2 0,2-2-1,1-3 1,2-3 0,123 49 0,-39-32-29,236 50 0,-224-69-37,1-7 0,1-6-1,1-8 1,258-17 0,-288-4 54,-1-6-1,-1-6 1,-1-5 0,-1-6 0,-2-5 0,132-62 0,-182 67 16,-1-4 0,-2-3 1,94-73-1,-125 83 63,-2-1-1,0-2 1,-3-2 0,-1-1 0,-1-1 0,45-77 0,-65 95 138,-2 0 1,0-1 0,-1-1 0,-1 1 0,-1-1 0,-2-1 0,0 1 0,3-44 0,-7 51-84,-2 0-1,0 0 1,0 0 0,-2 0-1,0 0 1,0 1 0,-2-1-1,0 1 1,-1 0 0,0 0-1,-1 1 1,-1 0-1,0 0 1,-10-12 0,-2 1-97,0 2 1,-2 0 0,0 2-1,-2 0 1,0 2 0,-47-29-1,31 25 27,-1 3 0,-1 1 0,0 2 0,-47-12 0,-3 7 32,-1 4-1,-1 4 1,-175-3 0,107 19-89,-1 7 0,1 8 1,1 6-1,1 8 0,1 6 0,-293 111 1,260-71-519,-257 142 1,349-161-607,3 5 0,2 3 0,4 5-1,-91 91 1,87-65-1528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29.945"/>
    </inkml:context>
    <inkml:brush xml:id="br0">
      <inkml:brushProperty name="width" value="0.025" units="cm"/>
      <inkml:brushProperty name="height" value="0.025" units="cm"/>
    </inkml:brush>
  </inkml:definitions>
  <inkml:trace contextRef="#ctx0" brushRef="#br0">186 2127 64,'0'0'4084,"-12"0"-2557,-17 0-763,1 2 1,0 2 0,-33 7 0,53-9-568,-11 3 724,27-12-593,53-24-736,173-75 186,1288-411 575,-424 198-240,-293 91 292,-12-33-133,-249 57-29,634-222 5071,-1016 380-6937,-170 42-4874,-18 3-1377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7:30.749"/>
    </inkml:context>
    <inkml:brush xml:id="br0">
      <inkml:brushProperty name="width" value="0.025" units="cm"/>
      <inkml:brushProperty name="height" value="0.025" units="cm"/>
    </inkml:brush>
  </inkml:definitions>
  <inkml:trace contextRef="#ctx0" brushRef="#br0">476 0 14029,'-39'54'166,"-5"37"-163,16-31 22,-57 91 0,-28-8 171,81-107 184,2 1-1,2 1 0,-37 66 1,63-102-348,1 1-1,-1-1 1,1 1 0,0 0 0,0 0 0,0-1 0,0 1-1,1 0 1,-1 0 0,1 0 0,0 0 0,0 0 0,0 0 0,0 0-1,0 0 1,0 0 0,1 0 0,1 3 0,-1-4-17,0 0 1,1 0 0,0 0 0,-1-1-1,1 1 1,0 0 0,0-1-1,0 1 1,0-1 0,0 0 0,0 0-1,0 1 1,0-2 0,1 1-1,-1 0 1,0 0 0,1-1-1,-1 1 1,1-1 0,-1 0 0,0 1-1,4-1 1,26 1 99,-1-1 0,1-2 0,-1 0 0,0-3 0,46-11 0,154-57-74,-82 22-57,-67 29-463,158-23 0,88 23-4376,-231 20 2533,0-2-1356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43.114"/>
    </inkml:context>
    <inkml:brush xml:id="br0">
      <inkml:brushProperty name="width" value="0.025" units="cm"/>
      <inkml:brushProperty name="height" value="0.025" units="cm"/>
    </inkml:brush>
  </inkml:definitions>
  <inkml:trace contextRef="#ctx0" brushRef="#br0">191 1 4292,'0'0'-160,"-50"4"320,22-3 32,4 3-128,-1-3-128,3-1-480,1 0-577,1 0-1186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8:44.095"/>
    </inkml:context>
    <inkml:brush xml:id="br0">
      <inkml:brushProperty name="width" value="0.025" units="cm"/>
      <inkml:brushProperty name="height" value="0.025" units="cm"/>
    </inkml:brush>
  </inkml:definitions>
  <inkml:trace contextRef="#ctx0" brushRef="#br0">2504 118 1057,'-9'-2'2071,"-194"-30"2156,-2 2-3777,72 8 175,-2 6 0,-167 3 0,292 12-627,-30 0 67,-1 1 0,0 2 0,1 2 0,-1 2 0,-71 19 0,-356 111 325,412-119-252,0 3-1,1 2 1,2 2-1,0 3 1,2 2 0,1 2-1,1 3 1,-62 54-1,91-70-142,-8 4 4,2 2 0,-33 37 0,53-53-9,0 0-1,0 0 1,1 0-1,0 1 1,0 0-1,1 0 1,0 0-1,1 0 1,0 1-1,0-1 1,1 1 0,0 0-1,0 13 1,2-2-6,1 0 0,0 1 0,2-1 0,1 0 0,1 0 1,0-1-1,1 1 0,2-1 0,0-1 0,1 1 1,1-1-1,1-1 0,0 0 0,1 0 0,1-1 0,1-1 1,0 0-1,1-1 0,19 14 0,-6-7-8,1-2 0,1 0 0,1-2 0,1-2 0,0 0-1,1-3 1,1 0 0,0-2 0,0-2 0,62 9 0,-3-8-3,125-3 0,97-20 30,-111 2 37,49 0 8,289-49 0,95-52-11,-604 105-57,1-1 0,-1-1-1,0-2 1,-1-1-1,-1-2 1,46-27 0,-65 35 16,-1-2 1,0 0 0,0 0-1,-1-1 1,0 0 0,0-1 0,-1 0-1,-1 0 1,1-1 0,-2 0 0,1-1-1,-2 1 1,0-1 0,0-1 0,-1 1-1,0-1 1,-1 0 0,-1 0 0,3-19-1,-5 16 37,0 1 0,-2-1 1,0 1-1,0-1 0,-1 1 0,-1 0 0,-1 0 0,0 0 0,-1 0 0,0 0 0,-15-25 1,4 14 54,-1 0 1,-1 1-1,-1 1 1,-1 1 0,-26-22-1,1 6 133,-1 1 0,-2 3 0,-2 2 0,-1 2 0,-1 2 0,-2 3 0,0 2 0,-2 2 0,0 3 0,-89-18 0,45 18-192,-1 4 0,-1 5 0,1 5 0,-1 3 0,-138 17 0,66 8-764,1 7 0,-334 105 1,443-111-972,-116 63 0,118-54-936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8:40.661"/>
    </inkml:context>
    <inkml:brush xml:id="br0">
      <inkml:brushProperty name="width" value="0.025" units="cm"/>
      <inkml:brushProperty name="height" value="0.025" units="cm"/>
    </inkml:brush>
  </inkml:definitions>
  <inkml:trace contextRef="#ctx0" brushRef="#br0">2285 443 6342,'-148'-4'2379,"0"6"1,-287 43-1,360-30-2184,-1 3 0,2 3-1,1 3 1,0 3 0,2 4 0,2 2-1,-97 63 1,104-52-24,2 2 0,2 4 1,2 1-1,2 3 0,3 3 0,2 1 0,-66 104 0,88-116-144,2 2-1,1 0 1,3 2 0,-26 93-1,37-104 53,3 1 0,1 1 0,1-1 0,3 1 0,1-1 0,9 80 1,-4-97 3,1 1 1,1-1 0,1 0 0,1 0 0,0-1 0,2 0-1,1-1 1,1 0 0,27 38 0,-17-33 13,0-1 0,2-1 0,0-1 0,2-1 0,0-2 0,44 26 0,-11-13 32,2-4 0,1-2-1,1-3 1,1-2 0,1-4-1,104 17 1,-52-20-129,1-6 1,-1-4-1,1-6 1,0-4-1,-1-6 0,-1-5 1,0-5-1,-1-5 1,-1-5-1,-2-4 1,110-53-1,-86 27 10,-2-7 0,178-120 0,-240 138 1,-2-4 0,-2-3 0,-3-2 0,-3-4 0,82-105 0,-119 134 10,-1-2 1,-2-1-1,-2-1 0,-1-1 0,-2 0 1,-1-1-1,14-62 0,-24 72-9,-1 1-1,-1-1 1,-1 1 0,-2-1-1,-1 0 1,-2 0 0,-1 1-1,-1-1 1,-1 1 0,-1 0-1,-18-45 1,10 38-2,-3 0 1,0 2-1,-3 0 0,0 1 1,-2 2-1,-2 0 1,-1 1-1,-1 1 1,-1 2-1,-2 0 0,0 2 1,-45-28-1,30 26 18,-2 1 1,-1 3-1,0 2 0,-1 2 1,-2 2-1,0 2 0,0 2 0,-92-10 1,18 12-10,1 6 1,-1 6 0,0 5-1,-244 44 1,212-16 54,2 7 0,2 7 0,-209 96 1,269-101 40,1 5 0,3 3 0,2 4 0,-155 132 0,194-145-132,3 2-1,2 3 1,2 1-1,2 2 1,2 1-1,3 2 1,2 1-1,2 2 1,-28 78-1,37-75-51,2 0 0,3 1 0,3 0 0,2 1 0,4 0 0,1 1 0,4 0 0,7 72 0,-1-90 64,2 0 0,2 0 1,2 0-1,1-1 0,3-1 0,1 0 1,2-1-1,2-1 0,2-1 0,1-1 1,56 69-1,-45-71 4,0-1-1,3-1 1,0-3-1,2-1 1,2-1 0,0-3-1,2-1 1,1-2 0,0-2-1,2-2 1,0-2-1,77 17 1,-59-21 31,1-3-1,0-2 1,0-4-1,0-2 1,1-3-1,-1-3 1,0-3-1,0-3 1,66-19 0,-3-9-14,-2-5 0,-2-6 1,-2-5-1,114-71 1,-49 10-120,286-228 1,-326 221-597,251-273 1,-325 310 388,-3-4 0,-4-3 0,-5-3 0,82-167 0,-119 207 330,-1-1-1,-4 0 1,-1-2 0,-3 0-1,13-112 1,-26 141 46,-2 0 0,0 0 0,-2 0 0,-1 0 0,-14-56 0,11 65-4,-1 1 0,0 0-1,-1 0 1,-2 0 0,0 2 0,0-1-1,-2 1 1,0 0 0,-19-19 0,6 13 12,-1 1-1,-1 1 1,-1 1 0,-1 2 0,-1 1 0,0 1 0,-1 1-1,0 2 1,-1 1 0,-57-12 0,-8 3 112,0 5 1,-143-6 0,-7 14 90,1 10 1,-1 12 0,2 10-1,1 11 1,-297 82-1,415-82-219,1 6-1,2 6 1,-119 63-1,171-72-331,1 4-1,2 2 1,2 3-1,3 4 0,1 2 1,-58 65-1,52-38-2149,3 3 1,-59 101-1,36-34-7121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2:39.790"/>
    </inkml:context>
    <inkml:brush xml:id="br0">
      <inkml:brushProperty name="width" value="0.025" units="cm"/>
      <inkml:brushProperty name="height" value="0.025" units="cm"/>
    </inkml:brush>
  </inkml:definitions>
  <inkml:trace contextRef="#ctx0" brushRef="#br0">0 151 4452,'8'-9'523,"3"-5"162,5-3 116,-2-2-1,23-36 0,-38 56-592,1-1 0,0 1 1,-1 0-1,1 0 0,0-1 0,-1 1 1,1 0-1,0 0 0,0-1 1,0 1-1,0 0 0,0 0 0,0-1 1,0 1-1,0 0 0,0 0 0,0 0 1,0-1-1,0 1 0,0 0 0,1 0 1,-1-1-1,0 1 0,1 0 0,-1-1 1,1 2-1,21 9 1766,41-6-2034,-48-5 728,7 0-544,0 0 0,0 2 0,0 1 0,0 1 0,0 0 0,-1 2 0,0 0 0,25 12 0,-29-10-68,0-1 0,1-1 1,0 0-1,0-2 0,1 0 0,-1-1 1,1 0-1,0-2 0,-1 0 0,21-2 0,24-5 153,103-23-1,-23 3 43,-117 22-209,0 1 0,1 2 0,-1 0 0,1 2-1,-1 0 1,1 2 0,-1 1 0,0 2 0,0 0-1,-1 1 1,40 18 0,-22-8 108,0-1 0,2-2 1,-1-2-1,2-2 0,-1-2 0,1-2 0,61 0 1,37-9-86,146-21 0,62-3-9,-253 30-14,144 22-1,-84-6 239,211-8-55,-2-32 2,-134 5-172,211 13 185,-24 1 6,-151-23-55,75-1 558,8 15 409,-352 11-880,-37-2-583,-80-2-391,-212 20 0,14 1 556,-2097-37-975,1442 18 801,470 5 238,8-43-313,2 0 9,447 39 386,25 0 26,0 0 0,0 2 0,0 0 0,0 0 0,-31 8 0,54-9-78,-1-1 0,0 2 0,0-1 1,0 0-1,0 1 0,0 0 0,10 3 0,4 0 50,192 27-134,321 4 1,217-45-692,-171-1 780,54 27 66,-91 0 75,-2-31-1,-416 6-103,349-31-8,-464 39-4,5 0-237,0 0 0,0-2 0,19-5 0,-29 7-72,0 0 1,-1 0 0,1 0 0,-1 0 0,1 0 0,-1-1 0,0 1 0,1-1 0,-1 0-1,0 0 1,0 1 0,0-1 0,0-1 0,0 1 0,-1 0 0,1 0 0,-1-1 0,1 1-1,-1-1 1,0 1 0,0-1 0,1-4 0,0-23-4657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380"/>
    </inkml:context>
    <inkml:brush xml:id="br0">
      <inkml:brushProperty name="width" value="0.025" units="cm"/>
      <inkml:brushProperty name="height" value="0.025" units="cm"/>
    </inkml:brush>
  </inkml:definitions>
  <inkml:trace contextRef="#ctx0" brushRef="#br0">122 11 12364,'0'0'4970,"-8"-3"-3961,8 3-1007,-6-2 253,1 1 1,-1-1-1,0 1 0,0 0 1,0 1-1,-8-1 1,11 2-121,0-1 0,1 1 0,-1-1 0,1 1 1,-1 0-1,1 0 0,-1 0 0,1 0 0,0 0 0,0 1 0,-1-1 1,1 1-1,0 0 0,0-1 0,0 1 0,1 0 0,-1 0 1,0 0-1,1 0 0,-3 4 0,2-3-45,0-1 0,1 1 0,-1-1 0,1 1 0,-1 0 1,1-1-1,0 1 0,0 0 0,0 0 0,0 0 0,1 0 0,-1 0 0,1 0 0,0 0 0,0 0 0,0 0 0,0 0 0,1 0 1,-1 0-1,1 0 0,-1 0 0,1 0 0,0 0 0,2 3 0,0-2-40,-1-1 1,1 0-1,0 0 1,0 0-1,0-1 0,1 1 1,-1-1-1,1 0 1,-1 0-1,1 0 0,0 0 1,0 0-1,-1-1 1,1 0-1,8 2 0,-5-1-20,1-1-1,0 0 0,0 0 0,0 0 0,1-1 0,-1 0 0,0-1 0,0 1 0,0-2 0,0 1 0,0-1 1,-1 0-1,1-1 0,0 0 0,-1 0 0,0-1 0,14-8 0,-20 11-21,1-1 0,-1 1 0,0 0-1,0 0 1,0-1 0,0 1 0,0-1 0,0 1-1,0-1 1,0 0 0,-1 1 0,1-1 0,0 0-1,-1 1 1,0-1 0,1 0 0,-1 0 0,0 0-1,0 1 1,0-1 0,0 0 0,0 0 0,0 1-1,-1-1 1,1 0 0,0 0 0,-1 1 0,0-1-1,1 0 1,-1 1 0,0-1 0,0 0 0,0 1-1,0-1 1,0 1 0,0 0 0,0-1 0,0 1-1,-1 0 1,1 0 0,-1 0 0,1 0 0,-2-1-1,-1-1-114,1 1 0,0 0-1,-1 0 1,1 1-1,-1-1 1,0 1 0,0-1-1,0 1 1,1 1 0,-1-1-1,0 0 1,0 1-1,0 0 1,0 0 0,0 0-1,0 0 1,0 1 0,0-1-1,-5 3 1,8-2-34,-1 0 0,1 0 0,0 0 0,-1 0 0,1 1 0,0-1 0,0 0 0,0 1 1,0-1-1,0 1 0,1-1 0,-1 1 0,0 0 0,1-1 0,-1 1 0,1 0 0,-1-1 0,1 1 0,0 0 0,0 0 1,0-1-1,0 1 0,0 0 0,1 2 0,-1 2-753,0-1 1,1 0-1,0 0 1,0 0-1,0 0 0,1 0 1,3 7-1,8 10-4215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2:40.881"/>
    </inkml:context>
    <inkml:brush xml:id="br0">
      <inkml:brushProperty name="width" value="0.025" units="cm"/>
      <inkml:brushProperty name="height" value="0.025" units="cm"/>
    </inkml:brush>
  </inkml:definitions>
  <inkml:trace contextRef="#ctx0" brushRef="#br0">1675 217 11627,'-77'-18'349,"0"-3"0,-90-38-1,135 48-307,-1 1 1,-1 1-1,0 2 0,0 2 0,0 1 0,-1 1 0,1 2 0,-1 1 1,1 2-1,-1 2 0,-39 8 0,-16 10 736,1 3 0,-167 73-1,220-83-515,1 3-1,0 1 0,1 1 1,1 2-1,-40 35 0,53-39-250,0 1 0,2 2 0,0 0-1,1 0 1,2 2 0,0 0-1,1 1 1,-16 39 0,19-36 9,1 0 0,1 1 1,1 0-1,2 1 0,1 0 1,1-1-1,1 2 0,2-1 1,1 0-1,1 0 0,1 0 0,2 0 1,1 0-1,1-1 0,2 0 1,0 0-1,2 0 0,1-1 1,2-1-1,0 0 0,2-1 0,0 0 1,2-1-1,0-1 0,26 25 1,-10-18 19,1-1 0,1-2-1,2-2 1,0-1 0,2-2 0,0-1 0,1-3 0,2-1 0,-1-2 0,2-1 0,45 7 0,15-2 82,1-4-1,1-5 1,163-4 0,-190-11-103,-1-2 0,0-5 0,-1-2 0,0-4 0,-1-3 0,-1-3-1,85-42 1,-64 21 6,-3-5 0,-2-3-1,-2-5 1,146-124 0,-193 145-23,-1-1 1,-3-3 0,-1-1 0,-1-1 0,36-63 0,-57 82 14,-1-1 0,-1 0 0,-1 0 0,-2-1 0,0 0 0,-2-1 0,-1 0 0,-1 0 0,-1-1 0,-1 0 0,-2 1-1,-3-41 1,0 54 10,0 0 0,-1 0 0,0 0 0,-1 1 0,-1-1 0,0 1 0,-1 0 0,-1 1 0,0-1 0,-14-18 0,8 14 56,-1 2-1,-1 0 1,0 0-1,-1 2 1,0 0-1,-30-18 1,9 11 3,-1 1 0,0 2 0,-1 2 0,0 2 0,-1 1 0,-73-11 0,31 14-95,0 4-1,0 3 1,0 3 0,0 4-1,-140 28 1,-396 128 176,399-96-56,118-36-357,-249 66 473,114-51-4236,180-38-981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4:32.319"/>
    </inkml:context>
    <inkml:brush xml:id="br0">
      <inkml:brushProperty name="width" value="0.025" units="cm"/>
      <inkml:brushProperty name="height" value="0.025" units="cm"/>
    </inkml:brush>
  </inkml:definitions>
  <inkml:trace contextRef="#ctx0" brushRef="#br0">1 20 9321,'0'0'3438,"13"-2"-3636,27-2 316,1 2-1,-1 2 1,50 5-1,180 30 400,567 44 3103,319-39-2624,-1140-39-993,416 5 82,-367-6-37,-63 0 144,-5 0 481,-24-2-234,-1-1 0,-39-9 0,-18-4-470,-428-11-102,162 13 154,-196-9-368,429 25 247,0 5 1,-188 35-1,-259 96 111,559-135-430,9-2 86,24 0-114,42-6 109,59-15 146,305-40 122,165-11 64,551-44 65,-820 111 43,-466 40 1691,-169 47-2465,-97 24-6978,187-55-582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4:36.128"/>
    </inkml:context>
    <inkml:brush xml:id="br0">
      <inkml:brushProperty name="width" value="0.025" units="cm"/>
      <inkml:brushProperty name="height" value="0.025" units="cm"/>
    </inkml:brush>
  </inkml:definitions>
  <inkml:trace contextRef="#ctx0" brushRef="#br0">0 1 2851,'0'0'6480,"26"1"-5641,-15 1-829,34 5 795,0 3-1,57 19 0,-57-14-686,0-2 0,0-2 0,91 10 0,144-9 374,-29-3 146,190 42 870,-48-5-790,-248-36-670,173-12-1,143-33 28,-408 30-74,592-27 47,3 31 36,-291 3-56,73 1 14,822-25-20,-193-17 10,-496 15 373,110-2 1010,-667 26-1440,-1 0 0,1 1 0,0-1 0,-1 1 0,1 0 0,-1 0 1,1 1-1,-1-1 0,0 1 0,0 1 0,8 3 0,8 18-5238,-19-18-1245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5:08.532"/>
    </inkml:context>
    <inkml:brush xml:id="br0">
      <inkml:brushProperty name="width" value="0.025" units="cm"/>
      <inkml:brushProperty name="height" value="0.025" units="cm"/>
    </inkml:brush>
  </inkml:definitions>
  <inkml:trace contextRef="#ctx0" brushRef="#br0">1 189 1826,'0'0'1180,"5"-10"-1138,18-29 17,-22 37-49,0 0 0,1 1 0,-1-1 0,1 1 0,0-1 1,-1 1-1,1-1 0,0 1 0,0 0 0,0 0 0,0 0 0,0 0 0,0 1 0,0-1 1,0 0-1,0 1 0,0-1 0,0 1 0,1 0 0,-1 0 0,0 0 0,0 0 0,0 0 1,0 0-1,1 1 0,-1-1 0,2 1 0,6 2 21,-1 1 1,0 0-1,0 0 1,13 8-1,-7-3-28,11 3 42,1-2-1,1 0 0,-1-2 1,1-1-1,0-1 1,1-2-1,0 0 1,-1-2-1,1-1 1,40-5-1,27-7 211,163-40-1,-187 34-254,347-93-10,-389 106 35,-26 4-106,1 0 1,0-1-1,-1 0 1,1 1-1,-1-2 1,1 1 0,-1 0-1,1-1 1,4-2-1,-1-7-2204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4:33.161"/>
    </inkml:context>
    <inkml:brush xml:id="br0">
      <inkml:brushProperty name="width" value="0.025" units="cm"/>
      <inkml:brushProperty name="height" value="0.025" units="cm"/>
    </inkml:brush>
  </inkml:definitions>
  <inkml:trace contextRef="#ctx0" brushRef="#br0">435 41 11243,'0'0'3075,"-9"3"-1340,5-3-1610,1 1 1,-1 1 0,1-1-1,-1 0 1,1 1 0,0 0-1,-1 0 1,1 0 0,0 0-1,0 0 1,0 1 0,1-1-1,-1 1 1,1 0 0,-1 0-1,1 0 1,0 0 0,0 0-1,0 0 1,0 0 0,1 1-1,0-1 1,-2 5 0,-52 186 1793,-38 252 1,5 207-2097,75-546 342,0 4-146,1 137 0,12-240-26,0-1 0,1 0 1,0 1-1,1-1 0,-1 1 0,1-1 1,1 0-1,-1 0 0,1 0 0,4 7 1,-5-12-1,-1 0 0,1 0 1,-1 0-1,1-1 0,0 1 0,0 0 1,-1-1-1,1 1 0,1-1 0,-1 0 1,0 0-1,0 1 0,0-1 0,1-1 1,-1 1-1,0 0 0,1 0 1,-1-1-1,0 0 0,1 1 0,-1-1 1,1 0-1,-1 0 0,1 0 0,-1-1 1,1 1-1,-1 0 0,0-1 0,1 0 1,-1 0-1,0 1 0,1-1 1,-1 0-1,4-3 0,8-4 21,-1-1 0,-1 0 0,1-1-1,-1-1 1,-1 0 0,18-22 0,-17 20 21,0-1 1,1 1-1,1 1 1,0 1-1,22-15 1,-26 20-29,0 2 0,0 0 0,1 0-1,0 1 1,0 0 0,0 1 0,0 0 0,0 0 0,0 1 0,0 1 0,0 0 0,0 1 0,1 0 0,18 4 0,7 5-5,0 2 1,68 31 0,-14-5 40,-48-23 18,1-2 1,0-3 0,1-1 0,0-2 0,0-2 0,1-2 0,87-7 0,-43-6 194,-1-4 1,0-4-1,87-31 1,-44 9-142,275-76 24,-322 97-78,0 4 0,163-8 1,-198 22 7,1 2 0,0 2 1,-1 3-1,0 1 1,59 18-1,-22 6 34,-53-18-26,50 14-1,-85-64 613,-7-40-705,3 0 0,4 0 0,15-132 0,0-27-134,-14 169 102,-2 0 0,-3 0 0,-4 1 0,-18-74 0,-4 31 57,-13-57 19,39 141-25,1-1 0,1 1 1,1-1-1,3-41 1,1 60-1,-1-1 0,1 0 0,1 0 0,-1 1 0,1-1 1,7-11-1,-6 13 1,-1-1 1,0 1 0,0 0-1,-1-1 1,0 1 0,0-1-1,-1 0 1,2-13 0,-3 19-2,0-1-1,0 1 1,-1 0 0,1 0 0,-1-1 0,1 1 0,-1 0-1,1 0 1,-1 0 0,1-1 0,-1 1 0,0 0 0,0 0-1,0 0 1,0 0 0,1 0 0,-1 0 0,-1 1 0,1-1-1,0 0 1,0 0 0,0 1 0,0-1 0,0 1 0,-1-1-1,1 1 1,0-1 0,0 1 0,-1 0 0,1 0 0,-2-1-1,-50-2-16,41 3 7,-103 4 2,-132 22 0,9 0 15,-16-9-5,-443 40-10,-510 124 32,1174-175-1083,0 2 0,-36 13 0,46-12-366,0 0 0,1 2 0,1 1 0,0 0 0,0 2 0,-24 21 0,23-16-7269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9.311"/>
    </inkml:context>
    <inkml:brush xml:id="br0">
      <inkml:brushProperty name="width" value="0.025" units="cm"/>
      <inkml:brushProperty name="height" value="0.025" units="cm"/>
    </inkml:brush>
  </inkml:definitions>
  <inkml:trace contextRef="#ctx0" brushRef="#br0">1 0 15759,'1'10'1719,"2"16"-1612,2-1 0,1 1 0,2-1 0,0 0 0,1 0 1,16 27-1,87 147-99,-97-174 8,658 942-31,-428-635 14,-138-183 64,610 795 2219,-557-755-1646,9-7 1,336 281 0,-451-418-991,2-3 0,1-3 1,122 62-1,-173-98-245,1 0 0,0 0 0,0-1 0,0 0 0,0-1-1,0 1 1,0-1 0,10 0 0,-12-3-4867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9.683"/>
    </inkml:context>
    <inkml:brush xml:id="br0">
      <inkml:brushProperty name="width" value="0.025" units="cm"/>
      <inkml:brushProperty name="height" value="0.025" units="cm"/>
    </inkml:brush>
  </inkml:definitions>
  <inkml:trace contextRef="#ctx0" brushRef="#br0">124 4914 16432,'-16'11'74,"8"-4"46,-1-1 1,0 0-1,0-1 1,0 0-1,-1-1 1,0 0-1,0 0 1,-13 3-1,22-7-119,1 0 0,-1 0 0,1-1 0,-1 1 0,1 0 0,-1 0 0,1 0 0,-1-1 0,1 1 0,0 0 0,-1-1 0,1 1 0,-1 0 0,1-1 0,0 1 0,-1 0 0,1-1 0,0 1 0,0-1 0,-1 1 0,1 0 0,0-1 0,0 1 0,0-1 0,-1 1 0,1-1 0,0 1-1,0-1 1,0 1 0,0-1 0,0 1 0,0-1 0,0 1 0,0-1 0,0 1 0,0-1 0,0 1 0,0-1 0,1 0 0,3-23-157,6-7 168,1 0 0,1 1 0,2 1 0,30-47 0,-16 27-30,350-586 382,-97 170-93,12-39 345,419-703 262,47 28-1806,-517 831-1421,-2 0-2647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071"/>
    </inkml:context>
    <inkml:brush xml:id="br0">
      <inkml:brushProperty name="width" value="0.025" units="cm"/>
      <inkml:brushProperty name="height" value="0.025" units="cm"/>
    </inkml:brush>
  </inkml:definitions>
  <inkml:trace contextRef="#ctx0" brushRef="#br0">81 128 10025,'0'0'12535,"2"13"-11676,2 19-450,-2 0-1,-2 0 1,-6 58-1,-24 111-111,-15 116-156,42-269-34,3-47-38,0-4 80,-5-300-1434,7 168-19,-2 97 1145,0 0 0,3-1 0,1 1-1,11-47 1,-11 74 198,-1-1 0,1 2 0,1-1 1,0 0-1,0 1 0,1 0 0,0 0 0,1 1 0,0-1 0,1 1 0,0 1 0,0 0 0,1 0 0,0 0 1,0 1-1,0 1 0,1 0 0,15-7 0,-9 6-2,1 0 0,-1 2 0,1 0 0,1 1 0,-1 1 0,0 0-1,34 1 1,-44 1-37,0 1-1,0 0 0,1 1 0,-1-1 0,0 1 1,0 1-1,0 0 0,0 0 0,0 0 0,0 1 0,0 0 1,-1 0-1,1 0 0,-1 1 0,0 0 0,0 1 1,0-1-1,-1 1 0,0 0 0,0 0 0,6 8 1,-8-8 7,-1 0 0,1-1 0,-1 1 0,0 0 0,0 1 1,-1-1-1,1 0 0,-1 0 0,0 1 0,-1-1 0,1 1 1,-1-1-1,0 0 0,-1 1 0,1-1 0,-3 11 0,0-8 141,0 1-1,0-1 0,-1 0 1,0 0-1,-1-1 0,0 1 1,0-1-1,0 0 0,-11 10 1,1-2 299,-1-1 0,0-1 0,-1-1 1,-1 0-1,1-1 0,-2-1 0,-38 15 0,45-21-336,1 0 1,0 0-1,-1-1 0,0-1 0,1 0 0,-1-1 0,0 0 0,0 0 0,-18-3 0,29 2-134,0 0 1,1 0 0,-1 0-1,0 0 1,0-1-1,0 1 1,0 0 0,0-1-1,1 1 1,-1-1-1,0 1 1,0-1 0,1 1-1,-1-1 1,0 1-1,0-1 1,1 1 0,-1-1-1,1 0 1,-1 0-1,1 1 1,-1-1 0,1 0-1,-1 0 1,1 0-1,0 1 1,-1-3 0,1 1-130,0 0 0,0 0 1,0 1-1,1-1 0,-1 0 1,0 0-1,1 0 0,-1 1 1,1-1-1,0 0 0,0 0 1,1-2-1,3-3-868,0-1 0,1 1 1,0 1-1,10-10 0,16-10-4084,5 1-3245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432"/>
    </inkml:context>
    <inkml:brush xml:id="br0">
      <inkml:brushProperty name="width" value="0.025" units="cm"/>
      <inkml:brushProperty name="height" value="0.025" units="cm"/>
    </inkml:brush>
  </inkml:definitions>
  <inkml:trace contextRef="#ctx0" brushRef="#br0">7 0 8456,'0'0'19026,"-5"49"-17873,3-42-512,2-1-449,0-2-192,0 1 32,0-1-160,0 0-801,2-1-416,1-2-1250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0.777"/>
    </inkml:context>
    <inkml:brush xml:id="br0">
      <inkml:brushProperty name="width" value="0.025" units="cm"/>
      <inkml:brushProperty name="height" value="0.025" units="cm"/>
    </inkml:brush>
  </inkml:definitions>
  <inkml:trace contextRef="#ctx0" brushRef="#br0">89 1 20788,'0'0'5034,"7"12"-4602,12 19-285,14 21-55,-2 2-1,28 70 1,-52-104-347,27 79 157,-18-32-4242,-15-49-3299,-1-15 2071</inkml:trace>
  <inkml:trace contextRef="#ctx0" brushRef="#br0" timeOffset="1">44 453 6887,'0'0'13548,"-43"-57"-11017,58 34-930,17-8-704,11-5-224,9-4-289,7-4-288,1 1-32,-2 1-256,-2 2-1826,-4 3-2434,-4-3-3652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724"/>
    </inkml:context>
    <inkml:brush xml:id="br0">
      <inkml:brushProperty name="width" value="0.025" units="cm"/>
      <inkml:brushProperty name="height" value="0.025" units="cm"/>
    </inkml:brush>
  </inkml:definitions>
  <inkml:trace contextRef="#ctx0" brushRef="#br0">133 52 16271,'0'0'9396,"-11"3"-8643,6-1-683,-8 1 126,0 1 0,1 1 0,-21 11 1,30-15-181,0 1 0,0 0 0,0-1 0,0 1 1,0 1-1,1-1 0,-1 0 0,1 1 1,0-1-1,0 1 0,0 0 0,0 0 0,0 0 1,0 0-1,1 0 0,-1 0 0,1 0 0,0 0 1,0 1-1,0-1 0,0 0 0,0 6 1,1-8-15,0 0 1,1 0 0,-1 0-1,0 0 1,0-1 0,0 1-1,1 0 1,-1 0 0,0 0 0,1 0-1,-1 0 1,1-1 0,-1 1-1,1 0 1,0 0 0,-1-1-1,1 1 1,0 0 0,-1-1 0,1 1-1,0-1 1,0 1 0,-1-1-1,3 1 1,28 7 138,33-10 83,-54 0-215,0 0 0,0 0-1,0-1 1,0 0 0,0-1 0,-1 0 0,0-1 0,13-7 0,-17 9-16,-1 0 0,0 0 0,0 0 0,0 0 0,-1 0 0,1-1 0,-1 0 0,0 1 0,0-1 0,0 0 0,0-1 1,-1 1-1,0 0 0,1-1 0,-2 0 0,1 1 0,0-1 0,-1 0 0,1-7 0,-2 10-26,-1 0-1,1 0 0,-1 0 1,1-1-1,-1 1 0,0 0 1,0 0-1,0 0 0,0 1 1,0-1-1,0 0 0,-1 0 1,1 0-1,0 1 0,-1-1 1,0 1-1,1-1 1,-1 1-1,0 0 0,0-1 1,0 1-1,1 0 0,-1 0 1,-1 1-1,1-1 0,0 0 1,0 1-1,0-1 0,0 1 1,-3-1-1,-8-2-1572,0 1-1,-1 0 1,-21 1 0,19 1-3989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4.252"/>
    </inkml:context>
    <inkml:brush xml:id="br0">
      <inkml:brushProperty name="width" value="0.025" units="cm"/>
      <inkml:brushProperty name="height" value="0.025" units="cm"/>
    </inkml:brush>
  </inkml:definitions>
  <inkml:trace contextRef="#ctx0" brushRef="#br0">1362 309 3459,'9'-9'443,"139"-137"1541,22 2 6111,-158 135-5151,-25 18-1875,-42 32-587,-335 204 642,-192 135 101,471-299-1002,-156 120 247,192-138-256,-92 97 0,127-111-150,46-58-361,1 0 1,0 1-1,1 0 0,12-10 0,9-11-973,46-53-4816,-40 39 1756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4.594"/>
    </inkml:context>
    <inkml:brush xml:id="br0">
      <inkml:brushProperty name="width" value="0.025" units="cm"/>
      <inkml:brushProperty name="height" value="0.025" units="cm"/>
    </inkml:brush>
  </inkml:definitions>
  <inkml:trace contextRef="#ctx0" brushRef="#br0">818 57 4484,'0'0'5371,"-1"-8"-3284,1 6-2025,0 0-1,0 0 1,0 0-1,0 0 1,-1 0-1,1 0 1,0 0-1,-1 1 1,0-1 0,1 0-1,-1 0 1,0 0-1,0 1 1,0-1-1,0 1 1,0-1 0,0 1-1,0-1 1,-1 1-1,1-1 1,0 1-1,-1 0 1,1 0-1,-1 0 1,0 0 0,1 0-1,-1 0 1,0 0-1,0 0 1,1 1-1,-1-1 1,0 1-1,0-1 1,0 1 0,0 0-1,0 0 1,1 0-1,-1 0 1,0 0-1,0 0 1,0 0 0,0 1-1,0-1 1,0 1-1,1-1 1,-4 2-1,-9 5 62,1 0 0,1 1 0,0 0 0,0 1 0,0 1 0,1 0 0,0 0-1,-15 20 1,4-6-60,-73 73 102,-47 46 1594,-181 238 1,321-378-1749,-3 3 6,0-1 0,1 1 0,-1 0 0,1 1 0,1-1 0,-1 1 0,1 0 0,0 0 1,1 0-1,0 0 0,0 0 0,0 0 0,1 0 0,-1 13 0,3-18-15,0-1 0,0 0-1,0 1 1,0-1 0,0 0 0,0 0 0,0 0 0,1 0-1,-1 0 1,0 0 0,1 0 0,-1 0 0,1-1 0,-1 1-1,1 0 1,-1-1 0,1 1 0,-1-1 0,1 1 0,-1-1 0,1 0-1,0 0 1,-1 0 0,1 0 0,-1 0 0,1 0 0,0 0-1,1-1 1,50-4 89,-11-7-44,-2-1 0,0-2-1,0-2 1,69-40 0,-36 18-14,106-49-462,13-6-3984,-123 58 100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6.060"/>
    </inkml:context>
    <inkml:brush xml:id="br0">
      <inkml:brushProperty name="width" value="0.025" units="cm"/>
      <inkml:brushProperty name="height" value="0.025" units="cm"/>
    </inkml:brush>
  </inkml:definitions>
  <inkml:trace contextRef="#ctx0" brushRef="#br0">1 0 10025,'0'0'7608,"2"13"-7171,-1-6-351,1 0 0,0 0 0,0 0 0,0 0-1,1-1 1,0 1 0,0-1 0,1 1-1,-1-1 1,1 0 0,1-1 0,-1 1-1,1-1 1,8 8 0,79 55 391,2-3-1,132 66 1,71 47-423,-207-112-21,117 111 0,63 93 62,-253-253-90,32 33-473,3-3 0,107 75 0,-172-125-5885,1 2 4153,-15-10-3629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6.405"/>
    </inkml:context>
    <inkml:brush xml:id="br0">
      <inkml:brushProperty name="width" value="0.025" units="cm"/>
      <inkml:brushProperty name="height" value="0.025" units="cm"/>
    </inkml:brush>
  </inkml:definitions>
  <inkml:trace contextRef="#ctx0" brushRef="#br0">2 283 10346,'-1'8'3165,"1"-3"-3025,-1 0 0,1 0-1,0 0 1,0 0-1,1 0 1,-1 0-1,1 0 1,0 0-1,1-1 1,-1 1 0,1 0-1,0-1 1,0 1-1,0-1 1,1 1-1,-1-1 1,1 0 0,0 0-1,1 0 1,3 3-1,13 10 138,2-1 0,0-1 0,1-1 0,0-1 0,1-1 0,0-1 0,27 8 0,188 46 691,-184-52-725,-24-5-16,-8-2 58,1 0 0,0-1 0,0-1 1,1-2-1,44 0 0,-67-3-249,1 0-1,-1 1 1,0-1-1,1 0 1,-1 0-1,0-1 1,1 1-1,-1 0 1,0-1-1,0 1 1,0-1-1,0 0 1,0 0-1,-1 0 1,1 0-1,0 0 1,-1 0-1,0 0 1,1 0-1,-1 0 1,0-1-1,0 1 1,0-1-1,0 1 1,-1-1-1,1 1 1,-1-1-1,0 1 1,1-1-1,-1-3 1,1-9 156,-1 1 0,0 0 0,-1 0 0,-3-19 0,-8-14-103,-1-1 0,-2 2 0,-28-57 0,-21-64-5981,48 111 372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7.310"/>
    </inkml:context>
    <inkml:brush xml:id="br0">
      <inkml:brushProperty name="width" value="0.025" units="cm"/>
      <inkml:brushProperty name="height" value="0.025" units="cm"/>
    </inkml:brush>
  </inkml:definitions>
  <inkml:trace contextRef="#ctx0" brushRef="#br0">1 0 8584,'0'0'11115,"30"74"-10891,-20-30-64,-2 5-128,2 4-32,-4-1 0,0-5 32,-2-3-256,-3-9-1185,-1-7 352,0-14-1122,-1-8-1824,-9-6-1090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7.639"/>
    </inkml:context>
    <inkml:brush xml:id="br0">
      <inkml:brushProperty name="width" value="0.025" units="cm"/>
      <inkml:brushProperty name="height" value="0.025" units="cm"/>
    </inkml:brush>
  </inkml:definitions>
  <inkml:trace contextRef="#ctx0" brushRef="#br0">0 353 13293,'0'0'4996,"1"-8"-3992,1-2-812,0 1 0,1 0 0,0 0 0,1 0 0,0 0 0,9-15 0,43-58 419,-3 4-559,-32 38-26,-16 28 106,1 0 1,0 1-1,14-18 0,-20 28-111,0 1-1,0 0 0,0 0 1,1 0-1,-1 0 1,0 0-1,0 0 0,0-1 1,1 1-1,-1 0 0,0 0 1,0 0-1,1 0 1,-1 0-1,0 0 0,0 0 1,1 0-1,-1 0 0,0 0 1,0 0-1,1 0 1,-1 0-1,0 0 0,0 0 1,1 0-1,-1 0 0,0 1 1,0-1-1,0 0 1,1 0-1,-1 0 0,0 0 1,0 0-1,0 1 0,1-1 1,-1 0-1,0 0 1,0 0-1,0 1 0,0-1 1,0 0-1,1 0 0,-1 0 1,0 1-1,0-1 1,0 0-1,0 0 0,0 1 1,0-1-1,0 0 0,0 0 1,0 1-1,0-1 1,0 0-1,5 17 17,-5-15 49,5 20 14,0-1-1,2 1 1,0-1 0,1-1-1,2 1 1,0-1 0,13 20-1,-14-29-1018,0 0-1,0 0 0,1-1 1,14 11-1,-13-12-4509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8.110"/>
    </inkml:context>
    <inkml:brush xml:id="br0">
      <inkml:brushProperty name="width" value="0.025" units="cm"/>
      <inkml:brushProperty name="height" value="0.025" units="cm"/>
    </inkml:brush>
  </inkml:definitions>
  <inkml:trace contextRef="#ctx0" brushRef="#br0">1 152 4292,'4'-12'21,"44"-126"6978,-47 138-6945,-1 0 0,0 0 0,0 0 0,0 0-1,0 0 1,0 0 0,0 0 0,0 0 0,0 1 0,0-1 0,0 0 0,0 0 0,1 0-1,-1 0 1,0 0 0,0 0 0,0 0 0,0 0 0,0 0 0,0 0 0,0 0 0,0 0-1,1 0 1,-1 0 0,0 0 0,0 0 0,0 0 0,0 0 0,0 0 0,0 0 0,0 0-1,1 0 1,-1 0 0,0 0 0,0 0 0,0 0 0,0 0 0,0 0 0,0 0 0,0-1-1,0 1 1,0 0 0,1 0 0,-1 0 0,0 0 0,0 0 0,0 0 0,0 0 0,0 0-1,0 0 1,0 0 0,0-1 0,0 1 0,0 0 0,0 0 0,0 0 0,0 0 0,0 0-1,0 0 1,0-1 0,4 18 883,0 22-453,16 575 755,-20-612-1464,0 8-562,0-10 728,0 0-1,0 0 1,0 0 0,0 0-1,0 1 1,0-1 0,0 0-1,0 0 1,-1 0 0,1 0-1,0 0 1,0 0-1,0 0 1,0 0 0,0 0-1,0 0 1,0 1 0,0-1-1,0 0 1,0 0 0,-1 0-1,1 0 1,0 0 0,0 0-1,0 0 1,0 0 0,0 0-1,0 0 1,0 0 0,0 0-1,-1 0 1,1 0 0,0 0-1,0 0 1,0 0 0,0 0-1,0 0 1,0 0 0,0 0-1,-1 0 1,1 0 0,0 0-1,0 0 1,0 0 0,0 0-1,0 0 1,0-1 0,0 1-1,0 0 1,0 0 0,-1 0-1,1 0 1,0 0 0,0 0-1,0 0 1,0 0-1,0 0 1,0-1 0,0 1-1,0 0 1,0 0 0,0 0-1,0 0 1,-9-13-3325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19:18.483"/>
    </inkml:context>
    <inkml:brush xml:id="br0">
      <inkml:brushProperty name="width" value="0.025" units="cm"/>
      <inkml:brushProperty name="height" value="0.025" units="cm"/>
    </inkml:brush>
  </inkml:definitions>
  <inkml:trace contextRef="#ctx0" brushRef="#br0">0 571 8232,'0'0'5616,"3"-11"-4340,8-18-443,0 0 1,3 1 0,0 0 0,19-26 0,127-235-368,-125 223-430,-33 62-31,0 0 0,0 0 0,0 0 0,1 0 0,0 0 0,0 1 0,4-4 0,-7 7-6,0-1 1,1 1-1,-1 0 0,0 0 0,1 0 0,-1-1 0,0 1 0,1 0 0,-1 0 0,0 0 0,1 0 1,-1 0-1,0 0 0,1 0 0,-1 0 0,0 0 0,1 0 0,-1 0 0,0 0 0,1 0 0,-1 0 1,0 0-1,1 0 0,-1 0 0,0 1 0,1-1 0,-1 0 0,0 0 0,1 0 0,-1 0 1,0 1-1,0-1 0,1 0 0,8 23-100,11 81-155,-11-46 554,26 86-1,-30-128-882,1-1 0,0 0 0,1-1 0,0 1 0,1-1 0,1-1 0,0 1 0,1-2 0,1 1 0,15 14 0,18 3-6040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0:07.051"/>
    </inkml:context>
    <inkml:brush xml:id="br0">
      <inkml:brushProperty name="width" value="0.025" units="cm"/>
      <inkml:brushProperty name="height" value="0.025" units="cm"/>
    </inkml:brush>
  </inkml:definitions>
  <inkml:trace contextRef="#ctx0" brushRef="#br0">889 547 4036,'-9'-6'4553,"-4"-3"-4114,-1 0 0,0 1 0,0 1-1,0 1 1,-1 0 0,0 0-1,0 2 1,-1 0 0,1 1 0,-26-3-1,22 5-263,1 1 0,0 0-1,-1 1 1,1 1-1,0 1 1,0 0 0,0 2-1,0 0 1,1 1-1,0 0 1,0 2 0,0 0-1,1 1 1,0 0-1,1 1 1,-27 24-1,13-6-14,1 1-1,1 2 1,2 1-1,1 0 0,2 2 1,1 1-1,1 1 1,2 0-1,2 1 0,1 1 1,-15 63-1,10-9 84,3 0-1,4 1 1,-1 178-1,14-200-194,3-1 0,3 0 0,17 75 0,-17-116-40,1 0-1,2-1 1,1 0-1,1 0 1,1-1-1,2 0 1,0-1-1,2-1 1,36 44-1,-44-61-8,0 1 0,0-2-1,1 1 1,0-1 0,1 0-1,-1-1 1,1 0 0,1-1-1,-1 0 1,1-1 0,0 0-1,0 0 1,0-1 0,0-1-1,21 3 1,-19-5 36,0 0 0,0-1 0,0 0 0,0-1 0,0 0 0,0-2 1,-1 1-1,0-1 0,0-1 0,0 0 0,0-1 0,0 0 0,18-14 0,9-11 175,-1-2 0,-1-1 0,-2-2 0,-2-1 0,-1-2 0,26-43 0,9-24 312,65-139 0,-89 152-310,-3-1 0,-5-2 0,30-129 0,-51 158-45,-2 0 1,-3-1-1,-4 1 1,-2-2-1,-12-130 1,5 169-69,-2-1 0,-1 1 0,-1 0 1,-2 1-1,-1 0 0,-1 0 0,-1 2 1,-31-48-1,35 63-32,1 1-1,-2 0 1,0 0 0,0 1-1,-1 0 1,0 1 0,0 0 0,-1 1-1,-15-8 1,17 12-55,0 0 0,0 0 0,0 1 0,0 0 1,0 1-1,-1 0 0,1 1 0,-1 0 0,1 0 0,-1 1 0,1 1 0,-1 0 0,-17 4 0,11-1-20,0 2 1,0 0-1,1 1 0,0 1 0,0 0 0,1 1 0,-25 19 0,-93 88-157,120-104 132,-56 55-884,2 4-1,-58 80 1,86-95 71,1 1 1,4 1-1,-48 110 1,55-97 795,3 0 1,4 1-1,3 1 0,2 1 1,4 0-1,4 1 0,2 0 1,4 0-1,10 86 1,-4-119 63,2-1 0,2 0 1,2 0-1,1-1 0,30 63 1,-30-77-19,2 0 0,0-2 0,2 1 0,1-2 1,1 0-1,1-1 0,0-1 0,2-1 0,24 19 1,-36-32 5,1 0 1,0 0 0,1-1 0,0-1 0,0 0 0,0 0 0,0-1 0,1 0 0,-1-1 0,1-1 0,0 1 0,0-2 0,0 0 0,0 0 0,0-1 0,0-1 0,0 0 0,0-1 0,0 0-1,0 0 1,0-2 0,-1 1 0,0-1 0,1-1 0,-1 0 0,-1-1 0,1 0 0,17-14 0,6-10 71,-2-1-1,-1-2 1,-1-2-1,-2 0 1,-1-2-1,25-48 1,7-23 39,45-120 1,-33 45-49,-9-2 1,-7-4-1,58-386 1,-102 494 192,-3-1 0,-6-150 0,-3 217-226,-1-1 0,-1 1 1,0 0-1,-1 0 1,-1 1-1,0-1 1,-12-23-1,14 32-27,-1 0 0,0-1 0,-1 1 1,1 1-1,-1-1 0,0 1 0,-1-1 0,1 2 0,-1-1 1,0 0-1,0 1 0,-1 0 0,1 1 0,-1 0 0,0 0 1,0 0-1,-13-3 0,5 3-111,-1 1 0,1 0 0,-1 1 1,1 1-1,-1 0 0,1 2 0,-1-1 0,-23 7 0,13-1-80,1 1-1,1 2 0,-1 0 0,-33 20 0,0 8-709,1 2 0,-96 89 0,93-72-1730,-66 83-1,60-56-1521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0:48.245"/>
    </inkml:context>
    <inkml:brush xml:id="br0">
      <inkml:brushProperty name="width" value="0.025" units="cm"/>
      <inkml:brushProperty name="height" value="0.025" units="cm"/>
    </inkml:brush>
  </inkml:definitions>
  <inkml:trace contextRef="#ctx0" brushRef="#br0">1 292 6790,'0'0'5611,"0"-13"-4458,14 14-208,0 1 0,-1 0 1,17 4-1,-16-2-852,0-2 0,0 1 0,18-1 0,627-5 2304,-412-8-2215,16-1-113,101 14 375,759-18-71,-9 1 588,-704 18-796,-339-3-130,573-8 206,-3-47-15,733-86-215,-1367 141-7,716-28 478,-681 32-144,1 1 1,-1 3-1,-1 1 1,69 25-1,-131-35 1039,19 2-1464,0-1 0,0 0-1,0 1 1,0-1-1,0 0 1,0 0 0,0-1-1,0 1 1,0 0 0,0-1-1,0 1 1,0-1-1,1 1 1,-1-1 0,0 0-1,0 0 1,0 0-1,-2-2 1,-35-38-7760,7 15-2478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079"/>
    </inkml:context>
    <inkml:brush xml:id="br0">
      <inkml:brushProperty name="width" value="0.025" units="cm"/>
      <inkml:brushProperty name="height" value="0.025" units="cm"/>
    </inkml:brush>
  </inkml:definitions>
  <inkml:trace contextRef="#ctx0" brushRef="#br0">87 1 3203,'0'0'11963,"1"9"-11883,-1 59 1564,-18 135 0,16-190-1632,2-11-24,0 0 0,0 0 0,-1 0 0,1 1 0,-1-1 1,1 0-1,-1 0 0,0 0 0,0 0 0,0 0 1,0 0-1,0 0 0,0 0 0,-1-1 0,1 1 0,0 0 1,-1-1-1,-2 3 0,2-3-509,-1 0-1,1 0 1,0 0 0,0 0-1,-1-1 1,1 1 0,0-1-1,-1 1 1,1-1-1,0 0 1,-4 0 0,-12 0-5202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4:58.195"/>
    </inkml:context>
    <inkml:brush xml:id="br0">
      <inkml:brushProperty name="width" value="0.025" units="cm"/>
      <inkml:brushProperty name="height" value="0.025" units="cm"/>
    </inkml:brush>
  </inkml:definitions>
  <inkml:trace contextRef="#ctx0" brushRef="#br0">226 1626 8936,'-16'1'439,"12"-1"-338,0 1 0,0-1 0,0 0 0,0 0 0,0 0-1,1-1 1,-1 1 0,0-1 0,0 0 0,-6-3 0,10 4-98,0 0 1,0-1 0,0 1-1,0-1 1,0 1 0,0-1 0,0 1-1,0 0 1,0-1 0,1 1-1,-1-1 1,0 1 0,0-1 0,0 1-1,1 0 1,-1-1 0,0 1-1,0 0 1,1-1 0,-1 1 0,0 0-1,1-1 1,-1 1 0,0 0-1,1 0 1,-1-1 0,0 1-1,1 0 1,-1 0 0,1 0 0,-1 0-1,0-1 1,1 1 0,-1 0-1,1 0 1,-1 0 0,1 0 0,0 0-1,17-8 34,14 0 148,1 2 0,-1 1 0,1 1 0,0 2 0,0 1 0,41 5 0,8-2 143,211 23-50,-38-1-60,42-20 388,332 23 144,28 20 58,-309-28-708,250-10-45,0-39 23,-50 3-10,432-35 115,-516 23-103,178-21-32,-583 54-40,-1-3-1,-1-3 1,0-2-1,0-2 1,-1-3-1,-2-2 1,0-3-1,-1-2 1,59-40-1,102-70 372,-202 127-373,1-1 1,-2-1-1,1 0 0,-1-1 0,-1 0 1,0 0-1,-1-1 0,0 0 1,-1-1-1,-1 0 0,0 0 0,0 0 1,-2-1-1,0 0 0,-1-1 0,0 1 1,-1-1-1,-1 1 0,1-25 1,-2 22 38,-1-1 0,-1 1 1,-1-1-1,-1 1 0,0-1 1,-1 1-1,-1 0 1,-1 1-1,0-1 0,-1 1 1,-1 0-1,-1 1 0,0 0 1,-2 0-1,1 1 1,-19-20-1,13 20-15,-1 2 1,0 0-1,-1 1 0,0 0 1,-1 2-1,0 0 0,0 1 1,-40-12-1,-16 0 1,-82-12-1,143 30-33,-318-47-134,-2 13 0,-415 9 0,595 28-69,-849-12 20,3-72 428,-32-26-215,679 79 76,-125-7 196,1 36-119,398 9-178,0 3 0,1 4 0,0 3 0,1 4 1,-126 51-1,137-43-18,2 2 1,0 4-1,3 2 1,1 3-1,2 3 0,-79 74 1,109-89-10,1 2 1,1 0-1,2 2 0,1 0 0,-33 66 1,43-71 10,1 1 0,2 1 0,0 0 1,2 0-1,2 1 0,0 0 0,2 0 0,0 36 1,4-35 2,0 0 1,3-1-1,0 1 1,11 40 0,-9-54 0,0 0 1,2 0 0,0-1 0,0 0 0,2 0-1,0-1 1,1 0 0,0-1 0,13 14 0,0-7 2,0 0 0,1-1 0,1-2 0,1 0 1,0-2-1,1-1 0,1-1 0,0-1 0,1-1 1,1-2-1,33 7 0,36 5-7,1-4 1,106 4-1,862 28-3462,-899-52 252,-13-5 155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6:29.711"/>
    </inkml:context>
    <inkml:brush xml:id="br0">
      <inkml:brushProperty name="width" value="0.025" units="cm"/>
      <inkml:brushProperty name="height" value="0.025" units="cm"/>
    </inkml:brush>
  </inkml:definitions>
  <inkml:trace contextRef="#ctx0" brushRef="#br0">629 8 11627,'0'0'-117,"-11"-2"698,3 1-506,0-1 96,0 1 0,0 0 0,1 1 0,-1-1 0,-15 3 0,19-2-232,1 1-1,-1 0 1,1 1 0,-1-1 0,1 1-1,0-1 1,0 1 0,-1 0-1,1 0 1,0 0 0,1 0-1,-1 1 1,0 0 0,1-1 0,-1 1-1,1 0 1,0 0 0,-2 4-1,-37 68 493,3 2 0,-45 134 0,50-120-405,-130 364 285,122-323-269,-34 206 0,68-281 15,1 0 0,4 0 0,2 1 0,2-1 0,3 0 0,2 0 1,3-1-1,2 0 0,2 0 0,3-2 0,3 0 0,29 59 0,-46-106-54,1-1 0,0 1 0,0 0 0,0-1 0,0 0 0,1 0 0,0 0 0,1 0 0,-1-1 0,1 0 0,0 0 0,0-1 0,1 0 0,-1 0 0,1 0 0,0-1 0,0 0 0,0 0 0,0 0 0,1-1 0,-1 0 0,1-1 0,-1 0 0,1 0 0,0-1 0,-1 1 0,1-2 0,0 1 0,-1-1 0,1 0 0,-1-1 0,1 0 0,-1 0 0,0 0 0,1-1 0,-1 0 0,-1-1 0,11-5 0,25-17 205,0-2-1,-1-2 0,70-68 0,92-126 246,-145 150-381,-3-3 1,-4-2-1,-4-3 1,53-122-1,-49 79-408,-7-2 0,43-193 0,-86 316 318,35-200-568,-34 183 700,-1 1 0,0-1 1,-2 0-1,0 1 0,-1-1 0,-1 1 0,-11-37 0,9 45 88,-1 0-1,0 0 0,-1 1 0,0 0 0,0 0 0,-1 0 0,-1 1 0,0 0 0,0 1 1,-1 0-1,0 1 0,-1 0 0,0 0 0,0 1 0,0 1 0,-1-1 0,0 2 1,-23-8-1,1 3-148,-1 1 1,0 1-1,0 3 1,-1 0-1,-62 1 1,94 5-88,-1 0 1,0 0-1,1 0 0,-1 0 0,1 1 1,-1-1-1,1 1 0,0 0 1,0 1-1,0-1 0,0 1 1,0-1-1,0 1 0,1 1 1,-1-1-1,-3 4 0,-8 11-134,1 0 0,-13 20 1,15-20 42,-32 50 89,4 2 1,2 2 0,4 1-1,3 2 1,3 1-1,-23 100 1,-66 490-214,47-218-1710,53-360 1890,0-15 72,4 0 1,-5 126-1,18-194 7,0 0 0,0 0 0,0 0 0,1 0-1,0 0 1,0 0 0,0 0 0,1 0 0,-1-1 0,1 1-1,1 0 1,-1-1 0,0 1 0,1-1 0,0 0-1,0 0 1,1 0 0,-1 0 0,1-1 0,-1 1-1,1-1 1,0 0 0,0 0 0,1 0 0,-1-1 0,1 0-1,-1 1 1,1-1 0,0-1 0,0 1 0,-1-1-1,1 0 1,0 0 0,9 0 0,0 0-13,0 0 0,0-1 0,0-1 1,0 0-1,0-1 0,0-1 0,-1 0 0,1-1 1,-1 0-1,0-1 0,23-12 0,7-11 27,0-1-1,-2-3 0,-1-1 1,-2-2-1,34-40 1,154-212-304,-150 176-466,-5-2 0,-5-4 0,71-173-1,-110 223 479,-4 0 0,-3-2 0,-2-1 0,-4 0 0,-3-1 0,-2 0 0,-4 0 0,-5-77 0,-3 122 547,-1 0 1,-1 0-1,-1 0 0,-1 0 0,-2 1 0,-1 0 1,0 1-1,-2 0 0,-1 1 0,0 0 1,-2 1-1,-1 0 0,0 2 0,-2 0 0,0 0 1,-2 2-1,1 0 0,-2 2 0,-1 0 1,0 1-1,0 1 0,-43-18 0,55 28-286,1 0-1,-1 1 0,-1 0 0,1 0 1,0 1-1,-1 1 0,1 0 1,-1 0-1,1 1 0,-1 0 0,1 1 1,-19 3-1,15 0-17,0 1-1,0 0 0,0 1 1,1 0-1,0 1 1,0 0-1,0 1 1,-12 11-1,-14 16-58,3 1 0,1 2 0,1 1-1,-31 49 1,64-86 83,-81 117-867,-87 169 1,-42 141-3711,196-398 4079,-62 130-5037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6:41.057"/>
    </inkml:context>
    <inkml:brush xml:id="br0">
      <inkml:brushProperty name="width" value="0.025" units="cm"/>
      <inkml:brushProperty name="height" value="0.025" units="cm"/>
    </inkml:brush>
  </inkml:definitions>
  <inkml:trace contextRef="#ctx0" brushRef="#br0">1 243 3267,'0'0'7618,"10"-1"-7421,177-7 819,59-6-622,-196 7-402,584-49 1281,855-22 505,-901 31-800,3 52-323,-241 19-580,0-15 0,374-39-1,-179-10 217,1 49 209,-362 1 485,88 8 773,-253-14-1634,0 1-1,-1 0 0,0 2 0,27 12 0,-24-10-657,0 0-1,26 6 1,-38-13-377,0 0 0,1-1 1,-1 0-1,19 0 0,18-6-5377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7:00.180"/>
    </inkml:context>
    <inkml:brush xml:id="br0">
      <inkml:brushProperty name="width" value="0.025" units="cm"/>
      <inkml:brushProperty name="height" value="0.025" units="cm"/>
    </inkml:brush>
  </inkml:definitions>
  <inkml:trace contextRef="#ctx0" brushRef="#br0">1162 28 545,'-10'-2'1105,"-21"-1"-269,0 0 1,0 2 0,0 1 0,0 2 0,0 1 0,-32 7-1,35-3-757,0 0 0,0 2-1,1 1 1,0 1-1,1 1 1,0 2 0,1 0-1,1 2 1,0 1-1,1 0 1,-31 32 0,-22 37 97,3 2 0,4 4 0,-87 153 0,124-189-164,3 2 0,2 1 0,3 1 0,-17 62 0,31-82-5,2-1-1,1 1 1,2 1-1,1-1 1,3 1-1,1 0 1,9 61-1,-5-81 0,1 0-1,1 0 1,1-1-1,1 1 0,1-1 1,1-1-1,0 0 1,2 0-1,0-1 1,1-1-1,0 0 0,2-1 1,0 0-1,0-1 1,2-1-1,0 0 0,0-1 1,22 11-1,-23-14 1,1-1 0,0-1 0,1 0 0,0-1 0,0-1 0,1 0 0,0-2 0,0 0 1,0-1-1,0-1 0,0-1 0,1-1 0,-1 0 0,0-1 0,0-2 0,1 0 0,-2 0 0,1-2 0,0-1 0,24-10 0,10-11 32,-1-3 1,-2-2-1,-1-2 0,-2-2 0,60-59 1,-49 37 189,-3-3 0,-2-2 0,61-98 0,-81 106-47,-2-1-1,-3-2 1,-3-1-1,-1-1 0,19-85 1,-25 64 58,-3-1 0,-4 0 0,0-139 1,-11 200-144,0 1 1,-2 0-1,-1 0 1,0 0 0,-1 1-1,-2-1 1,-8-21-1,10 31 9,0 1-1,-1 0 0,0 1 0,-1-1 0,1 1 0,-2 0 0,1 0 0,-1 1 0,0 0 0,-1 0 0,0 1 0,0 0 0,0 0 0,-1 1 0,0 0 0,-10-5 0,-4 2-47,0 1 1,-1 0 0,0 2-1,0 1 1,-1 0-1,1 2 1,-1 1-1,-39 3 1,32 1-71,1 1 0,0 2 0,0 1 0,1 1 0,0 2 0,-39 18 0,28-6-945,1 1-1,1 3 1,-47 40 0,12-7-2240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5.628"/>
    </inkml:context>
    <inkml:brush xml:id="br0">
      <inkml:brushProperty name="width" value="0.025" units="cm"/>
      <inkml:brushProperty name="height" value="0.025" units="cm"/>
    </inkml:brush>
  </inkml:definitions>
  <inkml:trace contextRef="#ctx0" brushRef="#br0">899 212 5093,'0'0'352,"0"-8"2739,0 1-2751,-1 1 0,0-1 1,-1 0-1,1 1 0,-1-1 0,0 1 0,-1 0 0,0 0 1,0 0-1,0 0 0,0 0 0,-1 1 0,0-1 1,0 1-1,-1 0 0,0 0 0,-7-6 0,1 2-72,0 0 1,-1 0-1,0 1 0,0 1 0,-1 0 0,0 1 0,0 0 1,0 1-1,-1 0 0,1 2 0,-1-1 0,-18-1 0,-10 0-152,1 3 0,-81 5-1,95-1 12,0 1 0,1 2-1,0 0 1,0 2 0,1 1-1,-1 1 1,2 1 0,-41 23 0,52-26-24,1 1 0,0 0 1,0 1-1,1 1 0,0 0 1,1 0-1,0 1 0,0 0 0,2 1 1,-1 0-1,1 0 0,1 1 1,0 0-1,1 0 0,1 1 1,0 0-1,-5 20 0,5-9-64,1 1-1,1 0 0,1 0 1,1 0-1,2 0 1,0 0-1,7 34 0,-6-49-28,1-1-1,0 0 1,0 0-1,1 0 1,1 0 0,0 0-1,0-1 1,0 0-1,1 0 1,1 0-1,0-1 1,0 0-1,0 0 1,1-1-1,0 0 1,1 0-1,-1-1 1,1 0-1,0-1 1,14 7-1,0-3 108,1-1 0,0-1 0,1-1 0,-1-2 0,1 0 0,27 0 0,-4-2 423,0-3 1,59-8-1,-81 6-339,0-2-1,-1 0 0,0-2 1,0-1-1,0-1 0,-1-1 1,-1-1-1,0-2 1,0 0-1,39-30 0,-47 30-161,-1 0-1,-1-1 1,0 0-1,0-1 0,-2-1 1,0 0-1,-1 0 1,0-1-1,-1 0 0,-1-1 1,-1 0-1,-1 0 1,0-1-1,-1 0 0,3-24 1,-6 30-38,-1-1 1,0 1-1,0-1 1,-2 1 0,1-1-1,-2 1 1,0-1-1,-1 1 1,0 0-1,-1 0 1,0 0 0,-7-14-1,5 18-8,1 0 0,-1 0 0,-1 0 0,0 1 0,0-1 0,-1 2 1,0-1-1,0 1 0,-1 1 0,0-1 0,0 1 0,0 1 0,-1 0 0,0 0 0,-16-5 0,4 3 61,0 1 0,0 0 1,-36-3-1,-7 8-1028,55 2 91,0 1 0,1-1 0,-1 2-1,-10 3 1,5-1-4776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6.563"/>
    </inkml:context>
    <inkml:brush xml:id="br0">
      <inkml:brushProperty name="width" value="0.025" units="cm"/>
      <inkml:brushProperty name="height" value="0.025" units="cm"/>
    </inkml:brush>
  </inkml:definitions>
  <inkml:trace contextRef="#ctx0" brushRef="#br0">210 1 17777,'0'0'197,"-8"12"86,-34 55 1188,-42 87-1,70-124-1033,1 0 0,2 1 0,1 0 0,1 0 1,2 1-1,-4 40 0,11-70-365,0 0 0,0 0 0,0 0 0,0 0 0,0 0 0,0 0 0,1 0 0,-1 0 0,1 0 1,0 0-1,-1 0 0,1 0 0,0 0 0,0 0 0,0 0 0,0-1 0,1 1 0,-1 0 0,0-1 0,1 1 1,1 1-1,1-1 60,-1 0 1,1 0-1,0 0 1,-1 0 0,1-1-1,0 1 1,0-1-1,0 0 1,0 0 0,5 0-1,8 0 149,-1-1-1,0 0 1,0-1-1,25-5 0,-24 3-397,-1-1 0,1-1-1,-1-1 1,0 0-1,-1-1 1,1-1-1,17-12 1,-31 19-115,-1 0 1,1 0-1,-1-1 1,1 1-1,-1 0 0,0-1 1,1 0-1,-1 1 0,0-1 1,0 0-1,0 1 1,0-1-1,-1 0 0,2-3 1,-2 4-96,0 0 0,0 0 0,0 0 0,0 0 0,0-1 0,0 1 0,0 0 0,0 0 0,-1 0 0,1 0 0,0 0 0,-1 0 0,1 0 0,-1 0 0,1 0 0,-1 0 0,0 0 0,1 0 0,-1 0 0,-1-1 0,-24-17-8993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6.905"/>
    </inkml:context>
    <inkml:brush xml:id="br0">
      <inkml:brushProperty name="width" value="0.025" units="cm"/>
      <inkml:brushProperty name="height" value="0.025" units="cm"/>
    </inkml:brush>
  </inkml:definitions>
  <inkml:trace contextRef="#ctx0" brushRef="#br0">1 37 16111,'0'0'6086,"58"0"-4196,-12 0-609,10 0-993,7 0-256,3-3-576,-1-7-1698,-8-1-1858,-8-2-3523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7.312"/>
    </inkml:context>
    <inkml:brush xml:id="br0">
      <inkml:brushProperty name="width" value="0.025" units="cm"/>
      <inkml:brushProperty name="height" value="0.025" units="cm"/>
    </inkml:brush>
  </inkml:definitions>
  <inkml:trace contextRef="#ctx0" brushRef="#br0">44 0 15118,'0'0'3508,"-5"13"-2702,-4 13-587,2 0 1,1 0 0,0 0 0,2 1 0,0 34-1,2-48-306,2 0-1,0 0 0,1 0 1,0 0-1,0 0 0,2-1 1,0 1-1,0 0 1,1-1-1,0 0 0,10 17 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7.684"/>
    </inkml:context>
    <inkml:brush xml:id="br0">
      <inkml:brushProperty name="width" value="0.025" units="cm"/>
      <inkml:brushProperty name="height" value="0.025" units="cm"/>
    </inkml:brush>
  </inkml:definitions>
  <inkml:trace contextRef="#ctx0" brushRef="#br0">0 46 14350,'0'0'7463,"68"-18"-7207,-29 12-224,5 0-481,3-1-2689,0-1-3749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009"/>
    </inkml:context>
    <inkml:brush xml:id="br0">
      <inkml:brushProperty name="width" value="0.025" units="cm"/>
      <inkml:brushProperty name="height" value="0.025" units="cm"/>
    </inkml:brush>
  </inkml:definitions>
  <inkml:trace contextRef="#ctx0" brushRef="#br0">0 322 12940,'0'0'6657,"12"-7"-5061,23-16-1251,0-1 0,-2-1-1,-1-2 1,-2-1-1,0-2 1,-2-1 0,-1-1-1,39-62 1,-92 196-473,19-69 247,1-1 1,2 1 0,1 0-1,1 45 1,7-49-1267,6-15-4059,-3-12-2764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610"/>
    </inkml:context>
    <inkml:brush xml:id="br0">
      <inkml:brushProperty name="width" value="0.025" units="cm"/>
      <inkml:brushProperty name="height" value="0.025" units="cm"/>
    </inkml:brush>
  </inkml:definitions>
  <inkml:trace contextRef="#ctx0" brushRef="#br0">1 118 13100,'0'0'1960,"12"-9"-76,7-3-1273,1 1 1,0 0-1,0 2 0,1 0 0,42-11 1,4 6-80,-1 4 1,2 2 0,-1 4 0,82 4-1,-140 0-542,-1 1 0,1 1 0,-1-1-1,1 1 1,-1 1 0,0 0 0,0 0 0,0 0-1,9 6 1,-15-8 14,0 1 0,-1-1 0,1 0 0,0 1 0,0-1 1,-1 1-1,1-1 0,-1 1 0,0 0 0,1 0 0,-1-1 0,0 1 0,0 0 0,0 0 0,0 0 0,0 0 0,-1 0 0,1 1 0,0-1 0,-1 0 0,0 0 0,1 0 0,-1 1 1,0-1-1,0 0 0,-1 0 0,1 0 0,0 1 0,-1-1 0,1 0 0,-1 0 0,0 0 0,1 0 0,-1 0 0,0 0 0,0 0 0,-1 0 0,1 0 0,0 0 0,-4 3 0,-5 8 244,-2-1 0,0 0-1,0-1 1,-1 0 0,-1 0 0,-27 15-1,-96 43 1997,128-66-2230,-10 5 162,17-5-322,11-1-358,14-1 40,86 9-1389,-96-8 1632,-1 1 0,0 0 0,-1 0 0,1 1 0,-1 1 0,20 10-1,-29-14 190,0 0 0,0 0 0,-1 0-1,1 0 1,0 0 0,-1 0 0,1 1-1,-1-1 1,1 1 0,-1-1 0,0 1-1,1 0 1,-1-1 0,0 1 0,0 0-1,0 0 1,-1 0 0,1 0 0,0 0-1,-1 0 1,1 0 0,-1 0 0,1 2-1,-2-1 42,1-1 0,-1 1 0,0-1 0,0 1 0,0-1-1,0 1 1,0-1 0,0 1 0,-1-1 0,1 0-1,-1 0 1,0 1 0,1-1 0,-1-1 0,-3 3 0,-7 6 388,0 0 1,-1-1 0,0-1 0,-26 12-1,0-2 1478,-82 25-1,105-38-1669,-1-1 1,0-1-1,0-1 1,0 0-1,0-1 0,0-1 1,-34-4-1,8-11-343,40 14-124,1 0-1,0 0 1,1 0-1,-1 0 1,0 0-1,0 0 1,0 0-1,1-1 1,-1 1 0,1-1-1,-1 0 1,1 1-1,-1-1 1,1 0-1,0 0 1,0 0-1,0 0 1,-1-3-1,2 5-178,1-1-1,-1 0 0,1 1 0,0-1 1,-1 1-1,1-1 0,0 1 0,0 0 1,-1-1-1,1 1 0,0 0 0,0-1 1,-1 1-1,1 0 0,0 0 0,0 0 1,0-1-1,0 1 0,-1 0 0,1 0 1,0 1-1,0-1 0,1 0 0,2 0-1682,17-4-5217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369"/>
    </inkml:context>
    <inkml:brush xml:id="br0">
      <inkml:brushProperty name="width" value="0.025" units="cm"/>
      <inkml:brushProperty name="height" value="0.025" units="cm"/>
    </inkml:brush>
  </inkml:definitions>
  <inkml:trace contextRef="#ctx0" brushRef="#br0">0 1 15631,'0'0'7975,"28"59"-11018,-20-42-3042,-6-2-7208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8.694"/>
    </inkml:context>
    <inkml:brush xml:id="br0">
      <inkml:brushProperty name="width" value="0.025" units="cm"/>
      <inkml:brushProperty name="height" value="0.025" units="cm"/>
    </inkml:brush>
  </inkml:definitions>
  <inkml:trace contextRef="#ctx0" brushRef="#br0">0 25 18866,'0'0'6790,"29"-12"-12875,-23-1-6632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39.444"/>
    </inkml:context>
    <inkml:brush xml:id="br0">
      <inkml:brushProperty name="width" value="0.025" units="cm"/>
      <inkml:brushProperty name="height" value="0.025" units="cm"/>
    </inkml:brush>
  </inkml:definitions>
  <inkml:trace contextRef="#ctx0" brushRef="#br0">55 0 16560,'0'0'795,"0"11"-400,-24 167 3520,11-98-1519,-3 107 0,16-169-2078,-1-11-235,1 0 0,-1 0 0,2 0 0,-1-1 0,3 13 0,-2-18-75,-1 1 1,1-1-1,0 1 0,-1-1 0,1 1 0,0-1 0,0 0 0,0 1 0,0-1 1,0 0-1,0 0 0,0 1 0,1-1 0,-1 0 0,0 0 0,1 0 0,-1-1 0,1 1 1,-1 0-1,1 0 0,-1-1 0,1 1 0,-1-1 0,1 0 0,0 1 0,-1-1 0,1 0 1,2 0-1,4 0 58,0-1 1,0 0 0,0 0 0,0 0-1,-1-1 1,1-1 0,0 1 0,-1-1 0,1-1-1,-1 1 1,0-1 0,0-1 0,8-5-1,15-13 67,40-41-1,-48 44-136,8-12 43,-23 23-30,1 0 1,0 1-1,0 1 1,18-13-1,-26 20-15,0 0-1,0 0 1,0 0-1,1 0 1,-1 0 0,0 0-1,0-1 1,0 1 0,1 0-1,-1 0 1,0 0 0,0 0-1,0 0 1,1 0-1,-1 0 1,0 0 0,0 1-1,1-1 1,-1 0 0,0 0-1,0 0 1,0 0 0,1 0-1,-1 0 1,0 0-1,0 0 1,0 1 0,0-1-1,1 0 1,-1 0 0,0 0-1,0 0 1,0 0 0,0 1-1,0-1 1,0 0-1,1 0 1,-1 0 0,0 1-1,0-1 1,0 0 0,0 0-1,0 0 1,0 1 0,0-1-1,3 18-167,-5 19 80,-1-22 111,0 0 0,-1-1 0,-12 28 0,11-31-32,0 1 0,1 0 0,0 0 0,1 0 0,1 0 0,-2 20 0,4-32-67,0 1 1,0-1-1,1 0 1,-1 0-1,1 1 1,-1-1-1,0 0 1,1 0-1,-1 0 1,0 0-1,1 0 1,-1 0-1,0 0 1,1 0-1,-1 0 1,1 0-1,-1 0 1,0 0-1,1 0 1,-1 0-1,1 0 1,-1 0-1,0 0 1,1 0-1,-1 0 1,0 0-1,1-1 0,-1 1 1,0 0-1,1 0 1,-1-1-1,0 1 1,1 0-1,-1 0 1,0-1-1,1 1 1,14-10-2898,2-14-3982,1-8-6738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0.082"/>
    </inkml:context>
    <inkml:brush xml:id="br0">
      <inkml:brushProperty name="width" value="0.025" units="cm"/>
      <inkml:brushProperty name="height" value="0.025" units="cm"/>
    </inkml:brush>
  </inkml:definitions>
  <inkml:trace contextRef="#ctx0" brushRef="#br0">29 114 18385,'0'0'7608,"11"0"-6642,0 0-868,-1-1 0,1-1 0,0 0 0,-1 0 0,0-1 0,15-6 0,-21 8-69,-1 0 1,1-1-1,-1 0 0,0 1 0,1-1 1,-1-1-1,0 1 0,0 0 0,0-1 1,-1 1-1,1-1 0,-1 0 0,1 0 1,-1 0-1,0 0 0,0 0 0,0-1 1,-1 1-1,1-1 0,-1 1 0,0-1 1,0 1-1,0-1 0,0 0 0,0-7 1,-1 11-30,0-1 1,0 0 0,0 1-1,0-1 1,0 1-1,0-1 1,0 1 0,0-1-1,0 0 1,0 1 0,-1-1-1,1 1 1,0-1 0,0 1-1,-1-1 1,1 1 0,0-1-1,-1 1 1,1-1 0,0 1-1,-1-1 1,1 1 0,-1-1-1,1 1 1,-1 0 0,1-1-1,-1 1 1,1 0 0,-1 0-1,1-1 1,-1 1-1,-21 3-111,-18 20-103,25-7 181,1 1 0,0 0 0,-20 34 0,28-40 59,0-1 1,1 1-1,1 0 1,0 0 0,0 1-1,1-1 1,0 1-1,-1 18 1,4-27-21,0-1-1,0 0 1,0 0 0,0 0-1,0 0 1,0 0-1,1 0 1,-1 0 0,1 0-1,0 0 1,-1 0-1,1 0 1,0 0 0,0 0-1,0 0 1,1 0 0,-1-1-1,0 1 1,1 0-1,-1-1 1,1 1 0,1 0-1,0 0 14,1 0 0,-1 0 0,0-1 0,1 0 0,-1 1 0,1-2 0,-1 1 0,1 0 0,0 0 0,-1-1 0,8 0 0,-2 0 11,0-1 1,0 0 0,0-1-1,-1 1 1,1-2 0,0 1-1,-1-1 1,0-1 0,0 1-1,9-6 1,-7 1 16,0 0 0,-1 0 0,0-1 1,-1 0-1,0 0 0,0-1 0,-1 0 0,0 0 0,-1-1 1,0 0-1,5-14 0,-15 35-161,0-1 1,-1 0-1,1 0 0,-8 9 1,-17 35 131,28-51-18,0 0 0,0 0 0,0 0-1,0 1 1,1-1 0,-1 0 0,1 1 0,-1-1 0,1 0-1,0 1 1,0-1 0,0 0 0,0 1 0,0-1 0,1 0-1,-1 1 1,1-1 0,-1 0 0,1 1 0,0-1 0,0 0-1,0 0 1,0 0 0,1 0 0,-1 0 0,3 3 0,-2-4 16,1 1 0,-1-1 1,1 0-1,0 0 1,-1-1-1,1 1 1,0 0-1,0-1 1,0 0-1,-1 1 0,1-1 1,0 0-1,0-1 1,0 1-1,0 0 1,-1-1-1,1 0 1,0 1-1,-1-1 0,1 0 1,0-1-1,4-2 1,7-4 42,0-2 1,0 0-1,-1-1 1,-1 0-1,1-1 1,-2 0-1,0-1 1,0 0-1,16-28 1,3-1-84,-35 52-37,0-1 0,1 0 0,1 1 0,0 0-1,0 0 1,1 0 0,0 0 0,0 16 0,2-24 27,0 1 0,0 0 0,0-1 0,0 1 1,1-1-1,0 1 0,-1-1 0,1 1 0,0-1 0,0 1 0,0-1 0,0 0 0,1 0 0,-1 1 0,1-1 0,-1 0 1,1 0-1,0 0 0,0-1 0,0 1 0,0 0 0,0-1 0,0 1 0,0-1 0,0 0 0,1 1 0,-1-1 1,1 0-1,-1-1 0,1 1 0,-1 0 0,1-1 0,-1 1 0,1-1 0,-1 0 0,1 0 0,3 0 0,1 0-762,1 1 0,0-2 0,0 1 0,0-1 0,0 0 0,0-1-1,0 0 1,-1 0 0,1-1 0,-1 1 0,12-7 0,14-17-5439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0.628"/>
    </inkml:context>
    <inkml:brush xml:id="br0">
      <inkml:brushProperty name="width" value="0.025" units="cm"/>
      <inkml:brushProperty name="height" value="0.025" units="cm"/>
    </inkml:brush>
  </inkml:definitions>
  <inkml:trace contextRef="#ctx0" brushRef="#br0">33 0 10474,'0'0'10250,"-5"12"-8905,-1 2-1002,1-1 0,1 1 0,0 1 0,1-1 0,1 0 0,0 1 0,0 17 0,18 311-2372,-14-325 428,2-17-1132,1-29 917,-10-81 1753,-1 11 3911,6 98-3777,0-1 0,0 1 0,0-1 0,0 1 0,0-1 0,1 1 0,-1-1 0,0 1 0,0-1-1,0 1 1,0-1 0,1 1 0,-1-1 0,0 1 0,1-1 0,-1 1 0,0 0 0,1-1 0,-1 1 0,0-1 0,1 1 0,-1 0-1,1 0 1,-1-1 0,0 1 0,1 0 0,-1 0 0,1-1 0,-1 1 0,1 0 0,-1 0 0,2 0 0,23 1 868,24 16-666,-46-16-196,9 4 50,-1-1-1,1 0 1,0 0 0,0-1-1,0-1 1,0 0-1,0-1 1,1 0-1,-1-1 1,0 0-1,1-1 1,-1 0-1,0-1 1,0 0 0,0-1-1,0-1 1,0 0-1,-1 0 1,1-1-1,-1-1 1,-1 0-1,1 0 1,-1-1-1,0 0 1,0-1-1,14-15 1,-20 19-99,-1 1 0,-1-1 1,1 0-1,0 0 0,-1 1 0,0-2 0,0 1 1,0 0-1,0 0 0,-1-1 0,0 1 1,0-1-1,0 1 0,0-1 0,-1 1 0,1-6 1,-2 8-32,1 0 1,0 0-1,-1 0 1,0 0-1,1 0 1,-1 0-1,0 0 1,0 0-1,0 0 1,0 1-1,0-1 1,-1 0-1,1 1 1,0-1-1,-1 1 1,0-1-1,1 1 1,-1-1-1,0 1 1,1 0-1,-1 0 1,0 0-1,0 0 1,0 0-1,0 1 1,0-1-1,0 1 1,0-1-1,0 1 1,0-1-1,0 1 1,0 0-1,-1 0 1,1 0-1,-3 1 1,-3 0 16,0 0 0,0 1 0,0 0 0,0 0 0,0 1 1,0 0-1,1 0 0,0 0 0,0 1 0,0 1 0,0-1 0,0 1 0,1 0 1,0 0-1,-10 12 0,11-13 46,1 1 0,0 0 0,0 0-1,0 0 1,0 0 0,1 1 0,0 0 0,0-1 0,1 1 0,0 0 0,0 0 0,0 0 0,0 1-1,1-1 1,0 0 0,1 1 0,-1-1 0,1 1 0,0-1 0,3 12 0,-1-13-39,0 0 0,1 0 0,0 0 0,0 0 0,0 0 0,1-1 1,-1 0-1,1 0 0,0 0 0,0 0 0,1 0 0,-1-1 0,1 0 0,0 0 0,0 0 0,0 0 1,6 1-1,6 4-272,0-1-1,1-2 1,35 8 0,-5-7-3432,1-5-3380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1.701"/>
    </inkml:context>
    <inkml:brush xml:id="br0">
      <inkml:brushProperty name="width" value="0.025" units="cm"/>
      <inkml:brushProperty name="height" value="0.025" units="cm"/>
    </inkml:brush>
  </inkml:definitions>
  <inkml:trace contextRef="#ctx0" brushRef="#br0">415 49 4612,'-10'-2'4250,"0"0"-3965,-1 0 0,1 1 0,0 0 0,-1 0 0,1 1 0,-1 1 0,1 0 0,0 0 0,-1 1 0,1 0 0,0 1 0,0 0 0,0 0 0,1 1 0,-1 1 0,1 0 0,-11 7 0,-1 7 151,2 0 0,1 2 0,0 0 0,1 1 0,2 0 0,0 2 0,1-1 0,2 2 0,0 0 1,2 0-1,1 1 0,0 0 0,3 1 0,0 0 0,1 0 0,2 0 0,0 0 0,3 45 0,1-63-400,-1 0 0,2 0 0,-1 0-1,2 0 1,-1-1 0,1 1 0,0-1 0,1 1 0,0-1-1,0 0 1,0-1 0,1 1 0,1-1 0,-1 0-1,1 0 1,0 0 0,1-1 0,9 7 0,-6-6-20,0-1-1,0-1 1,1 0 0,-1 0 0,1-1 0,1 0 0,-1-1-1,0 0 1,1-1 0,-1 0 0,1-1 0,0-1-1,19 0 1,-13-2 199,0-1 0,-1 0 0,1-1 0,-1-1 0,1 0 0,-1-1 0,-1-2 0,1 1 0,-1-2 0,-1 0 0,0-1 0,0 0 0,-1-1 0,0-1 0,-1 0 0,0-1-1,-1-1 1,0 1 0,10-19 0,-11 15-11,0 1 0,-2-2 0,0 1 0,-1-1 0,-1-1 0,0 1 0,-2-1 0,0 0 0,-1-1 0,-1 1 0,-1-1 0,0 0 0,-2 1 0,0-1 0,-2 0 0,0 1 0,-7-31-1,4 35-200,0 1-1,-1 0 0,-1 0 0,0 1 0,-1 0 0,-1 0 0,0 1 0,0 0 0,-1 0 0,-1 1 0,0 1 0,-18-15 0,18 18-242,1 0 1,-1 0-1,0 1 1,-1 0-1,1 1 0,-23-7 1,26 10-249,-1 1 1,1-1 0,0 1 0,-1 1 0,1-1 0,-1 1 0,1 1 0,-1 0-1,1 0 1,-15 4 0,-2 8-3164,7 2-2296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2.556"/>
    </inkml:context>
    <inkml:brush xml:id="br0">
      <inkml:brushProperty name="width" value="0.025" units="cm"/>
      <inkml:brushProperty name="height" value="0.025" units="cm"/>
    </inkml:brush>
  </inkml:definitions>
  <inkml:trace contextRef="#ctx0" brushRef="#br0">103 1 6438,'0'0'13746,"-1"10"-12811,-2 18-146,-2-1 1,0 1 0,-2-1-1,-21 52 1,17-50-485,1 1-1,1 0 1,1 0 0,-6 55-1,13-74-259,1 0-1,0 1 0,0-1 1,1 1-1,1-1 0,0 0 0,0 0 1,6 14-1,-6-20-29,1 0 0,0-1 1,0 1-1,0-1 0,0 1 1,1-1-1,-1 0 0,1-1 1,0 1-1,1 0 0,-1-1 1,1 0-1,-1 0 0,1-1 1,0 1-1,0-1 0,0 0 1,0 0-1,7 1 0,5 1 71,0 0 1,0-2-1,18 2 0,-27-4-188,-1 1 0,1-1-1,0-1 1,0 1-1,-1-1 1,1-1-1,0 0 1,14-4 0,-21 5-108,0 0 0,0 0 0,1 0 1,-1 0-1,0 0 0,0 0 0,0 0 1,0 0-1,0 0 0,0 0 0,0-1 0,-1 1 1,1 0-1,0 0 0,-1-1 0,1 1 1,0-3-1,-1 2-437,1 0 0,-1 0-1,0-1 1,0 1 0,0 0 0,0 0 0,0 0 0,0-1 0,0 1-1,-1 0 1,-1-4 0,-13-19-8412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2.916"/>
    </inkml:context>
    <inkml:brush xml:id="br0">
      <inkml:brushProperty name="width" value="0.025" units="cm"/>
      <inkml:brushProperty name="height" value="0.025" units="cm"/>
    </inkml:brush>
  </inkml:definitions>
  <inkml:trace contextRef="#ctx0" brushRef="#br0">1 147 16848,'0'0'8424,"62"-3"-7271,-17 3-608,10 0-449,8-3-96,4 1-737,0-4-2690,-3-2-3876</inkml:trace>
  <inkml:trace contextRef="#ctx0" brushRef="#br0" timeOffset="1">1206 1 21076,'0'0'3876,"-51"41"-3396,51-32-384,0 2-192,15-2-897,6-2-1473,4-3-1890,-5 3-5093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3.259"/>
    </inkml:context>
    <inkml:brush xml:id="br0">
      <inkml:brushProperty name="width" value="0.025" units="cm"/>
      <inkml:brushProperty name="height" value="0.025" units="cm"/>
    </inkml:brush>
  </inkml:definitions>
  <inkml:trace contextRef="#ctx0" brushRef="#br0">1 0 14606,'0'0'12524,"7"42"-12492,6-42-1249,0-6-3364,-8-7-9096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3.806"/>
    </inkml:context>
    <inkml:brush xml:id="br0">
      <inkml:brushProperty name="width" value="0.025" units="cm"/>
      <inkml:brushProperty name="height" value="0.025" units="cm"/>
    </inkml:brush>
  </inkml:definitions>
  <inkml:trace contextRef="#ctx0" brushRef="#br0">239 63 4773,'0'0'10287,"-2"-8"-6956,1 5-3181,1 1 1,-1-1 0,1 0 0,-1 1-1,0-1 1,0 1 0,-1 0-1,1-1 1,0 1 0,-1 0-1,1 0 1,-1 0 0,0 0 0,0 0-1,0 0 1,0 0 0,-3-2-1,1 2-23,0 0 0,-1 1 0,1-1-1,-1 1 1,0 0 0,1 0-1,-1 0 1,0 1 0,0 0 0,1-1-1,-10 3 1,9-2-102,-1 1-1,1 0 1,0 1-1,0-1 1,0 1-1,0 0 1,0 0-1,0 1 1,1-1 0,-1 1-1,1 0 1,-1 0-1,1 1 1,0-1-1,0 1 1,1 0-1,-7 8 1,6-6-8,-1 1 0,2-1 0,-1 1 0,1 0 0,0 0 0,0 0-1,1 0 1,-1 1 0,2-1 0,-1 1 0,1-1 0,0 11 0,1-17-13,0 0-1,0 0 1,0 0-1,0 0 1,0-1 0,1 1-1,-1 0 1,0 0 0,0 0-1,1 0 1,-1 0-1,1-1 1,-1 1 0,1 0-1,-1 0 1,1-1-1,-1 1 1,1 0 0,0-1-1,-1 1 1,1 0 0,0-1-1,0 1 1,-1-1-1,1 1 1,0-1 0,0 0-1,0 1 1,1 0-1,2-1 22,-1 1 0,1 0 0,0-1 0,0 0 0,0 0-1,-1 0 1,8-2 0,1 0 27,-1 0 0,0-1-1,0-1 1,15-6 0,-20 7 25,26-10-482,-31 13 385,0 0 0,-1 0 0,1 1 0,0-1 0,0 0 1,0 1-1,-1-1 0,1 0 0,0 1 0,-1-1 0,1 1 0,0-1 0,-1 1 0,1-1 1,0 1-1,-1 0 0,1-1 0,-1 1 0,1 0 0,-1 0 0,1-1 0,-1 1 1,0 0-1,1 0 0,-1 0 0,0-1 0,0 1 0,0 0 0,0 0 0,1 0 0,-1 0 1,0-1-1,0 1 0,-1 0 0,1 0 0,0 0 0,0 1 0,2 66-63,-2 1-1,-11 74 1,7-112 430,-1-1 0,-1 0 0,-2 0 0,-1 0 0,-2-1-1,0-1 1,-17 29 0,25-52-120,0-1 0,1 0 0,-1 0 0,-1 0 0,1-1 0,-1 1 0,1-1 0,-1 0 0,-6 5 0,9-8-190,-1 1 0,1-1 0,0 1-1,0-1 1,0 0 0,0 1 0,0-1 0,-1 0 0,1 0 0,0 0-1,0 0 1,-1 0 0,1 0 0,0 0 0,0 0 0,0 0 0,-1 0-1,1-1 1,0 1 0,0-1 0,0 1 0,0-1 0,0 1-1,0-1 1,0 1 0,0-1 0,0 0 0,0 0 0,0 0 0,0 1-1,0-1 1,0 0 0,1 0 0,-1 0 0,0 0 0,1 0-1,-1 0 1,1-1 0,-1 1 0,1 0 0,0 0 0,-1-2 0,-5-14 29,1-1 1,0 1 0,1-1 0,1 0-1,-1-34 1,4 15 21,7-71 0,-5 95-132,0 0-1,1 0 0,1 0 1,0 1-1,0-1 1,1 1-1,14-23 1,-15 28-26,1 0 1,0 1-1,1-1 1,-1 1-1,1 1 1,1-1-1,-1 1 1,1 0-1,0 0 1,0 1-1,0 0 1,1 0-1,13-5 1,108-25-9492,-85 21 1457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192"/>
    </inkml:context>
    <inkml:brush xml:id="br0">
      <inkml:brushProperty name="width" value="0.025" units="cm"/>
      <inkml:brushProperty name="height" value="0.025" units="cm"/>
    </inkml:brush>
  </inkml:definitions>
  <inkml:trace contextRef="#ctx0" brushRef="#br0">78 1 14926,'0'0'4789,"-4"8"-4005,-11 32-26,1 2 0,2 0 0,2 0 0,-5 51-1,10-54-986,3 0 0,1 1-1,2-1 1,2 0 0,7 42-1,-8-74-371,0-2-1240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4.359"/>
    </inkml:context>
    <inkml:brush xml:id="br0">
      <inkml:brushProperty name="width" value="0.025" units="cm"/>
      <inkml:brushProperty name="height" value="0.025" units="cm"/>
    </inkml:brush>
  </inkml:definitions>
  <inkml:trace contextRef="#ctx0" brushRef="#br0">202 189 10122,'0'0'2295,"1"-9"262,-1 1-1855,1 0-1,-1 0 0,-1 0 1,0 0-1,0 0 1,-3-13-1,3 18-565,0 1 1,-1-1-1,1 0 1,0 1-1,-1-1 1,0 1-1,1 0 1,-1 0-1,0-1 1,0 1-1,0 0 1,-1 1-1,1-1 1,0 0-1,-1 1 1,1-1-1,-1 1 1,0-1-1,1 1 1,-1 0-1,0 1 1,0-1-1,1 0 1,-1 1-1,0-1 1,-3 1-1,0 0-83,-1 0-1,1 0 1,0 0-1,-1 1 1,1 0 0,0 1-1,0-1 1,0 1 0,0 0-1,0 1 1,-10 5 0,13-6 8,-1 0 0,1 0 0,-1 0 0,1 1 0,0-1 0,0 1 0,0 0 0,0 0 0,1 0 0,-1 1 0,1-1 0,0 1 0,0-1 0,0 1 0,0-1 0,1 1 0,-1 0 0,1 0 0,-1 5 0,2-9-48,0 1 0,0-1 0,0 1 0,0-1 0,0 1 0,0-1 0,0 1 0,0-1 1,1 1-1,-1-1 0,0 1 0,0-1 0,0 1 0,1-1 0,-1 1 0,0-1 0,1 0 0,-1 1 0,0-1 0,1 1 0,-1-1 0,0 0 0,1 1 0,-1-1 0,1 0 0,-1 0 0,1 1 0,-1-1 0,1 0 0,-1 0 0,1 0 0,0 1 0,26 1 253,26-11 47,-34 2-314,0-1-1,-1-1 1,0-1 0,0 0-1,-1-1 1,-1-1-1,0-1 1,0 0-1,-1-1 1,21-26-1,-63 97-521,22-48 526,-23 48 381,26-53-322,1 0 1,0-1-1,-1 1 0,1 0 1,1 0-1,-1-1 0,1 1 1,-1 0-1,1 0 1,0 0-1,0 0 0,1 0 1,1 5-1,-1-7-45,0-1 1,0 0-1,1 0 1,-1 0-1,1 0 1,-1 0-1,1 0 1,-1 0-1,1 0 1,-1-1-1,1 1 1,0-1-1,-1 1 1,1-1-1,0 0 0,0 1 1,-1-1-1,1 0 1,0 0-1,0 0 1,-1 0-1,1-1 1,2 1-1,43-8 215,-34 2-253,-1 1-1,0-1 1,-1-1-1,0 0 1,0 0-1,0-1 1,-1-1-1,17-18 1,-7 5-294,-1 0 1,30-50-1,-57 84 377,1 1-1,1 0 0,0 0 1,1 0-1,0 1 1,1 0-1,-4 23 0,8-35-52,0-1 1,0 0-1,0 0 0,0 0 0,0 0 0,1 0 0,-1 0 0,0 0 0,1 0 1,-1 0-1,0 0 0,1 0 0,-1-1 0,1 1 0,0 0 0,-1 0 0,1 0 0,0 0 1,-1-1-1,1 1 0,0 0 0,0-1 0,0 1 0,0-1 0,0 1 0,0 0 0,35 5 211,-24-6-207,-1-1 1,1 0 0,0-1 0,14-4-1,-6-2-172,0-1 0,-1-1 0,0-1 0,-1 0 0,0-2 0,-1 0 0,0-1 0,25-27 1,-52 83 707,8-36-449,0 0 0,0 0 0,1 0-1,0 0 1,0 0 0,0 0-1,1 0 1,-1 0 0,2 7 0,0-10-125,-1-1 1,1 1-1,0-1 0,0 0 1,0 1-1,0-1 1,0 0-1,0 0 1,1 0-1,-1 0 1,1 0-1,0 0 1,-1 0-1,1-1 1,0 1-1,0 0 1,0-1-1,0 0 1,0 1-1,1-1 1,-1 0-1,0 0 1,1 0-1,3 1 1,5 0-1031,0 0 1,0 0 0,1-1-1,-1 0 1,13-1 0,27 0-7290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4.164"/>
    </inkml:context>
    <inkml:brush xml:id="br0">
      <inkml:brushProperty name="width" value="0.025" units="cm"/>
      <inkml:brushProperty name="height" value="0.025" units="cm"/>
    </inkml:brush>
  </inkml:definitions>
  <inkml:trace contextRef="#ctx0" brushRef="#br0">0 126 11211,'0'0'14061,"14"1"-13789,0 0-235,0-1-1,0-1 0,0 0 1,0-1-1,24-6 0,-31 6-22,0 1 0,0-2 0,-1 1-1,1-1 1,-1 0 0,1-1-1,-1 0 1,0 0 0,0 0 0,-1 0-1,1-1 1,-1 0 0,0 0-1,0-1 1,7-10 0,-11 16-12,-1-1 0,1 0-1,0 0 1,-1-1 0,1 1 0,-1 0 0,1 0 0,-1 0-1,1 0 1,-1 0 0,0-1 0,1 1 0,-1 0 0,0 0 0,0 0-1,0-1 1,0 1 0,0 0 0,0 0 0,0-1 0,-1 1-1,1 0 1,0 0 0,-1 0 0,1-1 0,-1 1 0,1 0-1,-1 0 1,1 0 0,-1 0 0,0 0 0,0 0 0,1 0 0,-3-1-1,1 1-11,1 0-1,-1 1 0,0-1 1,0 0-1,0 1 0,0 0 0,0-1 1,1 1-1,-1 0 0,0 0 1,0 0-1,0 0 0,0 1 1,0-1-1,0 1 0,0-1 1,1 1-1,-1-1 0,0 1 0,0 0 1,1 0-1,-4 2 0,-13 11 38,0 2 0,1 1-1,0 0 1,2 1 0,0 0 0,-21 36-1,33-49 9,-1-1-5,1 0-1,0 0 0,0 1 1,1-1-1,0 1 0,-1 0 1,1 0-1,1 0 0,-1 0 1,1 0-1,0 0 0,-1 7 1,3-11-44,-1 0 0,0-1 0,0 1 0,0 0 0,1 0 0,-1-1-1,1 1 1,-1 0 0,0-1 0,1 1 0,-1 0 0,1-1 0,-1 1 0,1-1 0,0 1 0,-1-1 0,1 1 0,0-1 0,-1 1 0,1-1 0,0 0 0,-1 1 0,1-1 0,0 0 0,0 1 0,0-1 0,-1 0 0,1 0 0,0 0 0,0 0 0,0 0 0,1 0 0,32 0-1153,-28-1 864,4 1-436,0-2 0,0 0 0,0 0 0,0-1 0,0 0 1,16-8-1,27-18-5652,-1-4-3122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4.490"/>
    </inkml:context>
    <inkml:brush xml:id="br0">
      <inkml:brushProperty name="width" value="0.025" units="cm"/>
      <inkml:brushProperty name="height" value="0.025" units="cm"/>
    </inkml:brush>
  </inkml:definitions>
  <inkml:trace contextRef="#ctx0" brushRef="#br0">151 1 5477,'0'0'11077,"-11"2"-10217,-1 1-418,1 0 1,-1 1-1,1 1 0,-14 7 1,21-10-267,0 0 0,1 0 1,0 1-1,-1-1 0,1 1 0,0 0 1,0 0-1,1 0 0,-4 4 1,5-5-155,0-1 0,0 1 0,1 0-1,-1 0 1,0 0 0,1-1 0,-1 1 0,1 0 0,0 0 0,0 0 0,-1 0 0,1 0 0,0 0 0,1 0 0,-1 0 0,0-1 0,0 1 0,1 0 0,-1 0-1,1 0 1,1 2 0,0-1-100,0 1-1,0-1 1,1 0-1,-1 0 0,1 0 1,0 0-1,0-1 1,0 1-1,0-1 0,1 1 1,3 1-1,47 23-423,-35-18 389,-17-8 180,10 4-393,-1 1-1,0 1 0,0 0 1,15 13-1,-25-20 296,0 1-1,0 0 1,0 1 0,0-1 0,0 0 0,0 0 0,0 0-1,0 0 1,-1 1 0,1-1 0,0 0 0,-1 1 0,1-1-1,-1 1 1,0-1 0,1 0 0,-1 1 0,0-1-1,0 1 1,0 1 0,-1-1 120,1 0 0,-1-1 0,0 1 0,0 0 0,0-1 0,-1 1 0,1 0 0,0-1 0,-1 0 0,1 1 0,-1-1 0,1 0 0,-1 0-1,1 0 1,-1 0 0,0 0 0,0 0 0,1 0 0,-1 0 0,-2 0 0,-15 5 787,0 0 1,0 0-1,0-2 0,0-1 1,-1 0-1,-32 0 0,51-3-876,0 0-1,0 0 1,0 0 0,0 0 0,0 0-1,-1 0 1,1-1 0,0 1 0,0 0-1,0 0 1,0-1 0,0 1 0,0-1-1,0 1 1,0-1 0,0 0-1,0 1 1,0-1 0,0 0 0,0 1-1,0-1 1,1 0 0,-1 0 0,0 0-1,1 0 1,-1 0 0,0 0-1,0-1 1,1-1-187,-1 1-1,1-1 1,0 0 0,-1 1-1,1-1 1,1 0-1,-1 1 1,0-1 0,1 0-1,-1 1 1,2-6-1,4-7-1855,0 0 0,1 0 0,10-15 0,-16 28 1592,26-45-7524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5.349"/>
    </inkml:context>
    <inkml:brush xml:id="br0">
      <inkml:brushProperty name="width" value="0.025" units="cm"/>
      <inkml:brushProperty name="height" value="0.025" units="cm"/>
    </inkml:brush>
  </inkml:definitions>
  <inkml:trace contextRef="#ctx0" brushRef="#br0">50 1 15567,'-3'10'1270,"-10"37"2682,-11 71-1,20-82-2756,-1 48 0,14 100-742,-5-176-225,1-18 67,4-19-11,-3-5-598,-1 0 1,2-61 0,-5 100 266,0 0 1,1 0-1,0 0 1,0-1-1,0 0 0,0 1 1,1-1-1,-1 0 1,1-1-1,8 7 0,-8-7 44,1 0-1,0 0 1,0 0-1,0 0 0,0-1 1,0 1-1,1-2 1,-1 1-1,1 0 0,-1-1 1,1 0-1,-1 0 1,1-1-1,0 0 0,-1 0 1,1 0-1,0 0 1,-1-1-1,8-2 0,-9 2 2,-1 0 0,1-1 0,0 1 0,-1-1 0,1 0 0,-1 0 0,1-1 0,-1 1 0,0-1 0,0 1 0,0-1 0,0 0 0,-1 0 0,1 0 0,-1-1 0,0 1 0,0 0 0,0-1 0,0 0 0,0 1 0,-1-1 0,0 0 0,0 0 0,0 0 0,0 0 0,0 0 0,-1-6 0,1 9 1,-1 0-1,0 0 1,1-1-1,-1 1 1,0 0-1,0 0 1,0-1-1,0 1 1,0 0-1,0-1 0,0 1 1,0 0-1,-1 0 1,1-1-1,0 1 1,-1 0-1,1 0 1,-1-1-1,1 1 1,-1 0-1,0 0 1,1 0-1,-1 0 0,0 0 1,0 0-1,0 0 1,0 0-1,0 0 1,0 1-1,0-1 1,0 0-1,0 1 1,0-1-1,0 0 0,-2 0 1,1 2-11,-1-1 1,1 0-1,0 1 1,0 0-1,0-1 1,0 1-1,0 0 1,0 0-1,0 0 0,1 1 1,-1-1-1,0 0 1,0 1-1,1-1 1,-1 1-1,1-1 1,0 1-1,-1 0 0,1-1 1,0 1-1,-1 2 1,-2 2 37,0 1 1,1-1 0,0 1 0,1-1-1,-1 1 1,1 0 0,-2 14 0,4-20-21,-1 1 1,1 0 0,0-1 0,0 1 0,0 0 0,0 0 0,0-1 0,0 1 0,1 0 0,-1-1 0,0 1 0,1 0-1,0-1 1,-1 1 0,1-1 0,0 1 0,0-1 0,0 1 0,0-1 0,0 1 0,0-1 0,0 0 0,0 0 0,0 1 0,1-1-1,-1 0 1,0 0 0,1 0 0,-1-1 0,1 1 0,-1 0 0,1 0 0,0-1 0,-1 1 0,1-1 0,3 1 0,16 1-47,0 0 1,0-2 0,22-2 0,44 2-450,-85 1 493,0-1 0,0 0 0,-1 1 1,1-1-1,0 1 0,0 0 1,0 0-1,-1-1 0,1 1 1,0 0-1,-1 1 0,1-1 0,-1 0 1,1 0-1,-1 1 0,0-1 1,1 0-1,-1 1 0,0 0 1,0-1-1,0 1 0,0 0 0,0-1 1,-1 1-1,2 3 0,-1-3 58,0 0 0,0 0 0,0 1 0,0-1 0,0 0 0,0 0 0,1-1 0,-1 1 0,1 0 0,0 0 0,-1-1 0,1 1 0,0-1 0,2 2 0,-2-2-36,0-1 0,0 1 1,0-1-1,0 1 1,0-1-1,0 0 1,0 0-1,0 0 0,0 0 1,0 0-1,0 0 1,0-1-1,-1 1 1,1-1-1,0 1 1,0-1-1,0 0 0,0 1 1,0-1-1,-1 0 1,1 0-1,0 0 1,-1-1-1,1 1 0,-1 0 1,1-1-1,0-1 1,41-50 848,-26 30-707,-13 17-184,-1 3-29,-1-1 0,1 1 0,0-1-1,0 1 1,0 0 0,0 0 0,1 0-1,-1 0 1,1 1 0,0 0 0,-1-1-1,1 1 1,0 1 0,6-3 0,-9 5 22,0-1 0,-1 1 0,1 0 0,0 0 0,0-1 0,-1 1 0,1 0 0,-1 0 0,1 0 0,-1 0 1,1 0-1,-1 0 0,0 0 0,1 0 0,-1 0 0,0 0 0,0 0 0,0 0 0,0 0 0,1 0 0,-2 0 0,1 0 1,0 0-1,0 2 0,0 37 157,-1-31-69,1-8-39,0 0 0,0 0 0,0 0 0,0 0 0,1 0 0,-1 0 0,0 0 0,0 0 0,1 0 1,-1 0-1,0 0 0,1-1 0,-1 1 0,1 0 0,-1 0 0,1 0 0,-1-1 0,1 1 0,0 0 0,-1 0 0,1-1 0,0 1 0,0-1 0,-1 1 0,1-1 1,1 2-1,1-2 18,0 1 0,-1 0 0,1-1 0,0 1 0,-1-1 0,1 0 0,0 0 0,-1 0 0,6-1 0,62-19 292,-64 19-327,37-16-8,-25 9-9,1 0 0,0 2-1,1 0 1,-1 1 0,40-4 0,-58 10 5,0-1-1,0 0 1,0 1-1,0-1 0,0 1 1,-1-1-1,1 1 1,0 0-1,0-1 1,0 1-1,-1 0 0,1 0 1,0-1-1,-1 1 1,1 0-1,-1 0 1,1 0-1,-1 0 0,1 0 1,-1 0-1,0 0 1,1 0-1,-1 0 1,0 0-1,0 0 0,0 0 1,0 0-1,0 0 1,0 0-1,0 0 1,0 0-1,0 2 0,-4 49 694,2-30-338,2-16-582,1 12-348,8-13-6312,-1-5-2116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05.606"/>
    </inkml:context>
    <inkml:brush xml:id="br0">
      <inkml:brushProperty name="width" value="0.025" units="cm"/>
      <inkml:brushProperty name="height" value="0.025" units="cm"/>
    </inkml:brush>
  </inkml:definitions>
  <inkml:trace contextRef="#ctx0" brushRef="#br0">1 20 6887,'0'0'11995,"4"-3"-11504,1 0-354,1 1 0,-1-1 0,0 1 0,1 1 0,-1-1 0,1 1 0,-1 0 0,1 0 0,0 1 0,-1 0 1,1 0-1,9 1 0,81 15 690,-37-5-543,209 14 184,485-18-1,-329-48-216,-413 38 800,-20 2-18,-28 1-3847,28 0-1213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06.788"/>
    </inkml:context>
    <inkml:brush xml:id="br0">
      <inkml:brushProperty name="width" value="0.025" units="cm"/>
      <inkml:brushProperty name="height" value="0.025" units="cm"/>
    </inkml:brush>
  </inkml:definitions>
  <inkml:trace contextRef="#ctx0" brushRef="#br0">1 48 5477,'0'0'10576,"9"0"-9610,315-14 3864,-158 3-4023,1540 4-11,-1076 12-722,-121-4-26,-379 11 547,15-1 278,-176-27-1455,-3 0-5621,23 4 182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14.416"/>
    </inkml:context>
    <inkml:brush xml:id="br0">
      <inkml:brushProperty name="width" value="0.025" units="cm"/>
      <inkml:brushProperty name="height" value="0.025" units="cm"/>
    </inkml:brush>
  </inkml:definitions>
  <inkml:trace contextRef="#ctx0" brushRef="#br0">408 130 3171,'0'0'833,"8"-10"106,24-34 1939,-30 42-2658,0 0 0,-1 0 0,1 0 0,-1 0 0,0 0 0,0 0 0,0 0 0,0-1 0,0 1 1,0 0-1,0-1 0,-1 1 0,1-1 0,-1 1 0,0-1 0,0 1 0,0 0 0,0-1 0,0 1 0,0-1 0,-1-3 0,-1 4-143,1 1 0,0-1-1,0 1 1,-1-1 0,1 1-1,-1 0 1,1 0 0,-1 0-1,0-1 1,0 1 0,1 1-1,-1-1 1,0 0 0,0 0-1,0 1 1,0-1-1,0 1 1,0-1 0,0 1-1,-2 0 1,-7-1-67,-1 1 1,1 0-1,-1 1 0,1 0 1,0 1-1,-1 0 1,-10 4-1,1 3 26,0 1-1,1 0 1,0 1 0,1 2 0,0 0 0,1 1-1,0 0 1,2 1 0,-1 2 0,2-1-1,0 2 1,-18 27 0,24-30 21,0-1-1,1 1 1,0 1-1,1 0 1,1 0 0,0 0-1,2 0 1,0 1 0,0 0-1,2 0 1,0 0-1,1 0 1,0 0 0,2 1-1,0-1 1,1 0-1,4 20 1,-2-25-20,1 0-1,0-1 1,0 1-1,1-1 1,0 0 0,1-1-1,1 1 1,-1-2-1,2 1 1,-1-1 0,1 0-1,1 0 1,-1-1-1,2-1 1,-1 0-1,21 11 1,-22-13 8,0-1-1,0 0 1,1 0-1,-1-1 1,1-1-1,0 1 1,0-1-1,0-1 1,0 0-1,0 0 1,0-1-1,0-1 1,0 1-1,0-2 1,0 1-1,0-1 1,0-1-1,0 0 1,-1 0-1,1-1 1,10-5-1,1-5 309,-1-1 0,-1-1 0,0-1 0,0 0-1,-2-1 1,0-1 0,-2-1 0,0 0-1,-1-1 1,22-45 0,-25 44-227,-1 0 0,-1-1 0,-2 0 0,0 0 0,-1-1 0,-1 0 0,-2 0 0,0 0-1,-2-1 1,0 1 0,-4-34 0,2 52-136,-1-1-1,1 1 0,-1-1 1,0 1-1,-1 0 0,1 0 1,-1 0-1,-1 0 0,1 0 0,-1 1 1,0-1-1,0 1 0,0 0 1,-1 0-1,0 1 0,0 0 1,0-1-1,0 2 0,-1-1 1,-9-5-1,6 5-136,0 1 0,0-1-1,-1 1 1,1 1 0,-1 0 0,1 0 0,-1 1 0,0 0-1,0 1 1,0 0 0,1 0 0,-1 1 0,-13 3-1,19-3-114,1 0-1,-1 0 1,0 0-1,1 1 1,-1-1-1,1 1 1,-1 0-1,1 0 1,0 0-1,0 1 1,0-1-1,0 1 1,0-1-1,0 1 1,1 0-1,-1 0 1,1 0-1,0 1 1,0-1-1,0 0 1,1 1-1,-3 6 1,2 7-4223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15.504"/>
    </inkml:context>
    <inkml:brush xml:id="br0">
      <inkml:brushProperty name="width" value="0.025" units="cm"/>
      <inkml:brushProperty name="height" value="0.025" units="cm"/>
    </inkml:brush>
  </inkml:definitions>
  <inkml:trace contextRef="#ctx0" brushRef="#br0">317 218 4676,'0'0'369,"4"-8"1585,2-5-1649,4-5 483,-1-1 1,0-1-1,-2 1 1,0-1-1,-1 0 0,6-42 1,-13 61-721,0 0 1,1-1 0,-1 1-1,0 0 1,0 0-1,0 0 1,0 0-1,0 0 1,0 0 0,0 0-1,0 0 1,-1 0-1,1 0 1,0 1-1,0-1 1,-1 1 0,1-1-1,0 1 1,-1-1-1,1 1 1,0 0 0,-1-1-1,1 1 1,-1 0-1,1 0 1,-1 0-1,1 0 1,0 0 0,-4 1-1,-48 3 42,41-1-96,0 0-1,0 1 0,0 0 1,1 1-1,-1 1 0,1-1 1,0 2-1,1-1 1,-1 2-1,1-1 0,-15 17 1,12-10 66,1 0 0,0 2 0,1-1 0,1 1 0,0 1 1,1 0-1,-7 20 0,4-3-14,2 1 1,1 0 0,1 0-1,2 1 1,2 0 0,1 0-1,3 62 1,2-86-168,1 0 0,0-1-1,0 1 1,1-1 0,1 1 0,-1-1 0,2-1 0,0 1 0,0-1 0,1 0-1,0 0 1,1-1 0,16 16 0,-19-20 71,1 0 1,0-1-1,-1 1 0,1-1 1,1-1-1,-1 1 0,0-1 1,1 0-1,0-1 0,-1 0 1,9 2-1,-11-3 68,1-1 0,-1 0 0,1 0-1,0 0 1,-1 0 0,1-1 0,0 1 0,-1-1 0,1 0 0,-1-1 0,0 1 0,1-1 0,-1 0 0,0 0-1,0 0 1,0-1 0,0 1 0,4-5 0,12-10 445,-1-2 0,0 0 0,-2-1-1,0 0 1,-1-1 0,-1-1 0,22-46 0,-28 51-398,-2-2 1,0 1 0,-1-1-1,0 0 1,-2 0-1,0 0 1,-2-1 0,0 0-1,-1 1 1,0-1-1,-4-24 1,2 37-239,-1 0 1,1 1-1,-1-1 0,-1 1 1,1 0-1,-1 0 0,0 0 1,0 0-1,-1 0 0,0 0 0,-4-5 1,-35-31-4897,22 21 703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0.603"/>
    </inkml:context>
    <inkml:brush xml:id="br0">
      <inkml:brushProperty name="width" value="0.025" units="cm"/>
      <inkml:brushProperty name="height" value="0.025" units="cm"/>
    </inkml:brush>
  </inkml:definitions>
  <inkml:trace contextRef="#ctx0" brushRef="#br0">1 4 7783,'0'0'10026,"81"18"-8297,-28-18-639,11 0-194,8 0-351,3-1-417,-4-3-96,-6-1-224,-13 3-321,-14 1-800,-13 1-705,-12-3-2306,-13-2-1826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0.946"/>
    </inkml:context>
    <inkml:brush xml:id="br0">
      <inkml:brushProperty name="width" value="0.025" units="cm"/>
      <inkml:brushProperty name="height" value="0.025" units="cm"/>
    </inkml:brush>
  </inkml:definitions>
  <inkml:trace contextRef="#ctx0" brushRef="#br0">308 1 15727,'0'0'7484,"5"9"-6784,0-2-651,-1 1 1,-1-1 0,1 1-1,-1-1 1,-1 1 0,3 12-1,-4-16-39,-1 0-1,1 0 0,-1 0 0,0 1 0,0-1 0,-1 0 0,1 0 1,-1 0-1,0 0 0,0 1 0,0-1 0,0 0 0,-1-1 1,0 1-1,0 0 0,0 0 0,-5 6 0,-5 4 37,0-1 0,-2 0 0,1-1 0,-2-1 0,-26 18 0,-88 40 537,50-29 838,74-34-1042,16-3-259,27-2-124,-29-2 80,43 1-42,13-1-181,1 2-1,0 3 1,99 20 0,-32 11-5918,-74-22-944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1.765"/>
    </inkml:context>
    <inkml:brush xml:id="br0">
      <inkml:brushProperty name="width" value="0.025" units="cm"/>
      <inkml:brushProperty name="height" value="0.025" units="cm"/>
    </inkml:brush>
  </inkml:definitions>
  <inkml:trace contextRef="#ctx0" brushRef="#br0">36 0 8520,'0'0'13810,"-2"9"-13057,-5 14-141,-15 68 982,20-82-1459,1 0 1,0 0 0,0 1 0,1-1-1,0 0 1,1 0 0,0 0 0,3 11-1,-4-19-106,1 1 0,0-1-1,0 1 1,0-1 0,0 0-1,0 1 1,0-1-1,0 0 1,0 0 0,1 0-1,-1 0 1,0 0 0,1 0-1,-1 0 1,1 0-1,-1-1 1,1 1 0,-1 0-1,1-1 1,0 1 0,-1-1-1,1 0 1,0 0-1,-1 1 1,1-1 0,0 0-1,-1 0 1,1-1 0,0 1-1,-1 0 1,1 0 0,2-2-1,4 1 116,-1-1 0,1 0 1,-1-1-1,1 0 0,12-6 0,18-16 223,47-40 0,-4 3-300,-81 62-64,30-17 12,-30 17-19,1 0 1,-1-1-1,1 1 1,-1 0-1,1 0 1,0 0-1,-1 0 1,1 0-1,-1 0 1,1 0-1,-1 1 1,1-1-1,-1 0 1,1 0-1,-1 0 1,1 0-1,-1 1 1,1-1-1,-1 0 1,1 0-1,-1 1 1,1-1-1,-1 0 1,0 1 0,1-1-1,-1 1 1,0-1-1,1 0 1,-1 1-1,0-1 1,1 1-1,-1-1 1,0 1-1,0-1 1,0 1-1,1-1 1,-1 1-1,0-1 1,0 1-1,0-1 1,0 1-1,0 0 1,0-1-1,0 1 1,0-1-1,0 1 1,0-1-1,0 1 1,0-1-1,-1 2 1,0 16 5,-1 0 1,-1 1-1,-9 34 0,-4 20-353,15-72 232,1 1 0,0-1 0,0 0 0,0 0 0,-1 0-1,1 1 1,1-1 0,-1 0 0,0 0 0,0 0 0,0 1 0,1-1 0,-1 0 0,0 0 0,1 0-1,0 2 1,0-3-19,-1 1 0,0-1 1,1 0-1,-1 0 0,1 1 0,-1-1 0,1 0 0,-1 0 0,1 1 0,-1-1 0,1 0 0,-1 0 0,1 0 0,-1 0 0,1 0 0,-1 0 0,1 0 0,0 0 1,-1 0-1,1 0 0,-1 0 0,1 0 0,-1-1 0,1 1 0,0 0 0,34-24-6113,-7-2-160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2.790"/>
    </inkml:context>
    <inkml:brush xml:id="br0">
      <inkml:brushProperty name="width" value="0.025" units="cm"/>
      <inkml:brushProperty name="height" value="0.025" units="cm"/>
    </inkml:brush>
  </inkml:definitions>
  <inkml:trace contextRef="#ctx0" brushRef="#br0">71 15 15278,'0'0'7645,"-2"9"-7319,-66 464 2903,68-495 133,2-75-2896,6 47-548,2 0 0,2 0-1,2 2 1,27-62 0,-38 105 46,0 0 0,0 0 0,1 0 0,0 0 0,0 1 0,0-1 0,0 1 0,1 0 0,0 0 0,0 1 1,0-1-1,0 1 0,7-3 0,-10 5 1,0 0 0,0 0 0,0 0 0,0 0 0,0 1 0,0-1 1,0 1-1,1-1 0,-1 1 0,0 0 0,1 0 0,-1 0 0,0 0 0,0 0 1,1 0-1,-1 1 0,0-1 0,0 1 0,0-1 0,1 1 0,-1 0 0,0 0 1,0 0-1,0 0 0,0 0 0,0 1 0,-1-1 0,1 1 0,0-1 0,-1 1 1,1-1-1,-1 1 0,1 0 0,-1 0 0,0 0 0,2 3 0,-1 0 28,-1-1 0,0 1-1,0 0 1,0-1 0,0 1-1,-1-1 1,0 1 0,0 0-1,0 0 1,0-1 0,-1 1-1,0-1 1,0 1 0,0 0 0,-1-1-1,1 0 1,-1 1 0,0-1-1,0 0 1,-1 0 0,1 0-1,-1 0 1,0 0 0,-4 4-1,-3 4 28,0-1 0,-1 0 0,-1-1 0,1 0 1,-1-1-1,-17 10 0,27-18-14,1 0 0,-1 0 0,0 0 0,1 0 1,-1 0-1,0 0 0,0-1 0,0 1 0,0 0 1,0-1-1,0 0 0,0 1 0,0-1 1,0 0-1,-2 0 0,4-1-64,-1 1 1,1 0-1,-1-1 0,1 1 1,0 0-1,-1-1 0,1 1 1,-1-1-1,1 1 0,0-1 1,-1 1-1,1-1 0,0 1 1,0-1-1,-1 1 0,1-1 1,0 1-1,0-1 0,0 1 1,0-1-1,0 1 0,0-1 1,0 0-1,0 1 0,0-1 1,0 1-1,0-1 0,0 0 1,0 1-1,0-1 0,0 0 1,2-5-884,0-1 1,0 1 0,1 0-1,0 0 1,0 0 0,7-11 0,15-18-5146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2.372"/>
    </inkml:context>
    <inkml:brush xml:id="br0">
      <inkml:brushProperty name="width" value="0.025" units="cm"/>
      <inkml:brushProperty name="height" value="0.025" units="cm"/>
    </inkml:brush>
  </inkml:definitions>
  <inkml:trace contextRef="#ctx0" brushRef="#br0">151 0 11403,'0'0'5541,"-11"9"-3390,3-3-1995,-14 9 1541,-37 37 0,54-47-1507,0 0-1,1-1 1,0 2 0,0-1 0,0 0-1,0 1 1,1 0 0,0 0 0,0 0-1,1 0 1,-1 0 0,1 0-1,1 1 1,-3 12 0,4-18-183,0-1 1,0 1 0,0 0-1,0-1 1,1 1-1,-1-1 1,0 1 0,0-1-1,0 1 1,1-1 0,-1 1-1,0-1 1,0 1-1,1-1 1,-1 1 0,1-1-1,-1 1 1,0-1-1,1 0 1,-1 1 0,1-1-1,-1 0 1,1 1 0,-1-1-1,1 0 1,-1 0-1,1 1 1,-1-1 0,1 0-1,0 0 1,25 1 353,23-15 174,-27 1-445,-1-1 1,21-17 0,-28 19 70,1 1 0,0 1 0,0 0 0,1 1 0,27-12 0,-42 21-163,-1 0 1,1 0-1,-1 0 0,1-1 1,-1 1-1,1 0 0,-1 0 1,1 0-1,-1 0 0,1 0 1,-1 0-1,1 0 0,-1 0 1,1 0-1,-1 0 0,1 1 1,-1-1-1,1 0 0,-1 0 1,1 0-1,-1 1 1,1-1-1,-1 0 0,0 0 1,1 1-1,-1-1 0,1 0 1,-1 1-1,0-1 0,1 0 1,-1 1-1,0-1 0,0 1 1,1-1-1,-1 1 0,0-1 1,0 1-1,1 0 0,1 27 36,-13 28 147,11-56-181,-7 39 335,7-38-324,1 0-1,-1 0 0,0-1 0,0 1 1,1 0-1,-1 0 0,0 0 1,1-1-1,-1 1 0,0 0 0,1-1 1,0 1-1,-1 0 0,1-1 1,-1 1-1,1 0 0,0-1 0,-1 1 1,1-1-1,0 1 0,-1-1 1,1 1-1,0-1 0,0 0 0,0 1 1,-1-1-1,1 0 0,0 0 1,0 0-1,0 0 0,0 1 1,-1-1-1,1 0 0,0 0 0,0-1 1,0 1-1,0 0 0,0 0 1,0-1-1,9-1 20,0 0 0,-1-1 0,1 0 0,-1-1 0,0 0 0,0 0 1,0-1-1,-1 0 0,0-1 0,10-8 0,-11 8-31,0 0 0,1 1 1,0 0-1,0 0 0,0 1 0,0 0 0,1 0 0,0 1 1,0 0-1,0 0 0,0 1 0,13-2 0,-21 4 1,0 0 1,-1 0-1,1 1 0,0-1 0,-1 0 1,1 0-1,0 0 0,-1 0 0,1 1 0,-1-1 1,1 0-1,-1 1 0,1-1 0,0 0 1,-1 1-1,1-1 0,-1 0 0,1 1 0,-1-1 1,0 1-1,1-1 0,-1 1 0,0-1 1,1 1-1,-1 0 0,0-1 0,1 1 0,-1-1 1,0 1-1,0 0 0,0-1 0,0 1 1,1 0-1,-1 28 249,0-9 76,2-19-268,0 0 0,0-1 1,0 1-1,0-1 0,0 1 0,0-1 0,0 0 1,0 0-1,0 0 0,0 0 0,0-1 0,0 1 1,3-1-1,8-3 65,-1-1-1,0 0 1,22-13 0,27-11-123,-53 27 14,-1-1-22,1 1 1,0-1-1,0 2 0,13-2 0,-20 3 5,0 0 0,0 0 0,1 0 0,-1 0 0,0 0 0,0 0 0,0 0 0,0 0 0,0 1 0,0-1 0,0 0-1,0 1 1,0-1 0,0 1 0,0-1 0,0 1 0,0-1 0,0 1 0,0 0 0,0-1 0,-1 1 0,1 0 0,0 0-1,-1 0 1,1 0 0,0 0 0,-1 0 0,1-1 0,-1 1 0,1 1 0,-1-1 0,0 0 0,1 0 0,-1 0 0,0 0 0,0 0-1,0 0 1,0 0 0,0 0 0,0 2 0,0-1 15,0 0 0,0 0 0,0 0-1,0 0 1,0 0 0,0 0 0,1 0 0,-1 0-1,0 0 1,1 0 0,0 0 0,0 0 0,-1 0-1,1-1 1,0 1 0,0 0 0,1 0 0,-1-1-1,0 1 1,2 1 0,-1-2-9,0 0 0,1-1 0,-1 1 0,0-1 1,1 1-1,-1-1 0,0 0 0,1 0 0,-1 0 0,0 0 0,1 0 0,-1 0 0,0-1 1,1 1-1,-1-1 0,0 1 0,0-1 0,3-1 0,23-11-3006,-3 2-5219,-11 6 317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2.774"/>
    </inkml:context>
    <inkml:brush xml:id="br0">
      <inkml:brushProperty name="width" value="0.025" units="cm"/>
      <inkml:brushProperty name="height" value="0.025" units="cm"/>
    </inkml:brush>
  </inkml:definitions>
  <inkml:trace contextRef="#ctx0" brushRef="#br0">15 1 16944,'0'0'12801,"-2"9"-12256,-1 8-352,0-6-46,1 0 0,0 1 0,1-1 0,0 1 0,1 0 0,1 12 0,0-24-142,-1 1-1,0-1 0,1 1 1,0 0-1,-1-1 0,1 1 1,-1-1-1,1 1 0,0-1 1,-1 1-1,1-1 0,0 0 0,0 1 1,-1-1-1,1 0 0,0 1 1,0-1-1,-1 0 0,1 0 1,0 0-1,0 0 0,0 0 0,0 0 1,-1 0-1,1 0 0,0 0 1,0 0-1,0 0 0,-1-1 1,1 1-1,1-1 0,27-9 51,31-34-397,-51 36 267,0 0-1,1 0 1,0 1 0,0 1-1,1-1 1,0 2 0,0-1-1,14-4 1,-24 10 76,-1 0 1,1 0-1,-1 0 0,1 0 0,0 0 1,-1 0-1,1 0 0,-1 0 0,1 0 1,-1 0-1,1 0 0,-1 0 0,1 0 1,-1 1-1,1-1 0,-1 0 1,1 0-1,-1 1 0,0-1 0,1 0 1,-1 0-1,1 1 0,-1-1 0,0 0 1,1 1-1,-1-1 0,0 1 0,1-1 1,-1 0-1,0 1 0,1-1 1,-1 1-1,0-1 0,0 1 0,0-1 1,1 1-1,-1-1 0,0 1 0,0-1 1,0 2-1,1 31 117,1 6 16,-2-38-131,0 0 0,0 0 0,0 0 0,0 0 0,1 0 0,-1 0 0,0 0 0,1 0 0,-1 0 0,1 0 0,-1 0 0,1 0 0,0 0 0,-1-1 0,1 1 0,0 0 0,-1 0 0,1-1 0,0 1-1,0 0 1,0-1 0,-1 1 0,1-1 0,0 1 0,0-1 0,2 1 0,6 0-83,1 0 0,-1 0 0,1-1 0,-1 0 0,1 0 0,-1-2 0,15-2 0,9-11-7581,-28 10 2697,-4-3-2110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111"/>
    </inkml:context>
    <inkml:brush xml:id="br0">
      <inkml:brushProperty name="width" value="0.025" units="cm"/>
      <inkml:brushProperty name="height" value="0.025" units="cm"/>
    </inkml:brush>
  </inkml:definitions>
  <inkml:trace contextRef="#ctx0" brushRef="#br0">1 1 16688,'0'0'9961,"72"41"-12844,-39-27-1216,1 2-1795,0 1 2114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472"/>
    </inkml:context>
    <inkml:brush xml:id="br0">
      <inkml:brushProperty name="width" value="0.025" units="cm"/>
      <inkml:brushProperty name="height" value="0.025" units="cm"/>
    </inkml:brush>
  </inkml:definitions>
  <inkml:trace contextRef="#ctx0" brushRef="#br0">173 260 8680,'0'0'13736,"-11"-5"-12813,3 1-659,-1 0-1,0 1 1,-1 0-1,1 0 1,0 1 0,-1 1-1,-10-2 1,17 3-130,0 0 1,0 0 0,0 0 0,1 0 0,-1 0 0,0 1 0,0-1 0,0 1 0,0 0 0,0 0 0,0 0 0,0 0 0,1 0 0,-1 1 0,1-1-1,-1 1 1,1 0 0,-1 0 0,1 0 0,0 0 0,0 0 0,0 0 0,0 0 0,0 1 0,0-1 0,1 1 0,-1-1 0,1 1 0,0 0 0,0 0-1,0 0 1,-1 3 0,2-5-117,-1 0-1,1 0 0,0 1 1,0-1-1,0 0 1,0 0-1,0 0 0,0 1 1,0-1-1,0 0 0,0 0 1,0 0-1,1 1 1,-1-1-1,0 0 0,1 0 1,-1 0-1,1 0 1,-1 0-1,1 0 0,0 0 1,0 0-1,-1 0 0,1 0 1,2 2-1,-1-2 3,1 1 0,0 0 0,-1-1 0,1 0 0,0 1 0,0-1 0,0-1 0,0 1 0,7 1 0,6-1 3,1 0 1,-1-1-1,17-2 1,-28 2-12,5-1-3,0-1 0,0 0 0,0-1 0,0 0 0,-1 0 0,1-1 0,-1-1 0,0 1 0,0-1 0,-1-1 0,1 0 0,12-11 0,0-3-182,-1 0 0,-1-2-1,19-28 1,-36 49-14,-11 13-112,5-6 341,1 0 1,0 1-1,0-1 1,0 1-1,1 0 0,-1-1 1,-1 14-1,4-18-26,0 0 0,0 0 0,-1-1 0,2 1 1,-1 0-1,0-1 0,0 1 0,0 0 0,1-1 0,-1 1 0,1 0 0,-1-1 0,1 1 0,0-1 0,-1 1 0,1-1 1,0 1-1,0-1 0,0 0 0,0 1 0,0-1 0,1 0 0,-1 0 0,0 0 0,1 0 0,-1 0 0,0 0 0,1 0 0,-1 0 1,1-1-1,-1 1 0,1 0 0,0-1 0,-1 1 0,1-1 0,0 0 0,-1 0 0,3 1 0,6-1 4,0 0 1,-1 0-1,1 0 0,0-2 0,-1 1 1,1-1-1,-1 0 0,0-1 0,0 0 0,0-1 1,0 0-1,0 0 0,-1-1 0,1 0 1,-1 0-1,0-1 0,-1 0 0,12-12 0,-3 2-9,-1-1 0,-1 0-1,-1-1 1,-1 0 0,0-1 0,-1 0-1,9-24 1,-18 41-18,-1 0 0,0 0 0,0 0 0,-1-1 0,1 1 1,0 0-1,-1 0 0,1-1 0,-1 1 0,0 0 0,0-1 0,0 1 0,0 0 0,0-5 0,-1 7 0,1-1 0,-1 1 0,1 0 0,-1-1 0,1 1 0,-1 0-1,1-1 1,-1 1 0,0 0 0,1 0 0,-1-1 0,1 1 0,-1 0 0,0 0 0,1 0-1,-1 0 1,0 0 0,1 0 0,-1 0 0,1 0 0,-1 0 0,0 0 0,1 0 0,-1 1-1,1-1 1,-1 0 0,0 0 0,1 1 0,-1-1 0,1 0 0,-1 1 0,0-1-1,-8 5-27,1 0 0,0 1 0,0 0 0,0 0-1,-8 9 1,7-6 99,1-1 0,1 1 0,0 1 0,0-1 0,1 1 1,0 0-1,0 1 0,1-1 0,1 1 0,0 0 0,0 0 0,1 1 0,1-1 0,-1 1 0,2-1 0,0 1 0,0 0 0,1 0 0,2 15 0,0-22-60,-1-1 0,1 0 0,-1 1 0,1-1 0,1 0 0,-1 0 0,0 0 0,1-1 0,0 1 0,0-1 0,0 1 0,0-1 0,1 0 0,-1 0 0,1 0 0,0-1 0,0 1 0,0-1-1,0 0 1,0 0 0,1 0 0,-1-1 0,0 1 0,1-1 0,7 1 0,-4-1-243,0 0-1,0 0 1,0-1-1,0 0 1,0 0 0,11-2-1,-13 0-331,-1 1-1,1 0 1,-1-1 0,0 0-1,1 0 1,-1-1 0,0 1-1,9-7 1,12-16-4495,-1-5-2328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3.846"/>
    </inkml:context>
    <inkml:brush xml:id="br0">
      <inkml:brushProperty name="width" value="0.025" units="cm"/>
      <inkml:brushProperty name="height" value="0.025" units="cm"/>
    </inkml:brush>
  </inkml:definitions>
  <inkml:trace contextRef="#ctx0" brushRef="#br0">98 0 11499,'0'0'15615,"-8"2"-15359,6-1-264,-52 18 509,52-18-467,0 0 1,0 0-1,0 0 0,0 1 0,0-1 0,0 0 1,1 1-1,-1-1 0,0 1 0,1 0 0,-1 0 1,1-1-1,0 1 0,-1 0 0,1 0 0,0 0 1,0 0-1,0 1 0,0-1 0,1 0 1,-1 0-1,1 1 0,-1-1 0,1 0 0,0 4 1,0-5-26,1 1 0,-1-1 0,1 0 0,-1 0 0,1 0 1,0 1-1,0-1 0,-1 0 0,1 0 0,0 0 0,0 0 1,0 0-1,0 0 0,0 0 0,1-1 0,-1 1 1,0 0-1,0 0 0,0-1 0,1 1 0,-1-1 0,3 1 1,36 9 87,-33-8-117,20 2-484,47 0 1,-53-4 400,0 1-1,0 1 1,38 9 0,-59-11 122,1 0 1,-1 0-1,0 0 1,1 1-1,-1-1 1,0 0-1,1 0 1,-1 0-1,0 0 1,1 1-1,-1-1 1,0 0-1,1 0 1,-1 1-1,0-1 1,0 0-1,1 0 1,-1 1 0,0-1-1,0 0 1,1 1-1,-1-1 1,0 0-1,0 1 1,0-1-1,0 0 1,0 1-1,1-1 1,-1 1-1,0-1 1,0 0-1,0 1 1,0-1-1,0 0 1,0 1-1,0-1 1,0 1-1,-1-1 1,1 0-1,0 1 1,0-1-1,0 0 1,0 1-1,0-1 1,-1 0-1,1 1 1,0-1-1,0 0 1,0 1-1,-1-1 1,1 0-1,0 1 1,-1-1-1,1 0 1,0 0-1,-1 0 1,1 1-1,0-1 1,-1 0-1,1 0 1,0 0-1,-1 0 1,1 1 0,0-1-1,-1 0 1,0 0-1,-26 16 761,25-16-657,-12 8 198,0-1 1,0-1-1,-1 0 1,0-2-1,0 1 1,0-2-1,0 0 1,-26 2-1,40-5-394,1 0 0,-1 0 0,1 0 0,-1 0 0,1 0 0,0 0 0,-1-1-1,1 1 1,-1 0 0,1 0 0,0 0 0,-1 0 0,1-1 0,-1 1 0,1 0 0,0 0 0,-1-1-1,1 1 1,0 0 0,-1-1 0,1 1 0,0 0 0,0-1 0,-1 1 0,1 0 0,0-1 0,0 1-1,0-1 1,0 1 0,-1 0 0,1-1 0,0 1 0,0-1 0,0 0 0,1-10-7165,3 4-860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4.633"/>
    </inkml:context>
    <inkml:brush xml:id="br0">
      <inkml:brushProperty name="width" value="0.025" units="cm"/>
      <inkml:brushProperty name="height" value="0.025" units="cm"/>
    </inkml:brush>
  </inkml:definitions>
  <inkml:trace contextRef="#ctx0" brushRef="#br0">76 78 4068,'0'0'21439,"-2"-4"-21071,2 2-355,-1 0 0,0 0 0,1 0 0,-1 0 0,1 0 0,0 0 0,0-1-1,0 1 1,0 0 0,0 0 0,0 0 0,0 0 0,1-1 0,-1 1 0,1 0 0,0 0 0,1-2 0,4-29 42,-7 33-57,0 0-1,-1 0 0,1 0 0,0 0 0,0 0 1,0 0-1,0 0 0,-1 0 0,1 0 0,0 1 1,0-1-1,0 0 0,0 1 0,0-1 0,0 1 1,0-1-1,0 1 0,0 0 0,0-1 0,-2 3 1,-3 2 73,1 0 1,0 1-1,0 0 1,0 0-1,1 1 1,0-1-1,-7 15 1,9-17-37,0 0 0,0 0-1,1 1 1,0-1 0,0 1 0,0-1 0,0 1-1,0-1 1,1 1 0,0-1 0,0 1 0,0 0-1,1-1 1,2 10 0,-2-13-21,0 1 0,0 0 1,0-1-1,0 1 0,1-1 0,-1 1 0,1-1 0,-1 0 1,1 0-1,-1 1 0,1-1 0,0 0 0,0 0 0,-1-1 1,1 1-1,0 0 0,0-1 0,0 1 0,0-1 0,0 1 1,0-1-1,3 0 0,50 1-347,-48-2 148,-2 1-500,1-1-1,0 1 1,-1-1 0,1-1 0,-1 1-1,1-1 1,-1 0 0,0 0 0,0 0-1,9-6 1,15-14-9271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049"/>
    </inkml:context>
    <inkml:brush xml:id="br0">
      <inkml:brushProperty name="width" value="0.025" units="cm"/>
      <inkml:brushProperty name="height" value="0.025" units="cm"/>
    </inkml:brush>
  </inkml:definitions>
  <inkml:trace contextRef="#ctx0" brushRef="#br0">0 14 6470,'0'0'8680,"65"-13"-5509,-53 31-1281,-3 11-897,-3 11 128,-4 5 449,-2 1-385,0-1-513,0-1-415,0-5-193,-2-3-96,-1-8-1153,0-5-1762,-1-7-1345,-7-10-2947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518"/>
    </inkml:context>
    <inkml:brush xml:id="br0">
      <inkml:brushProperty name="width" value="0.025" units="cm"/>
      <inkml:brushProperty name="height" value="0.025" units="cm"/>
    </inkml:brush>
  </inkml:definitions>
  <inkml:trace contextRef="#ctx0" brushRef="#br0">0 141 14958,'0'0'2846,"3"-9"244,-2 4-2832,0 1 0,0 0 0,1 0 0,0 0 0,0 0 0,0 0 0,0 0 0,1 0-1,0 1 1,-1-1 0,1 1 0,4-4 0,0 2 56,0-1 0,1 2 1,-1-1-1,1 1 0,0 0 0,16-5 0,3 0-60,0 1 1,0 1-1,1 1 0,0 2 0,0 1 0,0 1 0,1 1 0,-1 1 0,46 8 0,-68-7-261,0 0 0,0 1 0,-1 0-1,1 0 1,0 0 0,-1 1 0,0 0 0,0 0-1,1 0 1,-2 1 0,1 0 0,0 0-1,-1 0 1,0 0 0,0 1 0,0-1-1,3 7 1,-5-8 8,0 0-1,-1 1 0,0-1 0,0 0 0,0 1 1,0-1-1,-1 1 0,1-1 0,-1 1 1,0 0-1,0-1 0,0 1 0,0-1 1,-1 1-1,1 0 0,-1-1 0,0 1 1,0-1-1,0 0 0,-1 1 0,1-1 1,-1 0-1,0 0 0,0 0 0,0 0 1,0 0-1,0 0 0,-1-1 0,-3 4 1,-9 10 158,-1-1 1,0-1-1,-1 0 1,0-2-1,-1 0 1,0 0 0,-1-2-1,-23 9 1,58-23-859,-1 1 0,1 0 0,0 1 0,0 0 0,0 2 0,18 1 0,-29-1 555,1 0 0,0 0 0,-1 1-1,1 0 1,0 0 0,-1 1 0,1-1-1,-1 1 1,0 0 0,0 1-1,0-1 1,0 1 0,0 0 0,0 1-1,-1-1 1,1 1 0,-1-1 0,0 1-1,0 1 1,0-1 0,-1 0-1,4 7 1,-6-9 180,0 0 1,0 0-1,0 0 0,-1 0 1,1 0-1,-1 0 0,1 0 0,-1 0 1,0 0-1,0 0 0,0 0 0,0 0 1,0 0-1,0 0 0,-1 0 0,1 0 1,-1 0-1,1 0 0,-1 0 1,0 0-1,-1 3 0,-1-2 162,1 0 1,-1 0-1,1 0 1,-1 0-1,0-1 0,0 1 1,-1-1-1,1 0 0,0 0 1,-7 3-1,-6 2 756,0-1 0,-1-1 0,-34 6 0,33-7-678,0-1 0,0-1-1,0-1 1,0 0 0,-32-4 0,49 3-337,0 0-1,0 0 1,0-1 0,0 1-1,0 0 1,0 0-1,0-1 1,0 1 0,0-1-1,0 1 1,0-1 0,0 1-1,0-1 1,0 0 0,1 1-1,-1-1 1,0 0 0,0 1-1,1-1 1,-1 0 0,0 0-1,1 0 1,-1 0 0,1 0-1,-1 0 1,1 0 0,-1 0-1,1 0 1,0 0 0,0 0-1,-1 0 1,1 0-1,0 0 1,0 0 0,0 0-1,0 0 1,0 0 0,0 0-1,1 0 1,-1 0 0,0 0-1,0 0 1,1 0 0,-1 0-1,1 0 1,-1 0 0,1 0-1,-1 0 1,1 0 0,1-1-1,2-5-843,0 0 1,1 1-1,0 0 0,0 0 0,10-8 0,19-14-4027,4-2-2990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5.845"/>
    </inkml:context>
    <inkml:brush xml:id="br0">
      <inkml:brushProperty name="width" value="0.025" units="cm"/>
      <inkml:brushProperty name="height" value="0.025" units="cm"/>
    </inkml:brush>
  </inkml:definitions>
  <inkml:trace contextRef="#ctx0" brushRef="#br0">33 1 9737,'0'0'13549,"0"58"-11595,-11-26-577,0 5-576,4-3-321,3-2-384,4-3-63,3-6-162,9-5-1248,1-9-1410,2-5-1441,1-4-4228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6.218"/>
    </inkml:context>
    <inkml:brush xml:id="br0">
      <inkml:brushProperty name="width" value="0.025" units="cm"/>
      <inkml:brushProperty name="height" value="0.025" units="cm"/>
    </inkml:brush>
  </inkml:definitions>
  <inkml:trace contextRef="#ctx0" brushRef="#br0">54 0 17296,'0'0'5670,"-50"69"-3620,46-44-929,4 4-385,4-5-575,13 3-33,3-4-385,0-2-1248,-2 1-769,-4-6-993,-8-5-865,-3-5-1570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180"/>
    </inkml:context>
    <inkml:brush xml:id="br0">
      <inkml:brushProperty name="width" value="0.025" units="cm"/>
      <inkml:brushProperty name="height" value="0.025" units="cm"/>
    </inkml:brush>
  </inkml:definitions>
  <inkml:trace contextRef="#ctx0" brushRef="#br0">52 1 14510,'0'0'5023,"-3"11"-2877,-12 39-38,7-27-1547,1 0 0,1 0-1,1 0 1,-3 31-1,9-54-542,0-1 0,0 1 0,0 0 0,0 0-1,0 0 1,0-1 0,0 1 0,0 0 0,0-1-1,0 1 1,-1-1 0,1 1 0,0-1 0,0 0-1,0 1 1,-1-1 0,1 0 0,0 1 0,-1-1-1,1-1 1,9-12-188,-2-1 1,0 0-1,-1 0 0,-1 0 0,0-1 1,-1 0-1,0 0 0,-2-1 0,4-28 1,-7 45 30,0 0 115,0 0 0,1 0 0,-1 0-1,0 0 1,0 1 0,1-1 0,-1 0 0,0 0 0,1 0 0,-1 1 0,0-1 0,0 0 0,1 0 0,-1 0 0,0 1 0,0-1 0,0 0-1,1 1 1,-1-1 0,0 0 0,0 0 0,0 1 0,0-1 0,0 0 0,0 1 0,1-1 0,-1 0 0,0 1 0,0-1 0,0 0-1,0 1 1,0-1 0,0 0 0,0 1 0,0-1 0,-1 0 0,1 1 0,0-1 0,0 0 0,0 1 0,0-1 0,0 0 0,0 0 0,-1 1-1,1-1 1,0 0 0,0 1 0,0-1 0,-1 0 0,1 0 0,0 0 0,-1 1 0,33-1-8213,-23 0 3096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6.547"/>
    </inkml:context>
    <inkml:brush xml:id="br0">
      <inkml:brushProperty name="width" value="0.025" units="cm"/>
      <inkml:brushProperty name="height" value="0.025" units="cm"/>
    </inkml:brush>
  </inkml:definitions>
  <inkml:trace contextRef="#ctx0" brushRef="#br0">2 259 11563,'-1'-10'2771,"1"4"-2452,-1 0 1,1 0 0,0-1 0,1 1-1,-1 0 1,1 0 0,0-1-1,1 1 1,0 0 0,0 0 0,0 0-1,0 1 1,1-1 0,0 0 0,0 1-1,1 0 1,-1 0 0,6-5 0,4-3 140,1 0 1,1 1-1,0 1 1,1 0-1,0 1 0,1 1 1,0 1-1,0 0 1,19-6-1,-18 9-357,0 0 0,0 1 0,0 0-1,1 2 1,-1 0 0,1 1-1,0 1 1,-1 0 0,24 5 0,-37-5-66,0 1-1,-1 0 1,1 0 0,-1 0 0,1 1 0,-1 0 0,0-1 0,1 2-1,-1-1 1,0 0 0,0 1 0,0 0 0,-1 0 0,1 0 0,-1 0-1,0 0 1,1 1 0,-2-1 0,1 1 0,0 0 0,-1 0 0,1 0 0,-1 0-1,0 1 1,-1-1 0,1 1 0,-1-1 0,0 1 0,0-1 0,0 1-1,-1 0 1,1-1 0,-1 1 0,0 0 0,0-1 0,-1 1 0,0 0 0,0-1-1,0 1 1,0-1 0,-1 1 0,1-1 0,-1 1 0,0-1 0,0 0-1,-1 0 1,1 0 0,-1 0 0,0-1 0,0 1 0,0-1 0,-5 4-1,-3 1 118,0 1-1,-1-2 1,-1 0-1,1 0 0,-1-1 1,0 0-1,0-2 1,-1 1-1,0-1 0,1-1 1,-1-1-1,0 0 1,-1-1-1,-25 0 0,38-1-261,0 0 1,1 0-1,-1 0 0,0 0 0,1 0 0,-1 0 0,0-1 0,1 1 0,-1-1 0,1 1 1,-1-1-1,0 1 0,1-1 0,-1 0 0,1 0 0,0 0 0,-1 0 0,1 0 0,0 0 0,-1 0 1,1 0-1,0 0 0,0-1 0,0 1 0,0 0 0,-1-3 0,1 2-433,1 0 0,0 0 0,-1 0 0,1 0 0,0 0 1,0 0-1,0 0 0,0 0 0,1 0 0,-1-1 0,0 1 0,1 0 0,0 1 0,-1-1 0,2-3 0,15-21-11460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7.078"/>
    </inkml:context>
    <inkml:brush xml:id="br0">
      <inkml:brushProperty name="width" value="0.025" units="cm"/>
      <inkml:brushProperty name="height" value="0.025" units="cm"/>
    </inkml:brush>
  </inkml:definitions>
  <inkml:trace contextRef="#ctx0" brushRef="#br0">118 127 15727,'0'0'2803,"4"-9"-866,-2 4-1545,0-1 0,0 0 0,0 0 0,-1 1 0,0-1 0,0 0 0,0 0 0,-1-8 0,0 12-321,0 0 1,-1 0 0,1 0-1,-1 0 1,0 0-1,0 0 1,0 0 0,0 1-1,0-1 1,0 0 0,0 1-1,0-1 1,-1 1 0,1-1-1,-1 1 1,1-1-1,-1 1 1,0 0 0,1 0-1,-1 0 1,0 0 0,0 0-1,0 0 1,0 0 0,1 1-1,-1-1 1,0 1 0,0-1-1,-1 1 1,1 0-1,0 0 1,0 0 0,-2 0-1,1 0-75,1 0-1,-1 0 0,0 0 0,1 0 0,-1 1 1,1-1-1,-1 1 0,1-1 0,-1 1 1,1 0-1,0 0 0,-1 0 0,1 0 0,0 1 1,0-1-1,-1 1 0,1-1 0,0 1 0,1 0 1,-1-1-1,0 1 0,0 0 0,1 0 1,-1 0-1,1 1 0,0-1 0,0 0 0,0 1 1,0-1-1,0 0 0,0 1 0,0-1 1,1 1-1,-1-1 0,1 1 0,0 0 0,0-1 1,0 1-1,0-1 0,0 1 0,1-1 0,-1 1 1,1-1-1,-1 1 0,1-1 0,0 1 1,2 3-1,2 0-21,-1-1 0,1 0 0,1 0 0,-1 0 0,1 0 0,-1-1 0,2 0 0,-1 0 0,10 4 0,21 15-355,-28-14 305,1 0 0,-1 1 0,0 0 0,-1 1 0,0 0 0,-1 0 0,0 1 0,-1 0 0,-1 0 0,1 0 0,-2 1 0,6 22 0,-5-14 27,-1 1 1,-1-1-1,-1 1 0,0 0 1,-2 0-1,-1 0 1,-3 24-1,2-39 176,0 1 0,0-1 0,0 0 0,-1 1 0,0-1 0,-1 0 0,1-1 1,-1 1-1,-1-1 0,1 1 0,-1-1 0,0 0 0,0-1 0,-1 0 0,0 1 0,0-2 0,0 1 0,0-1 1,-1 0-1,0 0 0,1-1 0,-2 1 0,1-2 0,0 1 0,0-1 0,-1 0 0,1 0 0,-1-1 0,0 0 1,-9-1-1,14 0-87,1-1 1,-1 1-1,0-1 1,0 0-1,1 0 1,-1-1-1,0 1 1,1 0-1,-1-1 1,1 1-1,0-1 1,-1 0-1,1 0 1,0 0-1,0 0 1,0 0-1,0-1 1,1 1-1,-1 0 1,1-1-1,-1 1 1,1-1-1,0 0 1,0 1-1,0-1 1,0 0-1,1 0 1,-1 0-1,1 0 1,-1-4-1,0-5-57,0 0 0,0 0 0,1-1 0,1 1 1,0 0-1,3-14 0,1 10-42,1 0 0,0 1 1,1 0-1,0 0 1,1 0-1,1 1 0,0 1 1,1-1-1,1 1 0,0 1 1,16-14-1,14-11 66,3 1 0,47-28-1,-39 30 13,-32 23-13,1-2-1,-2 0 1,0-1 0,0-1 0,-2-1-1,25-28 1,-41 43-3,0 0-1,0 0 1,0 0 0,0-1-1,0 1 1,0 0-1,-1-1 1,1 1 0,0 0-1,-1-1 1,1 1 0,-1-1-1,0 1 1,1-1-1,-1 1 1,0-1 0,0 0-1,0 1 1,0-1 0,0 1-1,-1-3 1,1 3-3,-1 0 1,0 0-1,0 0 1,0 1-1,1-1 1,-1 0-1,0 1 1,0-1-1,0 0 1,0 1-1,0-1 1,0 1-1,0-1 1,-1 1-1,1 0 1,0-1-1,0 1 1,0 0-1,0 0 0,0 0 1,-2 0-1,-4 0 12,0 0-1,0 1 1,0-1-1,0 2 1,0-1-1,0 1 1,-13 5-1,7-1 27,0 1 0,1 1 1,0 0-1,0 1 0,-19 19 0,25-23-35,2 1 0,-1-1 1,1 1-1,-1 0 0,2 0 0,-1 0 1,1 0-1,-1 0 0,2 1 0,-1 0 1,1-1-1,0 1 0,0 0 1,0 8-1,2-13-114,0 0 0,1 0 0,-1 0 1,1 0-1,-1 0 0,1-1 0,0 1 0,-1 0 1,1 0-1,0 0 0,0-1 0,0 1 1,1 0-1,-1-1 0,0 1 0,0-1 0,1 0 1,-1 1-1,1-1 0,0 0 0,-1 0 0,1 0 1,0 0-1,-1 0 0,1 0 0,0 0 0,0-1 1,0 1-1,0-1 0,0 1 0,0-1 0,0 0 1,0 0-1,0 0 0,2 0 0,8 1-1421,1-1 0,-1 0 0,0 0 0,19-4 0,14-9-6475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7.467"/>
    </inkml:context>
    <inkml:brush xml:id="br0">
      <inkml:brushProperty name="width" value="0.025" units="cm"/>
      <inkml:brushProperty name="height" value="0.025" units="cm"/>
    </inkml:brush>
  </inkml:definitions>
  <inkml:trace contextRef="#ctx0" brushRef="#br0">207 1 15310,'0'0'2760,"-12"0"-128,-1 0-2182,1 0 0,0 1 0,0 1 0,0 0-1,0 0 1,0 2 0,0-1 0,1 1 0,0 1 0,0 0 0,0 1-1,0 0 1,1 0 0,-11 10 0,20-16-435,0 0-1,1 1 1,-1 0-1,0-1 1,0 1-1,1-1 1,-1 1 0,0 0-1,1-1 1,-1 1-1,1 0 1,-1 0 0,1-1-1,-1 1 1,1 0-1,0 0 1,-1 0-1,1 0 1,0-1 0,0 1-1,0 0 1,-1 0-1,1 0 1,0 0 0,0 0-1,1 1 1,-1-1-7,1 0 0,0 1 0,0-2 0,-1 1 0,1 0 1,0 0-1,0 0 0,0 0 0,1 0 0,-1-1 0,0 1 0,0 0 1,0-1-1,0 1 0,1-1 0,1 1 0,68 11-351,-53-10 42,-8-1 117,104 23-2564,-105-22 2279,1 1 0,-1 1 0,0-1-1,0 1 1,0 1 0,0 0 0,-1 0 0,0 1 0,10 8 0,-17-13 497,1 0 0,-1 0 0,0 0 0,0 0 0,0 1 0,0-1 0,0 0 0,0 1 0,-1-1 0,1 1 0,0-1 0,-1 1 0,1 0 0,-1-1 0,1 1 0,-1 0 0,0-1 0,0 1-1,0-1 1,0 1 0,0 0 0,0-1 0,0 1 0,0 0 0,-1 2 0,-1-2 113,1 1 0,-1 0 0,0 0 0,0-1 0,0 1 0,0 0 0,0-1 0,0 0-1,-1 0 1,1 0 0,-1 0 0,-3 2 0,-7 4 636,0-2 0,-1 1-1,1-2 1,-23 7 0,28-9-599,1-2-1,-1 1 0,1-1 1,-1 0-1,0 0 1,-15-1-1,22 0-270,-1-1 0,1 1 0,-1 0 0,1-1 0,-1 0 0,1 1-1,-1-1 1,1 0 0,0 1 0,-1-1 0,1 0 0,0 0 0,0 0 0,-1 0 0,1-1-1,0 1 1,0 0 0,0 0 0,1-1 0,-1 1 0,0 0 0,0-1 0,1 1 0,-1-1-1,1 1 1,-1-1 0,1 1 0,-1-1 0,1 1 0,0-1 0,0 1 0,0-1 0,0 0-1,0 1 1,0-1 0,0 1 0,1-1 0,-1 1 0,1-3 0,2-6-1590,-1 0 0,2 1 0,-1 0 0,1 0 0,10-17 1,-14 26 1641,26-48-11095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8.325"/>
    </inkml:context>
    <inkml:brush xml:id="br0">
      <inkml:brushProperty name="width" value="0.025" units="cm"/>
      <inkml:brushProperty name="height" value="0.025" units="cm"/>
    </inkml:brush>
  </inkml:definitions>
  <inkml:trace contextRef="#ctx0" brushRef="#br0">33 1 15855,'0'0'9625,"-2"13"-8285,-6 116 715,11 186 1,-1-184-679,-2-167-1262,1 11-161,0-1 1,-2 0-1,-1 1 0,-1-1 0,-1 1 1,-2 0-1,-8-25 0,17 54 18,1 1 1,-1 0-1,1-1 1,0 0-1,0 0 1,0 0-1,1 0 1,-1-1-1,1 0 1,0 0-1,0 0 1,0 0-1,0-1 1,0 0-1,1 0 1,5 1-1,7 3 16,0-2 0,0 0 0,0-1 0,24 2-1,-34-5 0,0 0 0,1-1 0,-1 0 0,1 0 0,-1-1 0,0 0 0,0 0 0,0-1-1,0 0 1,0 0 0,-1-1 0,1 0 0,6-5 0,-9 5 19,-1 1 1,0-1-1,0 0 1,0 0-1,0 0 1,0-1-1,-1 1 0,0-1 1,0 0-1,0 0 1,-1 0-1,1 0 1,-1 0-1,-1 0 1,1-1-1,-1 1 1,1-1-1,-2 0 1,1 1-1,-1-8 0,1 13-8,-1-1 0,0 1 0,0-1 0,0 0 0,0 1-1,0-1 1,0 0 0,0 1 0,0-1 0,-1 0 0,1 1-1,0-1 1,0 1 0,0-1 0,-1 0 0,1 1-1,0-1 1,-1 1 0,1-1 0,-1 1 0,1-1 0,0 1-1,-1-1 1,1 1 0,-1-1 0,1 1 0,-1 0 0,1-1-1,-1 1 1,0 0 0,1-1 0,-2 1 0,-21 6-107,-20 26-10,27-15 177,-25 36-1,39-50-43,-1 1 0,1-1 0,0 1 0,0-1 0,0 1 0,0 0 0,1 0 0,-1 0 0,1 0 0,0 0 0,0 0 0,1 0 0,-1 0 0,1 1 0,0-1 0,0 0 0,0 0 0,1 0 1,0 5-1,0-8-10,0 0 1,-1 0 0,1-1 0,0 1 0,0 0 0,0 0-1,0-1 1,0 1 0,0 0 0,0-1 0,0 1 0,0-1 0,0 0-1,0 1 1,1-1 0,-1 0 0,0 1 0,0-1 0,0 0-1,0 0 1,2 0 0,31-1 109,-27 0-84,14-2-28,-1-1-1,0-1 0,0-1 1,0 0-1,23-12 0,-27 10-53,1 1 0,-1 1 1,1 1-1,0 0 0,0 1 0,1 1 0,-1 0 0,22 1 0,-38 2 44,0 0 0,0 0 0,0 1 0,-1-1 0,1 0 0,0 1 0,0-1-1,0 1 1,-1-1 0,1 1 0,0-1 0,0 1 0,-1 0 0,1-1 0,0 1 0,-1 0-1,1-1 1,-1 1 0,1 0 0,-1 0 0,1 0 0,-1-1 0,0 1 0,1 0 0,-1 0-1,0 0 1,0 0 0,0 0 0,0 0 0,0 0 0,1 0 0,-1-1 0,-1 1 0,1 0-1,0 0 1,0 1 0,-8 47 38,3-23 256,5-25-273,1 0 0,0-1 0,-1 1-1,1-1 1,-1 1 0,1 0 0,0-1-1,0 0 1,-1 1 0,1-1-1,0 1 1,0-1 0,-1 0 0,1 0-1,0 1 1,0-1 0,0 0 0,0 0-1,-1 0 1,1 0 0,0 0 0,0 0-1,0 0 1,0 0 0,0 0 0,-1-1-1,1 1 1,0 0 0,0 0 0,0-1-1,31-7 101,-9-2-161,0 0 1,27-19-1,-35 19-104,0 1 0,1 0 0,0 2 0,1-1 0,0 2 0,26-7 0,-43 13 149,1 0 0,0 0 1,-1 0-1,1 0 0,-1 0 0,1 0 0,0 0 0,-1 0 1,1 0-1,-1 0 0,1 0 0,-1 0 0,1 0 1,0 1-1,-1-1 0,1 0 0,-1 0 0,1 0 0,-1 1 1,1-1-1,-1 0 0,1 1 0,-1-1 0,1 1 1,-1-1-1,0 0 0,1 1 0,-1-1 0,0 1 0,1-1 1,-1 1-1,0-1 0,1 1 0,-1 0 0,0-1 1,0 1-1,0-1 0,0 1 0,1-1 0,-1 1 0,0 0 1,0-1-1,0 1 0,0-1 0,0 1 0,-1 0 1,1-1-1,0 1 0,0-1 0,0 1 0,0-1 0,-1 1 1,1-1-1,0 1 0,0-1 0,-1 1 0,-19 46 569,10-24-181,9-22-367,1 0 0,0-1 0,0 1 0,-1 0 0,1 0 0,0-1 1,0 1-1,0 0 0,0 0 0,0 0 0,0-1 0,0 1 0,0 0 0,1 0 0,-1 0 0,0-1 0,0 1 0,1 0 0,-1 0 0,0-1 0,1 1 0,-1 0 1,1-1-1,-1 1 0,1 0 0,-1-1 0,1 1 0,-1-1 0,1 1 0,0-1 0,-1 1 0,1-1 0,1 1 0,1 0 8,-1 0-1,1-1 1,0 0 0,0 1-1,0-1 1,-1 0-1,1 0 1,0-1 0,0 1-1,3-1 1,8-2-1,-1-1 1,1-1 0,13-6-1,11-8-62,-22 10-121,1 1 0,0 0-1,0 1 1,0 1 0,0 1 0,1 0 0,21-2 0,-39 7 148,1 0-1,0 1 1,0-1 0,-1 0-1,1 0 1,0 1 0,-1-1 0,1 0-1,0 1 1,-1-1 0,1 0-1,-1 1 1,1-1 0,0 1-1,-1-1 1,1 1 0,-1-1 0,1 1-1,-1 0 1,0-1 0,1 1-1,-1-1 1,0 1 0,1 0 0,-1 0-1,0-1 1,0 1 0,1 0-1,-1-1 1,0 1 0,0 0 0,0 0-1,0-1 1,0 1 0,0 0-1,0 0 1,0-1 0,-1 1 0,1 0-1,0-1 1,0 1 0,0 0-1,-1-1 1,1 1 0,0 0 0,-1 0-1,-16 47-450,12-34-895,3-11 373,1 3-321,0-2-5484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39.604"/>
    </inkml:context>
    <inkml:brush xml:id="br0">
      <inkml:brushProperty name="width" value="0.025" units="cm"/>
      <inkml:brushProperty name="height" value="0.025" units="cm"/>
    </inkml:brush>
  </inkml:definitions>
  <inkml:trace contextRef="#ctx0" brushRef="#br0">57 306 8008,'-14'6'2886,"9"-4"-1983,0 0 0,0 0 0,1 1 0,-1-1 0,1 1 0,-1 0 0,-4 5 0,9-8-874,0 0-1,0 0 0,0 0 0,0 0 0,0 0 0,0 1 1,0-1-1,0 0 0,0 0 0,0 0 0,0 0 0,0 1 0,0-1 1,-1 0-1,1 0 0,0 0 0,1 1 0,-1-1 0,0 0 1,0 0-1,0 0 0,0 0 0,0 1 0,0-1 0,0 0 0,0 0 1,0 0-1,0 0 0,0 1 0,0-1 0,0 0 0,1 0 0,-1 0 1,0 0-1,0 0 0,0 0 0,0 1 0,0-1 0,1 0 1,-1 0-1,0 0 0,0 0 0,0 0 0,0 0 0,1 0 0,-1 0 1,0 0-1,0 0 0,0 0 0,0 0 0,1 0 0,-1 0 1,0 0-1,15 3 288,59 0 1349,143-13 1,79-29-776,-208 26-638,420-65 530,291-40-195,4 43-381,-584 70 650,-128 5-3306,-79 0 1813,-22-2-2887,-10-7-2983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6:50.540"/>
    </inkml:context>
    <inkml:brush xml:id="br0">
      <inkml:brushProperty name="width" value="0.025" units="cm"/>
      <inkml:brushProperty name="height" value="0.025" units="cm"/>
    </inkml:brush>
  </inkml:definitions>
  <inkml:trace contextRef="#ctx0" brushRef="#br0">214 110 4965,'0'0'453,"-9"0"1213,-68-4 1490,-33-1 4808,109 4-7926,1 1 1,-1 0 0,1 0-1,-1 0 1,1 0-1,-1 0 1,0 0-1,1 0 1,-1 0-1,1 0 1,-1 0 0,1 0-1,-1 0 1,1 0-1,-1 0 1,0 1-1,1-1 1,-1 0 0,1 0-1,-1 1 1,1-1-1,-1 0 1,1 1-1,0-1 1,-1 0-1,1 1 1,-1-1 0,1 1-1,0-1 1,-1 0-1,1 1 1,0-1-1,-1 1 1,1-1-1,0 1 1,0 0 0,0 0-4,1 0-1,-1-1 1,1 1 0,-1 0 0,1-1 0,-1 1 0,1-1 0,0 1 0,-1-1 0,1 1 0,0-1 0,0 1 0,-1-1 0,1 0 0,0 1 0,0-1 0,0 0 0,0 0 0,-1 0-1,1 0 1,0 1 0,0-1 0,0 0 0,0 0 0,0-1 0,0 1 0,502-42 2680,-438 34-2718,669-31 517,2 63-3,-724-23-511,159 4-238,271-28 1,-261 16-19,-595-8 1,319 10 216,-108-3-217,0 8 0,1 10-1,-202 35 1,-404 49 123,709-89 107,-186 7-23,734-34-60,-262 9 111,353-26 12,618-21-1,-1078 61-8,142 19 0,-221-20 6,-21 0-139,-172-14-1540,18 1 485,-218 8-4305,251 3 1666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9.841"/>
    </inkml:context>
    <inkml:brush xml:id="br0">
      <inkml:brushProperty name="width" value="0.025" units="cm"/>
      <inkml:brushProperty name="height" value="0.025" units="cm"/>
    </inkml:brush>
  </inkml:definitions>
  <inkml:trace contextRef="#ctx0" brushRef="#br0">60 127 5125,'-9'2'1858,"-1"0"-904,6-2-579,0 1 0,0-1 1,0 1-1,1 1 1,-1-1-1,0 0 1,1 1-1,-1 0 1,-3 2-1,16-2 2738,39 1-2003,1070-21 3053,-3-35-4846,-549 41 629,-83 3 877,-425 5-38,-58 4-762,-1 0 1,1 0-1,0 0 1,0 0-1,0 0 1,-1 0 0,1 0-1,0-1 1,0 1-1,0 0 1,0 0-1,0 0 1,-1 0-1,1 0 1,0 0-1,0-1 1,0 1-1,0 0 1,0 0-1,0 0 1,0 0 0,0-1-1,0 1 1,0 0-1,-1 0 1,1 0-1,0 0 1,0-1-1,0 1 1,0 0-1,0 0 1,0 0-1,0-1 1,0 1-1,0 0 1,1 0 0,-1 0-1,0 0 1,0-1-1,0 1 1,0 0-1,0 0 1,0 0-1,0 0 1,0-1-1,0 1 1,0 0-1,1 0 1,-65-11 146,0 2 0,-81 1 0,69 5-274,-319-12-181,1 17 0,-708 97 0,664-22 343,-128 19 637,449-87-385,117-9-308,0 0 1,0 0-1,0 0 1,0 0-1,0 0 1,1 0-1,-1-1 1,0 1-1,0 0 1,0 0-1,0 0 1,0 0-1,0 0 1,0-1-1,0 1 1,0 0-1,0 0 1,0 0-1,-1 0 1,1 0-1,0 0 1,0-1-1,0 1 1,0 0-1,0 0 1,0 0-1,0 0 1,0 0-1,0 0 1,0 0-1,0-1 1,0 1-1,-1 0 1,1 0-1,0 0 1,0 0-1,0 0 1,0 0-1,0 0 1,0 0-1,-1 0 1,1 0-1,0 0 1,0 0-1,0 0 1,0 0-1,0 0 1,0 0-1,-1 0 1,1 0-1,0 0 1,0 0-1,0 0 1,0 0-1,0 0 0,-1 0 1,1 0-1,0 0 1,0 0-1,0 0 1,0 0-1,17-9-37,30-9-170,69-10-18,185-21 0,122 15 9,-416 33 212,925-23-2866,-314 34-5346,-444-6 4728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4.962"/>
    </inkml:context>
    <inkml:brush xml:id="br0">
      <inkml:brushProperty name="width" value="0.025" units="cm"/>
      <inkml:brushProperty name="height" value="0.025" units="cm"/>
    </inkml:brush>
  </inkml:definitions>
  <inkml:trace contextRef="#ctx0" brushRef="#br0">0 0 17873,'0'0'4836,"48"38"-4771,-45-6-33,-3 1-32,0 6-385,0-3-448,0 0-768,-3-4-353,-7-5-2018,0-9-1729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5.307"/>
    </inkml:context>
    <inkml:brush xml:id="br0">
      <inkml:brushProperty name="width" value="0.025" units="cm"/>
      <inkml:brushProperty name="height" value="0.025" units="cm"/>
    </inkml:brush>
  </inkml:definitions>
  <inkml:trace contextRef="#ctx0" brushRef="#br0">1 90 7399,'0'0'13293,"79"-9"-11788,-37 3-544,6 0-577,1 0-320,1 0 32,-8 0-288,-10 1-705,-8 1-576,-13-3-737,-11-1-1025,-2-4-160,-21-2-1314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5.666"/>
    </inkml:context>
    <inkml:brush xml:id="br0">
      <inkml:brushProperty name="width" value="0.025" units="cm"/>
      <inkml:brushProperty name="height" value="0.025" units="cm"/>
    </inkml:brush>
  </inkml:definitions>
  <inkml:trace contextRef="#ctx0" brushRef="#br0">0 15 10250,'0'0'10826,"91"-15"-10762,-42 26 32,6-1-640,1-2-2275,-9-4-1825,-3-3-2307</inkml:trace>
  <inkml:trace contextRef="#ctx0" brushRef="#br0" timeOffset="1">460 74 14478,'0'0'2108,"-6"9"-148,2-5-1767,-22 37 2075,24-38-2046,1 0 0,0 0-1,-1 0 1,1 0 0,0 0-1,1 0 1,-1 1 0,0-1-1,1 0 1,0 1 0,0-1-1,0 0 1,0 1 0,1 5-1,0-7-201,0-1-1,0 1 0,1-1 1,-1 0-1,0 1 1,0-1-1,1 0 0,-1 0 1,0 0-1,1 0 1,-1 0-1,1 0 0,0-1 1,-1 1-1,1 0 0,0-1 1,-1 1-1,1-1 1,0 0-1,-1 1 0,1-1 1,0 0-1,2 0 0,50 0 157,-44-1-85,4-1-189,0 0 0,1-1 0,-2-1 1,1 0-1,0-1 0,-1 0 0,15-9 1,-11 5-187,1 2 0,-1 0 1,26-6-1,-43 13 289,1 0 0,-1 1 0,1-1 0,-1 0 0,0 0 1,1 0-1,-1 1 0,0-1 0,1 0 0,-1 0 0,0 1 0,1-1 0,-1 0 0,0 1 0,0-1 0,1 0 0,-1 1 0,0-1 0,0 1 0,0-1 0,1 0 0,-1 1 0,0-1 0,0 1 0,0-1 1,0 1-1,0-1 0,0 0 0,0 1 0,0-1 0,0 1 0,0-1 0,0 1 0,0-1 0,0 0 0,0 1 0,0-1 0,-1 1 0,1-1 0,0 0 0,0 1 0,0-1 0,-1 1 0,1-1 1,0 0-1,-1 1 0,-10 28 504,10-24-455,-2 2-12,1 0 0,0 1 0,0-1 0,1 1 0,0-1 0,0 13 0,1-20-130,0 1 1,0 0 0,1-1-1,-1 1 1,0-1-1,1 1 1,-1-1 0,1 1-1,-1-1 1,0 1 0,1-1-1,-1 1 1,1-1 0,0 1-1,-1-1 1,1 0 0,-1 1-1,1-1 1,-1 0-1,1 0 1,0 1 0,-1-1-1,1 0 1,0 0 0,-1 0-1,1 0 1,0 0 0,-1 0-1,1 0 1,0 0 0,-1 0-1,1 0 1,0 0-1,0-1 1,27-5-6331,-10-8-1590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522"/>
    </inkml:context>
    <inkml:brush xml:id="br0">
      <inkml:brushProperty name="width" value="0.025" units="cm"/>
      <inkml:brushProperty name="height" value="0.025" units="cm"/>
    </inkml:brush>
  </inkml:definitions>
  <inkml:trace contextRef="#ctx0" brushRef="#br0">40 1 11435,'0'0'12065,"-4"9"-10843,-3 8-1022,1 0-1,0 0 1,2 1-1,0-1 1,1 1-1,0 0 1,1 20-1,2-38-313,0 0 0,0 1 0,0-1 0,1 0 0,-1 1 0,0-1 0,0 1 0,0-1 0,1 0 0,-1 1 0,0-1 0,1 0 0,-1 0 0,0 1 0,1-1 0,-1 0 0,0 0 0,1 1 0,-1-1 0,0 0 0,1 0 0,-1 0 0,1 1 0,-1-1 0,0 0 0,1 0 0,-1 0 0,1 0 0,-1 0 0,0 0 0,1 0 0,-1 0 0,1 0-1,-1 0 1,1 0 0,-1 0 0,0-1 0,1 1 0,-1 0 0,1 0 0,-1 0 0,0-1 0,1 1 0,-1 0 0,0 0 0,1-1 0,-1 1 0,0 0 0,1 0 0,-1-1 0,0 1 0,0 0 0,1-1 0,19-17-8030,-10-3 675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208"/>
    </inkml:context>
    <inkml:brush xml:id="br0">
      <inkml:brushProperty name="width" value="0.025" units="cm"/>
      <inkml:brushProperty name="height" value="0.025" units="cm"/>
    </inkml:brush>
  </inkml:definitions>
  <inkml:trace contextRef="#ctx0" brushRef="#br0">131 83 6438,'0'0'7057,"-10"4"-3843,0 1-2713,-57 26 2825,64-30-3155,0 1 0,0-1 0,0 1 0,1 0 0,-1 0 0,1 0-1,-1 0 1,1 0 0,0 1 0,0-1 0,0 1 0,0-1-1,0 1 1,0 0 0,1 0 0,0 0 0,-1 0 0,1 0-1,0 0 1,-1 3 0,3-5-163,-1 0-1,1 0 0,-1 0 1,1 0-1,-1 0 0,1 0 1,-1 0-1,1 0 0,0 0 1,0 0-1,-1-1 0,1 1 1,0 0-1,0-1 0,0 1 1,0-1-1,0 1 0,0 0 1,0-1-1,0 0 1,0 1-1,0-1 0,0 0 1,0 1-1,0-1 0,0 0 1,0 0-1,0 0 0,0 0 1,2 0-1,41 0 219,-41-1-199,6 0-26,-1-1 1,1-1-1,0 1 1,-1-1-1,1-1 0,-1 0 1,0 0-1,0 0 1,0-1-1,-1-1 1,0 1-1,0-1 1,0 0-1,0-1 1,-1 1-1,0-1 1,-1 0-1,0-1 1,0 0-1,0 0 1,-1 0-1,0 0 0,-1 0 1,0-1-1,0 1 1,-1-1-1,0 0 1,2-15-1,-4 24-5,0 0 0,0 0 0,0 0 0,0 0 0,0 0 0,0-1 0,0 1 0,0 0 0,0 0 0,0 0 0,0 0 0,0 0 0,0 0 0,0 0 0,0-1 0,0 1 0,0 0 0,0 0 0,-1 0 0,1 0 0,0 0 0,0 0 0,0 0 0,0-1 0,0 1 0,0 0 0,0 0 0,0 0 0,0 0 0,0 0 0,-1 0 0,1 0 0,0 0 0,0 0 0,0 0 0,0 0 0,0 0 0,0 0 0,-1 0 0,1 0 0,0 0 0,0 0 0,0 0 0,0 0 0,0 0 0,0 0 0,0 0 0,-1 0 0,1 0 0,0 0 0,0 0 0,0 0 0,0 0 0,0 0 0,0 0 0,-1 0 0,1 0 0,0 0 0,0 0 0,0 0 0,-10 9-73,-7 10 105,13-11 44,0-1-1,0 1 1,0 0 0,1 0 0,0 0 0,1 0 0,0 1 0,0-1 0,1 1 0,0-1 0,0 1-1,1-1 1,0 1 0,3 16 0,-2-23-64,0 0-1,0 0 1,0 0 0,0-1-1,0 1 1,1 0-1,-1-1 1,1 1 0,-1-1-1,1 1 1,0-1-1,-1 0 1,1 0 0,0 0-1,0 0 1,0 0 0,0 0-1,0 0 1,0-1-1,0 1 1,0-1 0,0 1-1,0-1 1,3 0-1,56 2 159,-52-3-127,2 0-29,1-1 0,-1 0 0,0-1 1,0 0-1,0 0 0,0-2 0,-1 1 0,0-1 0,1-1 0,-2 1 0,1-2 0,-1 0 1,0 0-1,0 0 0,-1-1 0,0 0 0,0-1 0,7-10 0,-15 18-10,1 0 0,0 0 0,-1 0-1,1 0 1,0 0 0,-1 0-1,1 0 1,-1 0 0,0 0 0,1 0-1,-1 0 1,0 0 0,0 0 0,0-1-1,1 1 1,-1 0 0,0 0 0,-1 0-1,1 0 1,0 0 0,0-1 0,0 1-1,-1 0 1,1 0 0,0 0 0,-1 0-1,1 0 1,-1 0 0,1 0-1,-1 0 1,0 0 0,1 0 0,-1 0-1,0 1 1,0-1 0,0 0 0,0 0-1,1 1 1,-1-1 0,0 0 0,0 1-1,0-1 1,0 1 0,-1-1 0,1 1-1,0 0 1,0-1 0,0 1 0,0 0-1,0 0 1,0 0 0,0 0 0,-1 0-1,1 0 1,0 0 0,0 0-1,-1 1 1,-6-1 6,0 0 0,0 1 0,1 0 0,-1 0 0,0 1 0,1 0-1,-10 4 1,11-3 29,-1 1-1,1 0 0,-1 1 0,1-1 0,1 1 1,-1 0-1,1 1 0,0-1 0,0 1 0,-5 8 1,9-13-29,0 0 1,0 1 0,0-1-1,0 1 1,1 0 0,-1-1 0,0 1-1,1 0 1,-1-1 0,1 1-1,0 0 1,0-1 0,0 1-1,-1 0 1,1 0 0,1-1 0,-1 1-1,0 0 1,0 0 0,1-1-1,-1 1 1,1 0 0,-1-1-1,1 1 1,0-1 0,0 1 0,-1 0-1,1-1 1,0 0 0,1 1-1,-1-1 1,0 0 0,0 1 0,0-1-1,1 0 1,-1 0 0,1 0-1,-1 0 1,1 0 0,-1-1-1,1 1 1,-1 0 0,1-1 0,0 1-1,-1-1 1,1 1 0,0-1-1,2 0 1,8 4-697,0-1 1,0-1-1,20 1 0,-15-2-1081,0-1 0,0-1 0,0-1 0,0 0 0,-1-1-1,1-1 1,29-11 0,-10-1-7224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548"/>
    </inkml:context>
    <inkml:brush xml:id="br0">
      <inkml:brushProperty name="width" value="0.025" units="cm"/>
      <inkml:brushProperty name="height" value="0.025" units="cm"/>
    </inkml:brush>
  </inkml:definitions>
  <inkml:trace contextRef="#ctx0" brushRef="#br0">160 0 13325,'0'0'9673,"-7"9"-9321,-25 33 65,11-12-7,-1-2-1,-2 0 1,-26 25-1,47-58-6549,2-11 2194,1 14 3094,0-20-5127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6.879"/>
    </inkml:context>
    <inkml:brush xml:id="br0">
      <inkml:brushProperty name="width" value="0.025" units="cm"/>
      <inkml:brushProperty name="height" value="0.025" units="cm"/>
    </inkml:brush>
  </inkml:definitions>
  <inkml:trace contextRef="#ctx0" brushRef="#br0">1 0 11115,'0'0'12139,"53"56"-10890,-29-43-672,5-1-417,1 1-96,0-2-769,-2-4-2594,-4-4-6758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7.394"/>
    </inkml:context>
    <inkml:brush xml:id="br0">
      <inkml:brushProperty name="width" value="0.025" units="cm"/>
      <inkml:brushProperty name="height" value="0.025" units="cm"/>
    </inkml:brush>
  </inkml:definitions>
  <inkml:trace contextRef="#ctx0" brushRef="#br0">0 1 8456,'0'0'10890,"1"8"-10313,0 22-19,0-3 338,1 0 0,1 0 0,7 29 0,-10-56-856,0 1 0,0-1 0,0 0 0,0 1 1,0-1-1,0 0 0,0 0 0,0 1 0,0-1 0,0 0 0,0 1 0,0-1 0,0 0 0,1 0 0,-1 1 0,0-1 0,0 0 0,0 0 0,0 1 0,1-1 0,-1 0 0,0 0 0,0 1 0,1-1 0,-1 0 0,0 0 0,0 0 0,1 0 0,-1 1 0,0-1 0,0 0 0,1 0 0,-1 0 0,0 0 0,0 0 0,1 0 0,-1 0 0,0 0 0,1 0 0,-1 0 0,0 0 0,1 0 0,-1 0 0,9-14 732,3-22-406,4-72-115,9 148-811,-20-35 563,0 0 1,1 0 0,-1-1 0,1 0-1,0 0 1,0 0 0,0 0 0,0-1 0,1 0-1,-1-1 1,1 1 0,0-1 0,0 0-1,0-1 1,0 0 0,0 0 0,0 0 0,0-1-1,0 0 1,12-2 0,-13 2 11,0-1-1,0 1 1,-1-1 0,1-1 0,0 1-1,0-1 1,-1 0 0,1 0 0,-1-1-1,1 1 1,-1-1 0,0 0 0,0-1 0,0 1-1,-1-1 1,1 0 0,-1-1 0,0 1-1,0 0 1,0-1 0,-1 0 0,0 0-1,0 0 1,5-10 0,-8 14-17,1 0 0,-1-1 0,0 1 0,1 0-1,-1 0 1,0 0 0,0 0 0,0 0 0,0-1 0,0 1 0,0 0 0,0 0 0,0 0-1,0 0 1,0 0 0,-1-1 0,1 1 0,0 0 0,-1 0 0,0-1 0,1 1-13,-1 1 1,0-1 0,1 1 0,-1-1-1,0 1 1,0 0 0,1-1-1,-1 1 1,0 0 0,0-1-1,1 1 1,-1 0 0,0 0 0,0 0-1,0 0 1,0 0 0,1 0-1,-1 0 1,0 0 0,0 0 0,-1 0-1,-2 2-19,0-1 0,-1 0-1,1 1 1,0 0 0,0-1 0,0 2-1,0-1 1,-7 6 0,-3 4 30,2 1 0,-1 0 1,-12 19-1,21-27 11,1-1 0,0 1 0,0 0 0,0 0 0,0 0 0,1 0 0,0 1 0,0-1 0,1 0 0,-1 1 0,1 0 0,0-1 0,1 1 0,-1 9 0,2-15-7,-1 1-1,0 0 0,1-1 0,-1 1 0,0 0 0,1-1 0,-1 1 0,1-1 0,-1 1 0,1 0 0,-1-1 1,1 1-1,-1-1 0,1 0 0,-1 1 0,1-1 0,0 1 0,-1-1 0,1 0 0,0 1 0,0-1 1,-1 0-1,1 0 0,0 0 0,-1 0 0,1 1 0,1-1 0,27 0-317,-19 0-38,1-1-732,1 1 0,-1-2 0,0 1 0,0-2-1,16-4 1,21-10-6391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7.764"/>
    </inkml:context>
    <inkml:brush xml:id="br0">
      <inkml:brushProperty name="width" value="0.025" units="cm"/>
      <inkml:brushProperty name="height" value="0.025" units="cm"/>
    </inkml:brush>
  </inkml:definitions>
  <inkml:trace contextRef="#ctx0" brushRef="#br0">126 24 15503,'-10'3'2301,"3"-1"-1966,-56 21 2970,60-22-3104,0 1 0,0-1 0,0 1 0,0 0 0,1 0 0,-1 0 0,0 0 0,1 0 0,0 0 0,-1 1 0,1-1 0,0 1 0,0 0 0,1 0 0,-1-1 0,0 1 0,1 0 0,0 0 0,-2 5 0,3-7-187,0 1-1,0-1 1,1 0-1,-1 0 1,0 0-1,1 0 1,-1 0-1,0 0 1,1 0-1,-1 0 1,1 0-1,0 0 1,-1 0 0,1 0-1,0 0 1,0 0-1,-1 0 1,1 0-1,0-1 1,0 1-1,0 0 1,0-1-1,0 1 1,0-1-1,0 1 1,0-1-1,0 1 1,0-1-1,1 0 1,-1 1 0,0-1-1,0 0 1,0 0-1,0 0 1,0 0-1,2 0 1,50 0 134,-47 0-108,4-1-166,-1-1 1,0 0-1,1 0 0,-1-1 1,0 0-1,0-1 1,-1 0-1,1 0 1,-1-1-1,0 0 0,0 0 1,0-1-1,-1 0 1,0-1-1,0 1 0,0-1 1,-1-1-1,0 1 1,-1-1-1,7-11 1,-66 102-180,50-77 416,2 0 0,-1 1-1,1-1 1,0 1 0,0-1-1,1 1 1,0 0 0,0 0-1,1 0 1,0 12-1,0-18-106,1 0 0,-1 0-1,1 0 1,0 0-1,-1 0 1,1 0 0,0-1-1,-1 1 1,1 0-1,0 0 1,0-1 0,0 1-1,0-1 1,-1 1-1,1 0 1,0-1 0,0 0-1,0 1 1,0-1-1,0 0 1,0 1 0,0-1-1,0 0 1,1 0-1,-1 0 1,0 0 0,0 0-1,0 0 1,0 0-1,0 0 1,0-1 0,0 1-1,1-1 1,37-11-634,-29 5-397,0 0 0,0-1 0,-1 0 0,0-1-1,-1 0 1,0 0 0,0-1 0,-1 0 0,0-1-1,0 1 1,9-23 0,5-19-3714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093"/>
    </inkml:context>
    <inkml:brush xml:id="br0">
      <inkml:brushProperty name="width" value="0.025" units="cm"/>
      <inkml:brushProperty name="height" value="0.025" units="cm"/>
    </inkml:brush>
  </inkml:definitions>
  <inkml:trace contextRef="#ctx0" brushRef="#br0">36 0 8680,'0'0'12001,"-3"11"-10800,-7 28 363,2 1-1,-4 51 0,11-78-1674,0 1 0,0 0 0,2-1 0,0 1 0,0-1 0,1 0 0,1 1 0,0-1 0,1 0 0,0 0 0,10 19 0,-6-23-2612,0-8-2551,-2-1-246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439"/>
    </inkml:context>
    <inkml:brush xml:id="br0">
      <inkml:brushProperty name="width" value="0.025" units="cm"/>
      <inkml:brushProperty name="height" value="0.025" units="cm"/>
    </inkml:brush>
  </inkml:definitions>
  <inkml:trace contextRef="#ctx0" brushRef="#br0">0 61 5317,'0'0'12775,"10"3"-10175,17 2-1932,0 0 0,0-2 0,0 0 0,0-2 1,29-3-1,-53 2-649,-1-1 1,0 1-1,0-1 1,0 0-1,0 0 1,0 1-1,0-1 1,0 0-1,0-1 1,0 1-1,0 0 1,0-1-1,-1 1 1,1 0-1,-1-1 1,1 0-1,-1 1 1,1-1-1,-1 0 1,0 0-1,0 0 1,0 0-1,0 0 1,1-3-1,-2 4-4,0 0-1,0-1 0,1 1 1,-1-1-1,0 1 0,0-1 1,-1 1-1,1 0 0,0-1 1,0 1-1,-1 0 0,1-1 1,-1 1-1,1 0 0,-1-1 1,0 1-1,1 0 0,-1 0 0,0 0 1,0-1-1,0 1 0,0 0 1,0 0-1,0 0 0,0 1 1,0-1-1,0 0 0,0 0 1,0 0-1,-1 1 0,1-1 1,0 1-1,-1-1 0,1 1 1,0 0-1,-1-1 0,1 1 1,-3 0-1,-3-1-17,0 0 1,0 0-1,-1 1 1,1 0-1,0 0 0,0 1 1,0 0-1,0 0 1,-1 1-1,2 0 0,-1 0 1,0 1-1,0 0 1,1 0-1,-1 0 1,1 1-1,0 0 0,0 0 1,0 0-1,1 1 1,0 0-1,0 0 0,0 1 1,0-1-1,1 1 1,0 0-1,0 0 0,0 0 1,1 1-1,0-1 1,0 1-1,1 0 0,0 0 1,-2 11-1,4-17-42,-1 1 0,1-1 0,0 1 0,0-1 0,0 1 0,1-1 0,-1 1 0,0-1 0,1 1 0,-1-1 0,0 1 0,1-1-1,0 0 1,-1 1 0,1-1 0,0 0 0,0 1 0,0-1 0,0 0 0,0 0 0,0 0 0,0 0 0,0 0 0,0 0 0,0 0 0,0 0 0,1 0 0,-1-1 0,0 1-1,1 0 1,-1-1 0,1 1 0,-1-1 0,1 0 0,-1 1 0,3-1 0,5 1-1159,1 0 0,-1-1 0,0 0 0,17-3 0,-20 3 307,37-8-7271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8.782"/>
    </inkml:context>
    <inkml:brush xml:id="br0">
      <inkml:brushProperty name="width" value="0.025" units="cm"/>
      <inkml:brushProperty name="height" value="0.025" units="cm"/>
    </inkml:brush>
  </inkml:definitions>
  <inkml:trace contextRef="#ctx0" brushRef="#br0">264 2 3683,'0'0'10608,"-11"0"-6706,1-1-3616,-8 0 849,-1 1 0,-25 4 0,39-4-952,1 1 0,-1-1-1,1 1 1,-1 1 0,1-1-1,0 1 1,-1-1-1,1 1 1,0 0 0,0 1-1,0-1 1,0 1 0,1 0-1,-1-1 1,1 2-1,-6 5 1,8-8-215,0 1 0,0-1 0,0 0 1,0 0-1,1 1 0,-1-1 0,1 1 0,-1-1 0,1 1 1,-1-1-1,1 1 0,0-1 0,-1 1 0,1-1 0,0 1 1,0-1-1,0 1 0,0-1 0,1 1 0,-1-1 0,0 1 1,1-1-1,-1 1 0,1-1 0,-1 0 0,1 1 0,0-1 1,-1 1-1,1-1 0,0 0 0,0 0 0,0 0 0,0 1 1,0-1-1,0 0 0,0 0 0,1 0 0,-1-1 0,0 1 1,1 0-1,-1 0 0,0-1 0,2 2 0,9 3-338,1 0-1,-1-1 0,1 0 1,16 2-1,-1 1 294,-25-7 93,-1 1 0,1 0 0,0 0 0,-1 1 0,1-1 0,-1 0 0,0 1 0,1-1 0,-1 1 0,0 0 0,0 0 0,0 0 0,2 2 0,-4-3 5,1 0-1,-1 0 1,0 0 0,0 0-1,0 0 1,1 1-1,-1-1 1,0 0 0,0 0-1,0 0 1,-1 0-1,1 0 1,0 0 0,0 0-1,0 0 1,-1 0-1,1 0 1,-1 0 0,1 0-1,-1 0 1,1 0 0,-1 0-1,1 0 1,-1-1-1,0 1 1,1 0 0,-1 0-1,0-1 1,0 1-1,0 0 1,0-1 0,1 1-1,-1-1 1,0 1-1,-2 0 1,-15 9-156,1 0 0,-1-2 1,-1 0-1,0-1 0,0-1 0,0-1 1,-36 6-1,10-7-4211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125"/>
    </inkml:context>
    <inkml:brush xml:id="br0">
      <inkml:brushProperty name="width" value="0.025" units="cm"/>
      <inkml:brushProperty name="height" value="0.025" units="cm"/>
    </inkml:brush>
  </inkml:definitions>
  <inkml:trace contextRef="#ctx0" brushRef="#br0">54 0 12460,'0'0'3683,"-30"57"-1953,19-29-929,4 6-225,2 0-416,4-3-128,1-2-32,0-5-800,6-7-674,-1-8-576,-5-4-929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479"/>
    </inkml:context>
    <inkml:brush xml:id="br0">
      <inkml:brushProperty name="width" value="0.025" units="cm"/>
      <inkml:brushProperty name="height" value="0.025" units="cm"/>
    </inkml:brush>
  </inkml:definitions>
  <inkml:trace contextRef="#ctx0" brushRef="#br0">1 103 11659,'9'-7'2114,"9"-7"-827,1 2 1,0 0-1,40-17 0,-46 23-1155,1 1 0,0 1 0,0 0 0,0 1 0,1 1 0,-1 0 0,1 1 0,14 0 0,-26 1-133,0 0 0,-1 0-1,1 0 1,-1 0 0,1 1 0,0-1 0,-1 1 0,1 0 0,-1-1 0,0 1 0,1 0 0,-1 0 0,0 1 0,1-1-1,-1 0 1,0 1 0,0 0 0,0-1 0,0 1 0,0 0 0,-1 0 0,1 0 0,-1 0 0,1 0 0,-1 0 0,0 1 0,1-1-1,-1 0 1,0 1 0,0-1 0,-1 1 0,1-1 0,-1 1 0,1-1 0,-1 5 0,0-1 78,0 0 1,-1 0 0,0 0 0,0 0-1,0 0 1,-1 0 0,0 0-1,0 0 1,-1-1 0,1 1-1,-1-1 1,-1 0 0,1 1-1,-5 4 1,-2 3 191,-1 0 0,0-1 0,-1 0 0,0-1 0,0-1 0,-1 0 0,-28 16-1,39-26-187,26-15-1550,-15 13 1384,0 0 0,0 0-1,-1 0 1,1 1-1,0 1 1,0-1-1,0 2 1,0-1-1,0 1 1,0 0-1,9 3 1,-15-3 95,0-1 0,-1 1 0,1 0 0,0 0 1,-1 0-1,1 0 0,-1 1 0,0-1 0,1 0 0,-1 1 1,0 0-1,0 0 0,0-1 0,0 1 0,0 0 0,0 1 1,0-1-1,-1 0 0,1 0 0,-1 1 0,0-1 0,0 1 1,1-1-1,-2 1 0,1 0 0,0-1 0,0 1 0,-1 0 0,0-1 1,1 1-1,-1 0 0,0 0 0,0-1 0,-1 1 0,1 0 1,-1 0-1,1-1 0,-1 1 0,-1 3 0,0-2 155,0 0 0,0 0 1,-1 0-1,1-1 0,-1 1 0,0-1 0,0 0 0,0 0 0,0 0 0,-1 0 1,1 0-1,-1-1 0,0 1 0,1-1 0,-1 0 0,-5 1 0,-67 25 1830,73-27-1950,-14 4 77,1-1 0,-1-1 0,0-1 0,0 0 0,-29-2 0,45 0-219,0 1 0,0-1 0,0 0 0,0 0 0,0 0 0,0 0 0,1 0 0,-1 0 0,0 0 0,0-1 0,0 1 0,0 0 0,0 0 0,1-1 0,-1 1 0,0 0 0,0-1 0,0 1 0,1-1 0,-1 1 0,0-1 0,1 1 0,-1-1 0,0 0 0,1 1 0,-1-1 0,1 0 0,-1 1 0,1-1 0,-1 0 0,1 0 0,0 1 0,-1-1 0,1 0 0,0 0 0,0 0 0,-1 0 0,1 0 0,0 1 0,0-1 0,0 0 0,0 0 0,0 0 0,0 0 0,0 0 0,0 0 0,1 1 0,-1-1 0,0 0 0,0 0 0,2-1 0,-1-2-786,1 1-1,0 0 0,0-1 1,0 1-1,0 0 1,0 0-1,1 1 0,0-1 1,-1 0-1,1 1 1,4-3-1,18-10-6168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959"/>
    </inkml:context>
    <inkml:brush xml:id="br0">
      <inkml:brushProperty name="width" value="0.025" units="cm"/>
      <inkml:brushProperty name="height" value="0.025" units="cm"/>
    </inkml:brush>
  </inkml:definitions>
  <inkml:trace contextRef="#ctx0" brushRef="#br0">0 8 7655,'0'0'593,"4"-2"-4506,-4 2 4021,0-1 0,1 1 0,-1 0 1,0-1-1,0 1 0,1 0 0,-1-1 1,0 1-1,1 0 0,-1 0 0,0-1 0,1 1 1,-1 0-1,1 0 0,-1 0 0,0-1 1,1 1-1,-1 0 0,1 0 0,-1 0 1,0 0-1,1 0 0,-1 0 0,1 0 0,-1 0 1,1 0-1,-1 0 0,0 0 0,1 0 1,-1 0-1,1 0 0,-1 1 0,0-1 0,1 0 1,-1 0-1,1 0 0,-1 0 0,0 1 1,1-1-1,-1 0 0,0 1 0,1-1 1,-1 0-1,0 0 0,0 1 0,1-1 0,-1 1 1,0-1-1,1 1 0,-1 29 6397,-1-16-6218,-3 29 2482,2-32-2496,0-1 1,1 1 0,0 0 0,1 0 0,0 0 0,1 0 0,0 0 0,1 0 0,0 0 0,5 14 0,-7-25-172,0 1 0,1 0 0,-1 0 0,1 0 1,-1 0-1,1 0 0,-1 0 0,1-1 0,0 1 1,-1 0-1,1-1 0,0 1 0,0 0 0,0-1 0,-1 1 1,1-1-1,0 1 0,0-1 0,0 1 0,0-1 0,0 0 1,0 0-1,0 1 0,0-1 0,0 0 0,0 0 0,0 0 1,1 0-1,0-1 33,0 1 1,0-1 0,0 0-1,0 0 1,0 0 0,0 0-1,0 0 1,0-1-1,-1 1 1,1-1 0,0 1-1,1-3 1,8-10 249,-1 0 0,15-27 0,-17 28-367,13-20 139,-11 20-2,-1-1-1,0 0 0,12-30 0,-20 36-956,-6-1-12890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19.838"/>
    </inkml:context>
    <inkml:brush xml:id="br0">
      <inkml:brushProperty name="width" value="0.025" units="cm"/>
      <inkml:brushProperty name="height" value="0.025" units="cm"/>
    </inkml:brush>
  </inkml:definitions>
  <inkml:trace contextRef="#ctx0" brushRef="#br0">49 51 14606,'0'0'5509,"-30"62"-4676,21-35 224,2 0-609,5-1-192,2-4-127,0-3-129,1-2-161,5-6-1344,0-4-1698,-1-7-2947</inkml:trace>
  <inkml:trace contextRef="#ctx0" brushRef="#br0" timeOffset="1">255 1 9545,'0'0'5061,"-8"58"-2563,7-33-1185,1-1-256,0 1-672,3-1-97,6 2-160,-3-2-576,-3 2-769,-3-1-1282,0-4-1569,-3-4-1601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0.181"/>
    </inkml:context>
    <inkml:brush xml:id="br0">
      <inkml:brushProperty name="width" value="0.025" units="cm"/>
      <inkml:brushProperty name="height" value="0.025" units="cm"/>
    </inkml:brush>
  </inkml:definitions>
  <inkml:trace contextRef="#ctx0" brushRef="#br0">1 57 8008,'10'-7'3811,"3"0"-3136,-1 0-1,1 1 0,0 0 1,1 1-1,-1 0 1,1 1-1,0 1 1,19-2-1,-12 4-362,0 0 0,1 2-1,-1 1 1,35 7 0,-48-8-278,-1 1 1,1 0-1,-1 1 0,0 0 0,0 0 0,0 0 1,0 1-1,-1 0 0,1 1 0,-1-1 0,0 1 1,0 0-1,-1 1 0,1-1 0,-1 1 0,6 9 1,-9-13 33,-1 0 1,0 1-1,0-1 1,1 0 0,-1 1-1,-1-1 1,1 1 0,0-1-1,-1 1 1,1 0-1,-1-1 1,0 1 0,1-1-1,-1 1 1,-1 0 0,1-1-1,0 1 1,-1 0-1,1-1 1,-1 1 0,0-1-1,-1 4 1,0-2 28,-1-1-1,1 0 1,-1 1 0,0-1 0,0 0-1,0 0 1,-1 0 0,1-1 0,-1 1-1,1-1 1,-1 0 0,-6 3 0,-4 1 39,-1-1 0,0 0 1,0-1-1,0 0 0,-1-2 1,-22 2-1,28-3-266,-32-1-85,41 0-50,-1 0-1,1 0 1,-1 0-1,1-1 0,-1 1 1,1 0-1,-1-1 1,1 1-1,-1-1 1,1 0-1,0 1 0,-1-1 1,1 0-1,0 0 1,-1 0-1,1 0 1,0 0-1,0 0 0,0 0 1,0 0-1,-1-2 1,0-8-5036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0.599"/>
    </inkml:context>
    <inkml:brush xml:id="br0">
      <inkml:brushProperty name="width" value="0.025" units="cm"/>
      <inkml:brushProperty name="height" value="0.025" units="cm"/>
    </inkml:brush>
  </inkml:definitions>
  <inkml:trace contextRef="#ctx0" brushRef="#br0">92 1 6854,'0'0'12300,"-3"11"-11227,-26 84 861,15-59-1026,3 0 0,1 1 1,1 1-1,-6 73 1,15-109-901,-1 0 1,1-1 0,0 1 0,0-1-1,0 1 1,1 0 0,-1-1 0,0 1-1,1-1 1,-1 1 0,1-1 0,-1 1-1,1-1 1,0 1 0,-1-1 0,1 1 0,0-1-1,0 0 1,0 0 0,0 1 0,0-1-1,0 0 1,1 0 0,1 1 0,-1-1 2,0 0 0,0-1 1,0 0-1,0 1 0,0-1 0,1 0 1,-1 0-1,0 0 0,0 0 1,0-1-1,0 1 0,1 0 1,-1-1-1,0 0 0,3-1 1,7-3-88,-1 0 0,1-2 0,-1 1 1,18-15-1,0-4-184,-19 15 236,0 1 0,1 1-1,0-1 1,1 2 0,15-9-1,-27 16 19,0 0-1,1 0 1,-1 0-1,0 0 1,0 0-1,1 0 1,-1 0 0,0 0-1,0 0 1,1 0-1,-1 0 1,0 0-1,0 0 1,0 0-1,1 0 1,-1 0-1,0 0 1,0 1-1,1-1 1,-1 0 0,0 0-1,0 0 1,0 0-1,1 0 1,-1 1-1,0-1 1,0 0-1,0 0 1,0 0-1,1 1 1,-1-1-1,0 0 1,0 0 0,0 0-1,0 1 1,0-1-1,0 0 1,0 0-1,0 1 1,0-1-1,0 0 1,0 0-1,0 1 1,0-1-1,0 0 1,0 21-90,-7 19 110,4-27-12,0 0-1,0 0 1,1 0-1,1 0 1,1 0-1,0 18 1,0-30-32,1 0 0,-1 0 0,0 0 0,0 0-1,1 0 1,-1 0 0,1 0 0,-1 0 0,1 0 0,-1-1 0,1 1 0,-1 0 0,1 0 0,0-1 0,-1 1-1,1 0 1,0-1 0,0 1 0,-1-1 0,1 1 0,0-1 0,0 1 0,0-1 0,0 0 0,0 1 0,0-1-1,-1 0 1,1 0 0,0 1 0,0-1 0,0 0 0,0 0 0,0 0 0,2 0 0,-1-1-532,1 1-1,0 0 1,0-1 0,0 1 0,-1-1 0,1 0-1,0 1 1,-1-2 0,1 1 0,0 0 0,3-2 0,12-14-6571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1.223"/>
    </inkml:context>
    <inkml:brush xml:id="br0">
      <inkml:brushProperty name="width" value="0.025" units="cm"/>
      <inkml:brushProperty name="height" value="0.025" units="cm"/>
    </inkml:brush>
  </inkml:definitions>
  <inkml:trace contextRef="#ctx0" brushRef="#br0">80 22 10698,'0'0'4970,"-8"4"-2194,3-1-2421,2-3-150,0 1 1,1 1 0,-1-1 0,0 0 0,0 0 0,1 1 0,-1 0 0,1-1-1,0 1 1,-1 0 0,1 0 0,0 0 0,0 1 0,0-1 0,0 0 0,1 1 0,-1 0-1,1-1 1,-1 1 0,1 0 0,0-1 0,0 1 0,-1 5 0,3-7-157,-1 0 1,1 0-1,0 0 1,0 0-1,-1 0 1,1 0-1,0 0 1,0 0-1,0 0 1,0 0-1,0-1 1,0 1 0,1 0-1,-1-1 1,0 1-1,0-1 1,0 1-1,1-1 1,-1 0-1,0 1 1,1-1-1,-1 0 1,0 0-1,0 0 1,1 0-1,-1 0 1,0 0-1,2-1 1,2 2-11,-1-1 1,1 0-1,0-1 0,-1 1 1,1-1-1,-1 0 0,7-2 1,-9 3-71,-1-1 0,0 1 0,1-1 0,-1 0 0,0 0 0,1 0 0,-1 0 0,0 0 0,0 0 0,0 0 0,0 0-1,0 0 1,0 0 0,0 0 0,0-1 0,-1 1 0,1 0 0,0-1 0,-1 1 0,1-1 0,-1 1 0,0-1 0,1 1 0,-1-1 0,0 1 0,0-1 0,0 1 0,0-1 0,0 1 0,0-1 0,0 1 0,-1-1 0,1 1 0,0-1 0,-1 1 0,1 0 0,-1-1 0,0 1 0,1-1 0,-1 1 0,0 0 0,0 0 0,0 0 0,0-1 0,0 1 0,0 0 0,0 0 0,0 0 0,0 0 0,-1 0 0,1 1 0,0-1-1,-1 0 1,1 1 0,0-1 0,-1 1 0,1-1 0,-1 1 0,1 0 0,-1-1 0,1 1 0,-1 0 0,1 0 0,-1 0 0,1 0 0,-1 0 0,1 0 0,-2 1 0,-2 1 32,1 0 0,-1 0 0,1 0 0,0 1 0,0-1 0,0 1 0,1 0 0,-1 1 0,0-1 0,1 0 0,0 1 0,0 0 0,0 0 0,0 0 0,1 0 0,0 0 0,0 0 0,0 1 0,0-1 0,0 1 0,1-1 0,0 1 0,0 0 0,0 0 0,1-1 0,-1 9 0,2-11 25,0-1 0,0 1 1,1 0-1,-1-1 0,0 1 0,0-1 1,1 1-1,-1-1 0,1 1 0,0-1 1,-1 0-1,1 0 0,0 0 0,-1 0 1,1 0-1,0 0 0,0-1 0,0 1 1,0 0-1,0-1 0,0 0 0,0 1 1,0-1-1,0 0 0,0 0 0,3 0 1,5 0 37,0 0 0,1-1 1,19-3-1,-19 1-61,0-1 0,0 0 0,-1-1 0,0 0-1,0-1 1,0 0 0,-1 0 0,15-13 0,-3 0-158,0-1 1,22-29-1,-42 47-531,-12 12 579,-14 19 254,18-19 7,1 1-1,0 0 0,-8 22 0,12-28-95,0 0 0,1 0 0,0 0 0,0-1 0,1 1 0,-1 0 0,1 0 0,0 0 0,0 0 0,1 0 0,-1 0 0,3 9 0,-2-13-47,0 1-1,0 0 1,0 0-1,0-1 1,1 1-1,-1-1 1,0 1-1,1-1 1,-1 0-1,1 1 1,-1-1 0,1 0-1,0 0 1,0 0-1,-1 0 1,1 0-1,0-1 1,0 1-1,0-1 1,0 1-1,0-1 1,0 1 0,0-1-1,0 0 1,0 0-1,0 0 1,0 0-1,0-1 1,0 1-1,0 0 1,0-1 0,2 0-1,2-1-38,0 1-1,0-1 1,0 0-1,0 0 1,-1-1 0,1 1-1,-1-1 1,0-1-1,8-5 1,-4 0-56,-1 1 1,1-2-1,-2 1 0,0-1 1,0-1-1,0 1 1,-1-1-1,-1 0 0,0-1 1,-1 1-1,0-1 0,0 0 1,-2 0-1,3-16 1,-12 68 512,6-34-283,-1 0 1,1 1-1,0-1 0,0 1 1,1-1-1,0 14 0,1-19-174,-1 1-1,1-1 0,-1 1 0,1-1 1,0 1-1,0-1 0,-1 1 0,1-1 0,0 0 1,0 0-1,1 1 0,-1-1 0,0 0 0,0 0 1,0 0-1,1 0 0,-1 0 0,0-1 0,1 1 1,-1 0-1,1-1 0,-1 1 0,1 0 1,-1-1-1,1 0 0,0 1 0,-1-1 0,1 0 1,-1 0-1,1 0 0,0 0 0,-1 0 0,3-1 1,2 2-543,0-1 0,-1-1 0,1 1 0,0-1 0,0 0 1,-1 0-1,1 0 0,-1-1 0,1 0 0,-1 0 0,0 0 0,1-1 1,-1 0-1,5-4 0,12-10-3951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1.723"/>
    </inkml:context>
    <inkml:brush xml:id="br0">
      <inkml:brushProperty name="width" value="0.025" units="cm"/>
      <inkml:brushProperty name="height" value="0.025" units="cm"/>
    </inkml:brush>
  </inkml:definitions>
  <inkml:trace contextRef="#ctx0" brushRef="#br0">55 1 10954,'0'0'2120,"-4"13"-17,-9 30 40,2 2 1,2 0-1,-7 86 0,15-108-1807,0-13-259,1 1 0,0 0 0,0 0 0,4 20 0,-3-32-83,-1 1 0,0 0 0,0-1 0,0 1 1,0 0-1,1 0 0,-1-1 0,0 1 0,0 0 0,1 0 0,-1-1 0,0 1 0,0 0 0,1 0 0,-1-1 0,0 1 0,1 0 0,-1 0 0,0 0 1,1 0-1,-1 0 0,0 0 0,1-1 0,-1 1 0,0 0 0,1 0 0,-1 0 0,1 0 0,-1 0 0,0 0 0,1 0 0,-1 0 0,0 1 1,1-1-1,-1 0 0,0 0 0,1 0 0,-1 0 0,0 0 0,1 1 0,-1-1 0,0 0 0,1 0 0,-1 0 0,0 1 0,0-1 0,1 0 1,-1 0-1,0 1 0,0-1 0,0 0 0,1 1 0,-1-1 0,0 0 0,0 1 0,0-1 0,0 0 0,0 1 0,0-1 0,0 0 0,0 1 1,1 0-1,9-29-1286,-4-57-3704,-5 78 4860,-2 0 0,1 0-1,-1 0 1,0 0 0,0 0 0,-1 0-1,0 0 1,0 1 0,-5-12 0,6 17 1395,13 8 621,-1-1-1549,0 0 1,0-1 0,1 0 0,-1 0 0,1-2 0,0 1 0,19 2 0,-16-4-302,0-1 1,0 0 0,0 0-1,1-2 1,-1 0 0,0-1-1,0 0 1,-1-1 0,1-1-1,0 0 1,-1-1 0,0-1-1,0 0 1,-1-1 0,1 0-1,22-18 1,-34 24 14,0-1 0,0 0 0,-1 0-1,1 0 1,0 0 0,-1 0 0,0 0 0,1 0 0,-1-1 0,0 1 0,1-5-1,-2 7-30,0-1-1,1 0 0,-1 0 0,0 1 0,0-1 0,-1 0 1,1 1-1,0-1 0,0 0 0,0 0 0,0 1 1,-1-1-1,1 0 0,0 1 0,0-1 0,-1 0 0,1 1 1,-1-1-1,1 1 0,-1-1 0,1 1 0,-1-1 0,1 1 1,-1-1-1,1 1 0,-1-1 0,1 1 0,-1 0 0,0-1 1,1 1-1,-1 0 0,0-1 0,1 1 0,-1 0 1,0 0-1,1 0 0,-1 0 0,0 0 0,0 0 0,1 0 1,-1 0-1,-1 0 0,-8-1-17,0 1 1,1 1-1,-1-1 0,0 2 1,0-1-1,1 1 0,-1 1 1,1 0-1,-1 0 0,1 1 1,0 0-1,1 0 1,-1 1-1,-10 7 0,13-7 84,0-1-1,1 1 0,-1 0 1,1 0-1,0 1 0,0-1 1,1 1-1,0 0 0,0 1 1,0-1-1,1 1 0,0-1 1,0 1-1,1 0 0,-1 0 1,1 0-1,1 1 0,0-1 1,-1 13-1,2-17-80,1 0 1,-1 0-1,1 0 1,0-1-1,-1 1 1,1 0-1,1 0 0,-1-1 1,0 1-1,1-1 1,-1 1-1,1-1 0,0 0 1,0 0-1,0 1 1,0-1-1,0-1 0,0 1 1,0 0-1,1 0 1,-1-1-1,1 1 0,-1-1 1,1 0-1,0 0 1,-1 0-1,1 0 1,0 0-1,0-1 0,5 1 1,7 2-1054,0-1 1,0-1 0,0 0-1,24-2 1,1-4-5673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2.471"/>
    </inkml:context>
    <inkml:brush xml:id="br0">
      <inkml:brushProperty name="width" value="0.025" units="cm"/>
      <inkml:brushProperty name="height" value="0.025" units="cm"/>
    </inkml:brush>
  </inkml:definitions>
  <inkml:trace contextRef="#ctx0" brushRef="#br0">0 45 6374,'0'0'10864,"13"3"-9588,19 2-417,-1-1 1,1-1-1,53-3 1,109-15 1185,-51 2-1112,149 7-538,6-1-4852,-237 0 234,-13-5-2108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23.751"/>
    </inkml:context>
    <inkml:brush xml:id="br0">
      <inkml:brushProperty name="width" value="0.025" units="cm"/>
      <inkml:brushProperty name="height" value="0.025" units="cm"/>
    </inkml:brush>
  </inkml:definitions>
  <inkml:trace contextRef="#ctx0" brushRef="#br0">0 133 8936,'0'0'1324,"13"2"-74,58 5 916,1-2 0,113-9 1,160-31 67,-87 7-2164,-74 13-57,135-12 1186,-110-1-3986,-192 24-753,-14-1-1248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6.925"/>
    </inkml:context>
    <inkml:brush xml:id="br0">
      <inkml:brushProperty name="width" value="0.025" units="cm"/>
      <inkml:brushProperty name="height" value="0.025" units="cm"/>
    </inkml:brush>
  </inkml:definitions>
  <inkml:trace contextRef="#ctx0" brushRef="#br0">3536 44 3619,'0'0'10330,"-3"-8"-9465,-11-24-118,14 32-724,0 0 0,0 0 0,0 0 1,0 0-1,1 0 0,-1 0 0,0 0 0,0 0 0,0 0 0,0 0 0,0 0 0,0 0 0,0 0 0,1 0 0,-1 0 0,0 0 0,0 0 0,0 0 0,0 0 0,0 0 0,0 0 0,0 0 0,1 0 0,-1 0 0,0-1 0,0 1 0,0 0 0,0 0 0,0 0 0,0 0 0,0 0 0,0 0 0,0 0 0,0 0 0,0-1 0,0 1 0,0 0 0,0 0 1,0 0-1,0 0 0,0 0 0,0 0 0,0-1 0,0 1 0,0 0 0,0 0 0,7 15 453,-6 3-302,-1 0 0,-1 0 0,0 0-1,-1 0 1,-2 0 0,1 0 0,-2-1 0,0 1-1,-2-1 1,0-1 0,0 1 0,-1-1 0,-1 0-1,-1-1 1,0 0 0,-1-1 0,-1 0-1,0-1 1,-1 0 0,0 0 0,-1-2 0,-1 0-1,1 0 1,-2-1 0,1-1 0,-20 8 0,-412 129 552,266-91-620,-143 37 391,-536 81-1,832-169-493,-317 42 1,234-36 14,-125-5 0,197-8-18,0-2 1,0-1-1,-48-14 1,-111-44 42,155 49-29,30 11-22,1-1 0,0-1-1,0 0 1,0 0 0,1-1 0,0-1 0,0 1 0,1-2 0,0 0 0,0 0 0,-9-12-1,4 0-9,0-1 1,2 0-1,1-1 0,-16-40 0,22 51-232,0-1 1,-1 1-1,0 0 1,-1 1-1,0-1 1,0 2-1,-15-15 0,23 25 41,-1-1-1,1 1 0,-1-1 0,1 0 0,0 1 0,-1-1 0,1 0 0,0 1 1,0-1-1,-1 0 0,1 1 0,0-1 0,0 0 0,0 0 0,0 1 1,0-1-1,0 0 0,0 0 0,0 1 0,0-1 0,0 0 0,1 1 1,-1-1-1,0 0 0,0 1 0,1-1 0,-1 0 0,0 1 0,1-1 0,-1 0 1,0 1-1,1-1 0,-1 1 0,1-1 0,0 1 0,-1-1 0,1 1 1,-1-1-1,1 1 0,-1 0 0,1-1 0,0 1 0,-1 0 0,1-1 0,0 1 1,0 0-1,0 0 0,15-10-3265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7.361"/>
    </inkml:context>
    <inkml:brush xml:id="br0">
      <inkml:brushProperty name="width" value="0.025" units="cm"/>
      <inkml:brushProperty name="height" value="0.025" units="cm"/>
    </inkml:brush>
  </inkml:definitions>
  <inkml:trace contextRef="#ctx0" brushRef="#br0">30 591 8200,'0'0'838,"-5"10"187,2-5-776,0-1-123,1-1 1,0 1-1,0 0 0,0 0 1,0 0-1,0 0 0,1 0 1,-1 0-1,1 1 0,1-1 1,-1 0-1,0 1 0,1-1 1,0 1-1,0-1 0,1 5 1,-1-8-85,1 0-1,0 0 1,-1 0 0,1-1 0,0 1 0,-1 0-1,1 0 1,0-1 0,0 1 0,0 0-1,0-1 1,0 1 0,0-1 0,0 1 0,0-1-1,0 1 1,0-1 0,0 0 0,0 1 0,0-1-1,0 0 1,0 0 0,0 0 0,1 0 0,-1 0-1,0 0 1,0 0 0,0 0 0,0-1 0,0 1-1,0 0 1,0-1 0,0 1 0,0 0 0,2-2-1,1 1 134,1-1-1,-1 0 0,1-1 0,-1 1 1,0-1-1,0 0 0,5-3 1,5-11 349,0 0 1,-1 0-1,0-1 1,-2-1 0,0 0-1,14-33 1,38-129 217,-43 112-637,-3 0 0,13-120 0,-30 203-135,1 0-1,1 0 1,0-1-1,1 1 0,0 0 1,1-1-1,1 0 0,0 0 1,1 0-1,0-1 1,1 1-1,0-1 0,1-1 1,1 0-1,0 0 1,0 0-1,1-1 0,0-1 1,1 0-1,0 0 1,0-1-1,1 0 0,0-1 1,0 0-1,1-1 1,0-1-1,0 0 0,0-1 1,21 5-1,-7-4-1021,0-2 1,-1-1-1,1 0 0,0-2 1,36-5-1,36-17-5690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8.513"/>
    </inkml:context>
    <inkml:brush xml:id="br0">
      <inkml:brushProperty name="width" value="0.025" units="cm"/>
      <inkml:brushProperty name="height" value="0.025" units="cm"/>
    </inkml:brush>
  </inkml:definitions>
  <inkml:trace contextRef="#ctx0" brushRef="#br0">264 0 5605,'-9'3'2760,"-179"28"-1639,178-29-923,5-2 474,0 1 1,-1 0-1,1 1 0,0-1 1,0 1-1,-7 4 0,11-6-613,0 1-1,0-1 1,0 1-1,1-1 0,-1 1 1,0-1-1,1 1 1,-1 0-1,0 0 0,1-1 1,-1 1-1,0 0 1,1 0-1,-1-1 1,1 1-1,0 0 0,-1 0 1,1 0-1,0 0 1,-1 0-1,1 0 0,0 0 1,0 0-1,0 0 1,0 0-1,0 0 1,0 0-1,0-1 0,0 1 1,0 0-1,1 0 1,-1 0-1,0 0 0,0 0 1,1 0-1,-1 0 1,1 0-1,-1-1 1,1 1-1,-1 0 0,1 0 1,-1 0-1,1-1 1,0 1-1,0 0 0,4 4-26,1 0-1,-1-1 0,1 1 0,0-1 0,0 0 0,0-1 0,0 0 0,1 0 0,-1 0 0,11 2 0,73 17 135,3-10-129,0-5 0,0-3 1,158-14-1,215-50 665,49-3 139,86 71-745,-194 5-5,-5-22 2119,-401 7 620,-9-2-2128,-13-4-770,-14 5-919,29 3 44,0 0 1,0 0 0,1-1 0,-1 0 0,0 0-1,0 0 1,-6-3 0,-10-11-6863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315"/>
    </inkml:context>
    <inkml:brush xml:id="br0">
      <inkml:brushProperty name="width" value="0.025" units="cm"/>
      <inkml:brushProperty name="height" value="0.025" units="cm"/>
    </inkml:brush>
  </inkml:definitions>
  <inkml:trace contextRef="#ctx0" brushRef="#br0">0 33 15855,'0'0'7976,"55"-33"-19475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49.776"/>
    </inkml:context>
    <inkml:brush xml:id="br0">
      <inkml:brushProperty name="width" value="0.025" units="cm"/>
      <inkml:brushProperty name="height" value="0.025" units="cm"/>
    </inkml:brush>
  </inkml:definitions>
  <inkml:trace contextRef="#ctx0" brushRef="#br0">154 233 5509,'-22'-6'1628,"0"-1"1,1 0-1,-1-2 0,-24-14 0,46 23-1555,0 1-1,0-1 1,0 0-1,0 0 0,0 0 1,0 0-1,0 0 1,0 0-1,0 0 1,0 0-1,0 0 0,0 0 1,0 0-1,0 1 1,-1-1-1,1 0 1,0 0-1,0 0 1,0 0-1,0 0 0,0 0 1,0 0-1,0 0 1,0 0-1,0 0 1,0 0-1,0 0 0,0 0 1,0 0-1,-1 0 1,1 0-1,0 0 1,0 0-1,0 0 1,0 0-1,0 0 0,0 0 1,0 0-1,0 0 1,0 0-1,0 0 1,-1 0-1,1 0 0,0 0 1,0 0-1,0 0 1,0 0-1,0 0 1,0 0-1,9 11 580,18 14-837,-11-16 272,1-1 0,0-1-1,0 0 1,1-1-1,0-1 1,0-1-1,0-1 1,31 3-1,1-4 101,98-8 1,169-51 305,-104 13-170,742-75 302,-850 110-366,115 5 0,-156 14 138,-60-9-336,0 0 0,0 0 0,0 0 1,0 1-1,0 0 0,-1 0 0,1 0 1,-1 0-1,1 1 0,-1-1 0,0 1 1,0 0-1,4 4 0,-34-9 1338,-53-20-1595,-2 4 0,1 3-1,-151-6 1,7 23 203,-240 34-1,-220 70 35,626-95-297,-200 32 688,86-32-3950,184-17-4260,14-6 2082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063"/>
    </inkml:context>
    <inkml:brush xml:id="br0">
      <inkml:brushProperty name="width" value="0.025" units="cm"/>
      <inkml:brushProperty name="height" value="0.025" units="cm"/>
    </inkml:brush>
  </inkml:definitions>
  <inkml:trace contextRef="#ctx0" brushRef="#br0">21 32 5573,'0'0'12535,"2"14"-11879,-1 42-160,-12 107-1,-1 19 303,12-180-761,-1 0-1,1-1 1,0 1 0,0 0-1,0-1 1,1 1 0,-1 0 0,0-1-1,0 1 1,1 0 0,-1-1-1,1 1 1,0-1 0,-1 1 0,1-1-1,0 1 1,0-1 0,0 0 0,0 1-1,0-1 1,0 0 0,0 0-1,1 0 1,-1 1 0,2 0 0,-1-2 55,0 1 1,0-1 0,1 0 0,-1 1-1,0-1 1,1 0 0,-1 0-1,0-1 1,0 1 0,1 0 0,-1-1-1,0 1 1,0-1 0,0 0-1,4-1 1,7-5 395,0 0 1,-1 0-1,0-1 0,18-16 0,11-14-80,-1-2 1,-2-2-1,-2-1 1,-2-2-1,-2-1 0,-2-2 1,36-76-1,-66 121-5971,-6 8 871,4-4 2498,-6 5-6112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563"/>
    </inkml:context>
    <inkml:brush xml:id="br0">
      <inkml:brushProperty name="width" value="0.025" units="cm"/>
      <inkml:brushProperty name="height" value="0.025" units="cm"/>
    </inkml:brush>
  </inkml:definitions>
  <inkml:trace contextRef="#ctx0" brushRef="#br0">9 183 7815,'0'0'5147,"9"0"-1816,-1-1-2999,-1 1 0,0-1 0,0-1 0,0 0 0,0 0 0,0 0 0,0 0 0,0-1 0,0-1 0,-1 1 0,0-1 0,0 0 0,0 0 0,0-1 0,0 1 1,-1-2-1,0 1 0,0 0 0,7-11 0,-10 13-221,0 0 0,0 0 1,-1 0-1,1-1 0,-1 1 1,1 0-1,-1 0 0,0-1 1,-1 1-1,1-1 0,-1 1 1,1-1-1,-1 1 0,0-5 1,0 7-79,0 1 1,-1-1-1,1 1 1,0-1-1,0 1 1,0-1 0,-1 1-1,1-1 1,0 1-1,0-1 1,-1 1-1,1-1 1,0 1 0,-1 0-1,1-1 1,-1 1-1,1-1 1,0 1-1,-1 0 1,1 0-1,-1-1 1,1 1 0,-1 0-1,1 0 1,-1-1-1,1 1 1,-1 0-1,0 0 1,1 0 0,-1 0-1,0 0 1,-1 0-28,-1 1 1,1-1 0,-1 1-1,1-1 1,0 1 0,-1 0-1,1 0 1,0 0 0,0 1-1,0-1 1,-4 3 0,-7 6 18,1 1 0,0 0 1,1 0-1,0 1 1,-13 19-1,19-25 4,1 1-1,-1 0 1,1 0-1,0 0 1,1 0-1,0 1 1,0-1-1,1 1 1,0 0-1,0 0 1,0 0-1,0 15 1,3-21-25,-1-1 1,1 1-1,-1 0 1,1 0-1,0-1 1,0 1-1,0 0 1,0-1-1,0 1 1,0-1-1,0 1 1,0-1-1,1 0 0,-1 1 1,0-1-1,1 0 1,-1 0-1,1 0 1,0 0-1,-1 0 1,1 0-1,0-1 1,0 1-1,-1 0 1,1-1-1,0 1 1,0-1-1,0 0 1,3 0-1,65 3 93,-53-4-77,3 1-5,-1-1 0,1-1 0,-1-2 0,0 1 0,0-2 0,0-1 0,-1 0 0,1-1 0,-1-1 0,27-16 0,-43 23 86,-1 0-1,1-1 0,0 1 1,0 0-1,-1-1 0,1 1 1,0-1-1,-1 1 0,0-1 1,1 0-1,-1 0 0,0 1 1,0-1-1,0 0 0,0 0 1,0 0-1,0 0 0,-1-1 1,1 1-1,-1 0 0,1 0 1,-1 0-1,0 0 0,0-1 1,0 1-1,0 0 0,0 0 1,0 0-1,-1 0 0,1-1 1,-1 1-1,1 0 1,-1 0-1,0 0 0,0 0 1,0 0-1,0 0 0,0 0 1,-1 1-1,-2-4 0,-7-8-65,0 0-1,-1 1 0,-1 0 1,-19-14-1,0-1-60,77 27-3171,-28 0 1438,-1-1 1,1-1 0,-1 0 0,1-1 0,26-9 0,9-8-3410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3.907"/>
    </inkml:context>
    <inkml:brush xml:id="br0">
      <inkml:brushProperty name="width" value="0.025" units="cm"/>
      <inkml:brushProperty name="height" value="0.025" units="cm"/>
    </inkml:brush>
  </inkml:definitions>
  <inkml:trace contextRef="#ctx0" brushRef="#br0">124 0 14894,'0'0'8451,"-10"11"-7405,-3 2-677,2 2 0,-1-1 0,2 1 0,0 1 0,1 0 0,0 0 0,2 1 0,-11 32 0,14-34-288,0 0 0,2 1 0,0-1 0,0 19 0,1-32-75,1 1 0,0 0 0,0-1 0,0 1 0,1 0 0,-1 0 0,1-1 0,0 1 0,-1 0 0,1-1 0,0 1 0,0-1 0,1 0 0,-1 1 0,1-1 0,-1 0 0,1 1 0,0-1 0,-1 0 0,1 0 0,0-1 0,0 1 0,1 0 0,-1-1 0,0 1 0,0-1 0,1 1 0,-1-1 0,1 0 0,-1 0 0,5 1 0,4-1 31,0 0-1,0-1 0,1 0 0,-1-1 0,0 0 0,0-1 1,0 0-1,0-1 0,0 0 0,0-1 0,-1 0 0,1 0 1,-1-1-1,0-1 0,10-7 0,12-8-3,-1-2 0,-1-2 0,29-29-1,-50 45-10,-1 2 2,-1 0 1,0 0-1,0-1 0,-1 0 1,0 0-1,8-14 1,-17 32-2745,-7 21-8846,-1-15 5032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4.266"/>
    </inkml:context>
    <inkml:brush xml:id="br0">
      <inkml:brushProperty name="width" value="0.025" units="cm"/>
      <inkml:brushProperty name="height" value="0.025" units="cm"/>
    </inkml:brush>
  </inkml:definitions>
  <inkml:trace contextRef="#ctx0" brushRef="#br0">1 1 12684,'0'0'8328,"16"50"-7688,6-42-479,3-2-65,8-4-385,1-2-1760,1 0-2724,1-13-8327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4.612"/>
    </inkml:context>
    <inkml:brush xml:id="br0">
      <inkml:brushProperty name="width" value="0.025" units="cm"/>
      <inkml:brushProperty name="height" value="0.025" units="cm"/>
    </inkml:brush>
  </inkml:definitions>
  <inkml:trace contextRef="#ctx0" brushRef="#br0">61 92 11563,'0'0'10501,"81"-15"-8056,-34-12-2148,-45 25-286,1 1 0,-1-1 0,0 0 0,0 1 0,0-1 0,-1 0 0,1 0 0,0 0 0,-1 0 0,1-1 0,-1 1 0,0 0 0,1-1 0,-1 1 0,0-1 1,-1 1-1,1-1 0,0-2 0,-2 4 8,-1 0 0,1 0 0,-1 1 1,0-1-1,1 0 0,-1 1 1,0-1-1,1 1 0,-1 0 0,0 0 1,0-1-1,0 1 0,1 0 0,-1 1 1,0-1-1,0 0 0,1 0 1,-4 1-1,3 0 20,-6 0 52,0 1-1,0 1 1,0 0-1,0 0 1,1 0-1,-1 1 1,1 0-1,0 0 1,0 1-1,0 0 1,0 0-1,-6 8 1,3-4 135,1 1 0,0-1 0,1 1 0,0 1 0,1 0 0,0 0 0,-6 14 0,12-23-211,0 0 0,0 0 0,0-1 0,1 1 0,-1 0 0,1 0 0,-1 0 0,1 0 0,0 0 0,0 0 0,0 0 0,0 0 0,0 0 0,0 0 0,0-1 0,1 1 0,-1 0 0,1 0 0,-1 0 0,1 0 0,0 0 0,0-1 0,-1 1 0,3 2 0,-1-2-1,1 0-1,-1 0 1,0 0-1,1-1 1,0 1-1,-1-1 0,1 1 1,0-1-1,0 0 1,0 0-1,0 0 1,-1-1-1,1 1 1,4 0-1,4-1-389,0 1 0,0-1 1,0-1-1,0 1 0,0-2 0,0 0 0,20-6 1,-18 2-1574,0 0 1,0-1-1,22-17 1,1-4-5889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5.435"/>
    </inkml:context>
    <inkml:brush xml:id="br0">
      <inkml:brushProperty name="width" value="0.025" units="cm"/>
      <inkml:brushProperty name="height" value="0.025" units="cm"/>
    </inkml:brush>
  </inkml:definitions>
  <inkml:trace contextRef="#ctx0" brushRef="#br0">51 55 8488,'0'0'13132,"-7"11"-12176,1 1-644,0 0 1,1 1-1,1-1 0,-1 1 1,2 0-1,0 0 0,0 0 0,2 0 1,-1 19-1,0 25 710,0-31-857,1 1-1,1-1 0,2 1 1,0-1-1,2 0 0,7 26 1,-11-51-160,0 0 0,0 0 1,0 0-1,0-1 0,0 1 1,1 0-1,-1 0 0,0 0 1,0-1-1,1 1 0,-1 0 1,1-1-1,-1 1 0,1 0 1,-1-1-1,1 1 1,-1 0-1,1-1 0,-1 1 1,1-1-1,0 1 0,-1-1 1,1 0-1,0 1 0,0-1 1,-1 1-1,2-1 0,8-16 179,0-36-384,-9 29-230,-2 0-1,0 0 0,-2 0 1,0 1-1,-2-1 0,0 1 1,-2 0-1,-10-26 0,63 70 85,-37-18 273,1 0 1,0-1 0,1 0-1,-1 0 1,0-2 0,1 1 0,-1-1-1,1-1 1,0 1 0,-1-2 0,1 0-1,-1 0 1,1-1 0,-1 0 0,0-1-1,1 0 1,-1 0 0,-1-1 0,16-9-1,-17 9 50,0-1 0,-1 0 0,0-1-1,1 0 1,-2 0 0,1 0-1,-1-1 1,0 0 0,0 0 0,-1-1-1,0 0 1,0 1 0,-1-2 0,0 1-1,0 0 1,-1-1 0,0 0-1,0 0 1,-1 0 0,-1 0 0,1 0-1,-1-15 1,-1 23 69,0 0 0,1 0-1,-1 0 1,0 0 0,0 0 0,0 0 0,-1 0 0,1 0 0,0 0-1,0 0 1,-1 0 0,1-1 0,0 2 0,-1-1 0,1 0-1,-1 0 1,1 0 0,-1 0 0,1 0 0,-1 0 0,0 0 0,0 1-1,1-1 1,-1 0 0,0 0 0,-1 0 0,1 1-14,0 0 1,0 0 0,0 1-1,0-1 1,0 0 0,0 0-1,0 1 1,0-1 0,0 0 0,0 1-1,0-1 1,0 1 0,0-1-1,0 1 1,0 0 0,0-1-1,0 1 1,1 0 0,-1 0-1,0 0 1,0-1 0,1 1-1,-1 0 1,1 0 0,-1 2-1,-6 8 276,0 0-1,1 1 0,1 0 0,0 0 1,0 1-1,2-1 0,-1 1 0,2 0 1,-1 0-1,2 0 0,0 0 1,1 25-1,4 7-543,2 0 0,17 62-1,-12-56-422,-14-82-1954,3 19 2119,-1 1 0,-1 0 0,0 0 1,-5-15-1,-59-119-2166,63 138 2773,2 6 325,26 19 10,-12-10-600,0-1 0,1 0 0,0-1 0,0-1 0,0 0 0,1-1-1,-1-1 1,1 0 0,0-1 0,0 0 0,0-2 0,0 1 0,0-2-1,0 0 1,24-5 0,-34 4 233,0 0-1,-1 0 1,1 0-1,-1-1 1,1 1-1,-1-1 1,7-6 0,12-7 2045,-24 49 383,1-30-2397,-1 0 0,1 0 0,-1 0 0,1 1 0,0-1 0,0 0 0,1 0-1,-1 0 1,1 0 0,-1 1 0,1-1 0,0 0 0,0 0 0,0 0 0,1-1 0,-1 1 0,1 0 0,0 0 0,1 2 0,1-3-100,-1 0-1,1 0 1,0 0-1,-1 0 1,1-1 0,0 1-1,0-1 1,0 0-1,0 0 1,0-1-1,0 1 1,1-1 0,-1 0-1,7-1 1,7 1-496,0-2 0,0 0 1,0-1-1,0-1 0,-1-1 1,0 0-1,27-12 1,-12 1-615,-2 0 1,0-2 0,28-23-1,-57 40 2006,-3 2-669,1 0 0,-1 0 0,0 0 0,1 0 1,-1 1-1,1-1 0,-1 0 0,1 1 0,0-1 1,-1 1-1,1-1 0,0 1 0,0-1 0,0 1 0,0 0 1,0 0-1,1-1 0,-1 1 0,0 0 0,1 0 1,-1 3-1,-5 40 1364,7-41-1589,0-1-1,-1 0 1,1 1-1,1-1 1,-1 0 0,0 1-1,1-1 1,0 0-1,-1 0 1,1 0 0,1 0-1,-1-1 1,0 1-1,1-1 1,-1 1 0,1-1-1,0 0 1,-1 0-1,6 3 1,68 36-1772,-58-32 810,104 51-6297,-81-37 2051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5.764"/>
    </inkml:context>
    <inkml:brush xml:id="br0">
      <inkml:brushProperty name="width" value="0.025" units="cm"/>
      <inkml:brushProperty name="height" value="0.025" units="cm"/>
    </inkml:brush>
  </inkml:definitions>
  <inkml:trace contextRef="#ctx0" brushRef="#br0">271 493 6887,'0'0'4820,"-5"9"49,1-1-3863,-1-1 0,0 1 1,0-1-1,-1-1 0,0 1 1,0-1-1,-12 10 0,15-13-850,0-1-1,-1 1 1,1-1-1,0 0 1,-1 0-1,1-1 0,-1 1 1,0-1-1,1 1 1,-1-1-1,0 0 1,0-1-1,0 1 1,0-1-1,0 1 0,0-1 1,0-1-1,0 1 1,0 0-1,0-1 1,1 0-1,-1 0 0,0 0 1,-4-2-1,1-1-140,1 0 1,0-1-1,0 0 0,0 0 0,1 0 0,0-1 0,0 0 0,0 0 1,1 0-1,-7-13 0,3 4-58,0 0 0,1-1 0,-9-29 0,14 34-58,-1 1 1,2 0-1,-1-1 0,1 1 0,1-1 1,0 1-1,1-1 0,-1 1 1,2-1-1,0 1 0,0-1 0,1 1 1,0 0-1,1 0 0,0 1 0,0-1 1,1 1-1,0-1 0,1 2 1,0-1-1,1 1 0,-1 0 0,2 0 1,-1 0-1,1 1 0,0 1 1,0-1-1,1 1 0,17-9 0,56-39-4563,-36 6-1338,-21 13 216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56.103"/>
    </inkml:context>
    <inkml:brush xml:id="br0">
      <inkml:brushProperty name="width" value="0.025" units="cm"/>
      <inkml:brushProperty name="height" value="0.025" units="cm"/>
    </inkml:brush>
  </inkml:definitions>
  <inkml:trace contextRef="#ctx0" brushRef="#br0">1 1 10570,'0'0'14862,"4"68"-14606,6-45-192,3 4-288,1-1-2178,2 1-1762,-3-1-5221</inkml:trace>
  <inkml:trace contextRef="#ctx0" brushRef="#br0" timeOffset="1">113 551 12620,'0'0'12588,"40"13"-29244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8:15.978"/>
    </inkml:context>
    <inkml:brush xml:id="br0">
      <inkml:brushProperty name="width" value="0.025" units="cm"/>
      <inkml:brushProperty name="height" value="0.025" units="cm"/>
    </inkml:brush>
  </inkml:definitions>
  <inkml:trace contextRef="#ctx0" brushRef="#br0">125 911 7079,'0'0'10527,"8"-3"-9972,36-9-29,1 3-1,0 2 0,0 1 1,61 1-1,-6-1 190,-24 0-405,504-25 3021,488 54-2509,-331 5-5,-393 6-395,-124-9-209,-79-10-228,-66-4-8,0-4 0,0-3 0,99-8 0,-164 3 2,1-1 1,-1 0-1,-1 0 0,1-1 1,17-6-1,-24 8 20,-1-1-1,0 1 1,1-1 0,-1 1 0,0-1 0,0 0 0,0 1-1,0-1 1,0 0 0,0 0 0,0-1 0,-1 1 0,1 0-1,-1-1 1,0 1 0,1-1 0,-1 1 0,0-1 0,-1 1-1,1-1 1,0 0 0,-1 1 0,1-1 0,-1 0 0,0-3-1,0-5 6,0-1 0,0 1 0,1 0-1,1 0 1,0 0 0,0 0 0,1 0-1,1 1 1,4-12 0,-1 5 4,-2-1-1,0 1 1,-1-1 0,1-23 0,11-42 17,1 22-33,-4-1 1,-2-1-1,-2 0 1,-1-103-1,-8 164 0,0 0-1,-1 0 0,1 1 1,-1-1-1,0 0 0,0 0 1,0 0-1,1 1 0,-2-1 1,1 0-1,0 1 1,0-1-1,0 1 0,-1-1 1,1 1-1,-1 0 0,1-1 1,-1 1-1,0 0 0,1 0 1,-1 0-1,0 0 0,0 0 1,1 1-1,-1-1 0,-4 0 1,-56-12-94,53 12 64,-120-14 11,0 7 0,-1 5 1,-201 22-1,130-6 56,-219-13 1,245-13-48,-51-2 14,102 14-13,-828-29-564,724 8 336,61 4 205,-241 4 0,359 19 35,-88 20 1,103-17 16,0-1 0,-1-1 0,1-2 0,-1-2 1,-50-2-1,56-8-39,28 7 24,0 1 1,0-1-1,-1 0 0,1 1 0,0-1 1,0 1-1,-1 0 0,1-1 0,0 1 1,-1 0-1,1 0 0,-1 0 0,1 0 1,0 0-1,-1 0 0,1 0 1,-1 0-1,1 1 0,0-1 0,-1 0 1,1 1-1,0-1 0,0 1 0,-1 0 1,1-1-1,0 1 0,0 0 0,0 0 1,0 0-1,0 0 0,0 0 1,0 0-1,0 0 0,0 0 0,0 0 1,1 0-1,-1 0 0,-1 2 0,-6 9-6,0 0 1,1 0-1,0 0 0,1 1 0,0 0 0,1 0 0,0 0 0,2 1 0,-1-1 0,1 1 1,1 0-1,1 0 0,0 0 0,1 16 0,-7 425 14,8-438 29,0 0-1,0 0 1,2 0-1,0 0 1,1 0-1,0-1 1,2 0-1,0 0 1,1 0-1,0 0 1,1-1-1,1-1 1,0 1-1,1-2 1,1 1-1,0-1 1,17 15 0,-28-28-104,0 1 0,1-1 0,-1 1 0,0 0 1,1-1-1,-1 1 0,1-1 0,-1 1 0,1-1 1,-1 1-1,1-1 0,-1 0 0,1 1 1,-1-1-1,1 0 0,-1 1 0,1-1 0,0 0 1,-1 1-1,1-1 0,0 0 0,-1 0 1,1 0-1,0 0 0,-1 0 0,1 0 0,0 0 1,0 0-1,1-22-8014,-2 22 8043,-2-25-11201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656"/>
    </inkml:context>
    <inkml:brush xml:id="br0">
      <inkml:brushProperty name="width" value="0.025" units="cm"/>
      <inkml:brushProperty name="height" value="0.025" units="cm"/>
    </inkml:brush>
  </inkml:definitions>
  <inkml:trace contextRef="#ctx0" brushRef="#br0">1 1 6470,'0'0'15054,"0"50"-14829,10-48-129,4-2-769,0 0-4228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8.074"/>
    </inkml:context>
    <inkml:brush xml:id="br0">
      <inkml:brushProperty name="width" value="0.025" units="cm"/>
      <inkml:brushProperty name="height" value="0.025" units="cm"/>
    </inkml:brush>
  </inkml:definitions>
  <inkml:trace contextRef="#ctx0" brushRef="#br0">83 114 14318,'0'0'5936,"-2"12"-5093,-79 426 2472,149-660-2007,-54 135-1695,5-141 0,-19 241 334,-1 3 42,1 1 1,1-1-1,1 0 0,0 1 0,6 21 1,-7-34 17,1 0 0,0 0 0,-1 0 0,1-1 0,0 1 0,1-1 0,-1 1 0,0-1 0,1 0 0,0 0 0,0 0 0,0 0 0,0 0 0,0-1 1,1 1-1,-1-1 0,1 0 0,0 0 0,-1 0 0,1-1 0,0 1 0,0-1 0,0 0 0,0 0 0,0 0 0,1-1 0,3 1 0,3-1-6,-1-1-1,1 0 0,0 0 1,0-1-1,-1 0 0,0-1 0,1 0 1,-1-1-1,0 0 0,0-1 1,-1 0-1,0 0 0,1-1 1,14-12-1,-14 10-50,0-1 0,-1 0 1,0 0-1,0-1 0,-1 0 0,0 0 1,-1-1-1,0 0 0,-1 0 0,0-1 1,8-24-1,-11 19 61,-8 11-94,3 7 73,1 0 0,-1 0 0,0 0 1,1 0-1,-1 0 0,1 0 0,0 0 0,-1 0 1,1 1-1,0-1 0,0 0 0,0 1 0,0-1 1,-1 3-1,-16 24 114,1 2-1,1 0 1,2 1 0,1 0-1,1 1 1,2 1-1,2 0 1,0 0 0,2 0-1,2 1 1,0 45 0,4-77-151,0 1 1,0-1-1,0 1 1,0-1-1,1 0 1,-1 1-1,1-1 1,0 0-1,0 0 1,0 0-1,0 1 1,0-1-1,0 0 1,0 0-1,1 0 1,-1-1-1,1 1 1,-1 0-1,1 0 1,0-1-1,0 1 1,-1-1-1,5 3 1,-4-4-264,1 1 0,-1 0 1,0 0-1,1-1 1,-1 0-1,0 1 0,1-1 1,-1 0-1,1 0 1,-1 0-1,0 0 0,1-1 1,-1 1-1,1-1 1,3-1-1,16-11-6267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8.653"/>
    </inkml:context>
    <inkml:brush xml:id="br0">
      <inkml:brushProperty name="width" value="0.025" units="cm"/>
      <inkml:brushProperty name="height" value="0.025" units="cm"/>
    </inkml:brush>
  </inkml:definitions>
  <inkml:trace contextRef="#ctx0" brushRef="#br0">1 187 15150,'0'0'6519,"13"-1"-5511,7-2-914,-1-2 0,0 1-1,0-2 1,0-1 0,-1 0-1,0-2 1,0 0-1,-1 0 1,0-2 0,0 0-1,-2-1 1,24-22 0,-38 32-92,1 0 0,0 0-1,-1 0 1,0 0 0,1 0 0,-1 0 0,0 0 0,0-1 0,0 1 0,0 0 0,-1-1 0,1 1 0,0-4 0,-1 5-1,0 0 0,0 0-1,0 0 1,-1 0 0,1 1 0,0-1-1,0 0 1,-1 0 0,1 0 0,0 0 0,-1 0-1,1 1 1,-1-1 0,1 0 0,-1 0-1,0 1 1,1-1 0,-1 0 0,0 1 0,1-1-1,-1 1 1,0-1 0,0 1 0,0-1-1,-3-1-1,0 1 0,1 0 0,-1 1 0,0-1 0,1 1-1,-1-1 1,0 1 0,1 0 0,-1 0 0,0 1-1,0-1 1,1 1 0,-1 0 0,1 0 0,-1 0-1,-4 2 1,-2 3 43,-1 0 0,1 0-1,0 1 1,0 1 0,1 0-1,0 0 1,0 1 0,1 0 0,0 0-1,1 0 1,0 1 0,1 1-1,0-1 1,0 1 0,1 0-1,0 0 1,1 1 0,1-1-1,-1 1 1,-1 14 0,5-25-32,0 0 1,0 0 0,0 0-1,0 0 1,0 0-1,0 0 1,0 0 0,0 0-1,0 0 1,1 0-1,-1 0 1,0 0 0,1 0-1,-1 0 1,0 0-1,1 0 1,-1 0 0,1 0-1,0-1 1,-1 1 0,1 0-1,0 0 1,-1 0-1,1-1 1,0 1 0,0 0-1,0-1 1,0 1-1,0-1 1,-1 1 0,2-1-1,1 1 5,0 0 0,0-1 0,0 0 0,1 0 1,-1 0-1,0 0 0,0 0 0,0-1 0,0 1 0,5-3 0,5-1-11,1-1 1,-1-1-1,21-12 1,-4-3-238,-22 14 203,1 1 1,0 0-1,0 0 0,0 1 0,1 0 0,-1 0 0,1 1 0,17-4 0,-26 8 32,0 0 0,0 1 0,0-1-1,0 0 1,0 1 0,0-1 0,0 1 0,0-1-1,0 1 1,0 0 0,-1-1 0,1 1-1,0 0 1,-1-1 0,1 1 0,0 0 0,-1 0-1,1 0 1,-1 0 0,1-1 0,-1 1 0,1 0-1,-1 0 1,0 0 0,0 0 0,1 0 0,-1 0-1,0 0 1,0 0 0,0 0 0,0 0 0,0 0-1,0 0 1,0 2 0,-1 47 481,0-36-335,1-13-125,0 1 0,0-1-1,0 1 1,0-1 0,0 1-1,0-1 1,0 0 0,0 1 0,1-1-1,-1 1 1,1-1 0,-1 1-1,1-1 1,-1 0 0,1 1 0,0-1-1,0 0 1,-1 0 0,1 1-1,0-1 1,0 0 0,0 0 0,0 0-1,0 0 1,1 0 0,-1-1-1,0 1 1,0 0 0,2 0 0,0 0-7,0-1 0,0 0 0,-1 0 0,1 0 0,0 0 0,0-1 1,0 1-1,-1-1 0,1 1 0,0-1 0,-1 0 0,1 0 0,-1 0 0,1-1 1,2-1-1,7-4-55,-1-1 1,-1 0 0,16-16-1,-17 16-103,0-1 0,1 1-1,0 0 1,15-7 0,-25 14 133,0 1 0,1 0 0,-1 0 0,0-1 0,1 1 0,-1 0 1,0 0-1,1 0 0,-1-1 0,1 1 0,-1 0 0,0 0 0,1 0 0,-1 0 0,1 0 0,-1 0 0,0 0 1,1 0-1,-1 0 0,1 0 0,-1 0 0,0 0 0,1 0 0,-1 0 0,1 1 0,-1-1 0,0 0 1,1 0-1,-1 0 0,0 0 0,1 1 0,-1-1 0,0 0 0,1 0 0,-1 1 0,0-1 0,1 0 0,-1 1 1,0-1-1,1 1 0,0 21-12,-12 23 183,3-23-244,4-16-141,1 1-1,0 1 1,1-1 0,0 0-1,0 0 1,1 1 0,-1 8-1,2-30-15487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9.014"/>
    </inkml:context>
    <inkml:brush xml:id="br0">
      <inkml:brushProperty name="width" value="0.025" units="cm"/>
      <inkml:brushProperty name="height" value="0.025" units="cm"/>
    </inkml:brush>
  </inkml:definitions>
  <inkml:trace contextRef="#ctx0" brushRef="#br0">0 1 15150,'0'0'4362,"6"9"-4250,-3-4-86,1 1 2,0-1-1,-1 1 0,0 0 0,0 0 0,-1 0 1,1 0-1,-1 0 0,-1 1 0,1-1 0,0 12 1,-6-18-382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49.806"/>
    </inkml:context>
    <inkml:brush xml:id="br0">
      <inkml:brushProperty name="width" value="0.025" units="cm"/>
      <inkml:brushProperty name="height" value="0.025" units="cm"/>
    </inkml:brush>
  </inkml:definitions>
  <inkml:trace contextRef="#ctx0" brushRef="#br0">154 127 6342,'0'0'5552,"3"-9"-2237,-2 6-3082,3-8 751,0-1 0,-1 1 0,-1-1-1,2-15 1,-4 26-929,0 0-1,0-1 0,1 1 0,-1-1 1,0 1-1,0-1 0,0 1 1,0 0-1,-1-1 0,1 1 0,0-1 1,0 1-1,-1 0 0,1-1 0,-1 1 1,0 0-1,1-1 0,-1 1 1,0 0-1,1 0 0,-1-1 0,0 1 1,0 0-1,0 0 0,0 0 1,0 0-1,-1 1 0,1-1 0,0 0 1,0 0-1,0 1 0,-1-1 0,1 0 1,0 1-1,-1-1 0,1 1 1,-1 0-1,1-1 0,0 1 0,-1 0 1,1 0-1,-1 0 0,1 0 1,-1 0-1,1 0 0,0 1 0,-1-1 1,1 0-1,-1 1 0,1-1 0,0 1 1,-2 0-1,-4 2-46,1 0-1,0 1 1,0-1 0,1 1-1,-1 0 1,1 1 0,0-1-1,0 1 1,0 0 0,1 0-1,-1 1 1,-3 5 0,-2 4 226,1 0 0,0 1 0,-10 24 0,18-37-219,0-1 1,0 1 0,0 0 0,0-1 0,0 1 0,1 0 0,-1 0-1,1-1 1,0 1 0,0 0 0,0 0 0,0 0 0,1-1 0,-1 1-1,1 0 1,-1 0 0,1-1 0,0 1 0,0 0 0,0-1 0,1 1-1,-1-1 1,3 3 0,2 2-16,0-1 0,0-1 1,1 1-1,0-1 0,0 0 0,9 4 0,26 20-189,-37-24 147,0 0 1,-1-1 0,0 1-1,0 1 1,0-1 0,-1 1-1,0-1 1,0 1-1,0 0 1,-1 0 0,0 0-1,0 1 1,0-1-1,-1 0 1,0 1 0,0-1-1,-1 1 1,1-1 0,-1 1-1,-2 12 1,1-14 135,0 1-1,0-1 1,-1 0 0,1 0-1,-1 0 1,0-1 0,0 1-1,-1 0 1,0-1 0,1 1-1,-2-1 1,1 0 0,0 0-1,-1 0 1,0-1 0,1 1-1,-1-1 1,-1 0 0,1 0-1,0 0 1,-1 0 0,0-1-1,1 0 1,-1 0 0,0 0-1,-8 1 1,11-3-67,1 0-1,-1 0 1,1 0-1,-1 0 1,1 0-1,-1-1 1,1 1-1,-1 0 1,1-1-1,-1 1 1,1-1-1,0 0 1,-1 1-1,1-1 1,0 0-1,0 0 1,-1 0-1,1 0 1,0 0-1,0 0 1,0 0-1,0 0 1,0-1-1,1 1 1,-1 0 0,0-1-1,0 1 1,1 0-1,-1-1 1,1 1-1,-1-1 1,1 1-1,0-1 1,0 1-1,-1-1 1,1 1-1,0-3 1,-3-69-376,3 62 213,0-3-240,0 1 1,1-1-1,0 1 0,1-1 0,0 1 0,2 0 1,6-19-1,-7 26 148,0-1 0,1 1 0,0 1 0,0-1 0,0 0 0,1 1 0,-1 0 0,2 0 0,-1 1 1,0-1-1,1 1 0,0 0 0,0 0 0,0 1 0,0 0 0,9-4 0,46-10-3047,23-10-1447,-79 26 4886,-1-1-1,0-1 0,1 1 1,-1 0-1,0-1 0,0 0 1,-1 0-1,1 0 0,-1-1 1,1 1-1,-1-1 0,0 0 1,0 0-1,3-5 0,-5 7 93,0 0-1,0 0 0,0 0 0,-1 0 0,1 0 0,0 0 0,-1 0 0,1 0 0,-1 0 0,0 0 0,1-1 0,-1 1 0,0 0 0,-1 0 1,1 0-1,0 0 0,0 0 0,-1 0 0,0-1 0,1 1 0,-1 0 0,0 0 0,0 0 0,0 1 0,0-1 0,0 0 0,0 0 0,-1 0 1,1 1-1,-3-3 0,2 3-197,0 0-1,0 0 1,0 0 0,0 1 0,0-1 0,0 0 0,0 1-1,0 0 1,0-1 0,0 1 0,0 0 0,0 0-1,0 0 1,-1 1 0,1-1 0,0 0 0,0 1 0,0-1-1,0 1 1,0 0 0,0 0 0,0 0 0,1 0 0,-1 0-1,0 0 1,0 0 0,1 0 0,-1 1 0,0-1-1,-1 4 1,-9 6 270,2 0 0,0 1-1,-9 14 1,17-23-272,-1 0-1,1 0 1,0 1-1,0-1 1,1 1 0,-1-1-1,1 1 1,0 0-1,0 0 1,0-1 0,0 1-1,1 0 1,-1 0-1,1 0 1,0 0 0,0 0-1,2 6 1,-1-8-45,0-1-1,0 0 1,0 0 0,0 0-1,1 0 1,-1 0 0,0 0-1,1 0 1,-1 0 0,1 0-1,-1-1 1,1 1 0,-1-1 0,1 1-1,0-1 1,-1 1 0,1-1-1,-1 0 1,1 0 0,0 0-1,-1 0 1,1 0 0,2-1 0,42-4 202,9-14-122,-47 15-131,0 0 0,1 0 0,-1 1 0,1 1 0,-1 0 0,1 0-1,0 0 1,0 1 0,0 0 0,-1 1 0,15 1 0,-23-1 36,1 0 0,0 1 0,0-1 0,-1 0 0,1 1 0,0-1 0,-1 1 0,1-1 0,-1 1 0,1-1 0,0 1 0,-1-1 1,1 1-1,-1 0 0,1-1 0,-1 1 0,0 0 0,1-1 0,-1 1 0,0 0 0,1 0 0,-1-1 0,0 1 0,0 0 0,0 0 0,1 1 0,-1 28 185,2 0 284,-2-29-456,1 0 0,0-1 1,0 1-1,0 0 0,0-1 0,0 1 1,0-1-1,0 1 0,0-1 0,0 0 0,0 1 1,0-1-1,0 0 0,0 0 0,0 0 1,0 0-1,1 0 0,-1 0 0,0 0 0,0 0 1,0 0-1,0 0 0,0-1 0,0 1 0,0 0 1,1-1-1,28-11 62,-13 3-319,21-11-689,-13 14-2426,-25 18-2173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0.259"/>
    </inkml:context>
    <inkml:brush xml:id="br0">
      <inkml:brushProperty name="width" value="0.025" units="cm"/>
      <inkml:brushProperty name="height" value="0.025" units="cm"/>
    </inkml:brush>
  </inkml:definitions>
  <inkml:trace contextRef="#ctx0" brushRef="#br0">101 0 11755,'0'0'9801,"0"12"-8712,-7 30 57,0 0-1,-3-1 1,-20 52 0,-11 47 32,40-135-1168,-1 0 0,1 1 0,1-1 0,-1 0 0,1 1 0,0-1 0,1 11 0,-1-15-9,1-1 1,-1 0 0,1 1 0,-1-1 0,1 0 0,-1 1 0,1-1 0,-1 0-1,1 1 1,0-1 0,-1 0 0,1 0 0,-1 0 0,1 0 0,0 0 0,-1 1-1,1-1 1,-1 0 0,1 0 0,0 0 0,-1-1 0,1 1 0,-1 0 0,1 0-1,0 0 1,-1 0 0,1-1 0,-1 1 0,1 0 0,-1 0 0,2-1 0,18-8-84,-1-5-738,-1 0 0,30-31-1,21-17-1522,-69 61 2333,1 0 1,0 1 0,-1-1-1,1 0 1,0 1 0,0-1-1,-1 0 1,1 1 0,0-1-1,0 1 1,0-1 0,0 1-1,0-1 1,0 1 0,0 0-1,0 0 1,0-1 0,0 1-1,0 0 1,0 0 0,0 0-1,0 0 1,0 0-1,0 0 1,0 0 0,0 1-1,0-1 1,0 0 0,0 0-1,0 1 1,0-1 0,1 1-1,-1 1 24,0 0-1,0 0 1,-1 0-1,1 0 1,0 0-1,-1 0 1,0 0-1,1 0 1,-1 0-1,0 1 1,0-1-1,0 0 1,0 0-1,-1 3 1,-15 73 690,13-68-548,0-1 0,0 1 1,2 0-1,-1-1 0,1 1 1,0 18-1,2-28-224,-1 1 1,0-1-1,1 0 1,-1 1-1,0-1 1,1 1-1,-1-1 1,0 0-1,1 1 1,-1-1-1,1 0 1,-1 0-1,1 1 1,-1-1-1,1 0 1,-1 0-1,1 0 1,-1 0-1,1 1 1,-1-1-1,1 0 1,-1 0-1,1 0 1,-1 0-1,1 0 1,-1 0-1,1 0 1,-1 0-1,1-1 1,-1 1-1,1 0 1,-1 0-1,1 0 1,-1-1-1,1 1 1,-1 0-1,1 0 1,-1-1-1,1 1 1,21-12-5983,-8-6-1840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0.869"/>
    </inkml:context>
    <inkml:brush xml:id="br0">
      <inkml:brushProperty name="width" value="0.025" units="cm"/>
      <inkml:brushProperty name="height" value="0.025" units="cm"/>
    </inkml:brush>
  </inkml:definitions>
  <inkml:trace contextRef="#ctx0" brushRef="#br0">15 79 9769,'0'0'11825,"11"1"-10832,-1-1-788,0 1-51,1-1 0,-1 0 0,0 0 0,19-4 0,-27 4-138,1-1 1,-1 1 0,0-1 0,0 0-1,0 1 1,0-1 0,0 0 0,0 0-1,0-1 1,0 1 0,0 0 0,-1 0-1,1-1 1,0 1 0,-1-1 0,1 0-1,-1 1 1,0-1 0,1 0 0,-1 0-1,0 0 1,0 0 0,0 0-1,0 0 1,-1 0 0,1 0 0,0 0-1,-1 0 1,0-1 0,1 1 0,-1-3-1,0 3 3,0 1 0,-1 0 0,1 0 0,0 0 0,0 0-1,-1 0 1,1 0 0,-1 0 0,1 0 0,-1 0-1,1 0 1,-1 0 0,0 0 0,1 0 0,-1 0-1,0 0 1,0 0 0,0 1 0,1-1 0,-1 0-1,0 1 1,0-1 0,0 1 0,0-1 0,0 1-1,0-1 1,0 1 0,-1-1 0,1 1 0,0 0 0,0 0-1,0 0 1,0 0 0,0 0 0,0 0 0,-1 0-1,1 0 1,0 0 0,0 0 0,0 0 0,0 1-1,0-1 1,0 1 0,0-1 0,-2 1 0,-2 1 20,0-1 1,0 1 0,0 0-1,0 0 1,0 0 0,1 1 0,-1-1-1,-7 7 1,5-1 94,0 0-1,1 0 1,0 1-1,1 0 1,0 0 0,-7 18-1,10-22-48,0 0 0,0 1-1,0-1 1,1 1-1,0-1 1,0 1 0,1 0-1,0-1 1,0 1 0,0 0-1,0-1 1,1 1-1,0 0 1,2 5 0,-2-8-75,1-1 1,-1 1 0,1-1-1,0 0 1,0 0-1,0 0 1,0 0 0,0 0-1,0 0 1,1 0 0,-1-1-1,1 1 1,-1-1-1,1 1 1,-1-1 0,1 0-1,0 0 1,0 0-1,-1-1 1,1 1 0,0-1-1,0 0 1,0 1 0,0-1-1,0 0 1,0-1-1,5 0 1,0 0-3,1 0 0,0 0 0,-1-1 0,1 0-1,-1-1 1,0 0 0,1 0 0,7-5 0,1-3-147,0-1 0,-1 0-1,24-25 1,-35 32 108,0 0 0,0 0 0,-1-1 0,0 1-1,0-1 1,0-1 0,0 1 0,-1 0 0,0-1 0,-1 1 0,1-1-1,-1 0 1,2-12 0,-4 19 33,0 0 1,0 0-1,0 0 1,0-1-1,0 1 0,0 0 1,0 0-1,0 0 0,0 0 1,0-1-1,0 1 0,0 0 1,0 0-1,0 0 0,0 0 1,0-1-1,-1 1 0,1 0 1,0 0-1,0 0 1,0 0-1,0-1 0,0 1 1,0 0-1,0 0 0,0 0 1,-1 0-1,1 0 0,0 0 1,0-1-1,0 1 0,0 0 1,-1 0-1,1 0 0,0 0 1,0 0-1,0 0 1,0 0-1,-1 0 0,1 0 1,0 0-1,0 0 0,0 0 1,0 0-1,-1 0 0,1 0 1,0 0-1,-12 6 74,-8 10 45,15-11-16,1 0-1,1 1 1,-1 0 0,1 0 0,0 0-1,0 0 1,0 0 0,1 0 0,0 1-1,0-1 1,1 1 0,0 0 0,0-1-1,1 1 1,-1 7 0,1-13-100,1 0 0,-1 0 0,0 0-1,0 0 1,0 0 0,1-1 0,-1 1 0,0 0 0,1 0-1,-1 0 1,0 0 0,1-1 0,-1 1 0,1 0 0,0 0 0,-1-1-1,1 1 1,0 0 0,-1-1 0,1 1 0,0-1 0,0 1 0,-1-1-1,1 1 1,0-1 0,0 0 0,1 1 0,31 0 129,-25-2-140,-1-1 1,1 0-1,0 0 0,-1-1 0,0 0 0,10-6 1,-4 1-129,-1-1 0,-1-1 0,0-1 0,0 1 0,-1-1 0,-1-1 0,0 0 0,0 0 0,12-25 0,-36 56 301,-8 19 125,19-29-94,1 1 1,1-1-1,0 1 0,0 0 1,1 0-1,-1 17 0,2-24-338,0 0 0,1 0 0,-1-1 0,1 1-1,-1 0 1,1 0 0,0-1 0,0 1-1,0 0 1,0-1 0,1 1 0,1 1-1,-2-2-316,0-1 0,0 0-1,1 0 1,-1 0 0,0 0 0,1 0-1,-1 0 1,1 0 0,-1 0-1,1-1 1,-1 1 0,1 0-1,0-1 1,-1 0 0,1 1-1,0-1 1,0 0 0,-1 0-1,1 0 1,0 0 0,2 0-1,9-2-8216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1.420"/>
    </inkml:context>
    <inkml:brush xml:id="br0">
      <inkml:brushProperty name="width" value="0.025" units="cm"/>
      <inkml:brushProperty name="height" value="0.025" units="cm"/>
    </inkml:brush>
  </inkml:definitions>
  <inkml:trace contextRef="#ctx0" brushRef="#br0">63 0 10858,'0'0'10138,"1"11"-8958,-2 22-156,-1 0 0,-2 0 0,-1-1 0,-2 0 0,-13 40 0,13-47-756,1 1 0,2 0 0,0 0 0,1 32 0,3-58-264,-1 1 0,1-1 0,0 1-1,0-1 1,0 1 0,0-1 0,0 1 0,0-1 0,0 0-1,0 1 1,0-1 0,0 1 0,0-1 0,0 1 0,1-1-1,-1 0 1,0 1 0,0-1 0,0 1 0,1-1-1,-1 0 1,0 1 0,0-1 0,1 1 0,-1-1 0,0 0-1,1 0 1,-1 1 0,0-1 0,1 0 0,-1 1 0,0-1-1,1 0 1,12-8 86,10-23-315,-16 14-313,-1 0 1,0 0-1,-1-1 0,5-31 1,-5 20-293,-3 35 879,1-1 0,0 1 1,0 0-1,0-1 1,0 1-1,1-1 0,7 8 1,-5-8 18,0 0 1,1 0 0,0-1-1,0 1 1,0-1 0,1-1-1,-1 0 1,1 0 0,0 0-1,0-1 1,0 0 0,9 1 0,-1-1-43,0-1 0,0 0 1,0-1-1,0 0 1,21-5-1,-32 4-14,-1-1-1,0 1 1,0-1-1,-1 0 1,1-1-1,0 1 1,-1-1-1,1 1 0,-1-1 1,0 0-1,0 0 1,0-1-1,4-4 1,-6 7-8,0 0 0,0 0 0,0 0 0,-1-1 0,1 1 0,0 0 0,0 0 1,-1 0-1,1-1 0,-1 1 0,1 0 0,-1-1 0,1 1 0,-1 0 0,0-1 1,0 1-1,1-1 0,-1 1 0,0 0 0,0-1 0,-1 1 0,1-1 0,0 1 1,0 0-1,-1-1 0,1 1 0,-1 0 0,1-1 0,-1 1 0,1 0 0,-1 0 1,0-1-1,0 1 0,0 0 0,0 0 0,1 0 0,-1 0 0,-1 0 0,1 0 1,0 0-1,0 1 0,0-1 0,-2-1 0,-1 1-1,0-1 0,-1 1 0,1 0 0,0 0 0,-1 1-1,1 0 1,-1-1 0,1 1 0,0 1 0,-1-1 0,1 1 0,0-1 0,-1 1 0,1 0 0,0 1-1,0-1 1,0 1 0,0 0 0,0 0 0,0 0 0,0 0 0,1 1 0,-1 0 0,1-1 0,-1 1-1,1 1 1,0-1 0,1 0 0,-5 6 0,3-4 64,-1 1-1,1 0 1,0 0 0,1 0-1,-1 0 1,1 1 0,0-1-1,1 1 1,0 0-1,0 0 1,0 0 0,1 0-1,0 0 1,0 0 0,1 0-1,0 0 1,1 13 0,0-18-76,0 1 0,0 0 0,0 0 0,1-1 1,-1 1-1,0-1 0,1 0 0,0 1 0,0-1 0,0 0 1,0 0-1,0 0 0,0 0 0,0 0 0,0 0 1,1-1-1,-1 1 0,1-1 0,-1 0 0,1 0 1,4 2-1,37 5-3726,-10-8-3419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2.016"/>
    </inkml:context>
    <inkml:brush xml:id="br0">
      <inkml:brushProperty name="width" value="0.025" units="cm"/>
      <inkml:brushProperty name="height" value="0.025" units="cm"/>
    </inkml:brush>
  </inkml:definitions>
  <inkml:trace contextRef="#ctx0" brushRef="#br0">0 1 5285,'0'0'2819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2.717"/>
    </inkml:context>
    <inkml:brush xml:id="br0">
      <inkml:brushProperty name="width" value="0.025" units="cm"/>
      <inkml:brushProperty name="height" value="0.025" units="cm"/>
    </inkml:brush>
  </inkml:definitions>
  <inkml:trace contextRef="#ctx0" brushRef="#br0">67 39 14510,'-41'46'3235,"41"-46"-3187,0 1-1,0-1 1,-1 1 0,1-1-1,0 1 1,-1-1 0,1 0-1,0 1 1,-1-1 0,1 1 0,0-1-1,-1 0 1,1 0 0,-1 1-1,1-1 1,-1 0 0,1 0 0,-1 1-1,1-1 1,-1 0 0,1 0-1,-1 0 1,1 0 0,-1 0 0,1 0-1,-1 0 1,1 0 0,-1 0-1,1 0 1,-1 0 0,1 0 0,-1 0-1,1 0 1,-1 0 0,1 0-1,-1-1 1,1 1 0,-1 0 0,1 0-1,0-1 1,-1 1 0,1 0-1,-1-1 1,1 1 0,-1-1 0,-5-24 2719,7 6-396,0 41-1366,-1-20-966,-1 1 0,1 0 0,0 0 0,0 0 0,1 0 0,-1 0 0,1-1 0,-1 1 0,1 0 0,0 0 0,0-1-1,0 1 1,0 0 0,0-1 0,1 1 0,-1-1 0,3 3 0,-2-4-1,0 0 0,0 0 0,0 0 0,0 0 0,0 0 0,0-1 0,0 1 0,0-1 0,0 0 0,0 1 0,0-1-1,0 0 1,1 0 0,-1 0 0,0-1 0,0 1 0,0 0 0,0-1 0,0 1 0,0-1 0,0 0 0,0 0 0,0 0 0,3-2 0,-1 2 1,-1-1-1,1 0 1,-1 0-1,0 0 1,0 0 0,0-1-1,0 1 1,0-1 0,0 0-1,0 0 1,-1 0 0,0 0-1,1 0 1,-1 0 0,0-1-1,-1 1 1,1-1 0,-1 0-1,1 1 1,-1-1 0,0 0-1,0 0 1,-1 0-1,1-4 1,-1 7-37,-1 0-1,1 0 1,0 1-1,-1-1 1,1 0 0,-1 1-1,1-1 1,-1 1-1,1-1 1,-1 0-1,1 1 1,-1-1 0,0 1-1,1 0 1,-1-1-1,0 1 1,1-1-1,-1 1 1,0 0 0,0 0-1,1-1 1,-1 1-1,0 0 1,0 0-1,0 0 1,1 0 0,-1 0-1,0 0 1,0 0-1,0 0 1,1 0-1,-1 0 1,0 1 0,0-1-1,1 0 1,-1 0-1,-1 1 1,-30 11-89,29-9 89,0 0-1,0 1 0,0-1 0,0 1 1,1-1-1,0 1 0,-1 0 1,1 0-1,1 0 0,-1 0 0,1 0 1,-1 0-1,1 0 0,0 0 0,1 1 1,-1 6-1,1-10 12,1 0 1,-1-1 0,1 1-1,-1 0 1,1-1 0,-1 1 0,1-1-1,0 1 1,-1-1 0,1 1-1,0-1 1,0 0 0,-1 1-1,1-1 1,0 0 0,0 1-1,0-1 1,-1 0 0,1 0-1,0 0 1,0 0 0,0 0-1,0 0 1,-1 0 0,1 0-1,0 0 1,0 0 0,0 0-1,0-1 1,-1 1 0,1 0-1,0-1 1,0 1 0,-1 0-1,3-2 1,31-11 364,-27 7-349,0 1 0,0-1 0,-1-1 0,9-9 0,-13 14-34,0-1-1,-1 1 0,1-1 0,0 1 1,-1-1-1,0 0 0,1 0 1,-1 0-1,0 1 0,-1-1 0,1 0 1,0 0-1,-1 0 0,0 0 0,1 0 1,-2-5-1,1 7-9,-1 0 0,0 0-1,1 1 1,-1-1 0,0 0 0,0 0-1,0 1 1,1-1 0,-1 1 0,0-1-1,0 1 1,0-1 0,0 1 0,0 0-1,0-1 1,0 1 0,0 0 0,0 0 0,0 0-1,0 0 1,0 0 0,0 0 0,-1 0-1,1 0 1,0 0 0,-1 1 0,-31 4-151,27-2 151,0 0 0,0 0 0,1 0 0,-1 1 0,1 0 0,0 0 0,-7 8 0,10-10 15,0 0 0,0 0 0,0 0 0,0 1 1,0-1-1,0 1 0,1-1 0,-1 1 0,1 0 0,-1-1 1,1 1-1,0 0 0,1 0 0,-1 0 0,0 0 0,1 0 1,-1 0-1,1 4 0,1-6 0,-1-1-1,1 1 1,0 0 0,0-1-1,-1 1 1,1-1 0,0 1-1,0-1 1,0 0 0,0 1 0,-1-1-1,1 0 1,0 1 0,0-1-1,0 0 1,0 0 0,0 0-1,0 0 1,0 0 0,0 0-1,0 0 1,0 0 0,1-1-1,24-1 46,-15-1-15,-1 0-1,1-1 1,0 0-1,-1 0 1,10-7-1,-15 9-231,0-1-1,0 0 1,-1 0-1,1 0 1,-1-1-1,0 1 1,0-1-1,0 0 1,-1 0-1,1-1 1,-1 1-1,4-7 1,-7 10 106,0 1 1,0 0-1,0 0 1,0-1-1,0 1 0,1 0 1,-1 0-1,0-1 1,0 1-1,0 0 1,0-1-1,0 1 0,0 0 1,0-1-1,0 1 1,0 0-1,0 0 1,0-1-1,0 1 1,0 0-1,0-1 0,-1 1 1,1 0-1,0 0 1,0-1-1,0 1 1,0 0-1,0 0 1,-1-1-1,1 1 0,0 0 1,0 0-1,0 0 1,-1-1-1,1 1 1,0 0-1,-1 0 1,-13 0-2277,-15 11-1352,13 5 115,2 1-1868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3.464"/>
    </inkml:context>
    <inkml:brush xml:id="br0">
      <inkml:brushProperty name="width" value="0.025" units="cm"/>
      <inkml:brushProperty name="height" value="0.025" units="cm"/>
    </inkml:brush>
  </inkml:definitions>
  <inkml:trace contextRef="#ctx0" brushRef="#br0">53 0 15887,'0'0'3235,"-26"58"-2114,17-11-224,1 8-256,1 4-33,4 2-384,3-3-160,0-7-32,6-10-32,5-7-384,-1-8-481,-2-8-416,-4-9-64,-24-22-10635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433"/>
    </inkml:context>
    <inkml:brush xml:id="br0">
      <inkml:brushProperty name="width" value="0.025" units="cm"/>
      <inkml:brushProperty name="height" value="0.025" units="cm"/>
    </inkml:brush>
  </inkml:definitions>
  <inkml:trace contextRef="#ctx0" brushRef="#br0">1 1 16496,'0'0'3363,"0"57"-3075,0-35-192,0 2-64,2-2 0,0-1 0,1-3 0,0-4-32,-2-5-512,0-4-833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3.794"/>
    </inkml:context>
    <inkml:brush xml:id="br0">
      <inkml:brushProperty name="width" value="0.025" units="cm"/>
      <inkml:brushProperty name="height" value="0.025" units="cm"/>
    </inkml:brush>
  </inkml:definitions>
  <inkml:trace contextRef="#ctx0" brushRef="#br0">1 123 12332,'0'0'2439,"3"-8"396,-1 4-2635,0 0 1,0 0-1,0 0 1,0 1-1,1-1 0,0 1 1,-1-1-1,1 1 1,0 0-1,1 0 0,4-3 1,0 1 80,1 0 1,0 0 0,0 1-1,0 0 1,12-3 0,16-3 318,1 0 1,66-7 0,-90 16-585,0 0-1,-1 0 1,1 1 0,0 1 0,0 0-1,0 1 1,-1 1 0,1 0 0,-1 1-1,0 0 1,14 7 0,-22-9-26,0 1 1,0 0 0,-1 0 0,1 1-1,-1-1 1,0 1 0,0 0-1,0 0 1,0 0 0,-1 1 0,0-1-1,0 1 1,0 0 0,0 0-1,-1 0 1,0 0 0,0 0 0,0 1-1,-1-1 1,1 0 0,-1 1-1,-1 0 1,1-1 0,-1 7-1,0-4 30,-1 0 0,-1 0-1,1-1 1,-1 1 0,-1 0-1,1-1 1,-1 1 0,-1-1-1,1 0 1,-1 0-1,0 0 1,-1-1 0,0 1-1,0-1 1,0 0 0,-9 7-1,-7 6 262,-1-1 0,0-1 1,-2-1-1,0-2 0,0 0 0,-1-1 0,-1-1 0,-45 13 1,49-23-466,22-2 134,0 0 1,0 0 0,0 0 0,0 0 0,-1 0 0,1 0 0,0-1 0,0 1 0,0 0 0,0 0 0,-1 0 0,1 0 0,0 0-1,0-1 1,0 1 0,0 0 0,0 0 0,0 0 0,0 0 0,-1-1 0,1 1 0,0 0 0,0 0 0,0 0 0,0 0-1,0-1 1,0 1 0,0 0 0,0 0 0,0 0 0,0-1 0,0 1 0,0 0 0,0 0 0,0 0 0,0 0 0,0-1-1,0 1 1,1 0 0,-1 0 0,0 0 0,0-1 0,0 1 0,0 0 0,0 0 0,1 0 0,28-28-6146,4 6-264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4.390"/>
    </inkml:context>
    <inkml:brush xml:id="br0">
      <inkml:brushProperty name="width" value="0.025" units="cm"/>
      <inkml:brushProperty name="height" value="0.025" units="cm"/>
    </inkml:brush>
  </inkml:definitions>
  <inkml:trace contextRef="#ctx0" brushRef="#br0">62 81 13196,'-3'11'2638,"-13"30"-225,8-23-1215,0 1-1,2-1 1,0 1-1,1 1 1,-4 32-1,9-51-1183,0 0 0,0-1 0,0 1 0,0 0 0,0-1 0,0 1 0,0 0 1,0-1-1,1 1 0,-1 0 0,0-1 0,0 1 0,1-1 0,-1 1 0,0 0 0,1-1 0,-1 1 0,1-1 0,-1 1 0,1-1 0,-1 1 0,1-1 0,-1 0 0,1 1 0,-1-1 0,1 1 1,0-1-1,-1 0 0,1 0 0,-1 1 0,1-1 0,0 0 0,-1 0 0,1 0 0,0 0 0,-1 0 0,1 0 0,0 0 0,-1 0 0,1 0 0,0 0 0,0 0 0,-1 0 0,1 0 1,-1-1-1,1 1 0,0 0 0,-1 0 0,2-1 0,1 0 23,0-1 0,0 1 0,0 0 0,-1-1 0,1 1 0,0-1 0,-1 0 0,1 0 0,-1 0 0,3-3 0,-2 0-32,0-1-1,0 0 0,-1-1 1,0 1-1,0 0 0,0-1 1,-1 1-1,1-1 0,-2 1 1,1-1-1,-1 0 0,0 1 1,-1-12-1,0 11-133,0-1-1,0 1 0,0 0 1,-1-1-1,0 1 0,-1 0 1,0 0-1,0 0 1,0 0-1,-1 1 0,-7-12 1,11 18 116,0 0 0,0 0 0,-1-1 0,1 1 1,0 0-1,0 0 0,0 0 0,0-1 0,0 1 1,0 0-1,-1 0 0,1 0 0,0 0 0,0 0 0,0 0 1,0-1-1,-1 1 0,1 0 0,0 0 0,0 0 1,0 0-1,0 0 0,-1 0 0,1 0 0,0 0 1,0 0-1,-1 0 0,1 0 0,0 0 0,0 0 0,0 0 1,-1 0-1,1 0 0,0 0 0,0 0 0,0 0 1,-1 0-1,1 0 0,0 0 0,0 0 0,0 0 1,0 1-1,-1-1 0,1 0 0,0 0 0,0 0 0,0 0 1,-3 14-202,6 16 124,-1-26 99,0 0-1,0-1 0,1 1 0,0-1 0,-1 0 0,1 0 0,0 0 0,1 0 0,-1 0 0,0-1 0,1 1 0,0-1 0,-1 0 0,1 0 0,0-1 0,0 1 0,0-1 0,0 0 0,0 0 0,0 0 0,1 0 0,-1-1 0,6 1 0,1 0 62,0-1 0,0 1 0,1-2 0,-1 1 0,0-2 0,0 0 0,20-5 0,-22 3-42,-1 0 1,-1 0-1,1-1 0,0 0 1,-1 0-1,0 0 0,-1-1 0,11-11 1,-13 13-14,0-1 1,-1 1 0,0-1 0,1 0 0,-1 0-1,-1 0 1,1 0 0,-1 0 0,0 0-1,0-1 1,-1 1 0,1-1 0,-1 0 0,0-6-1,-4 9-251,-4 12 123,-5 12 46,8-10 154,-1 0 0,2 1 0,-1-1 0,2 1-1,-3 22 1,5-32-57,-1 0-1,1 1 1,0-1-1,1 0 1,-1 0-1,0 1 1,1-1-1,-1 0 1,1 0-1,-1 0 1,1 0-1,0 0 1,0 0-1,0 0 0,0 0 1,0 0-1,1 0 1,-1 0-1,1 0 1,-1-1-1,1 1 1,-1-1-1,1 1 1,0-1-1,0 0 1,0 0-1,0 1 1,0-1-1,0 0 1,0-1-1,0 1 1,0 0-1,0-1 0,0 1 1,1-1-1,-1 0 1,0 1-1,3-1 1,6 0 20,1 0-1,-1 0 1,1-1 0,-1 0 0,0-1 0,1 0-1,-1-1 1,0 0 0,0-1 0,-1-1-1,1 1 1,-1-1 0,12-8 0,-15 7-52,1 1 0,-1-1 0,0 0 0,0-1 0,-1 1-1,0-1 1,0-1 0,-1 1 0,0-1 0,0 0 0,-1 0 0,0-1 0,0 1 0,-1-1 0,0 1 0,3-20 0,-6 28-6,1 0 0,-1-1-1,0 1 1,0 0 0,0-1 0,1 1 0,-1-1 0,0 1 0,0-1 0,0 1-1,0-1 1,0 1 0,0 0 0,0-1 0,0 1 0,0-1 0,0 1 0,0-1-1,0 1 1,0-1 0,0 1 0,-1 0 0,1-1 0,0 1 0,0-1 0,0 1-1,-1-1 1,1 1 0,0 0 0,0-1 0,-1 1 0,0-1 0,-10 12-127,-11 26 63,17-26 152,0 0 1,0 0-1,1 0 1,0 1 0,1-1-1,1 1 1,0 0-1,0 0 1,1 0-1,1 19 1,0-30-91,0 1 0,1-1 0,-1 1-1,1-1 1,-1 1 0,1-1 0,-1 0 0,1 1 0,0-1 0,0 0 0,0 0 0,0 1-1,0-1 1,0 0 0,0 0 0,0 0 0,0 0 0,0 0 0,1 0 0,-1-1 0,0 1 0,1 0-1,-1-1 1,1 1 0,-1-1 0,0 1 0,1-1 0,-1 0 0,1 1 0,-1-1 0,4 0-1,-3 0-297,0 0 0,1 0-1,-1 0 1,0 0-1,1 0 1,-1-1-1,0 1 1,0-1-1,1 0 1,-1 1-1,0-1 1,0 0-1,0 0 1,0 0 0,0-1-1,0 1 1,0 0-1,0-1 1,-1 0-1,3-1 1,8-20-5447,-1-7-2632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4.747"/>
    </inkml:context>
    <inkml:brush xml:id="br0">
      <inkml:brushProperty name="width" value="0.025" units="cm"/>
      <inkml:brushProperty name="height" value="0.025" units="cm"/>
    </inkml:brush>
  </inkml:definitions>
  <inkml:trace contextRef="#ctx0" brushRef="#br0">0 0 17136,'0'0'4933,"63"54"-5093,-32-37-1986,0 0-2627,1 1-3074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5.105"/>
    </inkml:context>
    <inkml:brush xml:id="br0">
      <inkml:brushProperty name="width" value="0.025" units="cm"/>
      <inkml:brushProperty name="height" value="0.025" units="cm"/>
    </inkml:brush>
  </inkml:definitions>
  <inkml:trace contextRef="#ctx0" brushRef="#br0">215 9 14478,'0'0'7468,"-10"0"-5450,-10-2-1153,-72-4 2024,87 6-2825,-1 0-1,1 0 0,0 0 0,0 1 1,-1 0-1,1 0 0,0 0 0,0 0 1,0 1-1,0 0 0,0 0 0,0 1 1,1-1-1,-6 4 0,9-5-96,0 0 1,0 0-1,1 0 0,-1 0 1,0 0-1,0 0 0,1 0 1,-1 0-1,0 0 0,1 0 1,-1 0-1,1 0 0,-1 0 1,1 1-1,0-1 0,-1 0 1,1 0-1,0 0 0,0 1 1,0-1-1,0 0 0,0 0 0,0 1 1,0-1-1,1 0 0,-1 0 1,0 1-1,1-1 0,-1 0 1,1 0-1,-1 0 0,1 0 1,-1 0-1,1 0 0,0 0 1,0 0-1,-1 0 0,1 0 1,0 0-1,0 0 0,0 0 1,0-1-1,0 1 0,0 0 0,0-1 1,0 1-1,1-1 0,1 2 1,8 3-708,0 0 1,0-1-1,23 6 1,-27-8 376,23 5-814,-19-5 991,0 0 0,-1 1 0,1 0 0,-1 0 0,1 1 0,-1 1 0,-1-1 0,1 2 0,16 11 0,-25-17 238,-1 1 1,1 0 0,0-1 0,-1 1 0,1-1-1,0 1 1,-1 0 0,1 0 0,-1-1 0,1 1 0,-1 0-1,0 0 1,1 0 0,-1-1 0,0 1 0,1 0-1,-1 0 1,0 0 0,0 0 0,0 0 0,0 0-1,0-1 1,0 1 0,0 0 0,0 0 0,0 0 0,0 0-1,-1 0 1,1 0 0,0-1 0,-1 3 0,-1-2 95,0 1 1,1 0 0,-1-1-1,0 1 1,0-1 0,0 0-1,0 1 1,0-1 0,0 0-1,0 0 1,-5 1 0,-6 1 550,0 1 1,0-2 0,-18 2-1,26-4-624,-1 1-1,0-1 1,0 0 0,0 0-1,0-1 1,0 0 0,1 0-1,-1-1 1,0 1-1,-9-5 1,12 5-260,1-1 0,0 1 0,0-1-1,0 0 1,0 0 0,0 1 0,0-1 0,0-1 0,1 1 0,-3-3-1,2 1-505,0 0 0,1 0 0,0 0 0,-1 0 0,1 0-1,0 0 1,1 0 0,-1-4 0,0-21-7226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5.430"/>
    </inkml:context>
    <inkml:brush xml:id="br0">
      <inkml:brushProperty name="width" value="0.025" units="cm"/>
      <inkml:brushProperty name="height" value="0.025" units="cm"/>
    </inkml:brush>
  </inkml:definitions>
  <inkml:trace contextRef="#ctx0" brushRef="#br0">49 136 10666,'0'0'3678,"12"1"139,-10-1-3734,6 1 394,-1-1 1,0 1-1,1-1 1,-1-1-1,0 1 1,1-1-1,-1-1 1,0 1-1,0-1 1,0-1-1,0 1 1,0-1-1,0 0 1,-1-1-1,1 1 0,6-7 1,-7 6-352,-1-1 0,0-1 0,0 1 0,-1-1 0,0 1 0,0-1 1,0 0-1,3-8 0,-7 13-104,1 0 0,-1-1-1,1 1 1,-1-1 0,0 1 0,0 0 0,1-1 0,-1 1 0,0-1 0,0 1 0,0-1 0,-1 1 0,1 0-1,0-1 1,0 1 0,-1-1 0,1 1 0,-2-2 0,1 1-10,0 1 1,0-1-1,-1 1 1,1 0-1,-1 0 1,1 0-1,-1-1 1,0 1-1,1 1 1,-1-1-1,0 0 1,1 0-1,-1 1 1,0-1-1,0 1 1,0-1-1,0 1 1,-2 0-1,-5-1-24,0 0-1,0 1 0,0 1 0,0-1 0,0 1 1,0 1-1,0 0 0,0 0 0,0 1 0,0 0 1,1 0-1,0 1 0,-15 9 0,19-11 20,-1 1 0,1 0 1,0 0-1,0 1 0,0-1 0,0 1 0,1 0 0,-1 0 0,1 0 0,0 0 0,1 0 0,-1 1 0,1-1 1,-1 1-1,1 0 0,1 0 0,-1 0 0,1 0 0,0 0 0,0 0 0,0 0 0,0 0 0,1 0 0,0 1 1,1 8-1,1-10 3,-1-1 0,0 0 0,1 1 0,0-1 1,0 0-1,0 0 0,0 0 0,1 0 0,-1 0 0,1-1 1,-1 1-1,1-1 0,0 0 0,0 1 0,0-1 1,0-1-1,0 1 0,1 0 0,-1-1 0,1 1 0,-1-1 1,1 0-1,4 0 0,10 4-269,0-1 1,1-2-1,22 2 1,27-3-3322,-23-5-2492,16-13-9399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6.644"/>
    </inkml:context>
    <inkml:brush xml:id="br0">
      <inkml:brushProperty name="width" value="0.025" units="cm"/>
      <inkml:brushProperty name="height" value="0.025" units="cm"/>
    </inkml:brush>
  </inkml:definitions>
  <inkml:trace contextRef="#ctx0" brushRef="#br0">253 57 6246,'-5'-27'9977,"-7"11"-6298,8 14-3503,1 0 1,-1 0-1,1 1 0,-1 0 0,1 0 0,-1 0 0,0 0 0,0 0 0,0 1 0,1-1 0,-6 1 0,4 0-103,-1 0-1,1 0 0,-1 0 0,1 0 0,0 1 0,-1 0 1,1 0-1,0 0 0,0 1 0,0 0 0,0 0 0,0 0 0,0 0 1,0 1-1,1 0 0,-1 0 0,1 0 0,0 1 0,0-1 0,0 1 1,0 0-1,1 0 0,-1 1 0,1-1 0,0 1 0,0-1 0,1 1 1,0 0-1,0 0 0,0 0 0,0 0 0,1 0 0,-1 1 0,0 6 1,2-11-64,0 0 0,0 0 0,0 0 0,0 0-1,0 0 1,0 0 0,1 0 0,-1 0 0,0 0 0,0 0 0,1 0 0,-1 0 0,1 0 0,-1 0 0,0-1 0,1 1 0,0 0 0,-1 0 0,1-1 0,-1 1 0,1 0 0,0 0 0,0-1 0,-1 1 0,1-1 0,0 1 0,0-1 0,0 1 0,0-1 0,-1 0 0,3 1 0,36 3 284,-34-4-283,-1 0 1,1 0-1,-1 0 0,1 0 0,-1 1 0,0 0 0,8 2 1,-8 0-21,0 0 1,1 0-1,-1 1 1,-1-1 0,1 1-1,0 0 1,-1 0-1,0 0 1,0 1 0,0-1-1,-1 1 1,1-1-1,-1 1 1,0 0 0,0 0-1,-1 0 1,1 0-1,0 8 1,1 10-57,0 1 0,-1 41 1,-2-54 61,0 7 194,-1 0-1,-1-1 0,0 1 0,-1 0 0,-1-1 0,-7 20 0,9-31-120,0-1 0,0 1 0,-1 0 0,0-1 0,0 0 0,0 0 0,-1 0 0,0 0 0,0 0 0,0-1-1,0 0 1,-1 0 0,0 0 0,1 0 0,-1-1 0,-1 0 0,1 0 0,0 0 0,-1 0 0,0-1 0,-10 3-1,13-5-32,1 1 0,-1-1 0,1 1-1,-1-1 1,1 0 0,-1 0-1,0 0 1,1 0 0,-1-1-1,1 1 1,-1-1 0,0 1-1,1-1 1,0 0 0,-1 0-1,1 0 1,-1 0 0,1 0 0,0-1-1,0 1 1,0-1 0,-3-2-1,2 1-4,1-1 0,-1 0-1,0 0 1,1 0 0,0 0-1,0 0 1,0-1 0,0 1-1,1-1 1,0 1 0,-1-8-1,0-2-60,1 1-1,0-1 0,1 0 1,1 1-1,0-1 0,1 1 1,0-1-1,5-12 0,-5 19 33,1 0-1,0 0 0,0 0 0,1 1 0,0-1 0,0 1 1,0 0-1,1 0 0,0 1 0,0-1 0,0 1 0,1 0 1,0 0-1,0 1 0,0 0 0,8-4 0,7-1-627,0 0-1,1 1 0,41-9 0,-38 12-3330,0-2-1,41-18 0,-35 8-4236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7.063"/>
    </inkml:context>
    <inkml:brush xml:id="br0">
      <inkml:brushProperty name="width" value="0.025" units="cm"/>
      <inkml:brushProperty name="height" value="0.025" units="cm"/>
    </inkml:brush>
  </inkml:definitions>
  <inkml:trace contextRef="#ctx0" brushRef="#br0">120 72 14446,'0'0'5824,"-10"0"-5584,6 0-194,0 0 1,1 0-1,-1 0 0,0 0 1,0 0-1,1 1 0,-1 0 1,0 0-1,1 0 0,-1 0 1,1 1-1,-1-1 0,1 1 1,0 0-1,-1 0 0,1 0 1,0 0-1,0 0 0,1 1 1,-1-1-1,0 1 0,1 0 1,-1 0-1,1 0 0,0 0 1,0 1-1,-1 2 0,1-2 136,0-1 0,0 0 0,1 1 0,-1-1-1,1 1 1,0-1 0,0 1 0,0 0 0,1-1 0,-1 6-1,1-8-159,0 0 0,1 0-1,-1 0 1,1 0-1,-1 0 1,1 0-1,-1 0 1,1 0-1,-1 0 1,1 0 0,0 0-1,0 0 1,-1 0-1,1-1 1,0 1-1,0 0 1,0-1-1,0 1 1,0 0-1,0-1 1,0 0 0,0 1-1,0-1 1,0 1-1,0-1 1,0 0-1,0 0 1,1 0-1,-1 1 1,0-1 0,0 0-1,0-1 1,0 1-1,0 0 1,2 0-1,9-1-118,-1-1 0,1 0 0,-1 0 0,0-1 0,0-1 0,0 0 0,0 0 0,-1-1 0,1 0 0,-1-1 0,-1 0 0,1-1 1,-1 0-1,0 0 0,0-1 0,-1 0 0,12-15 0,-19 22 135,0-1 1,0 1-1,0-1 1,0 0-1,0 1 1,0-1-1,0 0 0,0 1 1,-1-1-1,1 0 1,0 0-1,-1 0 1,0 0-1,1 1 1,-1-1-1,0 0 1,0 0-1,0 0 1,0 0-1,-1 0 1,1 0-1,0 0 1,-1 1-1,1-1 1,-1 0-1,0 0 1,0 0-1,1 1 1,-1-1-1,0 0 1,-1 1-1,1-1 1,0 1-1,0-1 1,-1 1-1,1 0 1,0 0-1,-1-1 1,1 1-1,-1 0 1,0 0-1,1 0 0,-1 1 1,0-1-1,0 0 1,1 1-1,-1-1 1,0 1-1,-4-1 1,-2-1 123,0 0 1,-1 1-1,1 0 0,0 0 1,-1 1-1,1 0 0,-1 1 1,1-1-1,-1 2 0,-8 1 1,11-1-85,0 1 0,0-1 1,0 1-1,1 0 0,-1 0 1,1 1-1,0 0 0,0-1 0,0 2 1,0-1-1,1 1 0,0-1 1,0 1-1,0 0 0,0 1 1,1-1-1,0 1 0,0-1 0,0 1 1,1 0-1,0 0 0,0 0 1,1 0-1,-1 1 0,1-1 0,0 12 1,2-15-134,0 0 0,0 0 0,0-1 0,0 1 0,0-1 1,1 1-1,-1-1 0,1 1 0,0-1 0,0 0 0,0 0 0,0 0 0,0 0 0,0 0 1,1 0-1,-1-1 0,0 1 0,1-1 0,0 0 0,-1 1 0,1-1 0,0 0 1,-1-1-1,4 2 0,7 1-1758,1 1 1,-1-2 0,24 2-1,-6-3-4027,2-1-3075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7.434"/>
    </inkml:context>
    <inkml:brush xml:id="br0">
      <inkml:brushProperty name="width" value="0.025" units="cm"/>
      <inkml:brushProperty name="height" value="0.025" units="cm"/>
    </inkml:brush>
  </inkml:definitions>
  <inkml:trace contextRef="#ctx0" brushRef="#br0">201 6 10826,'-9'-1'4533,"1"0"-3611,-11-1 854,0 1 0,-38 2 0,53-1-1630,-1 0 1,1 1-1,-1-1 1,1 1-1,0 0 1,0 0-1,-1 1 1,1 0-1,0-1 1,0 1-1,0 0 0,0 1 1,1-1-1,-1 1 1,1 0-1,-1 0 1,1 0-1,0 0 1,0 0-1,-4 6 1,7-8-137,-1 0 1,1 0-1,0-1 1,-1 1-1,1 0 1,-1 0-1,1 0 0,0 0 1,0 0-1,0 0 1,-1 0-1,1 0 1,0 0-1,0 0 1,0 0-1,0 0 1,1 0-1,-1 0 1,0 0-1,0 0 1,1-1-1,-1 1 1,0 0-1,1 0 0,-1 0 1,2 1-1,-1 0-1,1-1-1,0 0 1,-1 1 0,1-1-1,0 0 1,0 0-1,0 0 1,0 0-1,0 0 1,0-1-1,0 1 1,2 0-1,12 1-170,-1 0 0,31 0-1,-28-2-298,14 2-166,-21-3 324,0 1 0,0 0-1,0 1 1,0 1 0,0 0 0,0 0 0,-1 1 0,1 0 0,-1 1 0,16 7-1,-25-10 306,0 0 0,0-1 0,0 1-1,1 0 1,-1 0 0,-1 0-1,1 0 1,0 0 0,0 1 0,0-1-1,0 0 1,-1 0 0,1 0 0,-1 1-1,1-1 1,-1 0 0,1 1-1,-1-1 1,0 0 0,1 1 0,-1-1-1,0 1 1,0-1 0,0 0 0,-1 3-1,0-1 82,0 0 0,0 0 0,0 0 0,-1 0 0,1 0 0,-1 0 0,0-1 0,0 1 0,0-1 0,-4 5 0,-6 4 620,-1-1 0,0 0-1,-19 10 1,31-19-628,-11 7 285,-1-1 1,0-1-1,0 1 0,0-2 1,-1 0-1,1-1 0,-1 0 1,0-1-1,-26 3 0,39-7-402,1 1-1,-1 0 1,0 0-1,0 0 1,1 0-1,-1-1 1,0 1-1,1 0 1,-1-1-1,1 1 1,-1 0-1,0-1 1,1 1-1,-1-1 1,1 1-1,-1-1 1,1 1-1,-1-1 1,1 1-1,-1-1 1,1 1-1,0-1 1,-1 0-1,1 1 1,0-1-1,0 0 1,-1 1-1,1-1 0,0 0 1,0 0-1,0 1 1,0-1-1,0 0 1,0 1-1,0-1 1,0 0-1,0 0 1,0 1-1,0-1 1,0 0-1,1 1 1,-1-1-1,0 0 1,0 1-1,1-1 1,-1 0-1,1 1 1,-1-1-1,1 0 1,20-38-4068,6 3-246,6-5-1586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5:58.262"/>
    </inkml:context>
    <inkml:brush xml:id="br0">
      <inkml:brushProperty name="width" value="0.025" units="cm"/>
      <inkml:brushProperty name="height" value="0.025" units="cm"/>
    </inkml:brush>
  </inkml:definitions>
  <inkml:trace contextRef="#ctx0" brushRef="#br0">69 1 10250,'0'0'11552,"0"9"-10538,-7 55 1178,-27 122-1,9-71-1908,25-114-279,0-1-1,0 0 1,-1 1 0,1-1-1,0 0 1,0 1 0,0-1 0,-1 0-1,1 1 1,0-1 0,0 0-1,0 1 1,0-1 0,0 1-1,0-1 1,0 0 0,0 1-1,0-1 1,0 1 0,0-1 0,0 0-1,0 1 1,0-1 0,0 1-1,0-1 1,0 0 0,1 1-1,-1-1 1,0 0 0,0 1-1,0-1 1,1 0 0,-1 1-1,0-1 1,0 0 0,1 1 0,-1-1-1,0 0 1,1 0 0,-1 1-1,13-15-203,13-30-765,-10 8-861,23-74 0,-39 110 1832,0-1 0,0 1-1,0-1 1,0 1 0,0-1 0,1 1-1,-1-1 1,0 1 0,0-1 0,0 1-1,1-1 1,-1 1 0,0 0-1,1-1 1,-1 1 0,0-1 0,1 1-1,-1 0 1,1-1 0,-1 1 0,1 0-1,-1-1 1,1 1 0,-1 0-1,1 0 1,-1 0 0,1-1 0,-1 1-1,1 0 1,-1 0 0,1 0 0,-1 0-1,1 0 1,-1 0 0,1 0-1,-1 0 1,1 0 0,-1 0 0,1 0-1,-1 0 1,1 1 0,-1-1 0,1 0-1,-1 0 1,1 1 0,0-1-1,25 21 493,-14-12-293,-4-3-131,2-1-1,-1-1 1,0 0 0,1 0 0,0 0-1,0-1 1,0-1 0,0 0-1,0 0 1,1-1 0,-1 0 0,0-1-1,1 0 1,-1-1 0,12-2 0,-20 3-64,1-1 0,-1 0 1,0 0-1,1-1 1,-1 1-1,0 0 1,0-1-1,0 0 0,0 1 1,0-1-1,0 0 1,0 0-1,0 0 1,-1 0-1,1 0 0,-1-1 1,2-2-1,-3 5-7,1-1 0,-1 0-1,1 0 1,-1 0 0,0 1 0,1-1-1,-1 0 1,0 0 0,1 0-1,-1 0 1,0 0 0,0 0-1,0 1 1,0-1 0,0 0 0,0 0-1,0 0 1,0 0 0,-1 0-1,1 0 1,0 0 0,0 1 0,-1-1-1,1 0 1,0 0 0,-1 0-1,1 0 1,-1 1 0,1-1 0,-1 0-1,0 1 1,1-1 0,-1 0-1,0 1 1,1-1 0,-1 1-1,0-1 1,0 1 0,1-1 0,-1 1-1,0 0 1,0-1 0,0 1-1,0 0 1,0-1 0,1 1 0,-1 0-1,-1 0 1,-4 0-8,0-1 0,1 1-1,-1 1 1,0-1 0,1 1 0,-1 0-1,1 0 1,-1 1 0,1-1 0,-1 1 0,1 0-1,0 1 1,0-1 0,0 1 0,0 0-1,1 1 1,-1-1 0,-4 5 0,6-5 47,-1 1 1,0-1 0,1 1-1,-1 0 1,1 0-1,0 0 1,1 1 0,-1-1-1,1 1 1,0-1-1,0 1 1,0 0 0,1 0-1,-1 0 1,1 0-1,0 0 1,1 0 0,-1 0-1,1 0 1,1 8-1,-1-12-33,0 0 1,1 0-1,-1 0 0,1 0 0,-1 0 0,1 0 0,-1 1 0,1-1 0,0-1 1,-1 1-1,1 0 0,0 0 0,0 0 0,0 0 0,0 0 0,0-1 0,0 1 0,0 0 1,0-1-1,0 1 0,0-1 0,0 1 0,0-1 0,1 0 0,-1 1 0,0-1 1,2 0-1,39 2 176,-30-2-140,7-2-213,0 0 0,0-1 0,0-1-1,24-8 1,-29 7 57,0 0 0,1 1 0,0 1-1,0 1 1,0 0 0,0 1 0,0 0 0,21 3-1,-35-2 130,0 0 0,0 1-1,-1-1 1,1 1 0,0-1-1,0 1 1,-1-1 0,1 1-1,-1 0 1,1-1-1,0 1 1,-1 0 0,1-1-1,-1 1 1,1 0 0,-1-1-1,0 1 1,1 0 0,-1 0-1,0 0 1,0 0 0,1-1-1,-1 1 1,0 0-1,0 0 1,0 0 0,0 0-1,0 0 1,0-1 0,0 1-1,0 0 1,-1 0 0,1 0-1,0 0 1,0-1 0,-1 1-1,1 0 1,-1 1-1,1-2 18,-1 1 0,1 0 0,-1 0-1,1 0 1,0-1 0,0 1 0,-1 0 0,1 0-1,0 0 1,0 0 0,0 0 0,0 0-1,0-1 1,0 1 0,0 0 0,0 0-1,0 0 1,0 0 0,1 0 0,-1 0 0,0-1-1,0 1 1,1 0 0,-1 0 0,1 0-1,-1-1 1,1 1 0,-1 0 0,1-1-1,-1 1 1,1 0 0,0-1 0,-1 1-1,1-1 1,0 1 0,0-1 0,-1 1 0,1-1-1,0 1 1,0-1 0,0 0 0,0 1-1,-1-1 1,1 0 0,0 0 0,0 0-1,0 0 1,1 0 0,11-1-18,-1-1 1,0 0-1,0-1 0,0 0 0,0-1 1,-1 0-1,18-9 0,-18 7-158,0 1 1,1 0-1,0 1 0,0 0 1,0 1-1,1 1 0,19-2 0,-32 4 139,1 0 0,-1 0 0,1 0-1,-1 0 1,0 0 0,1 0 0,-1 0 0,1 0-1,-1 1 1,1-1 0,-1 0 0,0 0-1,1 1 1,-1-1 0,1 0 0,-1 0 0,0 1-1,1-1 1,-1 0 0,0 1 0,0-1-1,1 1 1,-1-1 0,0 0 0,0 1-1,0-1 1,1 1 0,-1-1 0,0 1 0,0-1-1,0 1 1,0-1 0,0 1 0,1 24 249,0 5 207,-1-29-439,0 0 0,0 0 0,0-1 0,1 1 0,-1 0 0,0 0 0,1 0 0,-1 0 0,0-1 0,1 1 0,-1 0 0,1 0 0,-1-1 0,1 1 0,0 0 0,-1-1 0,1 1 0,0-1 0,-1 1 0,1-1 0,0 1 0,0-1 0,-1 1 0,1-1 0,0 0 0,1 1 0,6 0-31,1 0 0,-1-1 0,1 0 1,-1 0-1,1-1 0,-1 0 0,1-1 0,-1 0 1,0 0-1,1 0 0,10-6 0,-9 4-416,1 0 0,0 1 0,-1 0 0,1 1 0,20-1 0,-31 3 416,1 0-1,-1 1 1,1-1-1,-1 0 0,0 0 1,1 1-1,-1-1 0,0 1 1,1-1-1,-1 0 1,0 1-1,0-1 0,0 1 1,1-1-1,-1 0 1,0 1-1,0-1 0,0 1 1,0-1-1,0 1 0,0-1 1,0 1-1,0-1 1,0 1-1,0-1 0,0 0 1,0 1-1,0-1 1,0 1-1,0-1 0,0 1 1,0-1-1,-1 1 0,1-1 1,0 0-1,-1 2 1,-7 22 44,7-19-184,-3 17-4194,4-17-1485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0.432"/>
    </inkml:context>
    <inkml:brush xml:id="br0">
      <inkml:brushProperty name="width" value="0.025" units="cm"/>
      <inkml:brushProperty name="height" value="0.025" units="cm"/>
    </inkml:brush>
  </inkml:definitions>
  <inkml:trace contextRef="#ctx0" brushRef="#br0">6 1 6342,'0'0'18449,"12"62"-18417,-15-24 1,-1 0-33,1-1-33,3-3-575,0-5-833,0-3-417,0-4-1089,-2-7-2434,-3-3-1089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759"/>
    </inkml:context>
    <inkml:brush xml:id="br0">
      <inkml:brushProperty name="width" value="0.025" units="cm"/>
      <inkml:brushProperty name="height" value="0.025" units="cm"/>
    </inkml:brush>
  </inkml:definitions>
  <inkml:trace contextRef="#ctx0" brushRef="#br0">1 1 11307,'0'0'10153,"50"-1"-9832,-21 2-225,2-1-128,1 0-2114,-1 0-2627,-1 0-3651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0.776"/>
    </inkml:context>
    <inkml:brush xml:id="br0">
      <inkml:brushProperty name="width" value="0.025" units="cm"/>
      <inkml:brushProperty name="height" value="0.025" units="cm"/>
    </inkml:brush>
  </inkml:definitions>
  <inkml:trace contextRef="#ctx0" brushRef="#br0">1 68 11787,'0'0'11755,"59"-27"-11114,-21 22-385,3 1-128,0 2-96,2-1 0,-6-1-32,-4 2-608,-7-1-994,-10 0-672,-9-2-961,-7-4-2306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1.131"/>
    </inkml:context>
    <inkml:brush xml:id="br0">
      <inkml:brushProperty name="width" value="0.025" units="cm"/>
      <inkml:brushProperty name="height" value="0.025" units="cm"/>
    </inkml:brush>
  </inkml:definitions>
  <inkml:trace contextRef="#ctx0" brushRef="#br0">1 13 10570,'0'0'12043,"58"-12"-11146,-25 17-480,5 0-353,3 4-64,-3-2-865,-3-1-1409,-5 1-2371,-5-2-3266</inkml:trace>
  <inkml:trace contextRef="#ctx0" brushRef="#br0" timeOffset="1">383 198 11339,'-3'9'2861,"1"-4"-2392,-3 8 837,0 1 1,1 0-1,-2 15 1,5-27-1173,0 0 1,1 0 0,0 0-1,-1 0 1,1 0-1,0 0 1,0 0 0,0 0-1,0 0 1,0 0 0,0 0-1,1 0 1,-1 0 0,1 0-1,-1 0 1,1 0-1,0 0 1,0 0 0,0 0-1,0 0 1,0-1 0,0 1-1,0 0 1,0-1 0,1 1-1,-1-1 1,1 1 0,-1-1-1,1 0 1,0 0-1,-1 0 1,5 2 0,0-1-90,0-1 0,0 0 0,1 0 0,-1 0 0,1-1 1,-1 0-1,0-1 0,1 1 0,-1-1 0,0 0 0,1-1 0,-1 1 1,9-5-1,2-2-52,-1-1 0,-1 0 1,20-15-1,26-16-235,-61 40 248,0 0 1,1 0-1,-1 0 1,0 0-1,0-1 0,0 1 1,1 0-1,-1 0 1,0 0-1,0 0 1,1 0-1,-1 0 1,0 0-1,0 0 1,0 0-1,1 0 1,-1 0-1,0 0 1,0 0-1,1 0 0,-1 0 1,0 0-1,0 0 1,1 0-1,-1 0 1,0 1-1,0-1 1,0 0-1,1 0 1,-1 0-1,0 0 1,0 0-1,0 0 0,0 1 1,1-1-1,-1 0 1,0 0-1,0 0 1,0 1-1,0-1 1,0 0-1,0 0 1,0 0-1,1 1 1,-1-1-1,0 0 1,0 0-1,0 1 0,0-1 1,0 0-1,0 1 1,-1 19 418,-7 22 431,6-37-762,0 1-1,1 0 1,0-1-1,0 1 1,0 0-1,1 10 1,0-15-161,0 0-1,1 0 1,-1 0 0,0 0 0,1 0 0,-1 0 0,1 0 0,-1 0 0,1 0 0,-1-1-1,1 1 1,0 0 0,-1 0 0,1 0 0,0-1 0,0 1 0,-1 0 0,1-1-1,0 1 1,0-1 0,0 1 0,0-1 0,0 1 0,0-1 0,0 0 0,0 1 0,0-1-1,0 0 1,0 0 0,0 0 0,0 0 0,0 0 0,0 0 0,0 0 0,0 0 0,0 0-1,0 0 1,0-1 0,0 1 0,0 0 0,0-1 0,2 0 0,16-7-3734,1-7-2424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1.907"/>
    </inkml:context>
    <inkml:brush xml:id="br0">
      <inkml:brushProperty name="width" value="0.025" units="cm"/>
      <inkml:brushProperty name="height" value="0.025" units="cm"/>
    </inkml:brush>
  </inkml:definitions>
  <inkml:trace contextRef="#ctx0" brushRef="#br0">96 109 10730,'0'0'5056,"-9"2"-1880,2 0-2541,-1 0 0,1 0 0,0 1 0,-1 0 0,-12 8 0,18-10-517,0 1 0,0-1 0,0 1 0,0 0 0,0-1 0,0 1-1,1 0 1,-1 0 0,1 0 0,-1 0 0,1 1 0,0-1 0,0 0 0,-1 0 0,2 1-1,-1-1 1,0 1 0,0-1 0,1 1 0,-1-1 0,1 1 0,0-1 0,0 1 0,0-1-1,0 1 1,1 3 0,0-4-110,-1-1 1,1 1-1,0 0 0,0-1 0,0 1 0,0-1 1,0 1-1,0-1 0,0 1 0,1-1 0,-1 0 1,0 1-1,1-1 0,-1 0 0,1 0 0,0 0 1,-1 0-1,1-1 0,0 1 0,-1 0 1,1-1-1,0 1 0,0-1 0,-1 1 0,1-1 1,0 0-1,2 0 0,54 1 207,-54-1-195,4-2-9,1 0 0,-1 0 0,0 0 0,1-1 0,-2-1 0,1 1 0,0-1 0,-1-1 0,1 1 0,-1-1 0,0-1 0,-1 1 1,0-1-1,1 0 0,7-11 0,-4 5 110,-1 1 0,-1-1-1,0 0 1,-1-1 0,0 1 0,-1-2 0,0 1 0,6-23 0,-13 21 594,-10 26-494,-12 26-68,19-29-67,1 1 0,-1 0 1,1-1-1,1 1 0,0 0 0,0 0 1,1 0-1,0 1 0,0-1 1,2 16-1,-1-21-108,1-1 1,-1 0-1,1 0 1,0 0-1,0 0 1,1 0-1,-1 0 1,0 0 0,1 0-1,0-1 1,0 1-1,0 0 1,0-1-1,0 0 1,0 1-1,1-1 1,-1 0-1,1 0 1,-1 0-1,1 0 1,0-1-1,0 1 1,-1-1-1,1 0 1,0 0 0,1 0-1,-1 0 1,0 0-1,0-1 1,0 1-1,0-1 1,1 0-1,3 0 1,1 1-250,0-1 0,1 0 0,-1-1 0,0 1 0,0-1 0,10-3 0,-14 2 260,0 0 1,-1 1-1,1-1 1,-1 0-1,0-1 1,1 1-1,-1-1 0,0 1 1,0-1-1,-1 0 1,1 0-1,-1 0 1,1-1-1,2-5 0,0 1 112,0 2 2,-1-1 0,0 0 0,0 1 0,-1-2 0,0 1 1,0 0-1,0 0 0,-1-1 0,1-8 0,-4 16-91,1-1 0,-1 1 0,1-1 0,-1 1 0,1-1 0,-1 1-1,0-1 1,1 1 0,-1-1 0,0 1 0,0 0 0,1-1 0,-1 1 0,0 0 0,0 0-1,1-1 1,-1 1 0,0 0 0,0 0 0,0 0 0,1 0 0,-1 0 0,0 0 0,0 0-1,0 0 1,1 1 0,-1-1 0,0 0 0,0 0 0,1 1 0,-2-1 0,-28 9 88,24-4-15,0-1 0,0 2 0,0-1 1,1 1-1,0-1 0,0 1 0,0 1 1,1-1-1,-8 15 0,11-20-75,0 1-1,0-1 0,1 1 0,-1-1 1,0 1-1,1 0 0,-1-1 1,1 1-1,-1 0 0,1-1 0,0 1 1,0 0-1,0 0 0,0-1 1,0 1-1,0 0 0,0 0 0,0-1 1,1 1-1,-1 0 0,1 0 1,-1-1-1,1 1 0,0-1 1,0 1-1,0 0 0,-1-1 0,1 0 1,1 1-1,-1-1 0,0 1 1,0-1-1,0 0 0,1 0 0,-1 0 1,1 0-1,-1 0 0,1 0 1,-1 0-1,1 0 0,0-1 1,-1 1-1,1-1 0,0 1 0,-1-1 1,1 0-1,0 1 0,3-1 1,4 1-271,0 0 1,1 0-1,-1-1 1,0 0-1,1-1 1,9-1-1,-8-1-1088,-1 1-1,0-2 0,-1 1 0,1-1 1,-1-1-1,1 0 0,-1 0 0,9-8 1,32-29-4662,-20 9 5000,-6 4 3002,-1 0 3307,-23 28-5197,0 1-1,0 0 1,0 0-1,0 0 1,1 0-1,-1-1 1,0 1-1,0 0 1,0 0 0,0 0-1,0-1 1,0 1-1,0 0 1,0 0-1,0 0 1,1 0-1,-1-1 1,0 1 0,0 0-1,0 0 1,0 0-1,1 0 1,-1 0-1,0 0 1,0 0-1,0-1 1,0 1 0,1 0-1,-1 0 1,0 0-1,0 0 1,0 0-1,1 0 1,-1 0-1,0 0 1,0 0 0,0 0-1,1 0 1,-1 0-1,0 0 1,0 0-1,0 0 1,1 0-1,-1 1 1,0-1 0,0 0-1,0 0 1,0 0-1,1 0 1,-1 0-1,0 0 1,0 0-1,0 1 1,0-1 0,0 0-1,1 0 1,-1 0-1,0 0 1,0 0-1,0 1 1,0-1 0,0 0-1,0 0 1,0 0-1,0 1 1,0-1-1,2 23 1212,-11 31-1524,0-34 735,-1 0 0,-25 36 1,-2 4 260,37-76-12477,1 12 9640,2-16-8048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2.263"/>
    </inkml:context>
    <inkml:brush xml:id="br0">
      <inkml:brushProperty name="width" value="0.025" units="cm"/>
      <inkml:brushProperty name="height" value="0.025" units="cm"/>
    </inkml:brush>
  </inkml:definitions>
  <inkml:trace contextRef="#ctx0" brushRef="#br0">0 2 13773,'0'0'13709,"53"-2"-13100,-27 9-353,1 2-160,-2 2 0,-3 0-160,-2 5-384,-2-3-1731,-4-3-3330,0-1-8872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091"/>
    </inkml:context>
    <inkml:brush xml:id="br0">
      <inkml:brushProperty name="width" value="0.025" units="cm"/>
      <inkml:brushProperty name="height" value="0.025" units="cm"/>
    </inkml:brush>
  </inkml:definitions>
  <inkml:trace contextRef="#ctx0" brushRef="#br0">0 48 9673,'0'0'15273,"2"14"-14766,10 144 497,-12-156-975,0 0 1,1 1-1,-1-1 1,1 1-1,-1-1 1,1 0-1,0 0 0,0 1 1,0-1-1,0 0 1,0 0-1,0 0 0,1 0 1,-1 0-1,1 0 1,-1 0-1,1-1 0,2 3 1,-3-4 0,-1 0 0,1 1 0,0-1 0,-1 0 0,1 0 0,-1 0 0,1 0 1,0 1-1,-1-1 0,1 0 0,0 0 0,-1 0 0,1 0 0,-1-1 0,1 1 0,0 0 0,-1 0 0,1 0 0,0 0 0,-1-1 1,1 1-1,-1 0 0,1-1 0,-1 1 0,1-1 0,15-23 519,-10 2-503,-1 0 0,0 0 1,-2 0-1,-1-1 0,0-39 0,-1 64-74,-1 1-1,1-1 0,0 0 0,0 1 0,0-1 0,1 0 0,-1 0 0,0 1 1,1-1-1,0 0 0,-1-1 0,1 1 0,0 0 0,0 0 0,4 2 0,-2 0 34,1-1-1,0 0 0,0 0 0,0 0 1,0-1-1,8 4 0,-5-5 3,-1 1 0,1-1 0,0-1 0,0 1 0,0-1 0,0 0 0,-1-1 0,1 0 0,0-1 0,-1 1 1,1-1-1,0-1 0,12-5 0,-16 6-4,0 0 0,0 0 1,0-1-1,0 1 0,-1-1 1,1 0-1,-1 0 0,0-1 1,1 1-1,-2-1 0,1 1 0,0-1 1,-1 0-1,1 0 0,-1 0 1,0 0-1,-1 0 0,1-1 1,-1 1-1,0-1 0,0 1 1,0-1-1,0 1 0,-1-8 1,0 12-4,0-1 0,0 1 0,0-1 0,0 1 0,0-1 0,0 1 0,0-1 0,0 1 0,0-1 0,0 1 0,-1-1 0,1 1 0,0 0 0,0-1 0,0 1 0,-1-1 1,1 1-1,0 0 0,-1-1 0,1 1 0,0-1 0,-1 1 0,1 0 0,-1-1 0,1 1 0,0 0 0,-1 0 0,1 0 0,-1-1 0,1 1 0,-1 0 0,0 0 1,-20 2-45,-17 19-32,32-14 99,-1 0-1,2 0 1,-1 1 0,1 0-1,0 0 1,0 0 0,1 0 0,0 1-1,1 0 1,0 0 0,0 0-1,1 0 1,0 0 0,0 0-1,1 13 1,1-21-18,0 0 1,0 0-1,0 0 0,0 0 0,0 1 1,1-1-1,-1 0 0,1 0 0,-1 0 0,1 0 1,-1 0-1,1 0 0,-1 0 0,1 0 1,0 0-1,0 0 0,0 0 0,-1 0 1,1-1-1,0 1 0,0 0 0,2 1 1,32 8 88,41-10-1377,-71-1 920,4 0-710,1 0 0,-1-1 0,0 0 0,0-1 0,0 0 0,0 0 0,-1-1 0,9-5 0,9-6-5600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493"/>
    </inkml:context>
    <inkml:brush xml:id="br0">
      <inkml:brushProperty name="width" value="0.025" units="cm"/>
      <inkml:brushProperty name="height" value="0.025" units="cm"/>
    </inkml:brush>
  </inkml:definitions>
  <inkml:trace contextRef="#ctx0" brushRef="#br0">105 0 15214,'0'0'5558,"-8"3"-4026,2 0-1281,0 0 0,0 0 1,0 1-1,1 0 1,-1 0-1,1 0 0,0 0 1,0 1-1,0 0 0,0 0 1,1 0-1,0 1 0,0 0 1,1-1-1,0 1 0,0 1 1,0-1-1,0 0 0,1 1 1,0-1-1,1 1 0,-1-1 1,0 9-1,2-13-216,0 1-1,-1-1 1,1 1 0,0-1-1,1 1 1,-1-1-1,0 1 1,1-1 0,-1 1-1,1-1 1,0 0 0,-1 1-1,1-1 1,1 0-1,-1 1 1,0-1 0,0 0-1,1 0 1,-1 0 0,1 0-1,2 2 1,-1-2-13,0-1 0,0 0 0,1 1 0,-1-1 0,0 0 1,0-1-1,1 1 0,-1 0 0,1-1 0,-1 0 0,1 0 0,-1 0 1,0 0-1,1-1 0,6-1 0,-4 0-38,0 0 0,0-1 0,0 0 0,0 0 0,0 0 0,0-1-1,-1 0 1,0 0 0,0-1 0,0 1 0,0-1 0,-1 0 0,0 0 0,0-1 0,6-10 0,-4 8-22,-1-1 0,0 0 0,-1 0 1,0 0-1,0-1 0,-1 0 0,0 1 0,-1-1 0,2-19 1,-25 51-236,-2 33 478,22-52-166,0 0 0,0 0 0,0 1 0,0-1-1,1 0 1,0 1 0,-1-1 0,1 0 0,1 1 0,-1-1 0,0 0 0,1 1 0,0-1 0,-1 0 0,3 5 0,-2-7-73,1 0 0,-1 0 0,0 0 0,0 0 0,1 0 0,-1 0 0,1-1 0,-1 1 0,1-1 0,-1 1 1,1-1-1,-1 1 0,1-1 0,-1 0 0,1 0 0,0 0 0,-1 0 0,1 0 0,-1 0 0,1 0 0,2-1 0,38-7-6274,-37 7 3909,7-2-3207,-2 0-2268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3.851"/>
    </inkml:context>
    <inkml:brush xml:id="br0">
      <inkml:brushProperty name="width" value="0.025" units="cm"/>
      <inkml:brushProperty name="height" value="0.025" units="cm"/>
    </inkml:brush>
  </inkml:definitions>
  <inkml:trace contextRef="#ctx0" brushRef="#br0">45 1 11435,'0'0'12070,"-3"11"-10746,-9 34-141,2-1 0,2 2 0,2-1 0,0 56 0,7-97-1238,-1-1 1,1 1-1,0-1 1,0 1-1,0-1 1,1 0-1,-1 0 1,1 1-1,-1-1 1,1 0-1,0 0 1,5 4-1,-7-6-147,1 0-1,0 0 0,0-1 0,0 1 1,0 0-1,0-1 0,0 1 0,0 0 1,0-1-1,1 1 0,-1-1 0,0 1 0,0-1 1,0 0-1,1 0 0,1 1 0,-2-2-225,0 1 0,0 0 0,1 0 0,-1-1 0,0 1 0,0-1 0,0 1 0,0-1 0,0 1 0,1-1 0,-1 0 0,0 0 0,0 1 0,-1-1 0,1 0 0,0 0 0,0 0 0,0 0 0,1-2 0,11-19-8632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179"/>
    </inkml:context>
    <inkml:brush xml:id="br0">
      <inkml:brushProperty name="width" value="0.025" units="cm"/>
      <inkml:brushProperty name="height" value="0.025" units="cm"/>
    </inkml:brush>
  </inkml:definitions>
  <inkml:trace contextRef="#ctx0" brushRef="#br0">9 55 14798,'0'0'8184,"9"7"-6716,-3-2-1267,0-1 0,1 1-1,0-2 1,0 1 0,0-1 0,0 0 0,0-1 0,14 4 0,-16-5-169,0 0 1,0 0 0,0-1-1,1 0 1,-1 0 0,0 0 0,0-1-1,0 1 1,0-1 0,0 0 0,0-1-1,0 1 1,0-1 0,0 0 0,-1 0-1,1-1 1,5-3 0,-8 5-16,-1 0 1,1 0 0,-1 0-1,1 0 1,-1 0 0,1-1-1,-1 1 1,0-1 0,0 1-1,0 0 1,0-1 0,0 0-1,0 1 1,0-1 0,0 0-1,-1 1 1,1-1 0,0 0-1,-1 0 1,0 1 0,1-1-1,-1 0 1,0 0 0,0 0-1,0 0 1,0 0 0,0 1-1,-1-1 1,0-3 0,0 3 3,0 0 0,0 0 0,-1 0 1,1 0-1,-1 0 0,0 1 1,1-1-1,-1 1 0,0-1 1,0 1-1,0-1 0,0 1 0,0 0 1,0 0-1,0 0 0,0 0 1,0 0-1,-1 1 0,1-1 1,0 1-1,-1-1 0,-4 1 0,0 0 6,0 1-1,1-1 1,-1 1 0,0 1-1,0-1 1,0 1-1,1 1 1,-1-1-1,1 1 1,-1 0-1,1 0 1,0 1-1,0 0 1,1 0-1,-1 0 1,1 1 0,0 0-1,0 0 1,1 0-1,-1 0 1,1 1-1,0 0 1,0 0-1,1 0 1,0 0-1,0 1 1,1-1-1,-1 1 1,1 0 0,1-1-1,-1 1 1,1 0-1,0 0 1,1 13-1,0-18-75,0 0-1,1-1 1,-1 1-1,1 0 0,0 0 1,-1 0-1,1 0 1,0-1-1,0 1 1,0 0-1,0-1 1,0 1-1,0-1 0,1 1 1,-1-1-1,0 0 1,1 1-1,-1-1 1,1 0-1,0 0 1,-1 0-1,1 0 1,0 0-1,-1-1 0,1 1 1,0 0-1,0-1 1,3 1-1,2 1-998,0-1-1,0 0 1,1-1-1,-1 0 1,1 0-1,8-1 1,15-5-6639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551"/>
    </inkml:context>
    <inkml:brush xml:id="br0">
      <inkml:brushProperty name="width" value="0.025" units="cm"/>
      <inkml:brushProperty name="height" value="0.025" units="cm"/>
    </inkml:brush>
  </inkml:definitions>
  <inkml:trace contextRef="#ctx0" brushRef="#br0">131 0 16656,'0'0'10426,"-7"5"-11200,6-4 765,-1 0-33,1 0 0,0-1 1,-1 1-1,1 0 0,0 0 0,-1 0 0,1 0 1,0 0-1,0 1 0,0-1 0,0 0 0,0 0 1,0 1-1,0-1 0,0 1 0,1-1 0,-1 0 0,1 1 1,-1 0-1,1-1 0,-1 1 0,1-1 0,0 1 1,0-1-1,0 1 0,-1 0 0,2-1 0,-1 1 1,0 0-1,0-1 0,0 1 0,1-1 0,-1 1 1,1-1-1,0 1 0,-1-1 0,1 1 0,0-1 1,0 0-1,0 1 0,-1-1 0,2 0 0,-1 1 1,2 1-1,3 3-181,0 1 1,0-1 0,1 0-1,13 9 1,21 22-1266,-40-36 1491,0 0 1,0 0-1,-1 0 0,1 0 1,0 0-1,-1 0 0,1 0 0,-1 0 1,1 1-1,-1-1 0,0 0 1,1 0-1,-1 0 0,0 0 1,0 1-1,0-1 0,0 0 1,0 0-1,0 1 0,0-1 0,0 0 1,-1 0-1,1 0 0,0 0 1,-1 1-1,0 1 0,-1-1 79,0 1 0,0-1 0,0 0 0,0 0-1,0 0 1,-1 0 0,1 0 0,0 0 0,-1 0-1,-4 1 1,-7 4 261,1-2-1,-1 0 1,-20 5 0,-33-2-2046,34-7-2739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4.894"/>
    </inkml:context>
    <inkml:brush xml:id="br0">
      <inkml:brushProperty name="width" value="0.025" units="cm"/>
      <inkml:brushProperty name="height" value="0.025" units="cm"/>
    </inkml:brush>
  </inkml:definitions>
  <inkml:trace contextRef="#ctx0" brushRef="#br0">71 0 11339,'0'0'2114,"-36"60"-449,25-31-1569,3-2-64,3 1-32,0-2-512,4-5-1186,1-4-608,-1-5-480,-2-7-2628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100"/>
    </inkml:context>
    <inkml:brush xml:id="br0">
      <inkml:brushProperty name="width" value="0.025" units="cm"/>
      <inkml:brushProperty name="height" value="0.025" units="cm"/>
    </inkml:brush>
  </inkml:definitions>
  <inkml:trace contextRef="#ctx0" brushRef="#br0">131 14 13229,'0'0'7052,"-9"-2"-6375,3 1-633,0 0 0,0 0-1,-1 0 1,1 1-1,0 0 1,-11 1-1,14 0-43,0 0 1,0 0-1,0 0 0,0 0 0,0 0 1,0 1-1,0-1 0,1 1 0,-1 0 1,1 0-1,-1 0 0,1 0 1,0 0-1,0 1 0,0-1 0,0 1 1,0-1-1,-2 5 0,1-2 47,1 0-1,0-1 1,-1 1-1,2 0 1,-1 0 0,1 0-1,0 0 1,0 1-1,0-1 1,0 0-1,1 10 1,0-13-13,1 0-1,-1 0 1,0 0 0,1 0 0,0 0-1,-1 0 1,1-1 0,0 1-1,0 0 1,0 0 0,0-1-1,0 1 1,0 0 0,0-1-1,1 1 1,-1-1 0,0 0 0,1 1-1,0-1 1,-1 0 0,1 0-1,0 0 1,-1 0 0,1 0-1,0 0 1,0-1 0,0 1 0,0 0-1,-1-1 1,1 0 0,0 1-1,4-1 1,1 1 35,0-1-1,1 0 1,-1 0-1,0-1 1,1 1 0,-1-2-1,0 1 1,0-1-1,1 0 1,-1 0 0,-1-1-1,11-5 1,-13 5-9,-1 1 1,1-1 0,-1 0 0,0 0 0,0 0 0,0 0-1,0 0 1,0-1 0,-1 1 0,0-1 0,1 0-1,-1 0 1,-1 0 0,1 0 0,-1 0 0,1 0-1,-1 0 1,0-1 0,-1 1 0,1 0 0,-1-1-1,0-5 1,0 7-70,1 0 0,-2 0 0,1 0-1,0 0 1,-1 1 0,1-1 0,-1 0-1,0 0 1,0 1 0,-2-5 0,3 6-113,-1-1 1,0 1 0,-1 0-1,1 0 1,0 0-1,0 0 1,0 1 0,-1-1-1,1 0 1,0 0-1,-1 1 1,1-1 0,0 1-1,-1-1 1,1 1 0,-1-1-1,1 1 1,-1 0-1,1 0 1,-1 0 0,1 0-1,-3 0 1,4 0 44,0 0 1,0 0 0,0 0-1,0 0 1,0 1-1,-1-1 1,1 0 0,0 0-1,0 0 1,0 0-1,0 0 1,0 0 0,0 1-1,-1-1 1,1 0-1,0 0 1,0 0 0,0 0-1,0 0 1,0 1-1,0-1 1,0 0 0,0 0-1,0 0 1,0 0-1,0 1 1,0-1 0,0 0-1,0 0 1,0 0-1,0 0 1,0 1 0,0-1-1,0 0 1,0 0-1,0 0 1,0 0 0,0 1-1,0-1 1,0 0-1,1 0 1,-1 0 0,0 0-1,0 0 1,0 1-1,0-1 1,0 0 0,0 0-1,0 0 1,1 0-1,-1 0 1,0 0 0,0 0-1,0 0 1,0 0-1,1 1 1,-1-1-1,0 0 1,0 0 0,0 0-1,1 0 1,11 8-3739,4-7-392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267"/>
    </inkml:context>
    <inkml:brush xml:id="br0">
      <inkml:brushProperty name="width" value="0.025" units="cm"/>
      <inkml:brushProperty name="height" value="0.025" units="cm"/>
    </inkml:brush>
  </inkml:definitions>
  <inkml:trace contextRef="#ctx0" brushRef="#br0">1 95 9577,'9'-8'3337,"1"-2"-2630,0 2 0,1-1 1,-1 1-1,2 1 0,-1 0 1,1 1-1,0 0 0,0 1 1,1 0-1,0 1 0,25-6 1,-33 10-608,1-1 1,0 1-1,0 0 1,-1 0-1,1 1 1,0-1 0,-1 1-1,1 0 1,-1 1-1,1 0 1,9 4-1,-12-5-80,-1 1 0,0 0 0,0 0 0,-1 0 0,1 0-1,0 0 1,0 0 0,-1 0 0,0 0 0,1 1-1,-1-1 1,0 1 0,0-1 0,0 1 0,0-1-1,-1 1 1,1 0 0,-1-1 0,0 1 0,1 0 0,-1-1-1,0 1 1,-1 0 0,1-1 0,0 1 0,-1-1-1,-1 5 1,0 1 89,-1 0 0,-1-1-1,1 1 1,-1-1 0,-1 0 0,1 0-1,-1 0 1,-1-1 0,1 0-1,-1 0 1,0 0 0,0 0 0,-1-1-1,-10 6 1,-22 23 91,38-33-184,18-1-950,21-1-115,-27-1 868,-1 2-1,1-1 0,0 1 0,0 1 1,-1-1-1,1 2 0,-1 0 1,1 0-1,-1 1 0,0 0 0,1 1 1,10 5-1,-20-8 198,1 0 0,-1 0-1,1 0 1,-1 0 0,0 0 0,0 0 0,1 0-1,-1 0 1,0 0 0,0 1 0,0-1 0,0 0 0,-1 1-1,1-1 1,0 1 0,-1-1 0,1 1 0,0-1-1,-1 1 1,0 0 0,1-1 0,-1 1 0,0-1 0,0 1-1,0 2 1,-1-2 109,0 1 1,0 0-1,0 0 0,0-1 0,0 1 0,-1-1 0,1 1 1,-1-1-1,0 0 0,0 0 0,0 1 0,0-1 1,-2 2-1,-10 6 602,1-1 1,-1 1 0,-26 11 0,40-21-726,-91 40 1727,83-37-1678,-1-1 0,0 1 0,1-1 0,-1-1 0,0 1 0,-1-2 0,1 1 0,-15-2 0,24 1-81,0 0 0,-1 0 0,1 0 0,0 0 1,-1 0-1,1 0 0,-1 0 0,1-1 0,0 1 0,-1 0 0,1 0 0,0 0 0,-1 0 0,1-1 0,0 1 0,-1 0 0,1 0 0,0-1 0,0 1 0,-1 0 0,1 0 0,0-1 0,0 1 0,0 0 0,-1-1 0,1 1 0,0 0 0,0-1 0,0 1 0,0 0 0,0-1 0,-1 1 0,1-1 0,0 1 0,0 0 0,0-1 0,8-16-1847,17-10-1831,5 5-322,5-2-2766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608"/>
    </inkml:context>
    <inkml:brush xml:id="br0">
      <inkml:brushProperty name="width" value="0.025" units="cm"/>
      <inkml:brushProperty name="height" value="0.025" units="cm"/>
    </inkml:brush>
  </inkml:definitions>
  <inkml:trace contextRef="#ctx0" brushRef="#br0">56 1 13453,'0'0'4612,"-13"53"-2082,1-25-1569,0 3-32,1-2-416,4-4-321,6-3-128,1-5-64,5-9-705,14-8-1409,5 0-1697,-1-16-3364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5.984"/>
    </inkml:context>
    <inkml:brush xml:id="br0">
      <inkml:brushProperty name="width" value="0.025" units="cm"/>
      <inkml:brushProperty name="height" value="0.025" units="cm"/>
    </inkml:brush>
  </inkml:definitions>
  <inkml:trace contextRef="#ctx0" brushRef="#br0">272 77 11819,'0'0'5638,"-15"49"-3877,11-28-1024,4 3-417,0-1-192,0 1-96,0 0 0,0-1-384,0 1-225,-4-3-319,-1-4-257,-2-4-1538,0-5-1825</inkml:trace>
  <inkml:trace contextRef="#ctx0" brushRef="#br0" timeOffset="1">1 45 10154,'0'0'2274,"12"-6"299,1-1-2254,-1 2 0,1-1 0,1 2 0,-1 0 0,0 0 1,1 1-1,0 1 0,25-1 0,-19 3-251,1 1 0,-1 1 0,37 8 0,-51-9-61,-1 0 1,0 0-1,0 1 0,0 0 0,0 0 0,0 1 1,0-1-1,0 1 0,-1 0 0,0 0 0,1 1 1,-1-1-1,0 1 0,0 0 0,-1 0 0,1 0 1,-1 1-1,0-1 0,4 10 0,-6-12 40,0 0 0,0 0 0,0 0 0,-1 0 0,1 0-1,-1 1 1,0-1 0,0 0 0,0 0 0,0 1 0,0-1-1,0 0 1,0 0 0,-1 1 0,1-1 0,-1 0 0,0 0-1,1 0 1,-1 0 0,0 0 0,0 0 0,-2 3 0,0-2 150,0 0 1,-1 0 0,1 0 0,0 0-1,-1-1 1,1 1 0,-1-1-1,0 0 1,0 0 0,0-1 0,-5 2-1,-7 2 498,0-2 0,0 1 0,-1-2-1,-32 1 1,40-3-945,-15-1-445,23 1 483,1 0-1,0 0 1,-1 0-1,1-1 1,0 1-1,-1 0 1,1 0-1,-1 0 1,1-1-1,0 1 1,0 0 0,-1 0-1,1-1 1,0 1-1,-1 0 1,1-1-1,0 1 1,0 0-1,0-1 1,-1 1-1,1-1 1,0 1-1,0 0 1,0-1 0,0 1-1,0 0 1,0-1-1,-1 1 1,1-1-1,0-5-7367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6.639"/>
    </inkml:context>
    <inkml:brush xml:id="br0">
      <inkml:brushProperty name="width" value="0.025" units="cm"/>
      <inkml:brushProperty name="height" value="0.025" units="cm"/>
    </inkml:brush>
  </inkml:definitions>
  <inkml:trace contextRef="#ctx0" brushRef="#br0">150 85 12172,'0'0'10292,"-8"-6"-9000,-29-17-449,35 22-814,1 0-1,-1 1 0,1-1 1,-1 1-1,1-1 0,-1 1 1,0 0-1,1 0 0,-1-1 1,0 1-1,1 0 0,-1 1 0,1-1 1,-1 0-1,0 0 0,1 1 1,-1-1-1,1 1 0,-1-1 1,0 1-1,1 0 0,0-1 1,-1 1-1,1 0 0,-1 0 1,1 0-1,0 0 0,0 0 1,0 1-1,-1-1 0,1 0 1,-1 3-1,0-2-11,0 1 0,0 0 0,1-1 0,-1 1 0,1 0 0,0 0 0,0 0 0,0 0 0,0 0 0,0 0 1,1 0-1,-1 0 0,1 0 0,0 5 0,0-7-11,0-1 0,1 1 0,-1 0-1,1-1 1,0 1 0,-1 0 0,1-1 0,-1 1 0,1-1 0,0 1 0,-1-1 0,1 1 0,0-1 0,0 0 0,-1 1 0,1-1 0,0 0 0,0 0 0,-1 1 0,1-1-1,0 0 1,0 0 0,0 0 0,0 0 0,28 2 67,-21-2-118,2 0-297,-1 1 0,0 0 0,1 1 0,-1 0 1,0 0-1,0 1 0,0 0 0,0 1 0,-1 0 0,16 9 0,-21-10 290,0-1-1,0 1 0,-1 0 0,1 0 0,-1-1 1,0 2-1,1-1 0,-2 0 0,1 0 1,0 1-1,-1-1 0,1 1 0,-1-1 0,0 1 1,0 0-1,0-1 0,-1 1 0,1 0 0,-1 0 1,0-1-1,0 1 0,0 0 0,-1 0 0,1 0 1,-1-1-1,0 1 0,0 0 0,0-1 0,-1 1 1,-1 3-1,-2 4 180,-1 1 0,0-1 0,-1 0 0,-1-1 0,1 1 0,-2-2 0,1 1 0,-19 15 1,21-19 125,0-1 1,0-1 0,0 1 0,-1-1 0,1 0-1,-1 0 1,0-1 0,0 0 0,-1 0 0,1-1 0,-1 0-1,1 0 1,-1 0 0,1-1 0,-15 0 0,21-1-237,0 0 1,0 0-1,0 0 1,0-1-1,0 1 1,0 0-1,0-1 1,0 1-1,0 0 1,0-1-1,0 1 1,0-1-1,1 0 1,-1 1-1,0-1 1,0 0-1,0 1 1,1-1-1,-1 0 1,1 0-1,-1 0 1,0 0-1,1 1 1,-1-1-1,1 0 1,-1-1-1,1-1 1,-1 0 0,1 1 0,-1-1 0,1 0 0,0 0 0,0 1 0,0-1 0,1 0 0,0-5 0,1 1-20,0 0 1,1 0-1,0 0 0,0 0 1,0 0-1,8-11 0,6 0-17,2 1 0,0 0 0,1 1 0,0 1 0,1 1 0,39-19 0,-37 22-16,-1-2 1,0 0 0,-1-2-1,-1 0 1,0-1 0,23-26 0,-41 40 28,1-1 1,-1 0-1,0 0 1,0 0 0,-1 0-1,1 0 1,0 0-1,-1-1 1,0 1 0,0 0-1,0-1 1,0 1-1,-1-1 1,1-5-1,-1 8 4,0 0 0,0 0 0,0 0 0,-1 1 0,1-1 0,0 0 0,0 0 0,-1 1-1,1-1 1,0 0 0,-1 1 0,1-1 0,-1 0 0,1 1 0,-1-1 0,0 0 0,1 1-1,-1-1 1,1 1 0,-1-1 0,0 1 0,1 0 0,-1-1 0,-1 0 0,0 1-1,0-1 0,-1 1 0,1 0 0,0 0 0,-1-1 1,1 1-1,0 1 0,-1-1 0,1 0 0,0 1 0,-1-1 1,-2 2-1,-3 2-8,0 0 0,0 0 1,1 1-1,0 0 0,0 1 1,0 0-1,0 0 0,1 0 1,0 1-1,1 0 0,-1 0 1,1 0-1,1 0 0,-1 1 1,1 0-1,1 0 0,-1 0 1,1 1-1,1-1 0,-3 15 1,4-22-99,1 0 1,0 0 0,0 0-1,0 0 1,0 0 0,0 0 0,0 0-1,1 0 1,-1 0 0,0 0-1,0 0 1,1 0 0,-1 0-1,0 0 1,1 0 0,-1 0 0,1 0-1,-1-1 1,1 1 0,0 0-1,-1 0 1,1-1 0,0 1-1,-1 0 1,1-1 0,0 1 0,0-1-1,0 1 1,0-1 0,1 1-1,32 3-8582,-33-4 8194,24 0-11514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7.012"/>
    </inkml:context>
    <inkml:brush xml:id="br0">
      <inkml:brushProperty name="width" value="0.025" units="cm"/>
      <inkml:brushProperty name="height" value="0.025" units="cm"/>
    </inkml:brush>
  </inkml:definitions>
  <inkml:trace contextRef="#ctx0" brushRef="#br0">156 1 14542,'0'0'2776,"-12"-1"-353,2 1-1980,0 1-1,0 0 1,0 1-1,0 0 0,0 0 1,-14 6-1,21-7-374,0 0 0,-1 0 0,1 1-1,0 0 1,0-1 0,0 1 0,0 0 0,0 0-1,0 1 1,1-1 0,-1 0 0,1 1 0,-1 0-1,1-1 1,0 1 0,0 0 0,0 0 0,0 1-1,1-1 1,0 0 0,-1 0 0,1 1-1,0-1 1,0 1 0,1-1 0,-1 6 0,1-8-69,0 0 0,1-1 1,-1 1-1,0 0 1,1-1-1,-1 1 0,0 0 1,1-1-1,-1 1 0,1 0 1,0-1-1,-1 1 1,1-1-1,-1 1 0,1-1 1,0 1-1,-1-1 0,1 0 1,0 1-1,0-1 1,-1 0-1,1 1 0,0-1 1,0 0-1,-1 0 0,1 0 1,0 0-1,0 0 1,0 0-1,0 0 0,34 1-310,-24-1 49,27 1-718,-24-2 164,0 0 1,0 1 0,0 1 0,-1 1 0,1 0-1,0 0 1,0 2 0,23 8 0,-37-12 882,1 1 0,0-1 0,-1 0 0,1 1 0,0 0 0,-1-1 0,1 1 0,-1-1 0,1 1 0,-1 0 0,1-1 0,-1 1 0,1 0 0,-1-1 0,0 1 0,1 0-1,-1 0 1,0-1 0,0 1 0,1 0 0,-1 0 0,0 0 0,0-1 0,0 1 0,0 0 0,0 0 0,0 0 0,0 0 0,-1-1 0,1 1 0,0 0 0,0 0 0,-1-1 0,1 1 0,0 0 0,-1 0 0,1-1 0,0 1 0,-1 0 0,1-1 0,-1 1 0,0 0 0,1-1 0,-1 1 0,1-1 0,-1 1 0,0-1 0,1 1 0,-1-1 0,0 0 0,-1 1 0,-40 25 3083,41-25-3131,-14 7 416,0 0 1,0-1 0,-1-1 0,0 0-1,0-2 1,-1 1 0,-33 3 0,50-8-508,0 0 1,-1 0 0,1 0 0,0 0 0,0 0 0,-1 0 0,1 0 0,0 0 0,0 0 0,-1 0 0,1-1 0,0 1 0,-1 0 0,1 0 0,0 0 0,0 0 0,0 0-1,-1-1 1,1 1 0,0 0 0,0 0 0,-1 0 0,1-1 0,0 1 0,0 0 0,0 0 0,0-1 0,0 1 0,-1 0 0,1 0 0,0-1 0,0 1 0,0 0 0,0 0-1,0-1 1,0 1 0,0 0 0,0-1 0,0 1 0,0 0 0,5-17-2593,12-13-3231,5 1-2571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7:07.883"/>
    </inkml:context>
    <inkml:brush xml:id="br0">
      <inkml:brushProperty name="width" value="0.025" units="cm"/>
      <inkml:brushProperty name="height" value="0.025" units="cm"/>
    </inkml:brush>
  </inkml:definitions>
  <inkml:trace contextRef="#ctx0" brushRef="#br0">51 1 12268,'0'0'6352,"-1"9"-4067,-21 129 2700,12-88-4387,2 1 0,-1 62 1,26-145 95,-11 11-775,-1 0 1,3-30-1,-2 13-692,-3 29 141,0 8-193,0 5 800,0-1 0,0 1 0,0-1 0,1 0-1,0 0 1,-1 0 0,1 0 0,0-1 0,0 0 0,0 1 0,1-1-1,-1-1 1,0 1 0,1-1 0,-1 0 0,1 0 0,0 0 0,-1 0-1,1-1 1,0 0 0,-1 0 0,1 0 0,0 0 0,5-2 0,-6 1 31,0 0 0,0 0 0,-1 0 0,1 0 0,-1-1 0,1 1 0,-1-1-1,0 0 1,0 0 0,1 0 0,-1 0 0,-1-1 0,1 1 0,0-1 0,-1 0 0,1 0 0,-1 0 0,0 0 0,0 0 0,0 0 0,0-1 0,0 1 0,-1 0 0,0-1 0,0 0 0,0 1 0,0-1 0,0 0 0,-1 1 0,1-5 0,-1 7 13,0-1 0,0 1 0,0 0 0,0 0-1,0-1 1,0 1 0,0 0 0,0 0 0,0-1 0,-1 1-1,1 0 1,0 0 0,-1 0 0,1-1 0,-1 1 0,0 0 0,1 0-1,-1 0 1,0 0 0,0 0 0,1 0 0,-1 0 0,0 1 0,0-1-1,0 0 1,-2-1 0,1 2-23,1 0-1,0 0 0,0 0 0,0 0 1,0 0-1,-1 0 0,1 0 1,0 1-1,0-1 0,0 0 1,0 1-1,0-1 0,0 1 1,0 0-1,-1-1 0,2 1 1,-1-1-1,0 1 0,0 0 1,0 0-1,0 0 0,0 0 1,1 0-1,-1-1 0,0 1 1,1 1-1,-1-1 0,0 2 1,-3 2 72,1 2 0,-1-1 0,2 0 0,-1 1 0,1-1 0,0 1 0,0-1 0,0 1 0,1 0 0,0 0 0,1 0-1,0 0 1,0 0 0,1 10 0,0-15-57,0-1 0,0 1 0,0-1-1,0 1 1,1-1 0,-1 0 0,0 0 0,1 1-1,-1-1 1,0 0 0,1 0 0,0 0-1,-1 0 1,1-1 0,-1 1 0,1 0-1,0-1 1,0 1 0,-1-1 0,1 1-1,0-1 1,0 0 0,0 0 0,-1 0-1,1 0 1,0 0 0,3-1 0,52-7 66,14-23-262,-60 25 153,-1 0 0,1 1 1,0 0-1,0 1 1,0 1-1,0-1 1,1 2-1,16-3 1,-28 7 45,1 0 0,-1 0 1,1 0-1,-1 0 1,0 0-1,0 0 0,1 0 1,-1 0-1,-1 0 0,1 0 1,0 0-1,-1 2 1,-7 19 372,6-20-283,1 0 1,0-1-1,0 1 1,0 0-1,0-1 1,0 1-1,0 0 1,1 0-1,0 0 1,-1 0-1,1 0 1,1 4-1,1-6-76,0-1 1,1 0-1,-1 0 0,0-1 1,1 1-1,-1 0 1,0-1-1,1 1 0,-1-1 1,0 0-1,0 0 0,4-2 1,45-31-632,-43 27 450,0 1-1,1 0 0,0 0 0,0 1 0,0 0 0,0 0 0,1 1 1,0 1-1,13-4 0,-22 7 147,-1 0 1,1 0-1,-1 0 0,1 0 1,-1 0-1,0 0 1,1 0-1,-1 1 0,1-1 1,-1 0-1,0 0 0,1 0 1,-1 1-1,0-1 1,1 0-1,-1 0 0,0 1 1,1-1-1,-1 0 1,0 0-1,1 1 0,-1-1 1,0 0-1,0 1 1,1-1-1,-1 1 0,0-1 1,0 0-1,0 1 0,0-1 1,0 1-1,1-1 1,-1 0-1,0 1 0,0-1 1,0 1-1,0-1 1,0 0-1,0 1 0,0-1 1,-1 1-1,1-1 1,0 1-1,-5 29 12,2-3 436,4-26-433,0-1 0,0 1 1,0-1-1,0 0 1,0 1-1,0-1 0,0 0 1,0 0-1,0 0 0,0 1 1,0-1-1,0 0 1,-1 0-1,1 0 0,0-1 1,0 1-1,0 0 1,0 0-1,0 0 0,0-1 1,0 1-1,2-1 0,21-9-489,2-5-605,27-15-1319,-49 28 2274,-1 1-1,0-1 1,1 1 0,0 0-1,-1 0 1,1 0-1,-1 1 1,1-1-1,0 1 1,-1 0 0,1 0-1,6 1 1,-10-1 173,1 0 1,0 1-1,-1-1 0,1 1 1,-1 0-1,1-1 1,-1 1-1,0-1 0,1 1 1,-1 0-1,1-1 1,-1 1-1,0 0 1,0-1-1,1 1 0,-1 0 1,0-1-1,0 1 1,0 0-1,0 0 0,0-1 1,0 1-1,0 0 1,0 0-1,0-1 1,0 1-1,0 0 0,-1-1 1,1 1-1,-1 1 1,-8 30 960,7-25-615,0 6 392,1-3-1352,1-7-3106,4-7-4276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21.183"/>
    </inkml:context>
    <inkml:brush xml:id="br0">
      <inkml:brushProperty name="width" value="0.025" units="cm"/>
      <inkml:brushProperty name="height" value="0.025" units="cm"/>
    </inkml:brush>
  </inkml:definitions>
  <inkml:trace contextRef="#ctx0" brushRef="#br0">36 180 3267,'0'0'3652,"-35"-63"-3620,51 39-161,5-2-831,0 0-1,2 3-192,-4 6-1282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22.639"/>
    </inkml:context>
    <inkml:brush xml:id="br0">
      <inkml:brushProperty name="width" value="0.025" units="cm"/>
      <inkml:brushProperty name="height" value="0.025" units="cm"/>
    </inkml:brush>
  </inkml:definitions>
  <inkml:trace contextRef="#ctx0" brushRef="#br0">12 0 1505,'0'0'2424,"1"9"-214,1 27-617,-2 1-1,-6 46 1,0-5-1540,4 0 0,10 95 1,-2-48-11,-5-102-13,0-1 1,2 1-1,0 0 0,2-1 1,0 0-1,2 0 1,0 0-1,15 29 0,-15-38-14,1-1 0,0 0-1,1 0 1,0-1-1,1 0 1,0 0-1,1-1 1,0-1 0,0 0-1,1 0 1,0-1-1,1-1 1,0 0-1,19 8 1,-17-10-31,1 0-1,-1-1 1,1-1-1,0 0 1,0-2 0,1 1-1,20-2 1,119-16-189,-60 4 147,463-19 520,-79 7-94,812-10-272,-1025 50-15,21 0-31,74-36-177,5 0 2131,-361 19-1978,0 0-1,0 0 0,0-1 1,0 0-1,-1 0 1,1 0-1,-1-1 1,1 0-1,-1 0 1,0 0-1,0 0 0,0-1 1,0 0-1,-1 0 1,0 0-1,0-1 1,0 1-1,0-1 1,-1 0-1,5-8 1,-1 3-23,-1-1 1,-1 1 0,0-1 0,-1 0-1,0-1 1,0 1 0,-1-1 0,-1 1 0,3-24-1,-6 24 12,0-1 0,-1 1 0,0-1 0,-1 1-1,0 0 1,-1 0 0,0 0 0,-1 0 0,0 1-1,0 0 1,-1 0 0,-1 0 0,-9-11 0,-11-21 3,17 24-23,1-1 0,0-1 0,2 0 0,-6-21 0,8 22 12,-1 0 0,-1 0 1,-1 1-1,-14-26 0,18 38-1,-1 0-1,1 1 1,-1-1 0,0 1 0,-1 1 0,1-1-1,-1 1 1,0-1 0,0 2 0,0-1-1,-1 1 1,1 0 0,-12-4 0,-7 0 80,0 1 0,-40-4 0,42 7 65,0-1-1,0 0 0,-23-9 0,21 4-127,-1 2 0,0 1 1,-1 1-1,-44-3 1,-114 5 31,72 3-47,-1142 24-335,326 22-520,-15 0 1105,890-42-245,-146 19 63,197-23-78,1 0-35,1 0-1,-1 0 0,1 1 1,-1-1-1,1 0 0,-1 1 0,1-1 1,-1 1-1,1-1 0,-1 1 0,1-1 1,0 1-1,-1 0 0,1 0 1,0 0-1,-1 0 0,1 0 0,0 0 1,0 0-1,0 0 0,0 0 1,0 1-1,0-1 0,0 2 0,1-3-61,0 0 1,0 1-1,0-1 0,0 0 0,0 0 0,0 1 0,0-1 0,0 0 0,0 0 0,0 0 0,0 1 1,0-1-1,0 0 0,0 0 0,1 1 0,-1-1 0,0 0 0,0 0 0,0 0 0,0 0 0,1 1 0,-1-1 1,0 0-1,0 0 0,0 0 0,1 0 0,-1 0 0,0 0 0,0 1 0,0-1 0,1 0 0,-1 0 1,0 0-1,0 0 0,1 0 0,-1 0 0,0 0 0,0 0 0,1 0 0,-1 0 0,0 0 0,0 0 1,0 0-1,1 0 0,-1 0 0,0 0 0,0-1 0,1 1 0,-1 0 0,0 0 0,0 0 0,0 0 1,1 0-1,-1 0 0,0-1 0,16-3-5193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0.704"/>
    </inkml:context>
    <inkml:brush xml:id="br0">
      <inkml:brushProperty name="width" value="0.025" units="cm"/>
      <inkml:brushProperty name="height" value="0.025" units="cm"/>
    </inkml:brush>
  </inkml:definitions>
  <inkml:trace contextRef="#ctx0" brushRef="#br0">1 1532 8360,'0'0'8878,"7"-11"-7923,58-75 406,140-142 0,-103 119-976,-35 36-257,651-690 305,-648 695-85,2 2 1,84-58 0,-152 121-689,-6 3-75,-17 7-626,-28 16-1754,2 1-851,-7 4-1607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1.078"/>
    </inkml:context>
    <inkml:brush xml:id="br0">
      <inkml:brushProperty name="width" value="0.025" units="cm"/>
      <inkml:brushProperty name="height" value="0.025" units="cm"/>
    </inkml:brush>
  </inkml:definitions>
  <inkml:trace contextRef="#ctx0" brushRef="#br0">430 149 8488,'-105'71'3102,"105"-71"-3071,0 0 0,0 0 0,0 0 1,0-1-1,0 1 0,0 0 1,0 0-1,0 0 0,0 0 1,0 0-1,0 0 0,0 0 0,0 0 1,0 0-1,0 0 0,0 0 1,0 0-1,-1-1 0,1 1 0,0 0 1,0 0-1,0 0 0,0 0 1,0 0-1,0 0 0,0 0 0,0 0 1,0 0-1,0 0 0,-1 0 1,1 0-1,0 0 0,0 0 0,0 0 1,0 0-1,0 0 0,0 0 1,0 0-1,0 0 0,0 0 0,-1 0 1,1 0-1,0 0 0,0 1 1,0-1-1,0 0 0,0 0 1,0 0-1,0 0 0,0 0 0,0 0 1,0 0-1,0 0 0,0 0 1,7-11 644,16-15-73,-14 18-291,105-90 2876,-98 86-2742,0 1-1,1 0 0,0 1 0,1 1 0,25-10 0,-42 19-436,-1-1 0,1 1-1,0 0 1,-1-1 0,1 1 0,0 0 0,-1-1 0,1 1-1,0 0 1,0 0 0,-1 0 0,1 0 0,0 0-1,0 0 1,-1 0 0,1 0 0,0 0 0,0 0 0,-1 0-1,1 0 1,0 0 0,0 1 0,-1-1 0,1 0-1,0 0 1,-1 1 0,1-1 0,0 1 0,-1-1 0,1 1-1,-1-1 1,1 1 0,-1-1 0,1 1 0,-1-1-1,1 1 1,-1 0 0,1-1 0,-1 1 0,1 1 0,-1 1-4,0-1 1,0 1 0,0 0 0,0 0 0,0 0 0,-1 0 0,1 0 0,-1-1 0,0 1 0,-1 3 0,-12 26 62,-2 0 0,-1-1 0,-1-1 0,-33 42 0,25-35-34,-242 312 103,80-107 1477,163-205-733,25-38-876,0 1 1,0 0 0,0 0-1,1 0 1,-1 0 0,0 0-1,0 0 1,0 0 0,1 0 0,-1 0-1,0 0 1,0 0 0,1 0-1,-1 0 1,0 0 0,0 0 0,0 0-1,1 0 1,-1 0 0,0 0-1,0 0 1,0 0 0,1 0-1,-1 0 1,0 0 0,0 1 0,0-1-1,1 0 1,-1 0 0,0 0-1,0 0 1,0 0 0,0 1-1,1-1 1,-1 0 0,0 0 0,0 0-1,0 1 1,0-1 0,0 0-1,0 0 1,0 0 0,0 1-1,0-1 1,0 0 0,0 0 0,0 0-1,0 1 1,0-1 0,0 0-1,0 0 1,0 1 0,0-1 0,0 0-1,0 0 1,0 0 0,0 1-1,0-1 1,24-13-113,201-162 389,-61 43-238,287-162-644,-351 238-2999,1 2-3386,-66 34-2961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781"/>
    </inkml:context>
    <inkml:brush xml:id="br0">
      <inkml:brushProperty name="width" value="0.025" units="cm"/>
      <inkml:brushProperty name="height" value="0.025" units="cm"/>
    </inkml:brush>
  </inkml:definitions>
  <inkml:trace contextRef="#ctx0" brushRef="#br0">4 181 12556,'0'0'1895,"-1"-10"118,0 6-1853,1 0 0,-1 0 1,1 0-1,0 0 0,0 0 1,0 0-1,0 1 0,1-1 1,-1 0-1,1 0 0,0 0 1,0 1-1,0-1 0,1 0 1,0 1-1,-1-1 0,1 1 1,0 0-1,1-1 0,-1 1 1,1 0-1,-1 0 0,1 1 1,0-1-1,0 0 0,0 1 1,6-4-1,12-5 332,0 1 0,0 1-1,1 1 1,0 1 0,1 1 0,40-5-1,-25 6-183,0 3-1,0 1 0,53 5 0,-81-3-302,0 1 0,1-1 0,-1 2-1,0-1 1,-1 2 0,1-1 0,0 1-1,-1 0 1,0 1 0,0 0 0,0 1-1,-1 0 1,12 11 0,-16-13-5,-1 0-1,1 0 1,-1 0-1,0 1 1,-1-1-1,1 1 1,-1 0-1,0 0 1,0 0-1,0 0 1,-1 0-1,0 0 1,0 0 0,0 0-1,0 1 1,-1-1-1,0 0 1,0 1-1,-1-1 1,1 0-1,-1 0 1,0 1-1,-1-1 1,1 0-1,-1 0 1,0 0 0,0 0-1,-4 5 1,-4 8 45,-1 0-1,-1-1 1,-1 0 0,0-1 0,-1-1 0,-1 0 0,-1 0 0,-17 12 0,-13 6 273,-87 49 1,119-75-158,-15 7 55,27-10-207,18-3-112,76-11-468,-60 4 186,-1 3 0,1 0 0,45 3 0,-69 0 245,0 1-1,1 1 0,-1-1 0,0 1 0,0 0 0,-1 1 0,1 0 0,0 0 0,-1 1 0,0 0 0,0 0 0,0 1 0,0 0 0,-1 0 0,0 0 0,0 1 0,0 0 0,5 7 0,-8-9 65,0 0-1,0 1 1,0 0-1,0 0 1,-1 0-1,0 0 1,0 0-1,0 0 1,-1 0-1,1 1 1,-1-1-1,-1 1 1,1-1-1,-1 1 1,0-1-1,0 1 1,-1 7-1,-1-5 136,-1-1 0,1 1 0,-1-1 0,0 1 0,-1-1 0,0 0 0,0-1 0,0 1 0,-1 0 0,-10 10 0,-4 0 637,0 0 0,-1-1-1,-1-1 1,-1 0 0,0-2 0,-32 14 0,31-16-371,1-1 1,-2-1 0,1-1-1,-1-1 1,0-1-1,-1-2 1,1 0 0,-1-1-1,0-2 1,-27-1 0,45-2-366,-1 1 1,1-1 0,0-1-1,0 1 1,0-2 0,0 1-1,0 0 1,1-1 0,-1-1-1,1 1 1,0-1 0,0 0 0,1 0-1,0 0 1,-1-1 0,2 0-1,-1 0 1,1 0 0,0-1-1,-5-10 1,6 12-300,1-2-1,0 1 1,-1 0-1,2 0 1,-1-1-1,1 1 1,0-1 0,0 1-1,1-1 1,0 1-1,0-1 1,1 1-1,0-1 1,0 1 0,2-10-1,-1 12-134,0 0-1,1 0 1,-1 0-1,1 0 1,-1 0 0,1 0-1,0 1 1,1-1-1,-1 1 1,1 0 0,4-4-1,28-17-6361,2 3-3547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863"/>
    </inkml:context>
    <inkml:brush xml:id="br0">
      <inkml:brushProperty name="width" value="0.025" units="cm"/>
      <inkml:brushProperty name="height" value="0.025" units="cm"/>
    </inkml:brush>
  </inkml:definitions>
  <inkml:trace contextRef="#ctx0" brushRef="#br0">99 0 13933,'0'0'7773,"-10"8"-7031,2-3-526,1 1 1,0 0-1,1 0 0,-1 1 1,1 0-1,1 0 0,-1 0 1,1 1-1,1 0 1,-1 0-1,1 0 0,1 0 1,-1 1-1,1-1 0,1 1 1,-3 14-1,4 1-129,0 0-1,2 0 1,0 0-1,2 0 1,7 28 0,0 6-564,-12-76-237,1-1 0,0 1 0,4-23 1,-3 33 483,1-1-1,0 1 1,1 0 0,0 0 0,0 0 0,1 0 0,0 0 0,1 0 0,-1 0 0,2 1 0,7-12 0,41-30 144,-43 42 114,0-1-1,-1 0 1,0-1 0,0 0 0,-1 0-1,0-1 1,-1 0 0,0 0-1,0-1 1,5-13 0,-11 22 409,-4 5-403,1-1-1,0 0 1,0 1-1,0-1 1,0 1-1,0-1 0,1 1 1,-1 0-1,1 0 1,0 0-1,-2 4 1,1-2 66,-8 18 424,2 1 1,0 0-1,1 1 0,2 0 0,0 0 1,2 0-1,1 0 0,0 1 0,4 36 1,6-20-424,-7-40-100,-1-1 1,0 0 0,0 0-1,0 1 1,1-1-1,-1 0 1,1 0 0,-1 0-1,1 0 1,-1 0-1,1 0 1,0 1 0,-1-2-1,1 1 1,0 0-1,0 0 1,0 0 0,0 0-1,0 0 1,0-1-1,0 1 1,0 0 0,0-1-1,0 1 1,0-1 0,0 1-1,0-1 1,0 1-1,3-1 1,-3-2-24,0-1 0,1 0 0,-2 0 0,1 0-1,0 1 1,-1-1 0,1 0 0,-1 0 0,0 0 0,0 0 0,0-5 0,0 4-39,1-16-88,0 11 25,0 0 0,0 1-1,-1-1 1,0 0 0,-1 0 0,0 0 0,0 1 0,-1-1 0,0 0 0,-1 1 0,-6-15-1,9 23 124,0-1 0,0 1-1,0 0 1,0-1-1,0 1 1,0 0 0,-1-1-1,1 1 1,0 0-1,0-1 1,0 1-1,-1 0 1,1 0 0,0-1-1,0 1 1,-1 0-1,1 0 1,0-1 0,0 1-1,-1 0 1,1 0-1,0 0 1,-1 0 0,1-1-1,0 1 1,-1 0-1,1 0 1,0 0-1,-1 0 1,1 0 0,-1 0-1,1 0 1,0 0-1,-1 0 1,1 0 0,0 0-1,-1 0 1,1 0-1,0 0 1,-1 0-1,1 1 1,0-1 0,-1 0-1,1 0 1,0 0-1,-1 0 1,1 1 0,0-1-1,0 0 1,-1 0-1,1 1 1,0-1-1,0 0 1,-1 1 0,1-1-1,0 0 1,0 0-1,0 1 1,-1 0 0,1-1 5,0 1 1,0 0 0,-1 0 0,1 0 0,0 0 0,0 0 0,0-1 0,0 1 0,0 0 0,0 0 0,0 0-1,0 0 1,1 0 0,-1 0 0,0-1 0,0 1 0,1 0 0,-1 0 0,0 0 0,1-1 0,-1 1 0,1 0-1,-1 0 1,1-1 0,1 2 0,2 1 5,1-1-1,0 0 1,-1 0 0,1 0-1,0-1 1,0 1-1,0-1 1,0-1 0,1 1-1,8 0 1,54-6-287,-63 4 290,-1-1 1,0 0-1,0 0 0,0 0 0,0 0 0,0-1 0,0 0 0,-1 0 0,1 0 1,5-7-1,34-41 180,-32 36-173,7-6-4,-10 12 1,0 0-1,-1-1 1,0 0 0,0 0 0,-1 0 0,9-20-1,-15 29-14,0 1-1,0 0 0,0 0 0,0 0 1,0-1-1,0 1 0,0 0 0,0 0 1,1-1-1,-1 1 0,0 0 0,0 0 1,0 0-1,0-1 0,-1 1 0,1 0 1,0 0-1,0-1 0,0 1 0,0 0 1,0 0-1,0 0 0,0-1 0,0 1 1,0 0-1,0 0 0,-1 0 0,1 0 1,0-1-1,0 1 0,0 0 0,0 0 1,-1 0-1,1 0 0,0 0 0,0-1 1,0 1-1,-1 0 0,1 0 0,0 0 1,0 0-1,0 0 0,-1 0 0,1 0 1,0 0-1,-16 3-2,-13 11 73,18-7 74,0 2 0,0 0 0,1 0 0,0 1 0,-12 16 0,18-21-66,1 0 1,0 0-1,0 0 1,0 1-1,0-1 0,1 1 1,0 0-1,0 0 0,0 0 1,1 0-1,0 0 0,0 0 1,0 0-1,1 9 1,1-12-100,-1-1 0,1 0 1,0 1-1,0-1 1,0 0-1,0 0 1,0 0-1,0 0 1,0 0-1,1 0 0,-1 0 1,1 0-1,-1-1 1,1 1-1,0 0 1,0-1-1,0 0 1,0 1-1,0-1 1,0 0-1,0 0 0,0 0 1,3 1-1,3 1-920,0 0 0,0-1 0,0 0 0,1-1-1,10 2 1,15-2-5510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6.520"/>
    </inkml:context>
    <inkml:brush xml:id="br0">
      <inkml:brushProperty name="width" value="0.025" units="cm"/>
      <inkml:brushProperty name="height" value="0.025" units="cm"/>
    </inkml:brush>
  </inkml:definitions>
  <inkml:trace contextRef="#ctx0" brushRef="#br0">21 0 10570,'0'0'9161,"0"56"-8040,-4-17 96,-5 6-865,5 7-288,1 3-32,3-3 0,0-5-704,0-3-994,3-9-576,1-8-288,-1-9-289,-3-7-384,-9-8-3523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6.875"/>
    </inkml:context>
    <inkml:brush xml:id="br0">
      <inkml:brushProperty name="width" value="0.025" units="cm"/>
      <inkml:brushProperty name="height" value="0.025" units="cm"/>
    </inkml:brush>
  </inkml:definitions>
  <inkml:trace contextRef="#ctx0" brushRef="#br0">0 147 14574,'3'-8'1404,"0"2"-1144,0 0 0,0 0 1,1 0-1,-1 0 0,1 1 1,0 0-1,1 0 0,0 0 1,-1 0-1,1 0 0,1 1 1,-1 0-1,1 0 0,-1 1 1,1 0-1,9-4 0,9-4-77,1 2-1,-1 1 1,2 1 0,-1 1-1,1 1 1,-1 2-1,1 0 1,0 2-1,38 2 1,-58-1-202,1 1 0,-1-1 0,0 2 0,0-1 0,0 0 0,0 1 0,0 0 0,0 1 0,0-1 0,-1 1 0,1 0 0,-1 0 0,0 1 0,0 0 0,0 0 0,0 0 0,-1 0 0,1 1 0,-1 0 0,0 0 0,-1 0 0,1 0 0,-1 1 0,4 7 0,-4-4 35,0 1 0,-1-1-1,1 1 1,-2 0 0,0 0-1,0 0 1,0-1 0,-1 1-1,-1 0 1,0 0 0,0 0-1,-1 0 1,0 0 0,-1-1-1,-3 10 1,-2 0 489,-2-1 0,1 0 1,-2 0-1,-1-1 0,0 0 0,-1-1 1,0-1-1,-2 0 0,0 0 0,0-2 1,-1 0-1,-1-1 0,0 0 0,-1-2 1,0 0-1,-37 15 0,50-23-441,-1-1-1,0 1 0,0-1 0,0 0 1,0-1-1,0 1 0,-1-1 1,1 0-1,0-1 0,0 1 1,0-1-1,-11-3 0,15 3-151,0 0 0,0 0 0,0 0 0,-1-1 1,1 1-1,0 0 0,1-1 0,-1 0 0,0 1 0,0-1 0,1 0 0,-1 0 0,1 0 0,-2-2 0,2 1-296,-1 0-1,1 0 0,0 0 0,0 0 0,1 0 0,-1 0 1,1 0-1,-1-1 0,1 1 0,0 0 0,0 0 1,1-7-1,7-9-4051,12 1-1714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7.249"/>
    </inkml:context>
    <inkml:brush xml:id="br0">
      <inkml:brushProperty name="width" value="0.025" units="cm"/>
      <inkml:brushProperty name="height" value="0.025" units="cm"/>
    </inkml:brush>
  </inkml:definitions>
  <inkml:trace contextRef="#ctx0" brushRef="#br0">64 1 21076,'0'0'2851,"-35"67"-2435,21-43-224,5 2-128,3-3-64,6-3 0,0-3-416,11-10-1474,9-7-544,1 0-1410,3-18-1441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7.594"/>
    </inkml:context>
    <inkml:brush xml:id="br0">
      <inkml:brushProperty name="width" value="0.025" units="cm"/>
      <inkml:brushProperty name="height" value="0.025" units="cm"/>
    </inkml:brush>
  </inkml:definitions>
  <inkml:trace contextRef="#ctx0" brushRef="#br0">2 286 12556,'0'0'2552,"0"11"-358,-1 3-1747,1-7-80,-1 0-1,1 0 1,1 0 0,-1 0-1,1 0 1,2 9 0,-2-14-263,0 0 1,0 0 0,0 0-1,0 0 1,0 0 0,0 0-1,0-1 1,1 1 0,-1 0-1,1-1 1,-1 1 0,1 0-1,0-1 1,-1 0 0,1 1 0,0-1-1,0 0 1,0 0 0,0 0-1,0 0 1,0-1 0,0 1-1,1-1 1,-1 1 0,0-1-1,4 1 1,5 0-42,-1-1 0,0 0 0,1-1 1,-1 0-1,0 0 0,1-1 0,-1 0 0,0-1 0,0-1 1,-1 1-1,1-1 0,-1-1 0,0 0 0,0 0 0,0-1 1,0 0-1,-1 0 0,0-1 0,-1 0 0,1 0 0,-2-1 1,1 0-1,7-11 0,-13 17-55,-1 1 0,1-1 0,0 1 0,0-1 0,0 0 0,-1 1 1,1-1-1,-1 0 0,1 0 0,-1 1 0,0-1 0,0 0 0,0 0 0,0 0 0,0 0 0,0 1 0,-1-3 0,1 3-4,-1 1 0,1-1-1,-1 0 1,1 1-1,-1-1 1,1 1-1,-1-1 1,1 1 0,-1-1-1,0 1 1,1-1-1,-1 1 1,0 0-1,1-1 1,-1 1 0,0 0-1,0-1 1,1 1-1,-1 0 1,0 0-1,0 0 1,0 0 0,1 0-1,-1 0 1,0 0-1,-1 0 1,-2 1 3,0-1 0,0 1 1,0 0-1,-1 0 0,1 1 0,0-1 1,1 1-1,-1 0 0,0 0 1,0 0-1,1 1 0,-6 4 0,-1 2 172,2-1-1,-1 2 1,1-1-1,0 1 1,1 0-1,0 1 1,1 0-1,0 0 1,1 0-1,0 1 1,1 0-1,0 0 1,1 0-1,0 0 1,-1 15-1,4-25-162,0-1 0,0 1 0,1-1 0,-1 1-1,0 0 1,1-1 0,-1 1 0,1-1 0,-1 1 0,1-1-1,0 1 1,0-1 0,0 1 0,0-1 0,0 0 0,0 0-1,0 1 1,0-1 0,0 0 0,1 0 0,-1 0 0,2 1-1,1 0 33,0 0 0,1 0-1,-1 0 1,0-1-1,1 0 1,-1 1 0,1-2-1,4 2 1,0-1-66,0-1 1,0 0-1,0 0 1,0 0-1,0-1 1,0-1 0,0 0-1,11-3 1,-17 3-229,0 1 1,0-1-1,0 1 1,0-1-1,-1 0 1,1 0-1,-1 0 1,1-1 0,3-4-1,-4 4-333,0 0 1,0 0-1,0 0 0,-1-1 0,1 1 0,-1 0 1,0-1-1,0 0 0,1-3 0,1-29-6660</inkml:trace>
  <inkml:trace contextRef="#ctx0" brushRef="#br0" timeOffset="1">84 0 18706,'0'0'6950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8.294"/>
    </inkml:context>
    <inkml:brush xml:id="br0">
      <inkml:brushProperty name="width" value="0.025" units="cm"/>
      <inkml:brushProperty name="height" value="0.025" units="cm"/>
    </inkml:brush>
  </inkml:definitions>
  <inkml:trace contextRef="#ctx0" brushRef="#br0">100 40 4933,'0'0'7409,"2"-8"-3186,-2 6-4052,1 1 0,0 0 0,-1-1 0,1 1-1,-1-1 1,1 1 0,-1 0 0,0-1 0,1 1 0,-1-1 0,0 0-1,0 1 1,0-1 0,0 1 0,-1-1 0,1 1 0,0-1 0,-1 1 0,0-2-1,-15 28 2412,-25 70-808,28-57-1279,-14 73 1,25-97-412,0-1-1,1 1 0,0 0 1,1-1-1,0 1 1,2 0-1,-1-1 1,2 1-1,4 15 0,-6-26-65,0 1 1,0-1-1,0 0 0,1 0 0,0 1 0,0-1 0,0 0 0,0-1 0,0 1 0,0 0 0,1 0 0,0-1 0,-1 0 0,1 1 0,0-1 0,0 0 0,0-1 1,0 1-1,6 2 0,-4-3 25,1 0 0,-1 0 0,0 0 0,0-1 0,0 0 0,1 0 0,-1 0 0,0-1 0,0 0 0,0 0 0,1 0 0,4-2 0,7-4 105,0 0 0,-1-1 1,0-1-1,0-1 1,-1 0-1,23-20 1,-15 8-50,0-1 1,-1-1 0,19-27 0,-30 36-16,-1 0 0,-1-1 0,0 0 0,-1 0 0,-1-1 0,10-33 0,-27 93-203,-4 46-1,13-76 92,0 0 1,0 0-1,1 0 0,1 0 0,0 0 0,1 0 0,1 0 0,-1 0 0,6 12 0,-7-21 56,1 0 0,0 0 0,0 0 0,0-1 0,0 1 0,0-1 0,1 1 0,-1-1 0,1 0 0,0 0 0,0 0 0,0 0 0,1-1 0,-1 1 0,0-1 0,1 0 0,0 0 0,-1 0-1,1-1 1,0 1 0,0-1 0,0 0 0,0 0 0,0 0 0,0 0 0,1-1 0,-1 0 0,0 0 0,0 0 0,0 0 0,0-1 0,1 1 0,-1-1 0,0 0 0,4-2 0,2-1 68,0 0-1,0-1 1,-1 0 0,1 0 0,-2-1 0,1 0 0,0-1 0,-1 0 0,-1 0 0,1 0-1,-1-1 1,11-16 0,-11 12 31,-1 0 0,1 0 0,-2-1 0,0 0-1,-1 0 1,0 0 0,0-1 0,-2 0 0,2-20 0,-3 25-411,-1 0-1,0 0 1,0 0 0,-1 0 0,0 0 0,-1 1 0,0-1 0,0 0-1,-1 1 1,0 0 0,0-1 0,-1 1 0,0 0 0,-1 1 0,-8-13-1,-2 8-2734,14 12 2778,1 0 1,-1 0 0,1-1-1,0 1 1,-1 0-1,1 0 1,-1-1-1,1 1 1,-1 0 0,1 0-1,0 0 1,-1 0-1,1 0 1,-1 0 0,1 0-1,-1 0 1,1 0-1,-1 0 1,1 0-1,-1 0 1,1 0 0,-1 0-1,1 0 1,-1 0-1,1 0 1,0 1 0,-1-1-1,1 0 1,-1 0-1,1 1 1,0-1-1,-1 0 1,1 1 0,0-1-1,-1 0 1,1 1-1,-1-1 1,-2 17-6716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8.639"/>
    </inkml:context>
    <inkml:brush xml:id="br0">
      <inkml:brushProperty name="width" value="0.025" units="cm"/>
      <inkml:brushProperty name="height" value="0.025" units="cm"/>
    </inkml:brush>
  </inkml:definitions>
  <inkml:trace contextRef="#ctx0" brushRef="#br0">125 1 16111,'0'0'7239,"-8"2"-6684,1 1-514,0 0-1,0 0 1,0 1-1,1-1 1,-1 1-1,1 1 1,0-1-1,1 1 1,-1 0 0,1 0-1,0 1 1,0 0-1,0 0 1,1 0-1,0 0 1,0 1-1,1-1 1,0 1-1,0 0 1,0 0-1,-1 8 1,3-13-31,0-1 0,1 1 0,-1-1 0,1 1 0,0 0 0,-1 0 0,1-1 1,0 1-1,0 0 0,0 0 0,0-1 0,0 1 0,0 0 0,1-1 0,-1 1 0,1 0 0,-1-1 0,1 1 0,-1 0 1,1-1-1,0 1 0,0-1 0,0 1 0,0-1 0,0 1 0,0-1 0,0 0 0,0 0 0,1 1 0,-1-1 1,3 1-1,0 0 18,0-1 0,0 0 1,-1-1-1,1 1 1,0-1-1,0 0 1,1 0-1,-1 0 0,0 0 1,0-1-1,0 1 1,-1-1-1,7-2 0,2-2 5,0 0-1,0-1 0,0 0 0,-1-1 0,0 0 0,-1-1 0,1 0 0,-1-1 0,-1 0 0,0-1 0,0 0 0,-1 0 0,0-1 0,0 0 0,-1 0 0,-1 0 0,8-20 0,-14 29-91,-13 44-832,12-39 813,-2 8-457,0-1 0,0 1 0,-1 19 0,4-28 228,0-1 1,-1 1-1,1-1 1,0 1-1,0 0 1,1-1-1,-1 1 1,0 0-1,0-1 1,1 1-1,-1 0 1,1-1-1,0 1 1,-1-1 0,1 1-1,0-1 1,0 1-1,0-1 1,0 0-1,0 1 1,0-1-1,0 0 1,0 0-1,1 0 1,-1 0-1,0 0 1,1 0-1,-1 0 1,1 0 0,-1-1-1,1 1 1,1 0-1,24 2-4786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043"/>
    </inkml:context>
    <inkml:brush xml:id="br0">
      <inkml:brushProperty name="width" value="0.025" units="cm"/>
      <inkml:brushProperty name="height" value="0.025" units="cm"/>
    </inkml:brush>
  </inkml:definitions>
  <inkml:trace contextRef="#ctx0" brushRef="#br0">147 166 12043,'-12'9'3540,"0"0"-2998,-8 5 1629,-35 34 1,50-43-1828,1-1 0,0 1 1,0 0-1,0 0 1,0 0-1,1 0 1,0 1-1,0 0 1,0-1-1,1 1 1,0 0-1,0 0 1,0 1-1,0 6 1,2-12-328,0 0 1,0 0 0,0 0-1,0 0 1,0 0-1,0 0 1,0 0-1,1 0 1,-1 0-1,0 0 1,1 0 0,-1 0-1,1 0 1,-1 0-1,1-1 1,0 1-1,-1 0 1,1 0-1,0-1 1,-1 1 0,1 0-1,0-1 1,0 1-1,-1 0 1,3 0-1,29 6 199,-24-7-181,1-1 0,0 0-1,0 0 1,-1-1 0,15-4 0,-14 2-18,1 0 1,-1-1-1,0 0 1,0-1 0,0 0-1,-1-1 1,0 1-1,0-1 1,-1-1 0,0 0-1,0 0 1,-1 0-1,0-1 1,0 0-1,7-16 1,-7 12-107,-1 0-1,-1-1 1,0 1 0,0-1 0,-1 0-1,-1 0 1,-1 0 0,0 0 0,0-1-1,-2 1 1,-1-16 0,2 28 42,0 0 0,-1 0 0,1 0 0,0 0 0,-1 0 0,1 0 0,-1 0 0,0 0 1,1 1-1,-1-1 0,0 0 0,0 0 0,0 1 0,-1-1 0,1 0 0,0 1 0,0-1 0,-1 1 1,1 0-1,-1-1 0,0 1 0,1 0 0,-1 0 0,0 0 0,1 0 0,-1 0 0,0 0 0,0 1 0,0-1 1,0 1-1,0-1 0,0 1 0,0 0 0,0-1 0,0 1 0,0 0 0,0 1 0,0-1 0,0 0 1,0 0-1,0 1 0,0-1 0,0 1 0,-2 1 0,-5 1 69,0 0 1,0 1-1,0 1 0,1-1 0,0 1 1,-1 1-1,-12 11 0,7-4 447,0 0 0,-16 23 0,27-32-422,0-1 1,0 1-1,1 0 0,0 0 0,-1 0 1,1 1-1,1-1 0,-1 0 0,1 1 1,0-1-1,0 1 0,0-1 0,0 1 1,1 0-1,0-1 0,0 6 0,1-7-54,0 0-1,1 0 0,-1-1 0,1 1 1,-1-1-1,1 0 0,0 1 1,0-1-1,0 0 0,0 0 1,1 0-1,-1 0 0,0 0 0,1-1 1,-1 1-1,1-1 0,0 0 1,-1 1-1,1-1 0,0 0 1,0-1-1,3 2 0,74 13-2035,-70-14 1397,23 4-3122,0 2 0,48 16 0,-19 0 4048,-41-20-3462,-7-3-1425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402"/>
    </inkml:context>
    <inkml:brush xml:id="br0">
      <inkml:brushProperty name="width" value="0.025" units="cm"/>
      <inkml:brushProperty name="height" value="0.025" units="cm"/>
    </inkml:brush>
  </inkml:definitions>
  <inkml:trace contextRef="#ctx0" brushRef="#br0">107 1 14478,'0'0'2840,"-10"8"-262,-2-1-1975,1 0 229,0 0 0,1 1 0,-1 0 0,2 1 0,-1 0 1,-10 13-1,20-22-824,0 1 0,-1-1 0,1 0 1,0 1-1,0-1 0,0 1 0,-1-1 1,1 0-1,0 1 0,0-1 0,0 1 1,0-1-1,0 1 0,0-1 0,-1 0 1,1 1-1,0-1 0,0 1 0,1-1 1,-1 1-1,0-1 0,0 1 0,0-1 1,0 1-1,0-1 0,0 0 0,1 1 1,-1-1-1,0 1 0,0-1 0,1 1 1,16 7 14,32-4-438,-38-4 201,30 2-594,-28-3 525,1 1 1,-1 1-1,0 0 0,0 1 1,-1 0-1,1 1 0,14 5 0,-26-8 305,0 0 1,-1 1-1,1-1 0,-1 0 0,1 1 0,-1-1 0,1 1 0,-1-1 1,1 0-1,-1 1 0,0-1 0,1 1 0,-1-1 0,0 1 0,1-1 0,-1 1 1,0 0-1,1-1 0,-1 1 0,0-1 0,0 1 0,0 0 0,0-1 1,0 1-1,0-1 0,0 1 0,0 0 0,0-1 0,0 1 0,0 0 0,0-1 1,0 1-1,0-1 0,0 1 0,-1 0 0,1-1 0,0 1 0,0-1 1,-1 1-1,1-1 0,0 1 0,-1-1 0,1 1 0,-1-1 0,1 1 1,-1-1-1,1 1 0,-1-1 0,1 0 0,-1 1 0,1-1 0,-1 1 0,-30 20 1819,30-20-1812,1-1-14,-59 31 2080,54-29-2037,1-1 0,-1 1 0,0-1-1,0 1 1,1-1 0,-1-1-1,0 1 1,0-1 0,0 0-1,0 0 1,-6-1 0,9 0-199,1 1 1,0-1-1,0 0 0,1 1 1,-1-1-1,0 0 0,0 0 1,0 0-1,0 0 0,1 0 1,-1 0-1,0 0 0,1 0 1,-1 0-1,1 0 0,-1 0 1,1-1-1,0 1 0,-1 0 1,1 0-1,0 0 0,0-1 1,0 1-1,0 0 0,0 0 1,0-2-1,2-37-5464,-2 38 5169,8-34-5201,8-6-791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39.977"/>
    </inkml:context>
    <inkml:brush xml:id="br0">
      <inkml:brushProperty name="width" value="0.025" units="cm"/>
      <inkml:brushProperty name="height" value="0.025" units="cm"/>
    </inkml:brush>
  </inkml:definitions>
  <inkml:trace contextRef="#ctx0" brushRef="#br0">57 0 11082,'0'0'11216,"-4"12"-9902,-8 23-328,1 0 1,3 0-1,0 1 1,-3 64-1,11-81-975,-2-2 161,2 0 1,0 0 0,1 1-1,1-1 1,0 0 0,2 0-1,0-1 1,8 23-1,-12-38-162,1 0 0,-1 0 0,1 1 0,-1-1 0,1 0-1,-1 0 1,1 0 0,0 0 0,0 0 0,0 0-1,0 0 1,0 0 0,0 0 0,0 0 0,0 0 0,0-1-1,0 1 1,0 0 0,0-1 0,0 1 0,1-1-1,0 1 1,-1-1 6,0 0 0,0-1 0,0 1 0,0 0 0,1-1-1,-1 1 1,0-1 0,0 1 0,-1-1 0,1 1 0,0-1 0,0 0-1,0 1 1,0-1 0,0 0 0,-1 0 0,1 1 0,0-1 0,-1 0 0,1-1-1,4-6 39,-1 1 0,0-1 0,-1 0-1,6-17 1,-5 9-164,0-1 1,-1 1 0,-1-1-1,-1 0 1,0 0-1,-1 0 1,-4-30-1,4 47 103,0-1-1,0 1 1,0 0-1,0-1 1,0 1-1,0-1 1,0 1-1,0-1 1,0 1-1,0 0 1,0-1-1,0 1 1,-1-1-1,1 1 0,0 0 1,0-1-1,-1 1 1,1 0-1,0-1 1,0 1-1,-1 0 1,1-1-1,0 1 1,-1 0-1,1 0 1,0-1-1,-1 1 1,1 0-1,-1 0 0,1 0 1,0-1-1,-1 1 1,1 0-1,-1 0 1,1 0-1,-1 0 1,1 0-1,0 0 1,-1 0-1,1 0 1,-1 0-1,1 0 1,-1 0-1,1 0 0,0 0 1,-1 0-1,1 1 1,-1-1-1,1 0 1,0 0-1,-1 0 1,1 1-1,0-1 1,-1 0-1,1 0 1,0 1-1,-1-1 1,1 0-1,0 1 0,-1 0 1,-13 22-201,13-19 219,0 0 0,0 0 0,1 0-1,-1 0 1,1 0 0,0 0 0,1-1 0,-1 1-1,1 0 1,-1 0 0,1 0 0,0 0-1,1 0 1,-1-1 0,1 1 0,-1-1 0,1 1-1,0-1 1,1 1 0,-1-1 0,0 0 0,1 0-1,3 3 1,0-2 10,0-1 0,0 1-1,0-1 1,0 0 0,1-1 0,-1 1-1,1-1 1,0 0 0,0-1-1,-1 0 1,1 0 0,12 0 0,-5-2 5,0 0 1,-1 0 0,1-2 0,0 0 0,0 0-1,-1-1 1,0-1 0,0 0 0,0-1 0,0 0-1,18-13 1,-8 6-11,47-20-1,-69 33-22,0-1 0,0 1 0,0-1 0,0 1 1,0 0-1,0-1 0,0 1 0,0 0 0,0 0 0,0-1 0,0 1 0,1 0 0,-1 0 0,0 0 1,0 0-1,0 1 0,0-1 0,0 0 0,0 0 0,0 1 0,0-1 0,0 0 0,0 1 1,0-1-1,0 1 0,0-1 0,0 1 0,-1 0 0,1-1 0,1 2 0,5 30 291,-7-30-252,0 1 0,0 0 0,0 0 0,0-1 0,1 1 0,-1 0 0,1-1 0,-1 1 0,1-1 0,0 1 0,0-1 0,0 1 0,1-1 0,-1 1 0,1-1 0,-1 0 0,1 0 0,3 4 0,0-4 0,1 1-1,-1-1 1,0 0 0,1-1-1,-1 1 1,1-1 0,-1 0 0,1-1-1,8 1 1,60-3-11,-37 0-119,-10 1-155,-18 0 172,0 0 0,0 1 0,1 0 0,-1 0 1,0 1-1,0 1 0,0-1 0,0 1 0,0 1 1,8 3-1,-13-4-217,-1-1 0,0 1 1,1-1-1,0 0 0,-1 0 0,1-1 1,0 1-1,-1-1 0,1 1 0,5-1 1,-6-1-392,0 1 1,0-1-1,0 1 1,0-1-1,0 0 1,0 0-1,0 0 1,0 0 0,-1-1-1,1 1 1,0-1-1,4-3 1,8-10-6215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0.480"/>
    </inkml:context>
    <inkml:brush xml:id="br0">
      <inkml:brushProperty name="width" value="0.025" units="cm"/>
      <inkml:brushProperty name="height" value="0.025" units="cm"/>
    </inkml:brush>
  </inkml:definitions>
  <inkml:trace contextRef="#ctx0" brushRef="#br0">211 29 13036,'0'0'4762,"-10"-5"-2920,5 2-1731,0 0 1,0 0-1,-1 0 0,1 1 1,-1 0-1,1 0 1,-1 1-1,0-1 0,0 1 1,0 0-1,0 1 0,0 0 1,1 0-1,-1 0 0,0 0 1,0 1-1,0 0 1,0 0-1,0 1 0,1 0 1,-1 0-1,0 0 0,1 0 1,0 1-1,0 0 1,0 0-1,0 1 0,-6 4 1,9-6-46,1-1 1,-1 0-1,1 0 1,0 1 0,-1-1-1,1 0 1,0 1-1,0 0 1,0-1-1,0 1 1,0 0 0,0-1-1,0 1 1,1 0-1,-1 0 1,1 0 0,-1-1-1,1 1 1,0 0-1,0 0 1,-1 3-1,3-3-37,-1-1-1,0 0 0,0 0 0,1 1 1,-1-1-1,1 0 0,-1 0 0,1 0 1,-1-1-1,1 1 0,0 0 0,-1 0 0,1-1 1,0 1-1,0-1 0,-1 0 0,1 0 1,0 1-1,0-1 0,0 0 0,-1 0 0,4-1 1,46 1-279,-34-1-59,0 1 0,0 0 0,1 2 0,-1 0 0,27 7 0,-43-9 336,0 0-1,0 0 0,0 0 1,0 0-1,0 1 0,0-1 1,0 0-1,0 1 0,0-1 1,-1 1-1,1-1 0,0 1 1,0-1-1,0 1 1,-1-1-1,1 1 0,0 0 1,-1-1-1,1 1 0,0 0 1,-1 0-1,1 0 0,-1-1 1,1 1-1,-1 0 0,0 0 1,1 0-1,-1 0 0,0 0 1,0 0-1,1 0 0,-1 0 1,0 1-1,-1 0 120,0 0-1,0 0 1,0 0 0,-1 0-1,1 0 1,0 0 0,-1-1-1,1 1 1,-1 0 0,0-1-1,0 1 1,0-1 0,-2 2-1,-9 5 523,0 0 0,-1-2-1,-16 7 1,-57 11 984,78-22-2083,1-1 0,0-1 0,-1 1 0,1-1 0,-9-2-1,5-4-5152,6-9-5140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192"/>
    </inkml:context>
    <inkml:brush xml:id="br0">
      <inkml:brushProperty name="width" value="0.025" units="cm"/>
      <inkml:brushProperty name="height" value="0.025" units="cm"/>
    </inkml:brush>
  </inkml:definitions>
  <inkml:trace contextRef="#ctx0" brushRef="#br0">0 1 13805,'0'0'16015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1.828"/>
    </inkml:context>
    <inkml:brush xml:id="br0">
      <inkml:brushProperty name="width" value="0.025" units="cm"/>
      <inkml:brushProperty name="height" value="0.025" units="cm"/>
    </inkml:brush>
  </inkml:definitions>
  <inkml:trace contextRef="#ctx0" brushRef="#br0">9 190 15663,'0'0'11499,"-1"12"-11083,0-9-386,-2 13 20,1 1-1,1 0 1,0-1 0,3 24-1,-2-37-39,0-1-1,1 1 1,-1 0 0,1-1-1,0 1 1,-1-1 0,1 1-1,0-1 1,1 0 0,-1 1-1,0-1 1,1 0 0,-1 0 0,1 0-1,0 0 1,-1 0 0,4 2-1,-3-3 8,0 0 1,1-1-1,-1 1 0,0 0 0,1-1 0,-1 0 1,1 0-1,-1 0 0,1 0 0,-1 0 0,0 0 1,1 0-1,-1-1 0,1 1 0,-1-1 0,0 0 1,1 0-1,-1 1 0,0-2 0,0 1 0,0 0 1,0 0-1,2-2 0,3-2-99,0-1 1,0 1-1,-1-1 1,0 0 0,0 0-1,-1-1 1,0 0-1,0 0 1,0 0-1,-1-1 1,0 1-1,-1-1 1,0 0-1,0 0 1,0 0-1,-1-1 1,0 1-1,0-11 1,-2 17-1227,0 9-2110,0 21 1460,0-26 1795,0 1-1,0-1 1,0 1-1,0 0 1,1-1-1,-1 1 1,1-1-1,-1 1 1,1-1-1,0 0 1,0 1-1,0-1 1,0 0-1,1 0 1,-1 1-1,0-1 1,1 0-1,0 0 1,3 3-1,-3-4 82,1 1-1,0-1 0,-1 0 0,1 0 1,0 0-1,0-1 0,-1 1 0,1-1 1,0 1-1,0-1 0,0 0 0,0 0 1,0 0-1,0-1 0,-1 1 0,1-1 1,0 1-1,4-2 0,-3 0 136,0 0-1,0 1 0,0-1 1,0 0-1,0-1 1,-1 1-1,1-1 1,-1 0-1,1 0 0,-1 0 1,0 0-1,0 0 1,-1-1-1,1 1 0,4-8 1,-5 7 329,0 0 0,0 0 0,-1-1 1,1 1-1,-1 0 0,0-1 0,0 1 0,0-1 0,0-6 1,-1 11-328,0-1 0,0 1 1,-1-1-1,1 0 0,0 1 1,0-1-1,0 1 0,0-1 1,-1 0-1,1 1 0,0-1 1,0 1-1,-1-1 0,1 1 0,0-1 1,-1 1-1,1 0 0,-1-1 1,1 1-1,-1-1 0,1 1 1,-1 0-1,1-1 0,-1 1 1,1 0-1,-1 0 0,1-1 1,-1 1-1,1 0 0,-1 0 1,1 0-1,-1 0 0,0 0 1,1-1-1,-1 1 0,1 0 1,-1 0-1,0 1 0,1-1 1,-1 0-1,1 0 0,-1 0 1,0 1-1,-2-1-17,1 1 0,0-1-1,-1 1 1,1 0 0,0 0 0,0 0 0,0 0-1,0 0 1,0 0 0,0 1 0,-2 1 0,-1 4 22,-1 0 1,1 1-1,1 0 1,-1 0-1,1 0 1,1 0-1,0 1 1,0 0-1,0-1 1,1 1-1,1 0 1,-1 0-1,1 0 1,1 0-1,0 0 1,0 1-1,2 10 1,-1-18-42,0-1-1,0 0 1,0 1 0,0-1 0,0 0 0,0 0 0,1 1-1,-1-1 1,0 0 0,1 0 0,-1-1 0,1 1 0,-1 0 0,1 0-1,-1-1 1,1 1 0,-1-1 0,1 1 0,0-1 0,-1 0-1,1 1 1,0-1 0,-1 0 0,1 0 0,0 0 0,-1 0 0,3-1-1,3 0 42,-1 1 0,1-2 0,-1 1-1,1-1 1,11-4 0,-5-1-106,1-1 0,-1-1 1,-1 0-1,0 0 0,0-1 1,-1-1-1,0 0 0,-1-1 1,0 0-1,13-20 0,-15 18-987,0 0 1,-1 0-1,0 0 0,-1-1 0,8-30 0,-15 49 999,1 0 1,-1 0-1,1 0 0,0 0 0,0 0 0,0 0 1,1 0-1,-1 0 0,3 7 0,-3-10 89,1 1 0,-1 0 0,1-1 0,0 1 0,0-1-1,0 1 1,0-1 0,0 0 0,0 1 0,0-1 0,0 0 0,0 1-1,1-1 1,-1 0 0,1 0 0,-1 0 0,1 0 0,-1-1 0,1 1-1,-1 0 1,1-1 0,0 1 0,-1-1 0,1 1 0,0-1 0,-1 0 0,1 0-1,0 0 1,2 0 0,2 0 58,0-1 0,1 0 1,-1 0-1,0 0 0,0-1 0,-1 0 0,1 0 0,0-1 1,-1 1-1,1-1 0,-1 0 0,0-1 0,0 0 0,0 1 1,0-1-1,-1-1 0,1 1 0,4-8 0,-4 6 0,0-1-1,0 0 1,-1-1 0,0 1-1,0-1 1,-1 1-1,0-1 1,0 0-1,-1 0 1,0 0 0,0-1-1,-1 1 1,0-10-1,-1 17-113,0 1-1,1-1 1,-1 1-1,0-1 1,0 0-1,0 1 1,0-1-1,0 1 1,0-1-1,0 0 1,-1 1 0,1-1-1,0 1 1,0-1-1,0 0 1,-1 1-1,1-1 1,0 1-1,0-1 1,-1 1-1,1-1 1,0 1-1,-1-1 1,1 1-1,-1-1 1,1 1-1,-1 0 1,1-1-1,-1 0 1,-14 9-191,-12 27 161,16-14 316,1 1-1,0 1 1,2 0-1,1 0 0,0 0 1,2 1-1,1 0 1,1 0-1,0 0 0,2 28 1,1-49-277,1-1 1,-1 0-1,0 0 0,0 0 1,1 0-1,-1 0 1,1 0-1,0-1 1,-1 1-1,1 0 0,0 0 1,0 0-1,0-1 1,1 1-1,-1 0 1,0-1-1,1 1 1,-1-1-1,1 1 0,-1-1 1,1 0-1,-1 0 1,1 0-1,0 0 1,0 0-1,0 0 0,-1 0 1,1 0-1,0-1 1,0 1-1,0-1 1,0 0-1,0 1 1,0-1-1,0 0 0,3 0 1,0-1 28,0 1 1,0-1 0,0 0-1,0 0 1,0-1-1,0 1 1,-1-1-1,1 0 1,-1-1 0,1 1-1,-1-1 1,0 1-1,8-8 1,-1-1 2,0-2 1,-1 1-1,0-1 0,-1-1 1,9-15-1,-15 24-37,0 0 0,-1-1 0,1 1 0,-1-1 0,0 0 0,0 0 0,-1 0 0,0 0 0,0 0 0,0 0 0,-1 0 0,0 0 0,0 0 0,0 0 0,-1 0 0,-2-11 0,2 16-11,1 0 1,0 0-1,-1 0 0,1 0 0,-1 0 0,1 0 0,-1 1 0,1-1 0,-1 0 0,0 0 0,1 1 0,-1-1 0,0 0 0,0 1 0,1-1 0,-1 1 0,0-1 0,0 1 0,0-1 0,0 1 0,0-1 0,1 1 0,-1 0 0,0 0 0,0-1 1,0 1-1,0 0 0,0 0 0,0 0 0,0 0 0,0 0 0,0 0 0,0 0 0,0 1 0,0-1 0,0 0 0,0 0 0,0 1 0,0-1 0,0 1 0,1-1 0,-3 2 0,0-1-15,0 1 0,0 0-1,0 1 1,0-1 0,0 1 0,0-1 0,1 1-1,-1 0 1,1 0 0,-2 3 0,-2 4 10,1 1 0,1 0 0,0 0 1,-4 22-1,7-31 18,0 1 0,0 0 0,1 0 0,-1-1 0,1 1 1,0 0-1,0 0 0,0 0 0,0 0 0,0-1 0,1 1 0,-1 0 0,1 0 1,0-1-1,0 1 0,0 0 0,0-1 0,0 1 0,1-1 0,-1 1 0,1-1 0,-1 0 1,1 1-1,0-1 0,3 3 0,14 5-20,1-2-1,-1 0 1,1 0 0,1-2-1,-1-1 1,1 0-1,25 2 1,-43-7-538,0 0-1,0 0 0,0 0 1,0 0-1,0 0 1,0 0-1,0-1 1,0 0-1,0 1 1,0-1-1,0 0 1,3-2-1,19-17-11196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173"/>
    </inkml:context>
    <inkml:brush xml:id="br0">
      <inkml:brushProperty name="width" value="0.025" units="cm"/>
      <inkml:brushProperty name="height" value="0.025" units="cm"/>
    </inkml:brush>
  </inkml:definitions>
  <inkml:trace contextRef="#ctx0" brushRef="#br0">0 1 8552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525"/>
    </inkml:context>
    <inkml:brush xml:id="br0">
      <inkml:brushProperty name="width" value="0.025" units="cm"/>
      <inkml:brushProperty name="height" value="0.025" units="cm"/>
    </inkml:brush>
  </inkml:definitions>
  <inkml:trace contextRef="#ctx0" brushRef="#br0">51 47 11723,'0'0'8584,"-39"74"-6406,33-32-416,0 2-481,6 1-384,0-5-545,1-5-320,13-12 0,2-12-800,4-9-546,-4-2-415,-2-19-609,-8-8-1987,-3-11-2881</inkml:trace>
  <inkml:trace contextRef="#ctx0" brushRef="#br0" timeOffset="1">67 0 1954,'0'0'16015,"31"63"-16015,-9-50 0,12-3-1313,4-6-1730,4-3-2114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2.870"/>
    </inkml:context>
    <inkml:brush xml:id="br0">
      <inkml:brushProperty name="width" value="0.025" units="cm"/>
      <inkml:brushProperty name="height" value="0.025" units="cm"/>
    </inkml:brush>
  </inkml:definitions>
  <inkml:trace contextRef="#ctx0" brushRef="#br0">170 0 13965,'0'0'3721,"-8"5"-673,-9 5-1958,-5 2-424,1 1 0,1 0 0,0 2 0,-30 28 0,50-43-678,-1 0-1,1 1 1,0-1-1,0 0 0,-1 0 1,1 1-1,0-1 1,0 0-1,0 1 0,-1-1 1,1 0-1,0 1 0,0-1 1,0 0-1,0 1 1,0-1-1,0 0 0,-1 1 1,1-1-1,0 1 0,0-1 1,0 0-1,0 1 1,0-1-1,1 0 0,-1 1 1,0-1-1,0 0 1,0 1-1,0-1 0,0 1 1,0-1-1,1 0 0,-1 1 1,16 5-647,32-6-717,-34-1 1012,-2 1 26,11 0-113,1 1 0,26 4 0,-45-5 376,0 1 0,0 0 0,0 0 1,0 1-1,0 0 0,-1-1 0,1 2 1,0-1-1,-1 0 0,0 1 0,1 0 0,-1 0 1,0 0-1,-1 1 0,1-1 0,4 6 1,-7-8 111,-1 0 1,1 0 0,0 1 0,0-1 0,-1 0-1,1 1 1,-1-1 0,1 1 0,-1-1 0,0 1-1,1-1 1,-1 1 0,0-1 0,0 1 0,0-1-1,0 1 1,0-1 0,-1 1 0,1-1 0,0 1 0,-1-1-1,0 3 1,-1-1 101,1 0-1,-1 0 1,0-1-1,0 1 1,-1-1-1,1 1 1,0-1-1,-1 0 1,1 0 0,-4 2-1,-8 4 538,0-1 0,0 0 0,-22 7-1,32-13-593,-11 5 197,-1-1 0,-1 0 0,1-2 0,-1 1 0,1-2 1,-34 1-1,49-4-318,0 1 1,-1 0-1,1 0 0,0 0 1,0-1-1,0 1 1,0 0-1,0-1 0,0 1 1,0-1-1,0 0 1,0 1-1,0-1 0,0 0 1,0 1-1,1-1 1,-1 0-1,0 0 0,0 0 1,1 1-1,-1-1 1,1 0-1,-1 0 0,1 0 1,-1 0-1,1 0 1,-1-1-1,1 1 0,0 0 1,0 0-1,-1 0 1,1 0-1,0 0 0,0 0 1,0 0-1,0-1 1,0 1-1,1 0 0,-1-1 1,1-4-450,0 1-1,0-1 1,1 1 0,-1-1-1,1 1 1,1 0 0,2-6-1,55-78-9050,-23 35 960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197"/>
    </inkml:context>
    <inkml:brush xml:id="br0">
      <inkml:brushProperty name="width" value="0.025" units="cm"/>
      <inkml:brushProperty name="height" value="0.025" units="cm"/>
    </inkml:brush>
  </inkml:definitions>
  <inkml:trace contextRef="#ctx0" brushRef="#br0">100 1 12844,'0'0'6871,"0"14"-5750,-4 61 395,1-32-233,1 48 1,3-79-1210,0 0 0,1 0 1,0 0-1,0 0 0,1 0 0,1 0 0,0-1 1,11 21-1,24 26-722,-10-22-2949,-27-34 3197,-48-56-6227,-3 2 6439,-40-47 4900,88 98-4576,0 0 0,0 0 0,0 0 0,0 0 0,1 0 0,-1 0 0,0 0 0,1 0 0,-1-1 0,1 1 0,-1 0 0,1 0 0,0 0 0,-1-1 0,1 1 0,0 0-1,0 0 1,0-1 0,0 0 0,0 1-79,1 0 0,-1 1 0,1-1 0,-1 0 0,1 1-1,-1-1 1,1 0 0,-1 1 0,1-1 0,-1 1 0,1-1-1,0 1 1,-1-1 0,1 1 0,0 0 0,0-1 0,-1 1 0,1 0-1,0 0 1,0-1 0,0 1 0,0 0 0,9-1 23,0 0 1,-1 0-1,1 1 0,10 2 1,-2-1-36,71-1-3291,-39 0-2984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601"/>
    </inkml:context>
    <inkml:brush xml:id="br0">
      <inkml:brushProperty name="width" value="0.025" units="cm"/>
      <inkml:brushProperty name="height" value="0.025" units="cm"/>
    </inkml:brush>
  </inkml:definitions>
  <inkml:trace contextRef="#ctx0" brushRef="#br0">93 253 11531,'1'-9'2408,"-1"2"-1902,1 0 211,0 1 1,-1-1-1,0 0 1,-1 0-1,0 0 1,-1-8-1,1 14-611,1-1-1,-1 1 0,1 0 1,-1-1-1,1 1 0,-1 0 1,0-1-1,0 1 0,0 0 1,0 0-1,0 0 0,0 0 1,0 0-1,0 0 0,0 0 1,0 0-1,-1 0 0,1 1 1,0-1-1,-1 0 0,1 1 1,0-1-1,-1 1 1,1 0-1,-1-1 0,1 1 1,-1 0-1,1 0 0,0 0 1,-1 0-1,1 0 0,-1 0 1,1 0-1,-1 0 0,1 1 1,-1-1-1,1 0 0,0 1 1,-3 0-1,2 1-72,0-1 0,-1 0 0,1 1 1,0 0-1,0-1 0,-1 1 0,1 0 0,1 0 0,-1 0 0,0 0 1,0 1-1,1-1 0,-1 0 0,1 1 0,0-1 0,0 1 0,0-1 0,0 1 1,0-1-1,1 1 0,-2 5 0,-4 58 55,6-64-85,0-1 0,0 1 1,0-1-1,0 1 0,0-1 1,0 1-1,1-1 0,-1 1 1,1-1-1,-1 1 0,1-1 0,-1 1 1,1-1-1,0 0 0,0 1 1,-1-1-1,1 0 0,0 0 1,0 0-1,0 0 0,1 0 0,-1 0 1,0 0-1,2 1 0,0-1 50,0 0 0,0 0 0,0 0-1,-1 0 1,1-1 0,0 0-1,0 1 1,0-1 0,0 0 0,0 0-1,6-2 1,3 0 187,-1-1 1,1 0-1,-1-1 0,1-1 0,14-7 1,8-8-14,-2-1 1,0-1-1,33-31 1,-48 38-138,-1-1-1,-1-1 1,0 0-1,-1-1 1,-1 0-1,20-37 1,-29 41-51,-9 16-212,-13 19-136,-50 108 74,60-111 215,1 1 1,1 0-1,0 0 1,2 0-1,-4 27 1,8-44-74,0-1 0,-1 1 0,1 0 0,0 0 0,0 0 0,0 0 0,0 0 1,1 0-1,-1 0 0,0 0 0,1 0 0,0 0 0,-1 0 0,1-1 1,0 1-1,0 0 0,0 0 0,0-1 0,0 1 0,0-1 0,0 1 0,1-1 1,-1 1-1,3 1 0,-1-2-135,0 0 0,-1 0 0,1 0 0,0-1 0,0 1 0,1-1 0,-1 0 1,0 1-1,0-1 0,0-1 0,0 1 0,0 0 0,0-1 0,0 1 0,4-3 0,4-1-737,-1 0 1,0-1-1,0-1 0,0 0 0,-1 0 1,0-1-1,0 0 0,-1 0 0,0-1 0,11-13 1,12-17-4759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3.929"/>
    </inkml:context>
    <inkml:brush xml:id="br0">
      <inkml:brushProperty name="width" value="0.025" units="cm"/>
      <inkml:brushProperty name="height" value="0.025" units="cm"/>
    </inkml:brush>
  </inkml:definitions>
  <inkml:trace contextRef="#ctx0" brushRef="#br0">157 0 3812,'0'0'11648,"-9"5"-9491,-3 4-1714,0-1 0,1 2 0,1-1 1,-1 2-1,2-1 0,-1 1 0,-8 14 1,11-15-31,0 0 0,1 0 0,0 1 0,1 0 0,0 0 0,0 0 0,2 1 0,-1-1 0,-3 25 0,7-36-409,0 1 1,0-1-1,0 1 0,0-1 0,0 1 0,0 0 1,0-1-1,0 1 0,1-1 0,-1 1 0,0-1 1,0 1-1,0-1 0,1 1 0,-1-1 1,0 1-1,1-1 0,-1 1 0,0-1 0,1 0 1,-1 1-1,1-1 0,-1 0 0,0 1 0,1-1 1,-1 0-1,1 1 0,-1-1 0,1 0 0,-1 0 1,1 1-1,23-1 209,22-15 155,-27 2-547,0 0 0,-2-1 1,0-1-1,0-1 1,-1 0-1,14-20 0,26-26-4886,-57 74 2396,-1 1 2819,-21 48 104,17-49-122,0 0 1,1 0 0,1 1-1,0-1 1,1 1-1,0 0 1,1 0 0,1 0-1,0 18 1,1-30-193,0 0 1,0-1-1,0 1 0,1-1 1,-1 1-1,0-1 0,0 1 1,1-1-1,-1 1 1,1-1-1,-1 1 0,0-1 1,1 1-1,-1-1 1,1 0-1,-1 1 0,1-1 1,-1 0-1,1 1 0,-1-1 1,1 0-1,-1 0 1,1 1-1,0-1 0,-1 0 1,1 0-1,-1 0 1,1 0-1,0 0 0,-1 0 1,2 0-1,21-3-3232,-2-8-429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4.577"/>
    </inkml:context>
    <inkml:brush xml:id="br0">
      <inkml:brushProperty name="width" value="0.025" units="cm"/>
      <inkml:brushProperty name="height" value="0.025" units="cm"/>
    </inkml:brush>
  </inkml:definitions>
  <inkml:trace contextRef="#ctx0" brushRef="#br0">41 1 15503,'0'0'4794,"-4"9"-3647,-24 71 1585,26-73-2497,0 1 0,1 0 0,-1 0 0,1 0 0,1 0 0,0 0 0,0 0 0,0 0 0,1 0 0,2 9 0,-1-15-208,-1 0-1,1 1 1,-1-1-1,1 0 1,0 0-1,0 0 1,0 0-1,0 0 1,1 0-1,-1 0 1,0-1-1,1 1 1,-1-1-1,1 0 1,-1 0-1,1 0 1,0 0-1,-1 0 1,1 0-1,0-1 1,0 1-1,0-1 1,-1 0-1,1 0 1,0 0-1,0 0 1,0 0-1,5-2 1,0 1 105,1 0 0,0-1 1,-1 0-1,1 0 0,-1-1 1,1 0-1,-1 0 0,8-6 1,-7 3-109,0 0 1,-1-1 0,0 0-1,-1-1 1,1 1 0,8-13-1,-13 16-10,-1 0-1,1-1 1,-1 1 0,0 0-1,0-1 1,0 1-1,0-1 1,-1 0-1,0 0 1,0 0-1,0 1 1,0-1 0,-1 0-1,0 0 1,-1-9-1,0 13-18,0-1 0,1 1 0,-1 0 0,-1 0 0,1-1 0,0 1 0,0 0 0,0 0 0,-1 0 0,1 0 0,0 0 0,-1 1 0,1-1 0,-1 0 0,1 1 0,-1-1 0,1 1 0,-1-1 0,1 1 0,-1 0 0,0-1 0,1 1 0,-1 0 0,1 0 0,-1 0 0,0 1 0,1-1 0,-1 0 0,1 0-1,-4 2 1,-20 9-156,25-11 153,0 1-1,-1-1 1,1 1 0,-1 0-1,1-1 1,0 1-1,-1-1 1,1 1 0,0-1-1,0 1 1,-1 0 0,1-1-1,0 1 1,0 0 0,0-1-1,0 1 1,0 0 0,0-1-1,0 1 1,0 0 0,0-1-1,0 1 1,0-1 0,0 1-1,0 0 1,1-1 0,-1 1-1,0 0 1,1-1 0,-1 1-1,0-1 1,1 2 0,3 0-242,-1-1 1,1 1 0,0-1-1,0 0 1,0 0 0,-1 0-1,1-1 1,0 1 0,0-1-1,0 0 1,0 0 0,0 0 0,4-1-1,2 0-701,2 1-100,-1-2 0,0 1 0,0-2 0,0 0-1,0 0 1,0-1 0,0 0 0,16-9 0,31-12-3246,-56 25 5856,-6 10 3740,-9 7-2457,-4 7-1139,17-23-1627,-1 1-1,1-1 1,-1 1 0,1-1-1,0 0 1,0 1 0,0-1-1,0 1 1,0-1 0,0 1-1,0-1 1,0 1 0,1-1-1,-1 0 1,0 1 0,1-1-1,-1 1 1,1-1 0,0 0-1,-1 0 1,1 1 0,0-1-1,1 1 1,0 0-20,0 0 1,0-1-1,0 1 0,1-1 1,-1 0-1,0 0 0,1 0 1,-1 0-1,1 0 0,-1 0 1,1-1-1,3 1 0,10 0-13,1 0 1,-1-1-1,26-3 0,-27 1 81,40-6-71,-44 5 91,1 1 1,0 0-1,0 1 0,0 1 0,0-1 0,18 3 1,-29-1-77,0 0 1,1-1 0,-1 1 0,0 0 0,0 0 0,1 0 0,-1 0 0,0 0 0,0 0-1,0 0 1,0 1 0,0-1 0,-1 0 0,1 0 0,0 1 0,0-1 0,-1 1 0,1-1-1,-1 1 1,1-1 0,-1 1 0,0 2 0,11 20-119,-10-24-138,-1 1 0,1 0-1,0-1 1,0 1 0,-1-1-1,1 1 1,0-1 0,0 0-1,0 1 1,0-1 0,0 0-1,0 1 1,0-1 0,0 0-1,0 0 1,-1 0 0,1 0-1,0 0 1,0 0 0,0 0 0,0 0-1,0 0 1,0-1 0,0 1-1,0 0 1,1-1 0,8-5-6325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5.282"/>
    </inkml:context>
    <inkml:brush xml:id="br0">
      <inkml:brushProperty name="width" value="0.025" units="cm"/>
      <inkml:brushProperty name="height" value="0.025" units="cm"/>
    </inkml:brush>
  </inkml:definitions>
  <inkml:trace contextRef="#ctx0" brushRef="#br0">87 1 18225,'0'0'4015,"-8"11"-2707,-1-1-1145,1 0 1,0 0 0,1 1-1,0 1 1,1-1 0,0 1 0,1 0-1,0 0 1,1 1 0,1-1-1,0 1 1,0 0 0,1 0 0,0 17-1,2-29-147,0 1-1,0-1 1,0 1-1,0 0 0,1-1 1,-1 1-1,0 0 1,1-1-1,-1 1 1,1-1-1,0 1 0,-1-1 1,1 1-1,0-1 1,0 0-1,0 1 1,0-1-1,0 0 0,0 0 1,0 1-1,1-1 1,-1 0-1,0 0 1,1-1-1,-1 1 0,3 1 1,-1-1 3,1 0 0,-1-1 0,0 1 0,1-1-1,-1 0 1,1 0 0,-1 0 0,1-1 0,-1 1 0,0-1 0,1 0 0,3-1 0,5-2 25,0-1 1,0 0-1,-1-1 0,0 0 1,20-15-1,-19 11-15,0-1 0,0 0 0,-1-1-1,-1 0 1,0-1 0,-1 0 0,0 0 0,-1-1 0,11-25-1,-33 76-103,-19 54 91,30-82-22,1 0 0,0 1 0,0 0 0,1-1 1,0 1-1,1 0 0,2 17 0,-2-27-18,0 1 1,1-1-1,-1 1 1,0-1-1,1 0 1,-1 1-1,0-1 1,1 0-1,-1 1 1,1-1-1,-1 0 1,1 0-1,-1 1 1,1-1-1,-1 0 1,1 0-1,-1 0 1,1 1-1,-1-1 1,1 0-1,-1 0 1,1 0-1,-1 0 1,1 0 0,-1 0-1,1 0 1,-1 0-1,1-1 1,-1 1-1,1 0 1,-1 0-1,1 0 1,-1 0-1,1-1 1,-1 1-1,1 0 1,0-1-1,19-9-1288,-11 3 350,0-1-1,-1 0 1,0 0-1,0-1 1,-1 0-1,8-13 1,17-35-6426,-9 11 960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5.626"/>
    </inkml:context>
    <inkml:brush xml:id="br0">
      <inkml:brushProperty name="width" value="0.025" units="cm"/>
      <inkml:brushProperty name="height" value="0.025" units="cm"/>
    </inkml:brush>
  </inkml:definitions>
  <inkml:trace contextRef="#ctx0" brushRef="#br0">84 1 12876,'0'0'9412,"-2"10"-8446,-20 50 218,13-40-584,1 1-1,1 1 1,1-1-1,1 1 1,0 0 0,-1 27-1,7-49-596,-1 1 1,0 0-1,0-1 1,1 1-1,-1-1 1,1 1-1,-1-1 0,0 1 1,1-1-1,-1 1 1,1-1-1,-1 1 0,1-1 1,-1 0-1,1 1 1,-1-1-1,1 1 0,-1-1 1,1 0-1,0 0 1,-1 1-1,1-1 0,0 0 1,-1 0-1,1 0 1,0 0-1,-1 0 0,1 0 1,-1 0-1,1 0 1,0 0-1,-1 0 0,1 0 1,0 0-1,-1-1 1,1 1-1,0 0 0,-1 0 1,1-1-1,-1 1 1,2-1-1,26-11 164,-21 7-263,0 1 1,0-1 0,0 1 0,1 0-1,-1 1 1,1 0 0,0 0 0,0 1-1,0 0 1,0 0 0,0 1-1,10-1 1,-17 2 77,1 1-1,-1-1 0,1 1 0,-1 0 1,1 0-1,-1-1 0,0 1 1,1 0-1,-1 0 0,0 0 1,0 0-1,0 1 0,0-1 0,0 0 1,0 0-1,0 1 0,0-1 1,-1 0-1,1 1 0,0-1 1,-1 1-1,1-1 0,-1 1 0,1-1 1,-1 1-1,0-1 0,0 1 1,0-1-1,0 1 0,0 0 1,0-1-1,0 1 0,-1 2 1,1 1 79,0 1 0,0-1 1,-1 0-1,0 0 1,0 1-1,0-1 1,-1 0-1,1 0 0,-5 7 1,2-7 141,-1-1 1,0 1 0,0-1-1,-1 0 1,1-1-1,-1 1 1,0-1 0,0 0-1,0-1 1,0 1-1,0-1 1,-1-1-1,1 1 1,0-1 0,-12 1-1,14-2-219,-1 1 1,1-1-1,0-1 0,0 1 0,-1 0 1,1-1-1,0 0 0,0 0 0,-1 0 1,1-1-1,-4-2 0,6 3-126,0 0 1,0-1-1,0 1 0,0-1 1,0 1-1,0-1 1,1 0-1,-1 0 0,1 0 1,0 0-1,-1 0 0,1 0 1,0 0-1,0 0 0,0 0 1,0 0-1,1-1 0,-1 1 1,1 0-1,-1-1 0,1-2 1,0 5-154,0-1 0,0 0 0,0 1 0,0-1 0,0 0 0,0 1 1,0-1-1,1 0 0,-1 1 0,0-1 0,0 0 0,1 1 0,-1-1 0,1 1 0,-1-1 0,0 1 1,1-1-1,-1 1 0,1-1 0,-1 1 0,1-1 0,-1 1 0,1 0 0,0-1 0,-1 1 0,1 0 1,-1-1-1,1 1 0,0 0 0,-1 0 0,1-1 0,0 1 0,-1 0 0,1 0 0,0 0 1,-1 0-1,2 0 0,0 0-890,16-4-8296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749"/>
    </inkml:context>
    <inkml:brush xml:id="br0">
      <inkml:brushProperty name="width" value="0.025" units="cm"/>
      <inkml:brushProperty name="height" value="0.025" units="cm"/>
    </inkml:brush>
  </inkml:definitions>
  <inkml:trace contextRef="#ctx0" brushRef="#br0">1 1 5157,'0'0'15983,"14"63"-15983,-11-39 32,4 3-448,0-6-1442,2-6-1890,-3-3-1857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6.364"/>
    </inkml:context>
    <inkml:brush xml:id="br0">
      <inkml:brushProperty name="width" value="0.025" units="cm"/>
      <inkml:brushProperty name="height" value="0.025" units="cm"/>
    </inkml:brush>
  </inkml:definitions>
  <inkml:trace contextRef="#ctx0" brushRef="#br0">71 0 10794,'0'0'12033,"0"8"-11120,-2 27 35,-2 0 1,-1-1-1,-2 0 1,-1 0-1,-24 61 1,28-84-838,2-8-55,1-1 0,0 1 0,0 0-1,0 0 1,0-1 0,1 1 0,-1 0 0,1 0 0,-1 0 0,1 5 0,22-19 301,2-7-280,-2 0 1,22-24-1,-30 27-83,2 0 0,0 1 1,0 0-1,1 2 0,33-19 1,-49 30 1,0 1 0,-1-1 0,1 1 0,0 0 0,0-1 0,-1 1 0,1 0-1,0 0 1,0-1 0,0 1 0,-1 0 0,1 0 0,0 0 0,0 0 0,0 0 0,0 0 0,-1 0 0,1 0 0,0 0 0,0 1 0,0-1 0,-1 0 0,1 0 0,0 1 0,0-1 0,-1 1 0,1-1 0,0 0 0,-1 1 0,1-1 0,0 1 0,-1 0 0,1-1 0,-1 1 0,1 0 0,1 2-1,-1 0 0,0-1 0,0 1 0,-1 0 0,1 0 0,-1 0 0,1 0 0,-1 0 1,0 0-1,0 4 0,-1 6 13,0 0-1,-1 0 1,-1 0 0,-4 13 0,1 1 48,6-26-106,0-1 0,0 0 1,0 0-1,0 0 0,0 1 0,0-1 0,1 0 0,-1 0 1,0 0-1,0 0 0,0 0 0,0 1 0,1-1 0,-1 0 0,0 0 1,0 0-1,0 0 0,1 0 0,-1 0 0,0 0 0,0 0 0,0 0 1,1 0-1,-1 0 0,0 1 0,0-1 0,1 0 0,-1-1 0,0 1 1,0 0-1,0 0 0,1 0 0,-1 0 0,0 0 0,0 0 1,0 0-1,1 0 0,-1 0 0,0 0 0,0 0 0,0-1 0,1 1 1,-1 0-1,0 0 0,0 0 0,0 0 0,0 0 0,1-1 0,-1 1 1,37-36-9161,-26 24 5513,11-9-5170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6.726"/>
    </inkml:context>
    <inkml:brush xml:id="br0">
      <inkml:brushProperty name="width" value="0.025" units="cm"/>
      <inkml:brushProperty name="height" value="0.025" units="cm"/>
    </inkml:brush>
  </inkml:definitions>
  <inkml:trace contextRef="#ctx0" brushRef="#br0">177 10 15439,'0'0'9224,"-11"-3"-8113,9 3-1088,-1-2 48,-1 1 0,0 0 0,0 0-1,0 0 1,0 1 0,0-1 0,0 1-1,0 0 1,0 0 0,0 0 0,0 1-1,0 0 1,0-1 0,0 1 0,0 1-1,0-1 1,1 1 0,-1-1 0,0 1-1,1 0 1,-1 0 0,1 0 0,0 1-1,0-1 1,-4 5 0,-2 3 171,1 1 0,0 0 0,0 0 0,-7 17 1,13-24-214,0 0 0,0 0 0,0 0 0,1 1 0,-1-1 0,1 0 0,0 0 1,0 1-1,1-1 0,0 1 0,-1-1 0,1 1 0,1-1 0,-1 1 0,1-1 1,-1 0-1,3 5 0,-2-7-24,0-1 1,0 1 0,1-1-1,-1 0 1,0 1 0,1-1-1,0 0 1,-1 0 0,1 0-1,-1 0 1,1 0 0,0 0-1,0-1 1,0 1 0,-1-1-1,1 1 1,0-1-1,0 1 1,0-1 0,0 0-1,0 0 1,0 0 0,0 0-1,0 0 1,0-1 0,0 1-1,-1-1 1,1 1 0,3-2-1,1 1 11,1-1 1,0-1-1,0 1 0,-1-1 0,1 0 1,10-7-1,-6 1-72,0 0 1,0 0-1,-1-1 1,0-1 0,-1 0-1,0 0 1,-1-1-1,0 0 1,0 0-1,-2-1 1,0 0-1,6-16 1,-13 22-577,-6 14 434,-8 14 158,6-8 53,1 0 1,0 0 0,1 0-1,1 1 1,0 0-1,1 1 1,0 0 0,1-1-1,1 1 1,-3 28-1,6-42-35,0 0-1,0 0 0,0 0 1,0-1-1,0 1 0,0 0 1,0 0-1,0-1 0,0 1 0,1 0 1,-1 0-1,0-1 0,1 1 1,-1 0-1,0-1 0,1 1 1,-1 0-1,1-1 0,-1 1 1,1-1-1,0 1 0,-1-1 0,1 1 1,-1-1-1,1 1 0,0-1 1,-1 1-1,1-1 0,0 0 1,0 1-1,28-5-2222,-22 2 1246,-1-1-1,1 0 0,0-1 1,-1 0-1,0 0 1,7-6-1,14-20-6324,-2-5-3620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7.067"/>
    </inkml:context>
    <inkml:brush xml:id="br0">
      <inkml:brushProperty name="width" value="0.025" units="cm"/>
      <inkml:brushProperty name="height" value="0.025" units="cm"/>
    </inkml:brush>
  </inkml:definitions>
  <inkml:trace contextRef="#ctx0" brushRef="#br0">130 0 14221,'0'0'9305,"-9"13"-8221,8-13-1086,-13 19 685,0 0 1,-12 24 0,22-36-495,1-1-1,0 1 1,0 0 0,0 0 0,1 0 0,0 0 0,0 0-1,1 1 1,0-1 0,0 1 0,1-1 0,0 0 0,2 13-1,-2-19-182,1 0-1,0 0 0,0 0 1,0 0-1,0 0 1,0 0-1,1-1 0,-1 1 1,0 0-1,0 0 0,0-1 1,1 1-1,-1-1 1,0 1-1,1-1 0,-1 0 1,1 1-1,-1-1 0,0 0 1,1 0-1,-1 0 0,1 0 1,-1 0-1,0 0 1,3-1-1,43-4-161,-42 4 55,-5 1 101,13-2-466,1 0 1,0 1-1,23 1 1,-35 0 423,0 1 0,0-1 1,0 0-1,0 1 0,1-1 0,-1 1 1,-1 0-1,1 0 0,0-1 0,0 1 1,0 1-1,0-1 0,0 0 0,2 3 1,-3-3 65,0 0 1,-1 1-1,1-1 0,-1 0 1,1 0-1,-1 1 1,0-1-1,1 1 1,-1-1-1,0 0 1,0 1-1,0-1 1,0 1-1,0-1 0,0 0 1,-1 1-1,1-1 1,0 0-1,-1 1 1,1-1-1,-1 0 1,1 1-1,-1-1 1,0 0-1,-1 2 1,-1 1 100,0 0 0,0 0 1,0 0-1,-1-1 1,0 1-1,0-1 1,0 0-1,0 0 1,0 0-1,0-1 0,-1 1 1,-4 1-1,-61 21 1453,68-24-1509,-9 2 83,0 0 0,0-1 0,0-1-1,-1 1 1,1-2 0,-22-1 0,32 1-193,1 0 0,-1 0 0,1 0 1,-1 0-1,1-1 0,-1 1 1,1 0-1,0 0 0,-1-1 0,1 1 1,-1 0-1,1-1 0,-1 1 1,1 0-1,0-1 0,-1 1 0,1 0 1,0-1-1,-1 1 0,1-1 1,0 1-1,0-1 0,0 1 0,-1-1 1,1 1-1,0-1 0,0 1 1,0-1-1,0 1 0,0-1 0,0 1 1,0-1-1,0 1 0,0-1 1,0 1-1,0-1 0,0 0 0,0 1 1,0-1-1,1 1 0,-1-1 0,0 1 1,0 0-1,0-1 0,1 1 1,-1-1-1,0 1 0,1-1 0,-1 1 1,0 0-1,1-1 0,0 0 1,18-23-2767,35-23-4864,-22 16 998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7.846"/>
    </inkml:context>
    <inkml:brush xml:id="br0">
      <inkml:brushProperty name="width" value="0.025" units="cm"/>
      <inkml:brushProperty name="height" value="0.025" units="cm"/>
    </inkml:brush>
  </inkml:definitions>
  <inkml:trace contextRef="#ctx0" brushRef="#br0">70 0 17328,'0'0'6956,"-5"9"-5749,-5 10-740,1-1 1,0 2 0,1-1-1,2 1 1,0 1 0,1-1-1,1 1 1,1 0 0,-2 38-1,6-57-481,-1 0 0,0-1 0,1 1 0,-1 0 0,1-1-1,-1 1 1,1 0 0,0-1 0,0 1 0,0 0 0,0-1 0,0 0 0,0 1-1,0-1 1,0 1 0,0-1 0,1 0 0,-1 0 0,1 0 0,-1 0 0,1 0-1,-1 0 1,1 0 0,-1 0 0,1-1 0,0 1 0,-1-1 0,1 1 0,0-1-1,0 0 1,0 1 0,-1-1 0,1 0 0,0 0 0,0 0 0,-1-1 0,4 1-1,12-2-541,-1 0 0,0-1 0,22-6 0,-12 3-542,-19 4 818,1 1 1,0 0 0,-1 0 0,1 1 0,0 0 0,8 1 0,-13 0 260,0 0 0,0 0 0,-1 0-1,1 0 1,0 0 0,0 0 0,-1 1 0,1-1 0,-1 1 0,1 0 0,-1 0-1,0 0 1,0 0 0,0 0 0,0 0 0,0 1 0,0-1 0,1 3 0,-2-2 43,1-1-1,-1 0 1,1 0 0,0 0 0,-1 0 0,1 0 0,0 0-1,0 0 1,0-1 0,0 1 0,1-1 0,-1 1 0,0-1-1,1 0 1,-1 0 0,1 0 0,-1 0 0,1 0-1,-1-1 1,1 1 0,-1-1 0,1 0 0,0 1 0,-1-1-1,1 0 1,0-1 0,-1 1 0,1 0 0,3-2 0,7-2 1,1-1 1,-1-1-1,-1 0 1,23-13-1,-28 13-219,1 1 1,0 0-1,1 1 0,-1 0 0,1 1 0,0-1 0,0 2 0,14-4 1,-22 7 191,0-1 0,0 0 0,0 0 1,0 1-1,0-1 0,0 1 1,0-1-1,0 1 0,0-1 1,-1 1-1,1 0 0,0-1 0,0 1 1,-1 0-1,1 0 0,0 0 1,-1-1-1,1 1 0,-1 0 1,1 0-1,-1 0 0,1 0 1,-1 0-1,0 0 0,1 0 0,-1 0 1,0 0-1,0 1 0,7 44 428,-1-9-12,4-7-396,-2-1 0,4 32 0,-10-48-2,0 1 0,-1 0 0,-1-1-1,0 1 1,-1 0 0,-1-1 0,-3 15 0,3-23 163,-1 1 0,1 0 0,-1-1 1,-1 0-1,1 1 0,-1-1 0,0-1 0,-8 9 0,12-12-121,-1 0 0,0 0 0,0 0 1,1 0-1,-1 0 0,0 0 0,0 0 0,0-1 0,0 1 0,0 0 0,0-1 0,0 1 0,0 0 0,0-1 1,-1 1-1,1-1 0,0 0 0,0 1 0,0-1 0,-1 0 0,1 0 0,0 0 0,0 0 0,0 0 1,-1 0-1,1 0 0,0 0 0,0-1 0,0 1 0,-1 0 0,1-1 0,0 1 0,0-1 0,0 1 1,0-1-1,0 1 0,0-1 0,0 0 0,0 1 0,0-1 0,0 0 0,0 0 0,0 0 0,1 0 1,-1 0-1,0 0 0,1 0 0,-1 0 0,1 0 0,-2-2 0,-2-13-160,0-1 0,1 1 0,0-1 0,1 1 1,1-1-1,1 0 0,0 0 0,1 1 0,1-1 0,7-27 0,-4 26-170,0 0 0,2 1 0,0 0 0,1 0 0,0 0 0,2 1-1,13-18 1,-15 23 367,0 2-1,0-1 0,1 1 0,0 0 0,1 1 1,0 0-1,0 0 0,1 1 0,0 1 0,0 0 1,18-7-1,-28 12-88,0 0 0,0 1 0,0-1 1,0 1-1,1-1 0,-1 1 0,0 0 0,0-1 1,0 1-1,1 0 0,-1 0 0,0 0 0,0 0 1,0 0-1,1 0 0,-1 0 0,0 0 1,0 0-1,0 1 0,1-1 0,-1 0 0,0 1 1,0-1-1,0 1 0,0-1 0,0 1 1,0 0-1,0-1 0,0 1 0,0 0 0,0 0 1,0 0-1,0 0 0,-1 0 0,1 0 0,0 0 1,0 2-1,1 2 53,-1 1 1,0 0 0,0-1-1,-1 1 1,0 0-1,-1 11 1,1 1 162,0-7-69,1 0 0,0 0-1,1-1 1,5 20 0,-7-28-136,0-1 0,0 1 0,1 0 0,-1 0 0,1 0 1,0-1-1,-1 1 0,1-1 0,0 1 0,0 0 0,0-1 1,0 1-1,0-1 0,0 0 0,1 1 0,-1-1 0,0 0 1,1 0-1,-1 0 0,1 0 0,-1 0 0,1 0 0,0 0 1,-1 0-1,1-1 0,0 1 0,-1-1 0,1 1 1,0-1-1,0 1 0,-1-1 0,1 0 0,0 0 0,0 0 1,0 0-1,3-1 0,-3 0-143,0 0 0,-1-1 0,1 1-1,0 0 1,-1-1 0,1 1 0,-1-1 0,1 0 0,-1 1 0,0-1 0,0 0 0,0 0 0,0 0-1,0 0 1,0 0 0,-1 0 0,1 0 0,0 0 0,-1 0 0,0 0 0,1-3 0,3-52-5667,-3 47 4425,-1-30-6389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176"/>
    </inkml:context>
    <inkml:brush xml:id="br0">
      <inkml:brushProperty name="width" value="0.025" units="cm"/>
      <inkml:brushProperty name="height" value="0.025" units="cm"/>
    </inkml:brush>
  </inkml:definitions>
  <inkml:trace contextRef="#ctx0" brushRef="#br0">1 1 20980,'0'0'7014,"0"48"-6789,17-38-161,-2 1-224,7 0-1538,1-2-2434,3-1-2434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533"/>
    </inkml:context>
    <inkml:brush xml:id="br0">
      <inkml:brushProperty name="width" value="0.025" units="cm"/>
      <inkml:brushProperty name="height" value="0.025" units="cm"/>
    </inkml:brush>
  </inkml:definitions>
  <inkml:trace contextRef="#ctx0" brushRef="#br0">189 1 17617,'0'0'1932,"-8"9"59,-1 2-1376,0 1-1,0 1 0,1 0 1,1 0-1,0 0 0,1 1 1,0 0-1,1 0 0,1 1 1,0-1-1,1 1 0,-2 24 1,7 0-636,2 0 0,14 59 0,-11-63-7,-1 0-1,-1 0 1,0 49-1,-5-83 33,0-1 0,0 1 0,0 0-1,0-1 1,0 1 0,-1 0 0,1-1-1,0 1 1,0-1 0,0 1 0,-1 0-1,1-1 1,0 1 0,0-1 0,-1 1-1,1-1 1,-1 1 0,1-1 0,0 1-1,-1-1 1,1 1 0,-1-1 0,1 1-1,-1-1 1,1 0 0,-1 1 0,0-1-1,1 0 1,-1 0 0,1 1 0,-1-1-1,0 0 1,1 0 0,-1 0 0,1 0-1,-1 0 1,0 0 0,1 0 0,-1 0-1,0 0 1,1 0 0,-1 0 0,0 0-1,1 0 1,-1-1 0,1 1 0,-1 0-1,0 0 1,1-1 0,-1 1 0,1 0-1,-1-1 1,1 1 0,-1 0 0,1-1-1,-1 1 1,1-1 0,-1 0 0,-31-27 207,17 6-158,0-1 0,-19-45 0,29 59-44,2-1 0,-1 0 1,1 0-1,1 0 0,0 0 1,0 0-1,1-1 0,0 1 1,1-1-1,2-16 0,-1 23 0,0 0 0,1 0 0,-1 0-1,1 0 1,0 0 0,1 1 0,-1-1-1,1 1 1,-1-1 0,1 1 0,0 0-1,0 0 1,0 0 0,1 0-1,-1 1 1,1-1 0,5-2 0,12-6 67,0 0 1,24-8 0,-1 0-54,-32 13-628,0 0-1,0-2 1,-1 1-1,12-11 1,-17 12-1080,0 0 0,0-1 1,0 1-1,6-12 1,9-19-9025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8.876"/>
    </inkml:context>
    <inkml:brush xml:id="br0">
      <inkml:brushProperty name="width" value="0.025" units="cm"/>
      <inkml:brushProperty name="height" value="0.025" units="cm"/>
    </inkml:brush>
  </inkml:definitions>
  <inkml:trace contextRef="#ctx0" brushRef="#br0">2 1 22645,'0'0'4965,"-1"70"-3908,1-35-224,7 6-545,0 5-256,1 1 0,-1 5-576,2 0-1282,-2-3-1665,4-2-2147,1-6-7975</inkml:trace>
  <inkml:trace contextRef="#ctx0" brushRef="#br0" timeOffset="1">97 734 20275,'0'0'8969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29:49.249"/>
    </inkml:context>
    <inkml:brush xml:id="br0">
      <inkml:brushProperty name="width" value="0.025" units="cm"/>
      <inkml:brushProperty name="height" value="0.025" units="cm"/>
    </inkml:brush>
  </inkml:definitions>
  <inkml:trace contextRef="#ctx0" brushRef="#br0">97 448 14638,'-13'1'3870,"-31"1"-2185,4 0 2492,83-5-2133,508-57 1034,-185 16-2611,217-10-223,282-30-1775,-6-39 1136,-706 93 1042,154-23 1087,-264 51-1734,-43 2-46,0 0 0,0 1 1,1-1-1,-1 0 0,0 0 0,0 0 0,0 1 0,0-1 0,1 0 0,-1 0 0,0 1 0,0-1 0,0 0 0,0 0 0,0 1 0,0-1 1,0 0-1,0 0 0,0 1 0,0-1 0,0 0 0,0 1 0,0-1 0,0 0 0,0 0 0,0 1 0,0-1 0,0 0 0,0 0 0,0 1 1,0-1-1,0 0 0,0 0 0,-1 1 0,1-1 0,0 0 0,0 0 0,0 0 0,-1 1 0,1-1 0,0 0 0,0 0 0,0 0 0,-1 1 1,1-1-1,0 0 0,-1 0 0,-5 8-2719,0-4-3295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33.968"/>
    </inkml:context>
    <inkml:brush xml:id="br0">
      <inkml:brushProperty name="width" value="0.025" units="cm"/>
      <inkml:brushProperty name="height" value="0.025" units="cm"/>
    </inkml:brush>
  </inkml:definitions>
  <inkml:trace contextRef="#ctx0" brushRef="#br0">8288 478 10602,'-286'-125'-51,"-248"-97"499,444 191-231,-2 5 1,0 4-1,-2 3 1,-104-6-1,4 17-143,-271 25 0,-195 56-460,362-35 165,-2612 392-1001,1887-189 1249,860-190 233,3 8 1,2 7-1,4 7 0,-166 104 1,272-146-79,1 2 0,2 1-1,-67 67 1,97-86-174,1 1 0,0 1-1,2 0 1,0 0 0,0 1-1,2 1 1,0 0 0,2 0-1,0 1 1,1 0 0,1 1 0,-7 41-1,11-39-16,1 0 0,1 1 0,1-1 0,1 0 0,1 0 0,1 0 0,1 0 0,1 0 0,15 36 0,-7-27-14,3 0 1,0-1 0,2-2 0,1 1-1,42 45 1,-12-24 20,2-3 0,2-1 0,2-3-1,2-3 1,2-2 0,125 60 0,-12-23 36,253 73 0,720 136 85,24-107-8,-266-103-55,3-34 31,-445-22-70,1428 5 47,-44-180 128,-1204 43-184,-476 74-65,289-111 0,-371 115 161,-1-4 0,-2-3 0,-2-3 0,-2-4 0,95-79 0,-150 107 36,0 0-1,-1-1 0,-2-2 1,0 0-1,-1 0 1,-2-2-1,27-54 1,-34 59-22,-1 0-1,-1 0 1,-1 0 0,0-1 0,-2 0 0,-1 0 0,-1 0 0,0 0 0,-2-1 0,0 1 0,-6-36 0,1 41 65,1 1 0,-2-1 1,0 1-1,-1 0 1,-1 0-1,0 1 1,-1 0-1,-1 1 1,0 0-1,-20-21 1,-9-5-104,-1 2 0,-46-32 0,-63-40-318,-4 6 1,-4 8-1,-4 6 0,-5 8 1,-180-63-1,-31 11 135,-475-102 0,537 171 3,-641-44 1,634 99-1383,-610 60 1,141 79-2833,524-76 1229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08.244"/>
    </inkml:context>
    <inkml:brush xml:id="br0">
      <inkml:brushProperty name="width" value="0.025" units="cm"/>
      <inkml:brushProperty name="height" value="0.025" units="cm"/>
    </inkml:brush>
  </inkml:definitions>
  <inkml:trace contextRef="#ctx0" brushRef="#br0">40 250 10922,'0'0'3001,"-9"0"-1667,-7 1-940,1 0 522,36-11-357,102-31-174,1 6 1,1 5 0,137-13-1,106-4 163,471 2-1,-701 52-491,-120-5-50,0 1 1,-1 1 0,1 0-1,-1 1 1,27 12 0,-44-17-5,1 0 0,0 0-1,-1 0 1,1 1 0,-1-1 0,1 0 0,-1 0 0,0 0 0,1 1-1,-1-1 1,1 0 0,-1 0 0,1 1 0,-1-1 0,0 0 0,1 1-1,-1-1 1,0 1 0,1-1 0,-1 0 0,0 1 0,1-1 0,-1 1-1,0-1 1,0 1 0,0-1 0,1 1 0,-1-1 0,0 1 0,0-1-1,0 1 1,0-1 0,0 1 0,0-1 0,0 1 0,0-1 0,0 1-1,0-1 1,-1 2 0,-19 11 167,-35 2 122,-95 2-268,-192-3 0,89-6-27,-327 36 528,183-12-231,659-34-765,-129 4 485,165-4 43,544 16-907,-836-14 843,20 2 1,-1 0-1,0 2 1,32 8-1,-56-12 7,0 1 0,0-1 0,0 0 0,0 1 0,0-1 0,0 0 0,0 1-1,0 0 1,0-1 0,0 1 0,0-1 0,0 1 0,0 0 0,0 0 0,-1 0 0,1-1 0,1 3 0,-2-3 0,0 1 0,0-1 1,0 1-1,0-1 1,0 1-1,0-1 1,0 1-1,0-1 1,0 1-1,0-1 0,0 1 1,-1-1-1,1 1 1,0 0-1,0-1 1,0 0-1,-1 1 1,1-1-1,0 1 0,-1-1 1,1 1-1,0-1 1,-1 1-1,0-1 1,-2 3 16,0 0 0,-1 0 0,0-1 1,1 0-1,-1 0 0,0 0 0,-5 2 0,-57 18 87,-1-4 0,-118 18 0,-146-1 189,242-28-172,-673 26 398,723-39-517,39 5-12,-1 1 1,1 0 0,-1 0-1,0 0 1,1-1 0,-1 1-1,1 0 1,-1-1 0,1 1-1,-1-1 1,1 1 0,-1 0-1,1-1 1,-1 1 0,1-1-1,-1 1 1,1-1 0,0 0-1,-1 1 1,1-1 0,0 1-1,0-1 1,-1 0 0,1 1 0,0-1-1,0 1 1,0-1 0,0 0-1,0 1 1,0-1 0,0 0-1,0 1 1,0-1 0,0 0-1,0 1 1,0-1 0,1 0-1,-1 1 1,0-1 0,0 1-1,1-1 1,-1 0 0,0 1-1,1-1 1,-1 1 0,0-1-1,1 1 1,-1-1 0,1 1 0,-1 0-1,1-1 1,-1 1 0,1-1-1,-1 1 1,1 0 0,0-1-1,0 1 1,15-11-147,1 1 1,0 0-1,0 2 1,0 0-1,1 1 1,1 0-1,33-6 1,-25 5 100,63-14-102,161-21 0,96 15-392,73-10 167,-407 37 384,-9 1 24,-1 0 0,0 0 1,1-1-1,-1 1 0,0-1 1,1 0-1,-1 1 0,0-2 0,0 1 1,0 0-1,0 0 0,0-1 1,0 0-1,0 1 0,2-4 1,-4 5-1,-1 0 0,0 0 0,0-1 0,0 1 0,0 0 0,0-1 0,0 1 0,0-1 1,0 1-1,0 0 0,0 0 0,-1-1 0,1 1 0,0 0 0,0-1 0,0 1 0,0 0 1,0-1-1,0 1 0,-1 0 0,1-1 0,0 1 0,0 0 0,-1 0 0,1 0 1,0-1-1,0 1 0,-1 0 0,1 0 0,0 0 0,0-1 0,-1 1 0,1 0 0,0 0 1,-1 0-1,1 0 0,0 0 0,-1 0 0,1 0 0,0 0 0,-1 0 0,1 0 0,-1 0 1,-21-5 409,-1 1 0,1 1 0,-1 2 1,0 0-1,-36 4 0,13-2-324,-30 3-94,0 4 1,-79 17-1,-147 48-2213,265-63 1538,-55 10-2503,17-9-2199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106"/>
    </inkml:context>
    <inkml:brush xml:id="br0">
      <inkml:brushProperty name="width" value="0.025" units="cm"/>
      <inkml:brushProperty name="height" value="0.025" units="cm"/>
    </inkml:brush>
  </inkml:definitions>
  <inkml:trace contextRef="#ctx0" brushRef="#br0">2 119 5445,'0'0'12722,"-1"-10"-11415,1 7-1241,-1 0 0,1-1 0,0 1 0,0 0-1,1-1 1,-1 1 0,0 0 0,1 0 0,0-1-1,0 1 1,0 0 0,2-4 0,-1 4 6,1 0 1,-1 0-1,1 1 1,0-1-1,0 0 1,0 1-1,0 0 1,0 0-1,1 0 1,-1 0 0,0 0-1,1 1 1,-1 0-1,6-2 1,12-4 150,1 1 1,0 1 0,0 1 0,25-1 0,-41 4-224,0 0 0,0 1 0,0 0 0,0 0 0,0 1 0,0-1 0,0 1 0,0 1 1,0-1-1,0 1 0,-1 0 0,1 0 0,0 1 0,-1-1 0,0 1 0,0 0 0,0 1 0,0-1 0,0 1 1,4 5-1,-6-6 3,-1 0 0,0 1 1,0-1-1,0 1 0,0-1 0,-1 1 1,0 0-1,1 0 0,-1-1 1,0 1-1,-1 0 0,1 0 1,-1 0-1,0 0 0,0 0 1,0 0-1,0 0 0,-1 0 0,0 4 1,-1-2 89,-1 1 0,1-1 0,-1 0 0,0-1 0,-1 1 0,1 0 1,-1-1-1,0 0 0,-1 0 0,-7 8 0,2-4 260,0 0 0,-1-1 1,0-1-1,0 0 0,-1 0 0,0-1 0,0-1 1,0 0-1,-1 0 0,-24 4 0,29-7-220,0-2 0,-1 1-1,1-1 1,0-1 0,0 1 0,-16-4 0,22 3-211,-1 1 0,1-1 1,0 0-1,-1 0 0,1 0 1,0 0-1,0-1 1,-1 1-1,1-1 0,0 1 1,0-1-1,0 0 0,1 1 1,-1-1-1,0 0 0,1 0 1,-1 0-1,1-1 0,0 1 1,0 0-1,-1 0 1,2-1-1,-1 1 0,0-1 1,0-3-1,0 6-94,1-1 0,0 1 0,0-1 0,0 0 0,0 1 0,0-1 0,0 1 0,0-1 0,0 0 0,0 1 0,0-1 1,0 1-1,1-1 0,-1 0 0,0 1 0,0-1 0,1 1 0,-1-1 0,0 1 0,0-1 0,1 1 0,-1-1 0,1 1 0,-1-1 0,0 1 0,1-1 0,-1 1 0,1 0 0,-1-1 0,1 1 0,-1 0 0,1 0 0,0-1 1,-1 1-1,1 0 0,0 0 0,25-2-6681,-18 2 4736,18 0-4812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2.631"/>
    </inkml:context>
    <inkml:brush xml:id="br0">
      <inkml:brushProperty name="width" value="0.025" units="cm"/>
      <inkml:brushProperty name="height" value="0.025" units="cm"/>
    </inkml:brush>
  </inkml:definitions>
  <inkml:trace contextRef="#ctx0" brushRef="#br0">2128 237 4324,'-7'-8'-160,"6"7"164,-14-17 129,0 1 1,-1 1 0,-1 0-1,0 1 1,-1 1 0,-34-20-1,26 23 1319,-1 1-1,0 1 0,-1 2 0,-54-8 1,-120 1 701,133 11-1900,-118-8-201,-215-6 1150,350 20-1117,0 2-1,1 2 1,-1 2-1,2 3 1,0 2-1,0 2 1,1 2-1,1 3 0,2 1 1,-57 37-1,78-42-71,1 0-1,0 2 0,2 1 0,0 0 1,2 2-1,0 1 0,1 0 0,2 1 0,0 1 1,2 1-1,0 0 0,2 1 0,1 0 1,1 1-1,2 0 0,0 1 0,2 0 0,2 0 1,0 1-1,2 0 0,1-1 0,1 1 1,2 0-1,1 0 0,1 0 0,2-1 0,1 1 1,1-1-1,1-1 0,19 42 0,-13-38-7,1 0-1,2-1 0,2-1 1,1-1-1,0 0 0,3-2 0,0-1 1,1 0-1,43 34 0,-41-42 7,0 0 1,1-1-1,0-2 0,1 0 0,1-2 0,0-1 0,1-2 0,0-1 1,1-1-1,58 7 0,-3-9 113,0-4-1,0-3 1,0-5-1,101-18 1,338-94 122,-370 80-128,194-61 35,-296 81-124,0-3 1,-1-3-1,-2-1 0,64-44 0,-102 61 87,-1-1 0,0 0 0,-1 0 0,0-1-1,0-1 1,-1 0 0,-1 0 0,1 0 0,-2-1 0,0-1 0,0 1-1,-1-1 1,-1 0 0,0 0 0,-1-1 0,0 1 0,-1-1 0,-1 0 0,0 0-1,-1 0 1,0 0 0,-1 0 0,-1 0 0,0 0 0,-1 0 0,-6-25-1,3 23-33,0 0-1,0 0 0,-2 1 0,0 0 0,-1 0 0,0 1 0,-1 0 0,-1 0 0,0 1 1,-15-15-1,6 10-24,0 2 1,-1 0-1,0 1 1,-2 1-1,0 0 1,-24-10-1,-14 0-41,-1 2-1,0 2 0,-2 4 1,-90-13-1,1 9-54,-59-11-1214,150 14-390,58 16 1211,-1-1 1,1 1-1,0-1 0,0 0 0,0 0 1,0 0-1,0 0 0,0-1 0,0 1 1,1-1-1,-1 0 0,1 0 0,0 0 1,-2-3-1,-4-21-7410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4.890"/>
    </inkml:context>
    <inkml:brush xml:id="br0">
      <inkml:brushProperty name="width" value="0.025" units="cm"/>
      <inkml:brushProperty name="height" value="0.025" units="cm"/>
    </inkml:brush>
  </inkml:definitions>
  <inkml:trace contextRef="#ctx0" brushRef="#br0">51 15 4420,'0'0'2130,"-8"3"-1959,-26 8 0,34-11-153,0 0-1,-1 0 1,1 0-1,-1 0 1,1 1 0,0-1-1,-1 0 1,1 0 0,0 0-1,-1 0 1,1 0 0,0 1-1,-1-1 1,1 0 0,0 0-1,0 0 1,-1 1 0,1-1-1,0 0 1,0 1 0,-1-1-1,1 0 1,0 0 0,0 1-1,0-1 1,-1 0 0,1 1-1,0-1 1,0 1 0,0-1-1,0 0 1,0 1 0,0-1-1,0 0 1,0 1 0,0-1-1,0 0 1,0 1 0,0-1-1,0 1 1,0-1 0,0 0-1,0 1 1,0-1 0,1 0-1,-1 1 1,0-1 0,0 0-1,0 1 1,1-1-1,-1 0 1,0 0 0,0 1-1,1-1 1,-1 0 0,0 0-1,0 1 1,1-1 0,-1 0-1,0 0 1,1 0 0,-1 1-1,22 11 1654,-21-11-1497,25 10 445,0 0-1,1-2 1,-1-1-1,2-2 1,-1 0-1,39 3 1,174-2 399,-178-7-835,325 3 48,514-3 584,-508-22-707,85-1 409,-355 25 1042,151 20-1,-224-15-1407,-14-1 35,58 3 1,-93-9-194,-1 0 0,0-1 0,1 1 0,-1 0 0,0 0 1,0 0-1,1 0 0,-1-1 0,0 1 0,0 0 1,1 0-1,-1-1 0,0 1 0,0 0 0,0 0 0,1-1 1,-1 1-1,0 0 0,0 0 0,0-1 0,0 1 0,0 0 1,0-1-1,1 1 0,-1 0 0,0-1 0,0 1 0,0 0 1,0-1-1,0 1 0,0 0 0,0-1 0,-1 1 1,1 0-1,0-1 0,0 1 0,0 0 0,0-1 0,0 1 1,0 0-1,-1 0 0,1-1 0,0 1 0,0-1 1,-8-15-678,8 15 521,-26-60-6029,9 23 886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5.515"/>
    </inkml:context>
    <inkml:brush xml:id="br0">
      <inkml:brushProperty name="width" value="0.025" units="cm"/>
      <inkml:brushProperty name="height" value="0.025" units="cm"/>
    </inkml:brush>
  </inkml:definitions>
  <inkml:trace contextRef="#ctx0" brushRef="#br0">491 53 9833,'-8'-4'1367,"-8"-3"-850,-1-2 426,-1 2 1,-1 0-1,-37-9 0,50 15-830,0 0-1,1 1 0,-1-1 0,0 1 0,1 0 1,-1 1-1,0-1 0,0 1 0,1 0 0,-1 1 0,1-1 1,-1 1-1,1 0 0,0 1 0,-1-1 0,1 1 1,1 0-1,-1 0 0,-6 6 0,-12 13-18,1 1-1,2 1 1,0 1 0,1 0 0,2 2-1,1 0 1,1 1 0,1 1-1,-15 43 1,18-37-82,1 0 1,2 0-1,1 1 0,2 1 1,1-1-1,2 1 0,6 71 1,-4-100-14,1 0 0,0-1 0,1 1-1,0-1 1,0 1 0,0-1 0,1 0 0,0 0 0,1 0 0,0 0 0,0 0 0,0-1 0,1 0 0,5 7 0,-5-9 1,0 0 0,0-1 0,0 0 0,0 0 0,0 0 0,1 0 0,0-1 0,-1 0 0,1 0 0,0 0 0,0-1 0,0 0 0,0 0 0,0 0 0,0-1 0,0 0 0,0 0 0,8-1 0,3-2 20,-1-1-1,0 0 1,0-1 0,0 0 0,-1-2 0,0 0-1,0 0 1,0-1 0,-1-1 0,0-1 0,14-12-1,-7 4 88,-1 0-1,-1-1 1,-1-1-1,-1 0 0,-1-2 1,17-28-1,-26 38 81,0-1-1,-1-1 1,-1 1 0,0-1 0,-1 0-1,0 0 1,-1 0 0,-1-1-1,1-20 1,-3 24-101,0 0-1,-1 1 1,-1-1-1,1 1 1,-2-1-1,1 1 1,-1 0-1,-1 0 1,0 0-1,0 1 1,-1-1-1,0 1 1,-10-12-1,0 2-58,-1 2 0,0 0-1,-1 1 1,-1 0 0,-1 2-1,0 0 1,-1 1 0,0 1-1,-27-12 1,30 20 92,10 4-1410,10 4-4199,12 4-217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18.928"/>
    </inkml:context>
    <inkml:brush xml:id="br0">
      <inkml:brushProperty name="width" value="0.025" units="cm"/>
      <inkml:brushProperty name="height" value="0.025" units="cm"/>
    </inkml:brush>
  </inkml:definitions>
  <inkml:trace contextRef="#ctx0" brushRef="#br0">96 229 7751,'-10'3'2878,"-75"17"117,99-25-2872,1 0 1,0 2-1,0 0 1,1 1-1,-1 0 1,0 1-1,1 1 1,-1 1-1,1 0 1,21 4 0,-26-4 17,72 3 498,1-4 0,0-3 0,84-15 0,86-5-222,368-20 175,153-4-127,-562 45-465,814-13 507,-722 11 121,340 40-1,-428-18-556,0-8-1,1-10 1,260-34 0,-326 15-46,712-55 46,-736 75 28,151 21-1,-229-20-2010,-48-2 1484,1-1 0,-1 1 0,1-1-1,-1 0 1,0 1 0,1-1 0,-1 0 0,0-1-1,0 1 1,1 0 0,-1-1 0,0 1 0,0-1-1,-1 0 1,1 1 0,0-1 0,2-3 0,11-21-8434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0:26.457"/>
    </inkml:context>
    <inkml:brush xml:id="br0">
      <inkml:brushProperty name="width" value="0.025" units="cm"/>
      <inkml:brushProperty name="height" value="0.025" units="cm"/>
    </inkml:brush>
  </inkml:definitions>
  <inkml:trace contextRef="#ctx0" brushRef="#br0">4180 472 5349,'-84'-16'1199,"-101"-6"-1,132 18-1379,34 4 167,0 0 0,0-2 0,0 0-1,0-1 1,0-1 0,0-1 0,1 0 0,0-2 0,0 0 0,-23-13 0,-6-6 205,-2 2 0,0 2 0,-1 2 0,-79-20 0,-81-31 295,115 35-302,-1 5 1,-2 4-1,-1 4 0,0 4 1,-177-10-1,24 23 208,-282 29 0,452-16-306,0 4 0,1 3 0,0 5-1,-139 49 1,167-46-117,1 1-1,1 3 0,1 2 1,2 2-1,1 2 0,2 2 1,-77 74-1,61-39 32,3 2 0,3 2 0,3 3 0,3 2 0,4 2 0,3 2 0,5 2 0,2 1 0,-27 108 0,50-145 2,3 1 0,1 0 1,3 0-1,2 1 0,7 98 0,3-83 42,3-2 1,3 1-1,2-2 1,27 69-1,-30-98-28,161 389 2,-147-370-8,3-2-1,1 0 0,3-3 1,2 0-1,76 77 1,1-26 31,4-5 0,5-5 1,213 118-1,-249-160-28,2-4 0,2-3 0,1-5 0,2-3 0,1-5 0,184 28 0,-101-34 23,1-8 1,1-7 0,-1-8-1,0-8 1,0-8 0,237-56-1,-253 37 7,-1-7 0,-3-8 0,273-131 0,-349 140-35,-3-4 0,-1-3 0,81-72 0,-103 75-22,-3-3 0,-2-2 0,-3-2 0,66-100 0,-94 125 98,-2-1 0,-2-1 0,0-1 1,-2 0-1,-2 0 0,-1-1 0,-1-1 1,4-40-1,-9 27 110,-1 1 1,-2-1-1,-3 0 1,-1 0-1,-15-69 1,-2 35-4,-3 2 0,-4 0 0,-3 2 0,-4 1-1,-3 2 1,-75-114 0,59 110-123,-3 3 0,-4 2 0,-3 3 0,-2 2 0,-4 4 0,-3 3 0,-2 2 0,-2 4 0,-3 4 0,-130-65 0,-92-6-252,-31-15-4159,229 82 83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41:24.720"/>
    </inkml:context>
    <inkml:brush xml:id="br0">
      <inkml:brushProperty name="width" value="0.025" units="cm"/>
      <inkml:brushProperty name="height" value="0.025" units="cm"/>
    </inkml:brush>
  </inkml:definitions>
  <inkml:trace contextRef="#ctx0" brushRef="#br0">463 108 6566,'0'0'625,"1"-11"-166,6-68 2466,-8 78-2730,0 1-1,0 0 0,0 0 1,0 1-1,0-1 0,0 0 1,0 0-1,0 0 0,1 1 1,-1-1-1,0 0 0,0 1 0,0-1 1,0 1-1,0-1 0,1 1 1,-1-1-1,0 1 0,0 0 1,-10 15-73,1 1 1,0 0 0,2 0 0,0 0 0,1 1 0,0 0-1,-3 20 1,-7 14-27,-43 110-37,19-59 370,5 1 0,-35 167-1,68-253-428,1 0 0,1 1 0,0-1 0,3 24 0,-2-41-5,0 0-1,1 0 1,-1 0-1,0-1 1,0 1-1,1 0 1,-1 0-1,0-1 1,1 1-1,-1 0 1,1-1-1,-1 1 1,1 0-1,-1-1 1,1 1-1,-1-1 1,1 1-1,0-1 1,-1 1-1,1-1 1,0 1-1,-1-1 1,1 0 0,0 1-1,0-1 1,-1 0-1,1 0 1,0 1-1,0-1 1,-1 0-1,1 0 1,0 0-1,0 0 1,0 0-1,-1 0 1,1 0-1,0 0 1,0-1-1,0 1 1,-1 0-1,1 0 1,1-1-1,32-15-67,11-19 212,-28 21-120,1 0 0,1 1 0,0 1 0,38-18 0,-51 28-11,-1 0 1,1 0 0,0 0-1,0 1 1,0 0 0,0 1 0,0-1-1,0 1 1,0 0 0,0 0-1,0 1 1,0 0 0,-1 0 0,1 0-1,0 1 1,0 0 0,-1 0-1,1 0 1,-1 1 0,1 0 0,-1 0-1,0 0 1,6 6 0,12 9 78,1-1 0,1-1 0,0-1 1,1-1-1,1-1 0,0-1 0,1-2 0,0-1 1,0-1-1,1-1 0,41 4 0,490 9 322,-431-21-369,444-37 167,-118 2 194,607 23-313,-983 13-74,34 6-3,-1 5 0,156 35 1,-41-5 546,-217-39-506,0-1 0,0 0 0,0 0 0,0-1 0,19-3-1,-26 3-30,1-1 0,0 0 0,-1-1 0,1 1 0,-1-1 0,0 0 0,1 1 0,-1-1 0,0-1 0,0 1 0,0 0 0,-1-1 0,1 0 0,0 1 0,-1-1 0,0 0 0,0 0 0,3-4 0,2-6 0,-1 0 0,-1-1 0,1 1 1,-2-1-1,0 0 0,-1 0 0,0-1 0,-1 1 0,-1-1 0,0 1 0,-1-1 0,0 1 1,-2-1-1,-2-14 0,-7-22-53,-1 1 1,-33-79 0,14 40-32,-4-29 8,23 71 11,-2 0-1,-2 0 1,-2 2-1,-38-71 1,53 111 53,-1 0 0,1-1 0,-1 2 1,0-1-1,0 0 0,-1 1 0,1 0 1,-1 0-1,0 0 0,0 0 0,0 1 1,-1 0-1,1 0 0,-1 0 0,0 1 0,1 0 1,-10-2-1,6 3 14,1 0-1,-1 1 1,0 1-1,0-1 1,0 1 0,1 0-1,-1 1 1,0 0 0,1 1-1,0 0 1,-15 6-1,-28 14 126,-1-3 0,-1-3 0,0-1 0,-1-3 0,-1-2 0,-82 5 0,-400 1-18,286-12-137,-531-2 19,-312 13 8,80 54 1,995-68-412,-6 1 1096,21-4-3753,11-2-4553,8-7 2604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5.143"/>
    </inkml:context>
    <inkml:brush xml:id="br0">
      <inkml:brushProperty name="width" value="0.025" units="cm"/>
      <inkml:brushProperty name="height" value="0.025" units="cm"/>
    </inkml:brush>
  </inkml:definitions>
  <inkml:trace contextRef="#ctx0" brushRef="#br0">136 1 10186,'0'0'7126,"-3"9"-6469,-39 135 384,-17 58-706,49-159-292,2 1 0,-5 74 0,13-117-44,-1 0 0,1-1 0,0 1 0,0 0-1,0 0 1,0-1 0,0 1 0,0 0-1,0 0 1,0-1 0,1 1 0,-1 0 0,0-1-1,0 1 1,1 0 0,-1 0 0,0-1-1,1 1 1,-1 0 0,1-1 0,-1 1 0,0-1-1,1 1 1,0-1 0,-1 1 0,1-1-1,-1 1 1,1-1 0,0 1 0,-1-1-1,1 0 1,1 1 0,0-1 7,-1 0 0,1 0 0,0 0 0,0 0 0,0-1 0,0 1 0,0 0 0,0-1 0,0 0 0,-1 1 0,1-1 0,2-2 0,48-34 309,41-68-65,-68 75-239,1 0 0,46-41 0,-71 70-13,0 0 1,0 0 0,1 0-1,-1 0 1,0 0-1,0 0 1,1 1 0,-1-1-1,0 0 1,1 1-1,-1-1 1,1 1 0,-1-1-1,1 1 1,-1-1-1,1 1 1,-1 0 0,1 0-1,-1 0 1,1 0-1,2 0 1,-3 1 12,0 0 0,0 0 0,0 0 0,0-1 0,0 1 0,0 0-1,-1 0 1,1 0 0,0 0 0,0 0 0,-1 1 0,1-1 0,-1 0 0,1 0 0,-1 0 0,0 0 0,1 1 0,-1-1-1,0 0 1,0 2 0,1 12 161,0-1 0,-2 0 0,-2 24 0,2-27-81,-5 22 26,-1 0 0,-14 43 0,12-51-89,2 1 0,1 0 0,1 1 0,-3 44 0,8-71-49,0 0 1,0 0 0,0-1 0,1 1-1,-1 0 1,0 0 0,0-1 0,1 1-1,-1 0 1,0 0 0,1 0 0,-1-1-1,0 1 1,0 0 0,1 0 0,-1 0-1,0 0 1,1 0 0,-1 0 0,0 0-1,1 0 1,-1 0 0,1 0 0,-1 0-1,0 0 1,1 0 0,-1 0 0,0 0-1,1 0 1,-1 0 0,0 0 0,1 0-1,-1 0 1,0 1 0,0-1 0,1 0-1,-1 0 1,0 0 0,1 1 0,-1-1-1,0 0 1,0 0 0,1 1 0,-1-1-1,0 0 1,0 0 0,0 1 0,0-1-1,1 0 1,-1 1 0,0-1 0,0 0-1,0 1 1,0-1 0,0 0 0,0 1-1,0-1 1,0 0 0,0 1 0,0-1-1,0 0 1,0 1 0,0-1 0,0 1-1,18-25-2095,4-16-2224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5.749"/>
    </inkml:context>
    <inkml:brush xml:id="br0">
      <inkml:brushProperty name="width" value="0.025" units="cm"/>
      <inkml:brushProperty name="height" value="0.025" units="cm"/>
    </inkml:brush>
  </inkml:definitions>
  <inkml:trace contextRef="#ctx0" brushRef="#br0">0 202 16912,'0'0'2333,"12"5"-1874,-7-3-417,-2 0-11,1 0-1,0 0 0,-1-1 0,1 0 0,0 1 1,0-1-1,0-1 0,0 1 0,1 0 0,-1-1 0,0 0 1,0 0-1,0 0 0,0-1 0,0 0 0,0 1 1,0-1-1,0 0 0,0-1 0,0 1 0,0-1 0,4-2 1,8-7 30,-1 0 1,1-1 0,-2 0-1,15-17 1,-24 24-42,0-1 1,-1 1-1,0-1 0,0 0 1,0 0-1,-1 0 1,0 0-1,0 0 0,-1-1 1,1 0-1,-2 1 0,1-1 1,-1 0-1,1-11 1,-1 17 1,-1 0 0,0 0 0,0 0 0,0 0 1,-1 0-1,1 0 0,0-1 0,0 1 1,-1 0-1,1 0 0,0 0 0,-1 0 1,1 0-1,-1 0 0,1 0 0,-1 0 0,0 0 1,1 0-1,-1 0 0,0 1 0,0-1 1,0 0-1,0 0 0,1 1 0,-1-1 0,0 0 1,0 1-1,0-1 0,0 1 0,0 0 1,-1-1-1,1 1 0,0 0 0,0-1 0,0 1 1,0 0-1,0 0 0,0 0 0,-1 0 1,1 0-1,0 0 0,0 0 0,0 1 1,0-1-1,0 0 0,0 0 0,0 1 0,0-1 1,0 1-1,0-1 0,-2 2 0,-3 0 87,1 1 0,-1-1 0,1 1 0,-1 0 0,1 1-1,0-1 1,0 1 0,-6 7 0,0 1-105,1 2 1,0 0-1,1 0 1,1 0 0,0 1-1,1 0 1,1 1-1,0 0 1,1 0-1,1 0 1,0 0-1,-2 32 1,6-46-10,0-1 0,-1 1 0,1-1 0,0 1 1,0 0-1,0-1 0,0 1 0,0-1 0,1 1 1,-1 0-1,0-1 0,1 1 0,-1-1 1,1 1-1,-1-1 0,1 1 0,0-1 0,0 0 1,0 1-1,-1-1 0,1 0 0,1 0 0,-1 1 1,0-1-1,0 0 0,0 0 0,0 0 0,1 0 1,-1-1-1,1 1 0,-1 0 0,0-1 0,1 1 1,-1 0-1,1-1 0,0 0 0,-1 1 0,1-1 1,-1 0-1,1 0 0,-1 0 0,1 0 0,1 0 1,3-1 6,-1 0 0,0 0 0,1-1 0,-1 0 0,0 0 0,0 0 0,0 0 0,-1-1 0,1 0 0,-1 0 0,8-6 0,5-9 39,-1-1 0,-1 0 0,0-1 0,-2-1 0,-1 0 0,18-41 0,15-24 83,-43 99-247,-18 104 203,9-83-34,2 1 1,-1 56-1,6-89-47,0-1-1,0 1 1,0-1-1,0 1 1,0-1 0,0 0-1,0 1 1,1-1-1,-1 1 1,1-1-1,-1 0 1,1 1 0,-1-1-1,1 0 1,0 0-1,-1 1 1,1-1 0,0 0-1,0 0 1,0 0-1,0 0 1,0 0 0,0 0-1,0 0 1,0 0-1,2 0 1,-1 0 10,1-1 0,-1 0 1,0 1-1,0-1 0,0 0 0,1-1 0,-1 1 1,0 0-1,0-1 0,0 1 0,1-1 0,-1 1 1,0-1-1,4-2 0,5-3 84,0-1 0,-1 0 1,1 0-1,16-16 0,-4-1-19,0 0 0,-2-2 0,-1-1 0,-1 0 0,-1-1 0,-2-1 0,23-55 0,-67 186-195,24-88 116,2 0 1,-1 1 0,2 0 0,0 0 0,0-1 0,2 1 0,2 19 0,-3-33-24,1 1 0,-1-1 0,0 0-1,1 0 1,0 0 0,-1 0 0,1 0 0,-1 1 0,1-1 0,0 0 0,0 0 0,0-1 0,0 1 0,-1 0 0,1 0 0,0 0 0,0-1 0,1 1 0,-1 0 0,0-1 0,0 1 0,0-1 0,0 1 0,0-1 0,1 0 0,-1 1 0,0-1 0,0 0 0,1 0 0,-1 0 0,0 0 0,0 0 0,1 0 0,-1 0 0,0 0 0,0-1 0,1 1 0,-1 0 0,0-1 0,2 0 0,2-1-116,0 0 0,0 0 0,0-1 0,0 1 0,-1-1 0,1 0 0,0 0 0,4-5 0,10-12-2108,-1-1 0,-1-1 0,-1-1 1,25-43-1,-3-8-4389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6.294"/>
    </inkml:context>
    <inkml:brush xml:id="br0">
      <inkml:brushProperty name="width" value="0.025" units="cm"/>
      <inkml:brushProperty name="height" value="0.025" units="cm"/>
    </inkml:brush>
  </inkml:definitions>
  <inkml:trace contextRef="#ctx0" brushRef="#br0">193 1 14798,'-9'17'2221,"2"-4"-2018,-21 39 1181,2 1 0,2 1 0,-18 62 0,36-90-1287,2 0 0,0 0 0,2 0 0,0 1 0,3 26 0,1-36-456,0 1-1,0-1 1,2 0-1,0 0 0,1-1 1,1 1-1,1-1 1,12 23-1,-19-38 245,1 0 0,-1 0 0,0-1-1,1 1 1,-1 0 0,0 0-1,1-1 1,-1 1 0,1 0 0,-1-1-1,1 1 1,0 0 0,-1-1-1,1 1 1,0-1 0,-1 1 0,1-1-1,0 1 1,0-1 0,-1 0-1,1 1 1,0-1 0,0 0 0,0 0-1,7-14-2552,-4-34-40,-4 47 2713,-1-21-486,0 0-1,-1 0 0,-2 0 0,-6-27 1,7 39 622,-1 0 1,0 1 0,0-1 0,-11-17-1,12 23 232,0 0-1,0 0 1,-1 0-1,1 0 1,-1 1-1,0-1 0,0 1 1,0 0-1,-1 0 1,-7-4-1,-4 3 2436,12 8-253,4-2-2480,1-1 0,0 0 0,0 0 0,0 0 0,-1 0 1,1 0-1,0 0 0,0 0 0,1 0 0,-1-1 0,0 1 0,0 0 0,0-1 1,1 1-1,-1-1 0,0 1 0,0-1 0,1 1 0,1-1 0,15 4-176,0-2 0,0 0-1,0-1 1,0-1-1,0-1 1,0 0 0,0-1-1,-1-1 1,1-1-1,0 0 1,19-9 0,11-6-560,0-2 1,73-45 0,-122 66 718,1 0 1,0-1 0,0 1 0,-1 0 0,1 0-1,0 0 1,-1 0 0,1 0 0,0 0-1,0-1 1,-1 1 0,1 0 0,0 0 0,0 0-1,0-1 1,-1 1 0,1 0 0,0 0-1,0-1 1,0 1 0,0 0 0,0 0 0,-1-1-1,1 1 1,0 0 0,0-1 0,0 1-1,0 0 1,0 0 0,0-1 0,0 1 0,0 0-1,0-1 1,0 1 0,0 0 0,0-1 0,0 1-1,0 0 1,0 0 0,0-1 0,1 1-1,-1 0 1,0 0 0,0-1 0,0 1 0,0 0-1,1 0 1,-1-1 0,0 1 0,0 0-1,0 0 1,1 0 0,-1-1 0,0 1 0,0 0-1,1 0 1,-1 0 0,0 0 0,1-1 0,-28 1 305,23 1-366,0 1 0,1-1 0,0 1-1,-1 0 1,1 0 0,0 0 0,0 0 0,0 1-1,1-1 1,-1 1 0,0 0 0,1-1-1,0 1 1,-1 1 0,-2 5 0,-26 56 40,31-64-35,-9 21 294,2 1 0,0-1 0,1 1 0,1 0 0,2 0 1,0 1-1,1-1 0,3 37 0,-1-56-289,0 1-1,1-1 1,0 0 0,-1 0-1,2 0 1,-1 0-1,0 0 1,1 0 0,0 0-1,0 0 1,0 0-1,0-1 1,0 1 0,1-1-1,0 0 1,0 0-1,0 0 1,6 5 0,-4-5 29,-1-1 1,1 1-1,0-1 1,1 0-1,-1-1 1,0 1 0,0-1-1,1 0 1,-1 0-1,1-1 1,-1 0-1,11 0 1,1-2-496,-1-1 1,0-1-1,0 0 0,-1-1 1,1 0-1,-1-1 0,0-1 1,26-16-1,26-26-8147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6.865"/>
    </inkml:context>
    <inkml:brush xml:id="br0">
      <inkml:brushProperty name="width" value="0.025" units="cm"/>
      <inkml:brushProperty name="height" value="0.025" units="cm"/>
    </inkml:brush>
  </inkml:definitions>
  <inkml:trace contextRef="#ctx0" brushRef="#br0">49 59 11050,'0'0'5958,"-49"49"-4452,49-36-257,6-7-801,24-6-416,13-1 0,16-18 64,9-8-576,11-10-2147,2-5-3234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498"/>
    </inkml:context>
    <inkml:brush xml:id="br0">
      <inkml:brushProperty name="width" value="0.025" units="cm"/>
      <inkml:brushProperty name="height" value="0.025" units="cm"/>
    </inkml:brush>
  </inkml:definitions>
  <inkml:trace contextRef="#ctx0" brushRef="#br0">4 1 769,'0'0'22997,"0"10"-22479,-1 19-227,-1-12-170,2-1 0,-1 1 1,2 0-1,3 17 0,-4-33-156,0 0-1,1 0 1,-1-1-1,0 1 1,1 0-1,-1 0 1,1 0-1,-1-1 1,1 1-1,-1 0 1,1 0-1,-1-1 1,1 1-1,0 0 1,-1-1-1,1 1 1,0-1-1,0 1 0,0-1 1,-1 1-1,1-1 1,0 0-1,0 1 1,0-1-1,0 0 1,0 0-1,0 1 1,0-1-1,-1 0 1,1 0-1,0 0 1,0 0-1,0 0 1,0 0-1,0-1 1,1 1-1,0-1-543,0 1-1,0-1 0,0 0 1,0 1-1,0-1 0,0 0 0,0 0 1,0 0-1,-1-1 0,1 1 1,0 0-1,-1-1 0,1 1 0,2-4 1,6-12-7739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7.443"/>
    </inkml:context>
    <inkml:brush xml:id="br0">
      <inkml:brushProperty name="width" value="0.025" units="cm"/>
      <inkml:brushProperty name="height" value="0.025" units="cm"/>
    </inkml:brush>
  </inkml:definitions>
  <inkml:trace contextRef="#ctx0" brushRef="#br0">170 86 12364,'-11'0'923,"6"0"-828,-10 0 195,0 1 0,0 0 1,0 1-1,-26 7 0,38-9-266,0 1-1,1 0 0,-1 0 1,1-1-1,-1 1 1,1 1-1,-1-1 0,1 0 1,0 1-1,0-1 1,-1 1-1,1 0 1,0-1-1,0 1 0,1 0 1,-1 0-1,0 1 1,1-1-1,-1 0 0,1 0 1,0 1-1,-1-1 1,1 1-1,1-1 0,-1 1 1,0-1-1,0 1 1,1 0-1,0-1 1,-1 1-1,1 0 0,0-1 1,0 1-1,1 0 1,-1-1-1,0 1 0,1 0 1,0-1-1,0 4 1,1-4 2,-1 1 0,1 0 1,-1-1-1,1 1 1,0-1-1,0 0 1,0 0-1,0 0 1,1 0-1,-1 0 0,0 0 1,5 2-1,42 23 603,-15-9-326,-24-11-245,1 0-1,-1 1 0,0 1 1,-1 0-1,0 0 0,0 1 0,-1 0 1,0 0-1,10 20 0,-13-21-11,-2 0 0,1 0-1,-1 0 1,0 0 0,-1 1-1,0-1 1,-1 1-1,0-1 1,0 1 0,-1-1-1,0 1 1,-1 0 0,-3 16-1,1-16 174,-1 0 0,0-1-1,-1 1 1,0-1-1,-1 0 1,0-1 0,0 0-1,0 1 1,-1-2 0,-1 1-1,1-1 1,-1 0-1,0-1 1,-1 0 0,0 0-1,0-1 1,0 0 0,0 0-1,-1-1 1,1-1 0,-21 6-1,28-9-187,0 0-1,0 0 0,-1 0 1,1 0-1,0 0 0,-1 0 1,1-1-1,0 1 1,0-1-1,0 0 0,0 1 1,-1-1-1,1 0 1,0 0-1,0 0 0,1-1 1,-1 1-1,0 0 1,0-1-1,0 1 0,1-1 1,-1 0-1,1 1 1,0-1-1,-1 0 0,1 0 1,0 0-1,0 0 0,0 0 1,0 0-1,0 0 1,1-1-1,-1 1 0,1 0 1,-1 0-1,1 0 1,0-1-1,0 1 0,0-3 1,-1-8-38,1 1 0,0-1 0,1 0 0,0 1 0,6-24 1,-3 20 4,2 1 1,0 0 0,0 0 0,1 0 0,1 1 0,1 0 0,0 0-1,1 1 1,0 0 0,1 1 0,19-17 0,11-6 1,2 3 0,57-33 1,-60 40 136,0-2 1,69-60 0,-106 84-74,0 0 1,0 0-1,-1 0 1,1 0-1,-1 0 1,0-1-1,0 1 1,0-1-1,0 0 1,1-5-1,-3 9-29,1-1 1,-1 0-1,0 1 0,0-1 1,0 0-1,0 1 0,0-1 0,0 0 1,0 0-1,-1 1 0,1-1 0,0 0 1,0 1-1,0-1 0,-1 0 0,1 1 1,0-1-1,-1 0 0,1 1 0,-1-1 1,1 1-1,-1-2 0,-1 1 0,1 1 0,-1-1 0,1 0 0,-1 0 0,1 1 0,-1-1 0,1 1 0,-1 0 0,1-1 0,-1 1 0,0 0 0,1 0 0,-1 0 0,-1 0 0,-4 1-18,-1 0 0,1 0 1,0 1-1,1 0 0,-1 1 1,0-1-1,0 1 0,1 1 1,0-1-1,0 1 0,0 0 1,0 0-1,0 1 0,1 0 1,-9 10-1,6-7-21,1 1 1,-1 0-1,2 0 0,-1 0 0,2 1 1,-1 0-1,1 1 0,1-1 1,-5 17-1,8-26-80,0 0 1,1 1-1,-1-1 0,1 1 1,0-1-1,-1 1 1,1-1-1,0 1 0,0-1 1,0 1-1,0-1 1,0 1-1,0-1 0,1 1 1,-1-1-1,0 1 1,1-1-1,-1 0 0,1 1 1,0-1-1,-1 1 1,1-1-1,0 0 0,0 0 1,0 1-1,0-1 1,0 0-1,0 0 0,0 0 1,0 0-1,0 0 1,1 0-1,-1 0 0,0-1 1,1 1-1,-1 0 1,0-1-1,1 1 1,-1-1-1,1 1 0,-1-1 1,1 0-1,1 0 1,4 1-783,0-1 0,1 0 0,-1-1 0,0 0 0,0 0 0,0-1 0,0 0 0,8-3 0,36-19-6485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7.800"/>
    </inkml:context>
    <inkml:brush xml:id="br0">
      <inkml:brushProperty name="width" value="0.025" units="cm"/>
      <inkml:brushProperty name="height" value="0.025" units="cm"/>
    </inkml:brush>
  </inkml:definitions>
  <inkml:trace contextRef="#ctx0" brushRef="#br0">232 1 19122,'-14'7'1580,"-17"9"-434,-45 31-1,62-37-906,1 0 1,0 0-1,1 1 0,0 1 1,1 0-1,-16 23 1,26-34-252,0 0 0,0 0 0,0 0 0,1 0 0,-1 1 0,0-1 0,1 0 0,-1 0 0,1 1 0,-1-1 1,1 1-1,0-1 0,-1 0 0,1 1 0,0-1 0,0 1 0,0-1 0,0 0 0,0 1 0,1-1 0,-1 1 0,0-1 0,1 0 1,0 2-1,0-2-32,0 1 0,0-1 0,0 0 0,1 0 0,-1 0 0,0-1 0,1 1 0,-1 0 1,1 0-1,-1-1 0,1 1 0,-1-1 0,1 1 0,0-1 0,-1 0 0,1 0 0,2 1 0,10-1-250,0-1-1,1 0 1,22-4-1,-34 4 304,80-19-962,-63 14 923,0 1 0,0 1 1,0 0-1,1 2 0,22-1 0,-42 3 49,-1 0-1,0 0 1,1 0 0,-1 0 0,1 0 0,-1 0 0,0 0 0,1 0-1,-1 1 1,1-1 0,-1 0 0,0 0 0,1 0 0,-1 0 0,0 1-1,1-1 1,-1 0 0,0 0 0,0 0 0,1 1 0,-1-1 0,0 0-1,1 1 1,-1-1 0,0 0 0,0 1 0,0-1 0,1 0 0,-1 1-1,0-1 1,0 0 0,0 1 0,0-1 0,0 1 0,0-1 0,-4 19 597,-17 14 187,-26 19 104,-3-1 1,-79 62-1,172-176-9955,-6 14 3432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8.360"/>
    </inkml:context>
    <inkml:brush xml:id="br0">
      <inkml:brushProperty name="width" value="0.025" units="cm"/>
      <inkml:brushProperty name="height" value="0.025" units="cm"/>
    </inkml:brush>
  </inkml:definitions>
  <inkml:trace contextRef="#ctx0" brushRef="#br0">168 0 17040,'0'0'2595,"-6"10"-1015,-16 21-1113,2 1 0,2 1 0,1 1 0,1 0 0,2 1 0,1 1 0,2 0 1,2 1-1,-10 75 0,18-102-478,0 35 61,1-45-59,0 1 1,0 0 0,0-1-1,0 1 1,0-1 0,0 1-1,0 0 1,1-1 0,-1 1 0,0 0-1,0-1 1,1 1 0,-1-1-1,0 1 1,1-1 0,-1 1-1,0-1 1,1 1 0,-1-1-1,1 1 1,-1-1 0,1 1-1,-1-1 1,1 0 0,-1 1-1,1-1 1,0 0 0,-1 0-1,1 1 1,-1-1 0,1 0-1,0 0 1,-1 0 0,1 0-1,0 0 1,-1 0 0,1 0 0,0 0-1,-1 0 1,1 0 0,-1 0-1,1 0 1,0 0 0,-1 0-1,1 0 1,0-1 0,-1 1-1,1 0 1,-1-1 0,1 1-1,-1 0 1,1-1 0,-1 1-1,1-1 1,0 0 0,10-9-157,0 0 0,0-1 1,-1-1-1,-1 0 0,0 0 1,-1 0-1,12-23 0,-9 15-231,7-16-89,-15 28 453,0 0 0,1 1 0,0-1-1,0 1 1,1 0 0,8-10 0,-13 17 29,1 0 0,-1 0 0,0 0 0,1 0 0,-1 0 0,1 0 0,-1 0 1,0 0-1,1 0 0,-1 0 0,0 0 0,1 0 0,-1 0 0,0 1 0,1-1 0,-1 0 0,0 0 0,1 0 0,-1 0 0,0 1 0,1-1 0,-1 0 0,0 0 0,0 0 0,1 1 0,-1-1 0,0 0 1,0 1-1,1-1 0,-1 0 0,0 1 0,0-1 0,0 0 0,0 1 0,0-1 0,1 1 0,9 19 99,-5-12-83,-4-6-7,0 0 0,0 0 0,0 0 0,1-1 0,-1 1 0,0-1 1,1 1-1,0-1 0,-1 1 0,1-1 0,0 0 0,-1 0 0,1 0 0,0 0 0,0 0 0,0 0 0,0 0 0,0-1 0,0 1 0,0-1 0,0 1 0,1-1 1,-1 0-1,0 0 0,0 0 0,0 0 0,0 0 0,0-1 0,0 1 0,0-1 0,1 1 0,1-2 0,2-1 53,0 0-1,0-1 0,0 0 1,0 0-1,0-1 1,-1 1-1,0-1 1,5-6-1,-10 10-62,0 1-1,0 0 1,0 0 0,1-1-1,-1 1 1,0 0 0,0-1-1,0 1 1,1 0 0,-1 0-1,0 0 1,1-1 0,-1 1-1,0 0 1,0 0-1,1 0 1,-1 0 0,0-1-1,1 1 1,-1 0 0,0 0-1,1 0 1,-1 0 0,0 0-1,1 0 1,-1 0 0,0 0-1,1 0 1,-1 0-1,0 0 1,1 0 0,-1 0-1,0 0 1,1 0 0,-1 1-1,0-1 1,1 0 0,-1 0-1,0 0 1,0 0 0,1 1-1,-1-1 1,0 0 0,1 0-1,-1 0 1,0 1-1,0-1 1,0 0 0,1 1-1,-1-1 1,0 0 0,0 0-1,0 1 1,0-1 0,0 0-1,1 1 1,-1-1 0,0 0-1,0 1 1,0-1-1,0 0 1,0 1 0,0-1-1,0 0 1,0 1 0,0-1-1,0 1 1,2 36 159,-1-20 13,0-11-151,0-1 1,0 0 0,1 1-1,0-1 1,0 0-1,0 0 1,1 0-1,-1 0 1,1-1-1,0 1 1,1-1 0,-1 0-1,1 0 1,0 0-1,-1 0 1,2 0-1,-1-1 1,0 0 0,1 0-1,0 0 1,0 0-1,7 2 1,-4-2-9,0 0 1,0-1-1,1 0 0,-1-1 1,0 0-1,1 0 0,-1-1 1,1 0-1,-1 0 1,1-1-1,-1 0 0,0-1 1,0 0-1,11-3 0,-13 3 13,-1 0-1,0-1 1,0 1 0,0-1-1,-1 0 1,1-1-1,-1 1 1,1-1-1,-1 1 1,0-1 0,-1 0-1,1-1 1,-1 1-1,0-1 1,0 0-1,0 1 1,0-1 0,-1 0-1,0-1 1,0 1-1,0 0 1,-1-1-1,0 1 1,1-12 0,-2 17-16,0 0 1,0-1-1,0 1 1,0-1-1,0 1 1,-1 0-1,1-1 1,0 1-1,0 0 1,0-1-1,-1 1 1,1 0 0,0-1-1,0 1 1,-1 0-1,1 0 1,0-1-1,-1 1 1,1 0-1,0 0 1,-1-1-1,1 1 1,0 0 0,-1 0-1,1 0 1,0 0-1,-1 0 1,1 0-1,-1 0 1,1-1-1,0 1 1,-1 0-1,1 0 1,-1 0 0,1 0-1,0 1 1,-1-1-1,1 0 1,0 0-1,-1 0 1,1 0-1,-1 0 1,1 0-1,0 1 1,-1-1-1,1 0 1,0 0 0,-1 1-1,1-1 1,0 0-1,-19 14 109,18-13-95,1 0 0,-1 0 0,1 0 0,0 0 1,-1 0-1,1 0 0,0 0 0,0 0 0,-1 0 0,1 0 0,0 0 0,0 0 1,0 0-1,0 0 0,0 0 0,0 0 0,1 0 0,-1 0 0,0 0 0,0 0 1,1 0-1,-1 0 0,1 0 0,-1 0 0,1 0 0,-1 0 0,1-1 0,-1 1 1,1 0-1,0 0 0,0 0 0,-1-1 0,1 1 0,0 0 0,0-1 1,0 1-1,0-1 0,-1 1 0,1-1 0,0 1 0,0-1 0,0 0 0,0 0 1,0 1-1,0-1 0,0 0 0,0 0 0,0 0 0,2 0 0,9 1 27,0 0 0,-1-1 0,20-2 0,-16 1 8,-1 0-577,0-1 0,-1 0 0,1-1 0,16-5 0,10-7-4667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56.847"/>
    </inkml:context>
    <inkml:brush xml:id="br0">
      <inkml:brushProperty name="width" value="0.025" units="cm"/>
      <inkml:brushProperty name="height" value="0.025" units="cm"/>
    </inkml:brush>
  </inkml:definitions>
  <inkml:trace contextRef="#ctx0" brushRef="#br0">1 66 3171,'0'0'9711,"11"4"-9146,1 0-368,-1 0-1,1-1 0,0-1 0,0 0 0,1-1 1,-1 0-1,22-2 0,279 2 2235,-193 3-2256,163-14 0,499-48 7,-347 66-93,302-8-2,525-15 641,-818 17 775,-444-2-1348,-13-6-2856,3-5-2104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3.181"/>
    </inkml:context>
    <inkml:brush xml:id="br0">
      <inkml:brushProperty name="width" value="0.025" units="cm"/>
      <inkml:brushProperty name="height" value="0.025" units="cm"/>
    </inkml:brush>
  </inkml:definitions>
  <inkml:trace contextRef="#ctx0" brushRef="#br0">1927 32 9705,'-262'25'3377,"-360"-13"-1,537-14-3328,-89 9 1,140-3-32,1 1 1,0 1 0,1 3 0,-1 0-1,-51 24 1,43-13 77,1 3 0,1 1 0,1 2 0,1 1 0,1 3 0,-43 45 0,53-48-77,1 2 0,2 1 0,0 0 0,2 2 0,2 1 0,1 0 0,1 1 1,-13 41-1,24-57-20,1 1 1,1 0-1,1 0 1,0 0-1,2 1 1,0-1-1,1 1 1,1-1-1,5 26 1,-1-21-5,1 1 1,2-1-1,0 0 1,2 0-1,0-1 1,22 35-1,-14-30 30,0-1 0,1-1 0,2-1 0,1-1 0,40 36-1,-43-45 21,1-1 0,0 0 0,1-2 0,0 0 0,1-2 0,0 0 0,1-1 0,30 7 0,11-2 90,-1-3-1,96 4 1,131-12 77,-175-4-187,376-11 11,3 0-44,145 19-141,358-4-169,-737-11 245,-2-12 1,0-10-1,343-86 1,-556 104 89,-1-1 0,0-3 1,-1-1-1,-1-2 0,0-2 0,55-38 0,-82 48-6,-1-1-1,-1 0 1,0 0-1,0-2 0,-1 0 1,-1 0-1,-1-1 1,13-21-1,-17 24-5,-1-1 1,0 0-1,0-1 1,-1 1-1,-1-1 0,0 0 1,-1 0-1,-1 0 1,0 0-1,-1 0 0,-3-28 1,1 29 14,-1 0 0,-1 1 0,0-1 0,-1 1 0,0-1 0,-1 2 1,-1-1-1,0 1 0,0 0 0,-1 0 0,0 1 0,-17-17 0,-2 1 7,-1 2 0,-2 0 0,-40-24 0,13 15-36,-1 2 0,-2 3 0,-114-37 1,-200-34 21,354 94-6,-336-73 341,-474-43 0,600 104-195,-1 10 0,0 10 0,-278 40 0,240 0-108,-304 30-360,533-71-382,0-2 0,0-1-1,0-2 1,-44-9 0,-16-20-4374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6.060"/>
    </inkml:context>
    <inkml:brush xml:id="br0">
      <inkml:brushProperty name="width" value="0.025" units="cm"/>
      <inkml:brushProperty name="height" value="0.025" units="cm"/>
    </inkml:brush>
  </inkml:definitions>
  <inkml:trace contextRef="#ctx0" brushRef="#br0">697 294 5541,'-54'4'1916,"0"3"0,-98 25 0,135-26-1833,-1 0-1,1 1 0,0 0 0,0 2 1,1 0-1,0 1 0,0 0 0,2 2 0,-1 0 1,1 0-1,1 1 0,-13 16 0,-1 6-42,2 2-1,1 1 1,2 1-1,1 1 0,3 1 1,1 0-1,2 1 1,1 1-1,3 1 1,2-1-1,1 2 0,-1 46 1,9-77-23,1 1 1,1-1 0,0 1-1,1-1 1,0 0-1,2 0 1,-1 0 0,2-1-1,-1 0 1,2 0-1,0 0 1,1-1 0,0 1-1,0-2 1,2 1-1,-1-2 1,21 18-1,10 6-14,2-1-1,1-3 0,73 39 0,-41-30 36,2-3 0,1-3-1,1-4 1,157 36 0,-99-39 63,1-7 0,168 2 0,114-16 785,459-54 0,-542 16-829,273-31 37,-6-30-53,-455 62-26,-2-6-1,-2-6 1,-1-7-1,-3-6 1,-3-6-1,144-89 1,-140 54-30,-127 87 52,-1-1-1,-1-1 1,0-1-1,-1 0 1,0 0-1,-1-1 1,11-19-1,-19 28 29,0 0-1,0-1 1,0 1-1,-1-1 1,0 0 0,-1 0-1,1 1 1,-1-1-1,-1 0 1,1 0-1,-1 0 1,0 0 0,-1 0-1,0 0 1,-1-8-1,-1 6-17,-1-1 0,1 1 0,-1 0 0,-1 1 0,0-1 0,0 1 0,0 0 0,-1 0 0,-12-12 0,-8-4-6,-1 2 0,-1 0 0,0 2 0,-60-31 0,-71-33 44,-4 7-1,-2 8 1,-191-53-1,206 82 16,-2 6 0,-1 7-1,-295-13 1,-374 70-46,4 62-41,349-36-37,380-46 39,-446 64-791,450-57 40,0 5 0,2 3 0,0 3 0,-90 46-1,20 9-1911,13 3-1094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1:08.960"/>
    </inkml:context>
    <inkml:brush xml:id="br0">
      <inkml:brushProperty name="width" value="0.025" units="cm"/>
      <inkml:brushProperty name="height" value="0.025" units="cm"/>
    </inkml:brush>
  </inkml:definitions>
  <inkml:trace contextRef="#ctx0" brushRef="#br0">1026 178 8904,'-6'-9'935,"2"3"-900,0-1 0,-1 1 1,0 0-1,0 0 0,-1 1 0,1 0 1,-1 0-1,0 0 0,-1 0 1,1 1-1,-1 0 0,0 1 0,0-1 1,0 1-1,0 1 0,-1-1 1,-12-2-1,4 4 24,0-1 1,0 2-1,0 0 0,-1 1 0,1 0 1,1 2-1,-1 0 0,0 0 1,0 2-1,-23 9 0,18-4 131,0 1 0,1 1 1,1 1-1,0 0 0,0 2 0,-26 26 0,4 4 191,3 3-1,1 0 1,2 3 0,-47 94-1,-98 244 131,152-311-341,2 1 0,5 1 0,-14 95 0,30-140-60,1 0-1,2 0 1,1 0 0,2 0 0,8 50 0,-7-71-77,1-1 0,1 1 0,0-1 0,1 0 0,1 0 1,0-1-1,0 1 0,1-1 0,1-1 0,0 1 0,1-1 0,0-1 1,0 1-1,1-2 0,0 1 0,18 11 0,-4-7-6,1 0-1,0-2 0,1-1 1,0-1-1,0-1 1,1-1-1,1-2 0,54 7 1,-9-8 25,1-2 1,90-9-1,-66-5-154,-2-4 0,0-5 0,0-3-1,-2-5 1,-2-4 0,157-77 0,-187 76 128,-1-2-1,-2-3 1,-2-2-1,-1-3 1,-2-2 0,-3-3-1,-1-1 1,-3-3 0,45-64-1,-61 73 41,-2-3-1,-3 0 0,-1-2 0,-2 0 1,-3-2-1,-2 0 0,-2-1 1,-2-1-1,-2 0 0,-3-1 0,-2 0 1,0-79-1,-8 112-38,0 1-1,-1 0 1,-1 0 0,-1 0-1,0 0 1,-2 1 0,0 0-1,-1 0 1,0 0 0,-2 1 0,0 0-1,-1 0 1,-1 1 0,0 1-1,-1 0 1,-1 0 0,0 1-1,-1 1 1,-1 0 0,0 1-1,0 1 1,-1 0 0,-18-8 0,5 5-13,0 1 0,-1 1 0,0 2 1,-1 1-1,0 1 0,0 2 0,-1 1 1,0 2-1,0 1 0,0 1 0,-59 7 1,18 4-215,1 3 0,1 3 0,0 4 1,-74 30-1,-54 37-1933,-224 132 0,277-139-535,-45 21-2484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9.382"/>
    </inkml:context>
    <inkml:brush xml:id="br0">
      <inkml:brushProperty name="width" value="0.025" units="cm"/>
      <inkml:brushProperty name="height" value="0.025" units="cm"/>
    </inkml:brush>
  </inkml:definitions>
  <inkml:trace contextRef="#ctx0" brushRef="#br0">183 28 12940,'-2'-2'136,"-1"-1"-1,1 1 0,-1 0 1,1 0-1,-1 0 0,0 0 1,0 0-1,0 1 0,0-1 1,0 1-1,0-1 0,0 1 1,-1 0-1,1 1 0,0-1 1,-1 0-1,1 1 0,0 0 1,-1 0-1,1 0 0,-1 0 1,1 0-1,0 1 0,-1 0 1,1-1-1,-4 3 0,-2-1 9,0 0-1,0 1 0,0 1 0,0-1 1,1 2-1,-1-1 0,1 1 0,-10 8 1,10-3-273,21-12 102,18-12 231,-26 11-198,-1 0 1,1 1 0,-1-1-1,1 1 1,0 0 0,0 0-1,0 0 1,0 1 0,0 0-1,0 0 1,1 0 0,5 0-1,-8 2-11,1 0 1,-1-1-1,0 1 0,0 1 0,0-1 0,0 0 0,0 1 0,0-1 0,0 1 0,0 0 1,-1 0-1,1 0 0,-1 0 0,1 1 0,-1-1 0,0 1 0,0-1 0,0 1 0,0 0 1,2 4-1,7 12 60,-1 0 0,-1 1 0,-1 0 0,-1 0 0,0 1 1,-2 0-1,0 0 0,-1 0 0,-1 1 0,-2-1 0,0 1 1,-1-1-1,-1 1 0,-7 42 0,5-55 374,-1-1 0,0 1-1,0-1 1,-1 0 0,0 0 0,0 0 0,-1-1 0,-7 8-1,11-12-250,-1-1 0,1 0 0,-1 0-1,1 0 1,-1 0 0,0 0 0,0-1-1,0 1 1,0-1 0,0 0 0,0 0-1,-3 1 1,4-2-126,0 0-1,0 0 1,0 0-1,0 0 1,0 0 0,1 0-1,-1-1 1,0 1-1,0-1 1,0 1-1,1-1 1,-1 0 0,0 0-1,1 0 1,-1 0-1,1 0 1,-1 0-1,1 0 1,-1 0 0,1-1-1,0 1 1,-3-3-1,-2-5-44,0-1-1,1 0 1,-1 0-1,2 0 0,0 0 1,0-1-1,1 0 0,0 0 1,-2-18-1,0-6-273,0-63 1,5 89 243,0 2-2,0-1-1,0 0 1,1 1 0,0-1-1,0 1 1,2-8 0,-2 13-9,0 0 1,0 0-1,0 0 1,0 1-1,0-1 0,0 0 1,1 1-1,-1-1 1,1 1-1,-1-1 1,1 1-1,-1 0 1,1-1-1,0 1 1,-1 0-1,1 0 1,0 0-1,0 0 1,0 1-1,0-1 1,0 1-1,0-1 1,0 1-1,0-1 1,0 1-1,4 0 1,125 2-5190,-43 1-1998,-37-3 970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29.850"/>
    </inkml:context>
    <inkml:brush xml:id="br0">
      <inkml:brushProperty name="width" value="0.025" units="cm"/>
      <inkml:brushProperty name="height" value="0.025" units="cm"/>
    </inkml:brush>
  </inkml:definitions>
  <inkml:trace contextRef="#ctx0" brushRef="#br0">42 141 9001,'0'0'1911,"-6"8"320,-18 24-27,13-7-155,11-24-1954,0 0 0,0-1 0,0 1 0,0-1 0,0 1 1,0-1-1,0 1 0,0 0 0,0-1 0,0 1 0,0-1 0,1 1 0,-1-1 0,0 1 0,0-1 0,0 1 0,1-1 0,-1 1 0,0-1 1,1 1-1,-1-1 0,0 1 0,1-1 0,-1 1 0,1-1 0,-1 0 0,1 1 0,-1-1 0,1 0 0,-1 0 0,1 1 0,-1-1 0,1 0 1,0 1-1,6 0-17,-1-1 1,1 1-1,0-1 1,-1 0-1,1-1 1,0 1-1,-1-1 0,1-1 1,-1 1-1,1-1 1,-1 0-1,0 0 1,1-1-1,-1 0 1,-1 0-1,1-1 1,0 1-1,7-8 1,7-4-531,-1-1 1,-1-2-1,26-28 1,-39 39 259,24-30-1541,-28 35 1631,1 0-1,-1-1 0,0 1 1,0 0-1,0-1 1,0 1-1,0 0 0,-1-1 1,1 1-1,-1-1 1,0 1-1,1-1 0,-1 1 1,0-1-1,-1-2 1,0 4 99,1 0 0,-1 1 0,0-1 0,0 1 0,0-1 0,0 1 0,0-1 0,0 1 0,0 0 0,0-1 0,0 1 0,0 0 0,0 0 0,0-1 0,0 1 1,0 0-1,0 0 0,0 0 0,0 0 0,0 1 0,0-1 0,0 0 0,0 0 0,0 1 0,0-1 0,-1 1 0,-29 8 248,-112 62 6183,141-69-6337,-1 0 0,0 0 1,1 0-1,0 0 1,-1 0-1,1 0 1,0 1-1,0 0 1,0-1-1,0 1 1,1 0-1,-1 0 0,1 0 1,0 0-1,0 0 1,0 0-1,0 0 1,0 0-1,1 0 1,-1 0-1,1 4 1,-2 13-211,1 0 0,3 27 0,-1-15 295,-1-22-191,0 1 0,1-1 0,0 0 0,0 0 0,1 1 0,5 15 0,-6-24-45,0 0 0,0 0 0,0 0 0,1 0 0,-1 0 0,0 0 1,1 0-1,-1-1 0,1 1 0,-1-1 0,1 1 0,0-1 0,0 0 0,0 1 1,0-1-1,0 0 0,0 0 0,0 0 0,0-1 0,0 1 0,0 0 1,0-1-1,1 0 0,-1 1 0,0-1 0,0 0 0,1 0 0,-1 0 1,0 0-1,0-1 0,0 1 0,1 0 0,-1-1 0,0 0 0,0 0 1,0 1-1,0-1 0,2-2 0,4 0-350,-1-1 0,1 0 0,-1-1 0,0 0 0,-1 0 0,1 0 0,-1-1 0,0 0-1,9-13 1,43-66-7890,-28 35-300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30.240"/>
    </inkml:context>
    <inkml:brush xml:id="br0">
      <inkml:brushProperty name="width" value="0.025" units="cm"/>
      <inkml:brushProperty name="height" value="0.025" units="cm"/>
    </inkml:brush>
  </inkml:definitions>
  <inkml:trace contextRef="#ctx0" brushRef="#br0">144 0 11115,'0'0'11135,"-8"9"-10857,-7 6-202,-45 47 122,55-57-198,1-1 0,0 2 0,1-1 0,-1 0-1,1 1 1,0-1 0,0 1 0,1 0 0,0 0-1,-3 11 1,5-16-11,0 0 0,1 0 0,-1 0 0,0-1 0,1 1 0,-1 0-1,1 0 1,-1-1 0,1 1 0,-1 0 0,1-1 0,0 1 0,-1 0 0,1-1 0,0 1-1,-1-1 1,1 1 0,0-1 0,0 1 0,-1-1 0,1 0 0,0 1 0,0-1 0,0 0-1,0 0 1,0 0 0,-1 1 0,1-1 0,0 0 0,0 0 0,0 0 0,0 0 0,2-1-1,36-1-381,-35 2 321,68-12-882,-52 7 735,1 2-1,35-3 1,-54 6 224,-1 0 0,0 0 0,0 0 0,1 0 0,-1 0 0,0 0 0,0 0 0,1 1 0,-1-1 0,0 0 0,0 1 0,0-1 0,1 1 0,-1-1 0,0 1 0,0 0 0,0-1 0,0 1 0,0 0 0,0 0 0,0 0 0,0 0 0,-1 0 0,1 0 0,0 0 0,-1 0 0,1 0 0,0 0 0,-1 0 0,1 0 0,-1 0 1,1 1-1,-1-1 0,0 0 0,0 0 0,1 0 0,-1 1 0,0-1 0,0 0 0,0 0 0,0 1 0,-1-1 0,1 0 0,0 0 0,0 1 0,-1-1 0,1 0 0,-1 0 0,0 2 0,-1 4 180,-1 0 1,0 1-1,-1-1 0,1-1 0,-1 1 0,-9 11 1,-4 2 368,0-1 0,-1-1 0,-1 0 0,-1-2 0,-1 0 0,0-1 0,-1-1 0,-40 18 0,62-31-619,-1 0 0,0-1 0,0 1 1,0-1-1,0 1 0,0-1 0,0 0 1,0 1-1,0-1 0,0 0 0,0 0 0,-1 1 1,1-1-1,0 0 0,0 0 0,0 0 1,0 0-1,0-1 0,0 1 0,0 0 0,0 0 1,0-1-1,0 1 0,0 0 0,0-1 1,0 1-1,0-1 0,0 0 0,0 1 1,0-1-1,0 0 0,0 1 0,1-1 0,-1 0 1,0 0-1,0 0 0,1 0 0,-1 0 1,1 0-1,-1 1 0,1-1 0,-1-1 0,1 1 1,0 0-1,-1 0 0,1 0 0,0 0 1,0 0-1,0 0 0,0 0 0,0 0 0,0 0 1,0-2-1,1-6-1467,0-1 0,0 1 0,1-1 0,0 1 0,4-11 0,14-27-6315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827"/>
    </inkml:context>
    <inkml:brush xml:id="br0">
      <inkml:brushProperty name="width" value="0.025" units="cm"/>
      <inkml:brushProperty name="height" value="0.025" units="cm"/>
    </inkml:brush>
  </inkml:definitions>
  <inkml:trace contextRef="#ctx0" brushRef="#br0">0 79 14894,'0'0'6876,"10"3"-5899,-3-2-905,1 1-1,-1-1 1,1 0 0,0-1-1,-1 1 1,1-2 0,-1 1-1,1-1 1,0 0 0,-1-1-1,0 1 1,1-2 0,-1 1-1,0-1 1,0 0 0,0 0 0,0-1-1,-1 0 1,0 0 0,9-7-1,-14 10-70,0 1 1,-1-1-1,1 1 0,0-1 0,0 0 0,-1 1 1,1-1-1,0 0 0,-1 1 0,1-1 0,-1 0 1,1 0-1,-1 1 0,1-1 0,-1 0 0,1 0 1,-1 0-1,0 0 0,0 0 0,1 1 0,-1-1 0,0 0 1,0 0-1,0 0 0,0 0 0,0 0 0,0 0 1,0 0-1,0 0 0,-1 0 0,1 0 0,0 0 1,0 1-1,-1-1 0,1 0 0,-1 0 0,1 0 0,-1 0 1,1 1-1,-1-1 0,1 0 0,-1 0 0,0 1 1,1-1-1,-1 1 0,0-1 0,1 0 0,-1 1 1,0-1-1,0 1 0,0 0 0,-1-1 0,0 0-16,-1 0 0,0 0 0,0 1 0,0-1 0,1 1 0,-1 0 0,0-1 0,0 1 0,0 1 0,0-1 0,0 0-1,1 1 1,-1-1 0,0 1 0,0 0 0,1 0 0,-4 2 0,-1 2 79,1 0-1,0 1 1,1-1-1,-1 1 1,1 1-1,0-1 1,1 1-1,-1 0 1,1 0-1,1 0 1,0 0-1,0 1 1,0-1-1,0 1 1,1 0 0,1 0-1,0 0 1,0 0-1,0 10 1,1-17-47,0 0 1,1 0 0,-1 0 0,1 1-1,0-1 1,-1 0 0,1 0 0,0 0 0,-1 0-1,1-1 1,0 1 0,0 0 0,0 0-1,0 0 1,0-1 0,0 1 0,0 0 0,0-1-1,0 1 1,0-1 0,0 1 0,1-1-1,-1 1 1,0-1 0,0 0 0,0 0-1,1 0 1,-1 0 0,0 0 0,0 0 0,0 0-1,1 0 1,-1 0 0,0 0 0,2-1-1,47-9 214,-35 2-819,0 0 0,0-2 0,-1 0 0,-1 0 0,1-1 0,20-23 0,-43 88-5,9-53 630,0 0-1,-1 0 0,1 0 1,0 1-1,0-1 0,0 0 0,0 0 1,0 0-1,0 0 0,0 0 1,1 0-1,-1 0 0,0 0 1,0 0-1,1 0 0,-1 0 0,1 0 1,-1 0-1,1 0 0,-1 0 1,1 0-1,0 0 0,0 0 1,-1 0-1,1-1 0,0 1 0,0 0 1,0-1-1,0 1 0,-1 0 1,1-1-1,0 1 0,0-1 1,2 1-1,2 0-83,0 0-1,1-1 1,-1 0 0,0 0 0,0 0-1,7-2 1,-9 2-1,27-8-2884,-3-8-3729,-7 2-156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0:31.019"/>
    </inkml:context>
    <inkml:brush xml:id="br0">
      <inkml:brushProperty name="width" value="0.025" units="cm"/>
      <inkml:brushProperty name="height" value="0.025" units="cm"/>
    </inkml:brush>
  </inkml:definitions>
  <inkml:trace contextRef="#ctx0" brushRef="#br0">114 1 12844,'0'0'8728,"-5"10"-8573,-18 54-21,4 1-1,-12 69 1,13-57 784,13-57-367,1 1 0,1-1 0,-1 31 1,3-51-551,1 1 1,0-1 0,0 1 0,0-1 0,0 1 0,0-1 0,0 0 0,0 1 0,0-1 0,0 1 0,0-1 0,0 1 0,0-1 0,0 1 0,1-1 0,-1 0 0,0 1-1,0-1 1,0 1 0,1-1 0,-1 0 0,0 1 0,0-1 0,1 0 0,-1 1 0,0-1 0,1 0 0,-1 1 0,1-1 0,-1 0 0,0 0 0,1 1 0,-1-1-1,1 0 1,-1 0 0,0 0 0,2 1 0,16-11 79,15-23 117,-14 3-353,-1-1 0,-2 0 0,-2-1 1,0 0-1,-3-1 0,13-53 0,-20 78 7,-1 16 77,4 41 108,-6-31 79,1 0 0,9 34 0,-11-52-113,0 1 0,1-1 0,-1 1 0,0-1 0,0 1 0,0-1 0,1 1 0,-1-1 0,0 1 0,0-1 0,1 1 1,-1-1-1,0 0 0,1 1 0,-1-1 0,1 0 0,-1 1 0,0-1 0,1 0 0,-1 1 0,1-1 0,-1 0 0,1 0 0,-1 1 0,1-1 0,-1 0 1,1 0-1,-1 0 0,1 0 0,-1 0 0,1 0 0,-1 0 0,1 0 0,0 0 0,0 0 0,13-16 178,4-28 62,-16 34-484,0 1 1,0-1 0,-1 0 0,-1 0-1,0-11 1,-9 29 53,3 12 231,1 0-1,1 0 0,1 0 1,1 1-1,1-1 1,0 1-1,4 29 0,-3-50-43,0 4 8,0 0 0,0 0 0,0 0 0,1 0 0,0-1 0,0 1 0,0 0 0,0 0 0,0-1 0,1 1 1,-1-1-1,1 1 0,0-1 0,0 0 0,1 1 0,-1-1 0,1 0 0,-1 0 0,1-1 0,0 1 0,0-1 0,0 1 0,0-1 0,7 3 0,-5-3 2,0-1 1,0 1-1,-1-1 1,1-1-1,0 1 1,0-1-1,0 0 1,0 0 0,0 0-1,0-1 1,0 1-1,0-1 1,0 0-1,0-1 1,-1 1-1,1-1 1,-1 0-1,1 0 1,5-4-1,17-12 0,-1-1-1,-1-1 1,38-40-1,-28 26-506,-34 33 481,-1 0 0,0 1 0,1-1 0,-1 1 0,0-1 0,1 1 0,-1 0 0,0-1 0,1 1 0,-1-1 0,1 1 0,-1 0 0,1-1 0,-1 1 0,1 0 0,-1-1 0,1 1 0,0 0 0,-1 0 0,1 0 0,-1 0 0,1-1 0,0 1 0,-1 0 0,1 0-1,-1 0 1,1 0 0,-1 0 0,1 0 0,0 1 0,-1-1 0,2 0 0,-1 21-50,-19 43 463,15-54-343,2-8-19,0 0-1,0 0 1,1-1-1,-1 1 1,1 0 0,-1 0-1,1 0 1,0 0-1,-1 0 1,1 0 0,0 0-1,1 0 1,-1 0-1,0 0 1,0 0 0,1 0-1,1 4 1,-1-6-24,-1 0 1,1 1 0,0-1 0,0 0-1,0 0 1,0 0 0,0 1 0,-1-1-1,1 0 1,0 0 0,0-1 0,0 1-1,0 0 1,0 0 0,0 0-1,-1 0 1,1-1 0,0 1 0,0 0-1,0-1 1,-1 1 0,1-1 0,0 1-1,0-1 1,-1 1 0,2-2 0,13-9 54,-1-1 1,19-20-1,-31 30-57,23-23-108,0-2-192,2 2-1,0 0 0,41-27 1,-68 52 281,0 0 0,1-1 0,-1 1 0,1 0 1,-1-1-1,1 1 0,-1 0 0,1-1 0,0 1 1,-1 0-1,1 0 0,-1 0 0,1-1 0,0 1 0,-1 0 1,1 0-1,-1 0 0,1 0 0,0 0 0,-1 0 1,1 0-1,0 1 0,-1-1 0,1 0 0,-1 0 0,1 0 1,-1 0-1,1 1 0,0-1 0,0 1 0,5 20 31,-12 42 503,3-45-300,3-16-189,0 2 68,-1 1 0,1-1-1,0 0 1,0 0-1,0 1 1,1-1 0,1 6-1,-2-9-153,1 0-1,-1 0 0,1 0 1,0 0-1,-1 0 0,1 0 1,0-1-1,0 1 0,0 0 1,0-1-1,-1 1 0,1-1 1,0 1-1,0-1 0,0 1 1,0-1-1,0 1 0,0-1 1,1 0-1,-1 0 0,0 0 1,0 1-1,0-1 0,0 0 1,0 0-1,0-1 0,0 1 1,0 0-1,0 0 0,0 0 1,0-1-1,2 0 0,12-5-2809,-2-5-2723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6.429"/>
    </inkml:context>
    <inkml:brush xml:id="br0">
      <inkml:brushProperty name="width" value="0.025" units="cm"/>
      <inkml:brushProperty name="height" value="0.025" units="cm"/>
    </inkml:brush>
  </inkml:definitions>
  <inkml:trace contextRef="#ctx0" brushRef="#br0">25 340 5349,'-5'-9'6919,"3"5"-6759,-1 0 1,1-1 0,0 1 0,0 0 0,0-1 0,1 1 0,-1-1 0,1 0 0,0 0-1,0 1 1,1-1 0,0 0 0,-1 0 0,2 0 0,-1 1 0,0-1 0,1 0 0,0 0-1,0 1 1,1-1 0,-1 0 0,1 1 0,0-1 0,0 1 0,0 0 0,1 0 0,0 0-1,3-4 1,9-6-47,0 2-1,1 0 1,1 1-1,0 0 0,0 1 1,1 1-1,0 1 1,1 1-1,0 0 1,31-6-1,-11 5-27,0 2-1,1 1 1,0 2 0,54 4 0,-38 6-131,0 2 0,0 2 0,-1 4 0,95 37 0,73 19-224,-191-64 351,0-1 0,0-1 1,0-2-1,0-1 0,44-4 1,-15-6-283,0-3 0,91-29 0,-97 23-630,0 2 1,0 3-1,84-6 0,-128 17 847,1 1 0,-1 1-1,1 0 1,-1 1 0,1 0 0,-1 1-1,0 0 1,0 0 0,12 7 0,4 4 430,-1 1 1,29 22 0,-49-33-352,6 5 62,0-1 0,1-1 0,0 0-1,1-1 1,-1-1 0,1 0 0,0 0 0,0-2-1,1 1 1,28 1 0,-25-5-93,-1 0-1,1-2 1,-1 0-1,1-1 1,-1 0-1,0-2 1,0 0-1,29-13 1,37-20 200,-35 14-290,73-23-1,-103 41 505,0 2-1,0 0 1,0 1-1,1 1 1,-1 0 0,1 2-1,-1 0 1,20 3 0,15 5-80,0-2 1,0-2-1,0-3 1,0-2-1,56-8 0,86-40-4751,-68 6-3430,-28 7-5553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7.237"/>
    </inkml:context>
    <inkml:brush xml:id="br0">
      <inkml:brushProperty name="width" value="0.025" units="cm"/>
      <inkml:brushProperty name="height" value="0.025" units="cm"/>
    </inkml:brush>
  </inkml:definitions>
  <inkml:trace contextRef="#ctx0" brushRef="#br0">89 133 11627,'14'-31'1154,"-10"21"-411,0 0 1,0 1 0,1-1 0,0 1-1,0 0 1,1 0 0,0 1 0,15-15-1,-21 23-722,0-1-1,0 1 0,1 0 0,-1 0 0,0-1 1,1 1-1,-1 0 0,0-1 0,1 1 0,-1 0 0,0 0 1,1 0-1,-1 0 0,1-1 0,-1 1 0,0 0 0,1 0 1,-1 0-1,1 0 0,-1 0 0,0 0 0,1 0 1,-1 0-1,1 0 0,-1 0 0,0 0 0,1 0 0,-1 0 1,1 0-1,-1 1 0,0-1 0,1 0 0,-1 0 1,0 0-1,1 1 0,-1-1 0,0 0 0,1 0 0,-1 1 1,0-1-1,1 0 0,-1 1 0,0-1 0,0 0 0,1 1 1,-1-1-1,0 0 0,0 1 0,0-1 0,1 1 1,1 23 354,-2-20-274,-3 85 628,-4 0-1,-37 175 1,-3 20-892,46-272 222,1-5-521,-1 0 1,0 0 0,0 0 0,0 0 0,-5 13 0,5-19 224,1 0 0,-1 0 0,1 0 1,-1 0-1,0 0 0,0 0 0,0 0 0,1 0 1,-1 0-1,0 0 0,0-1 0,0 1 0,0 0 1,0-1-1,0 1 0,-1 0 0,1-1 0,0 0 1,0 1-1,0-1 0,-1 0 0,1 1 0,0-1 1,0 0-1,0 0 0,-1 0 0,1 0 0,0 0 1,0 0-1,-1 0 0,1-1 0,0 1 0,0 0 1,0-1-1,-1 1 0,1-1 0,0 1 0,0-1 1,0 0-1,-2 0 0,-21-16-5961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7.596"/>
    </inkml:context>
    <inkml:brush xml:id="br0">
      <inkml:brushProperty name="width" value="0.025" units="cm"/>
      <inkml:brushProperty name="height" value="0.025" units="cm"/>
    </inkml:brush>
  </inkml:definitions>
  <inkml:trace contextRef="#ctx0" brushRef="#br0">1 137 8712,'0'0'3139,"0"69"-1313,7-27-64,13 3-161,6 0-192,5-5 33,4-3-1,8-12-288,3-10-544,9-12-225,4-5-31,5-27 127,3-19-160,3-14-224,-4-9-64,-5-10-640,-10-1-2211,-11 0-5573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8.689"/>
    </inkml:context>
    <inkml:brush xml:id="br0">
      <inkml:brushProperty name="width" value="0.025" units="cm"/>
      <inkml:brushProperty name="height" value="0.025" units="cm"/>
    </inkml:brush>
  </inkml:definitions>
  <inkml:trace contextRef="#ctx0" brushRef="#br0">198 139 15054,'0'0'6865,"-12"-3"-6400,5 2-414,4 0-32,-1 0 0,1 0-1,-1 0 1,1 1 0,-1-1 0,1 1 0,-1 0-1,1 0 1,-1 0 0,1 1 0,-1-1-1,1 1 1,-1 0 0,1 0 0,-1 0 0,1 0-1,0 1 1,0-1 0,0 1 0,0 0 0,-6 4-1,8-5-4,-10 8 134,1 0-1,-1 1 1,2 0-1,-1 1 1,1 0-1,1 0 1,0 1 0,1 0-1,-6 14 1,13-26-152,0 0 0,-1 0 0,1 1-1,0-1 1,0 0 0,0 0 0,0 0 0,0 1 0,0-1 0,0 0 0,0 0 0,0 0 0,0 1 0,0-1 0,0 0 0,0 0 0,0 0 0,0 1-1,0-1 1,0 0 0,0 0 0,0 0 0,0 1 0,0-1 0,1 0 0,-1 0 0,0 0 0,0 1 0,0-1 0,0 0 0,0 0 0,0 0 0,1 0-1,-1 1 1,0-1 0,0 0 0,0 0 0,0 0 0,1 0 0,-1 0 0,0 0 0,0 0 0,0 0 0,1 0 0,-1 0 0,0 0 0,0 1 0,1-1-1,14-4-53,16-13 134,5-8-100,-26 17-65,1 0 1,0 0 0,0 1 0,1 1-1,-1 0 1,2 0 0,-1 1-1,1 0 1,24-4 0,-34 8 82,-1 1 1,0 0-1,0 0 1,0 0-1,1 1 1,-1-1-1,0 1 1,0-1-1,0 1 1,0 0 0,0-1-1,0 1 1,0 0-1,0 0 1,0 1-1,0-1 1,0 0-1,0 1 1,-1-1-1,3 3 1,-1 0 8,0 0 0,-1 0 0,0 0 0,1 0 0,-1 1 0,0-1-1,-1 1 1,1-1 0,0 7 0,1 11 61,0 1 0,-1 0-1,-3 29 1,1-33-9,0 1 255,-1 1-1,-1-1 1,-1 1-1,-1-1 1,-1 0 0,0 0-1,-1-1 1,-2 1 0,0-1-1,-1-1 1,0 0-1,-2 0 1,0-1 0,-24 28-1,34-43-251,0-1-1,-1 1 1,1-1-1,0 1 0,-1-1 1,0 0-1,1 1 1,-1-1-1,0 0 1,1 0-1,-1 0 1,0 0-1,0-1 0,0 1 1,0 0-1,0-1 1,0 1-1,0-1 1,0 0-1,0 0 1,0 0-1,-3 0 0,3-1-26,0 0-1,0 0 0,0 0 0,1 0 0,-1 0 0,1-1 0,-1 1 0,1-1 1,-1 1-1,1-1 0,0 1 0,-1-1 0,1 0 0,0 0 0,0 1 1,1-1-1,-3-4 0,-2-10-52,1 0 0,1-1 0,0 1 0,-1-19 0,4 35 19,-2-17-97,1 1-1,0 0 1,1-1-1,1 1 0,5-29 1,-4 39 85,0-1 0,0 1 1,1-1-1,0 1 0,1 0 0,-1 0 1,1 0-1,0 1 0,0-1 0,1 1 1,0 0-1,0 1 0,0-1 0,0 1 1,1 0-1,7-5 0,29-14-336,47-20 1,47-26-1198,-123 62 1462,-1-2 0,0 0 0,0 0 0,-1-1 0,0 0 1,-1-1-1,17-23 0,-23 29 113,-1-1-1,0 0 1,0 0 0,0 0-1,-1-1 1,1 1 0,-2-1 0,1 1-1,-1-1 1,0 0 0,0 0-1,-1-13 1,0 19-8,-1 0 0,1 0 0,0 0 0,-1-1 0,1 1 0,-1 0 0,0 0 0,1 0 0,-1 0 0,0 1 0,1-1 0,-1 0 0,0 0 1,0 0-1,0 0 0,0 1 0,0-1 0,0 0 0,0 1 0,0-1 0,0 1 0,0 0 0,0-1 0,0 1 0,-1 0 0,1-1 0,0 1 0,0 0 0,0 0 0,0 0 0,-1 0 0,1 0 0,0 0 0,0 0 0,0 1 0,0-1 0,-1 0 0,1 1 0,-2 0 1,-2 0 14,-1 1 0,1-1 0,0 1 1,-1 0-1,1 0 0,0 1 0,-6 4 1,0 2 26,1 1 1,0 0-1,1 0 1,-14 21-1,19-26-57,1 0 0,0 1 0,0-1 0,0 1 0,1-1 0,0 1 0,0 0 0,0 0 0,1 0 0,0 0 0,0 0 0,0 0 0,1 8 0,0-13-106,0 0-1,0 0 1,1 0 0,-1 0 0,0 0 0,1-1 0,-1 1 0,1 0-1,-1 0 1,1 0 0,-1-1 0,1 1 0,-1 0 0,1 0 0,0-1 0,-1 1-1,1-1 1,0 1 0,0-1 0,-1 1 0,1-1 0,0 1 0,0-1 0,0 1-1,0-1 1,0 0 0,0 0 0,-1 0 0,1 1 0,2-1 0,31-2-5055,-1-7-1436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047"/>
    </inkml:context>
    <inkml:brush xml:id="br0">
      <inkml:brushProperty name="width" value="0.025" units="cm"/>
      <inkml:brushProperty name="height" value="0.025" units="cm"/>
    </inkml:brush>
  </inkml:definitions>
  <inkml:trace contextRef="#ctx0" brushRef="#br0">126 1 19410,'-9'6'2349,"-3"2"-1540,-47 32 2035,54-36-2671,0 0-1,1 0 0,0 0 0,-1 0 1,1 1-1,1 0 0,-1 0 0,1 0 1,-5 9-1,8-14-180,-1 1 1,1-1-1,0 1 1,0-1-1,0 1 1,0-1-1,0 0 1,0 1-1,0-1 0,0 1 1,0-1-1,0 1 1,0-1-1,0 0 1,1 1-1,-1-1 1,0 1-1,0-1 0,0 0 1,1 1-1,-1-1 1,0 1-1,0-1 1,1 0-1,-1 1 0,0-1 1,0 0-1,1 0 1,-1 1-1,1-1 1,-1 0-1,0 0 1,1 1-1,21 5-544,33-5-971,-44-1 1047,28-2-499,-18 1 877,0 1-1,27 3 0,-47-3 102,0 0-1,0 0 0,0 0 0,1 1 0,-1-1 0,0 0 0,0 0 1,1 1-1,-1-1 0,0 0 0,0 1 0,0-1 0,0 1 0,0 0 1,0-1-1,0 1 0,0 0 0,0 0 0,0 0 0,0-1 0,0 1 1,0 0-1,-1 0 0,1 0 0,0 0 0,-1 1 0,1-1 0,-1 0 1,1 0-1,-1 0 0,1 0 0,-1 1 0,0-1 0,0 0 0,0 0 1,1 0-1,-1 1 0,0-1 0,-1 0 0,1 0 0,0 1 0,0-1 1,0 0-1,-1 0 0,1 0 0,-1 1 0,1-1 0,-1 0 0,1 0 1,-1 0-1,0 0 0,0 1 0,-4 6 251,1-1 1,-1 0-1,-1 0 0,1-1 1,-13 12-1,9-10 138,4-3-232,0 0 0,-1 0 0,1 0 0,-1-1 0,0 0 0,-1 0 0,1 0-1,-1-1 1,1 0 0,-1 0 0,0-1 0,0 0 0,-14 3 0,20-6-542,1 0 1,-1 0-1,0 0 1,1 0-1,-1 0 0,1-1 1,-1 1-1,1 0 1,0 0-1,-1 0 0,1-1 1,0 1-1,0 0 1,0 0-1,0 0 0,0-1 1,0 1-1,0 0 1,0 0-1,1-1 1,-1 1-1,0 0 0,1-2 1,6-17-6467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575"/>
    </inkml:context>
    <inkml:brush xml:id="br0">
      <inkml:brushProperty name="width" value="0.025" units="cm"/>
      <inkml:brushProperty name="height" value="0.025" units="cm"/>
    </inkml:brush>
  </inkml:definitions>
  <inkml:trace contextRef="#ctx0" brushRef="#br0">147 50 13421,'0'0'5077,"-8"1"-1949,-4 3-2360,1-1 1,-1 1-1,1 1 1,-21 11-1,28-13-574,-1 0-1,1 0 0,-1 0 0,1 0 1,0 1-1,0-1 0,0 1 0,1 0 1,-1 0-1,1 1 0,0-1 0,0 1 1,1-1-1,-1 1 0,-2 8 0,5-12-189,0 0 0,-1-1 0,1 1 0,0 0 0,0-1 0,0 1 0,0 0 0,0-1 0,0 1 0,0 0 0,1-1 0,-1 1 0,0 0 0,0-1 0,0 1 0,1 0 0,-1-1 0,0 1 0,1-1 0,-1 1 0,0-1-1,1 1 1,-1-1 0,1 1 0,-1-1 0,1 1 0,-1-1 0,1 1 0,-1-1 0,2 1 0,26 5 52,29-10 48,-37-2-299,-1 0-1,0-1 1,0-2-1,0 1 1,19-14-1,39-17-371,-77 39 568,1 0 1,-1-1-1,1 1 1,-1 0-1,1 0 1,-1 0-1,1 0 1,-1 0-1,1-1 1,-1 1-1,1 0 1,-1 0-1,1 0 0,-1 0 1,1 1-1,-1-1 1,1 0-1,-1 0 1,1 0-1,-1 0 1,1 0-1,-1 1 1,1-1-1,-1 0 1,1 0-1,-1 1 0,1-1 1,-1 0-1,0 1 1,1-1-1,-1 0 1,1 1-1,-1-1 1,0 1-1,0-1 1,1 1-1,-1-1 1,0 1-1,0-1 0,1 1 1,-1-1-1,0 1 1,0-1-1,0 1 1,0-1-1,0 1 1,0-1-1,0 1 1,0-1-1,0 1 1,0 0-1,-2 40 558,-1-14-222,4-26-332,0 0 0,-1 0 0,1 0 0,0 0 1,-1 0-1,1-1 0,0 1 0,0 0 0,0 0 1,0-1-1,0 1 0,0 0 0,0-1 1,0 1-1,0-1 0,0 0 0,0 1 0,0-1 1,0 0-1,0 1 0,0-1 0,1 0 0,-1 0 1,0 0-1,0 0 0,0 0 0,0 0 0,0 0 1,2-1-1,37-4 73,-24-1-406,0 0-1,0-1 1,27-16-1,-30 15-238,0 1-1,0 1 1,0 0-1,1 0 1,28-6-1,-42 12 604,1 0 0,0 1 0,0-1 0,-1 0 0,1 1 0,0-1 0,-1 1 0,1-1 0,-1 1 0,1-1 0,0 1 0,-1-1-1,1 1 1,-1 0 0,0-1 0,1 1 0,-1-1 0,1 1 0,-1 0 0,0 0 0,0-1 0,1 1 0,-1 0 0,0 0 0,0-1 0,0 1 0,0 0-1,0 0 1,0-1 0,0 1 0,0 0 0,0 0 0,0 1 0,-1 39 1651,0-29-1676,2-12-10,0 1 0,-1 0-1,1-1 1,0 1-1,0-1 1,0 1-1,0-1 1,0 1-1,0-1 1,0 1-1,0-1 1,0 0 0,0 0-1,0 1 1,0-1-1,0 0 1,0 0-1,0 0 1,0 0-1,0 0 1,0 0 0,0-1-1,0 1 1,0 0-1,2-1 1,30-5-250,-16-1-804,-1-1 1,26-17 0,-34 19 705,1 0 0,0 1 0,0-1 1,1 2-1,-1-1 0,1 1 0,0 1 0,0 0 0,0 0 0,1 1 0,16-1 1,-27 3 435,1 0 0,-1 0 0,0 0 0,1 1 0,-1-1 0,0 0 0,1 0 0,-1 1 0,0-1 0,1 0 0,-1 1 0,0-1 0,1 0 0,-1 1 0,0-1 0,0 0 0,0 1 0,1-1 0,-1 1 0,0-1 0,0 1 0,0-1 0,0 0 0,0 1 0,0-1 0,0 1 0,0-1 0,0 1 0,0-1 0,0 0 0,0 1 0,0-1 0,0 1 0,0-1 0,0 1 1,0-1-1,-1 1 0,1 0-86,0-1 0,-1 1 0,1-1 0,0 1 0,0 0 0,0-1 0,0 1 0,0 0 0,0-1 0,0 1 0,0 0 0,0-1 0,0 1 0,0 0 0,0-1 0,0 1 0,1 0 1,-1-1-1,0 1 0,0-1 0,1 1 0,-1 0 0,0-1 0,1 1 0,-1-1 0,1 1 0,-1-1 0,1 1 0,-1-1 0,1 1 0,-1-1 0,1 0 0,-1 1 0,1-1 0,-1 0 0,1 1 1,0-1-1,-1 0 0,1 0 0,0 0 0,-1 0 0,1 1 0,-1-1 0,1 0 0,1 0 0,1-1-178,0 1 0,1-1 0,-1 0 1,0 1-1,0-1 0,0-1 0,0 1 0,0 0 1,0-1-1,0 0 0,-1 1 0,1-1 0,0 0 0,2-3 1,32-38-6114,-16 9 469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19.915"/>
    </inkml:context>
    <inkml:brush xml:id="br0">
      <inkml:brushProperty name="width" value="0.025" units="cm"/>
      <inkml:brushProperty name="height" value="0.025" units="cm"/>
    </inkml:brush>
  </inkml:definitions>
  <inkml:trace contextRef="#ctx0" brushRef="#br0">102 50 2755,'1'-10'5178,"2"-2"-5268,2-11 6516,-2 18-88,-4 30-3985,-4 23-617,1-18-1258,1-1 1,1 1-1,2 0 0,1 0 1,1-1-1,1 1 1,12 44-1,34 68-1919,-66-208-2302,5 43 3525,-1 0 0,0 1-1,-32-37 1,-24-15 3793,118 72-2289,-14 1-1546,46-5-1,-65 3-1145,0 0-1,27-10 1,8-8-5390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1.317"/>
    </inkml:context>
    <inkml:brush xml:id="br0">
      <inkml:brushProperty name="width" value="0.025" units="cm"/>
      <inkml:brushProperty name="height" value="0.025" units="cm"/>
    </inkml:brush>
  </inkml:definitions>
  <inkml:trace contextRef="#ctx0" brushRef="#br0">1 451 15791,'0'0'1735,"9"-12"187,2-2-1180,1 0 0,1 0 1,23-18-1,-31 28-642,1-1 1,0 1-1,0 0 0,0 1 0,0-1 1,1 1-1,0 1 0,-1-1 1,1 1-1,0 0 0,0 1 0,0 0 1,0 0-1,15 0 0,-21 2-93,1-1-1,-1 1 1,0 0-1,1 0 1,-1 0-1,0 0 0,1 0 1,-1 0-1,0 0 1,0 0-1,0 1 1,0-1-1,0 0 1,0 1-1,0-1 0,0 1 1,-1-1-1,1 1 1,-1-1-1,1 1 1,-1-1-1,1 1 1,-1 0-1,0-1 1,0 1-1,0-1 0,0 1 1,0 0-1,0 2 1,-3 58 450,3-59-430,-6 22 181,5-21-150,-1 0 0,1 1 0,0-1 0,0 0 0,1 1 0,-1-1 0,1 1 0,0-1 0,0 0-1,0 1 1,1-1 0,1 6 0,-1-10-36,-1 1 1,1-1-1,0 1 0,0-1 1,0 1-1,0-1 0,0 0 0,0 1 1,0-1-1,0 0 0,0 0 0,0 0 1,0 1-1,0-1 0,0 0 0,0-1 1,0 1-1,0 0 0,0 0 1,0 0-1,0-1 0,0 1 0,0 0 1,0-1-1,0 1 0,0-1 0,0 1 1,1-2-1,27-15 453,-8 0-375,0-2 0,-1 0 1,-1-2-1,0 0 0,-2-1 0,-1 0 0,20-37 0,-33 73-976,-3 13 775,-2-2 99,0-12-1,1 0 0,0 0 0,1-1 1,0 1-1,4 22 0,-4-33 20,1 0 0,-1 0 0,1 1 0,0-1 0,0 0 0,0 0 0,0 0 0,1 0 0,-1 0 0,0 0-1,1 0 1,-1-1 0,1 1 0,0 0 0,0-1 0,-1 0 0,1 1 0,0-1 0,0 0 0,0 0 0,1 0 0,-1 0 0,0 0 0,0 0 0,0-1-1,1 1 1,-1-1 0,0 1 0,1-1 0,-1 0 0,0 0 0,1 0 0,-1 0 0,0-1 0,1 1 0,-1 0 0,3-2 0,1 0 45,0 0 0,-1 0 0,1 0 0,0-1 0,-1 1 0,0-2 0,0 1 0,0 0 1,0-1-1,-1 0 0,1 0 0,-1-1 0,0 1 0,0-1 0,0 0 0,-1 0 0,0 0 0,0 0 1,0 0-1,-1-1 0,1 1 0,1-9 0,0 2-32,0 0 0,-1-1 0,-1 1 0,0-1 1,0 0-1,-1 1 0,-1-1 0,0 0 0,-4-21 0,4 35-44,0 0-1,0 0 1,0 0-1,-1 0 1,1 0-1,0 0 0,-1 0 1,1 0-1,-1 0 1,1 0-1,-1 0 1,1-1-1,-1 1 0,0 0 1,0 0-1,1 0 1,-1-1-1,0 1 1,0 0-1,0-1 1,0 1-1,0-1 0,1 1 1,-1-1-1,0 1 1,0-1-1,0 0 1,0 0-1,-1 1 1,1-1-1,0 0 0,0 0 1,0 0-1,0 0 1,0 0-1,0 0 1,0 0-1,0-1 1,0 1-1,0 0 0,0 0 1,0-1-1,0 1 1,0-1-1,0 1 1,0-1-1,0 1 1,1-1-1,-1 0 0,0 1 1,0-1-1,0 0 1,1 0-1,-1 0 1,0 1-1,1-1 0,-1 0 1,1 0-1,-1 0 1,1 0-1,-1 0 1,1 0-1,0 0 1,0 0-1,-1-1 0,0 7 15,0 0 0,1 1 0,-1-1 0,1 1 0,0-1 0,0 1 0,1-1-1,0 0 1,0 1 0,0-1 0,2 7 0,-1-10 15,-1 0 1,1 1-1,0-1 1,-1 0-1,1 0 1,0 0-1,0-1 0,0 1 1,0 0-1,1-1 1,-1 1-1,0-1 1,1 0-1,-1 0 0,1 0 1,-1 0-1,1 0 1,0 0-1,-1-1 1,1 1-1,0-1 0,-1 0 1,1 0-1,3 0 1,0 0 2,1 0-1,-1 0 1,1 0 0,-1-1 0,0 0 0,1-1 0,-1 1 0,0-1-1,0 0 1,1-1 0,-2 0 0,1 0 0,10-6 0,-8 2-25,0 0 1,-1 0-1,1 0 0,-1-1 1,-1 0-1,0-1 1,10-16-1,-16 62-873,1-17 863,-2-4-36,0-9 63,0-1 1,1 0 0,0 0-1,0 1 1,0-1 0,3 11-1,-2-15-28,-1-1-1,1 0 1,0 0-1,-1 0 1,1 0-1,0 0 1,0 0-1,0 0 0,0 0 1,0 0-1,0 0 1,0-1-1,0 1 1,0 0-1,0-1 1,0 1-1,0-1 1,0 1-1,1-1 1,-1 1-1,0-1 0,0 0 1,1 1-1,-1-1 1,0 0-1,0 0 1,1 0-1,-1 0 1,0 0-1,1-1 1,-1 1-1,0 0 1,0 0-1,1-1 0,-1 1 1,0-1-1,0 1 1,0-1-1,2-1 1,3 0-431,-1-1 0,1-1 1,-1 1-1,0-1 0,0 0 0,0 0 1,0 0-1,-1-1 0,0 0 1,1 0-1,4-8 0,2-3-2304,-1-2-1,12-25 1,-8 5-842,-2-1 0,12-71 0,-15 59 8172,-7 33 1752,0 8 3437,-11 75-8113,1 106 1,9-143-2108,0 0 1,2 0 0,2-1-1,0 1 1,2-1-1,14 38 1,-21-65 400,0 0 1,0 0-1,0 0 0,0 0 1,0 0-1,0 0 0,0 0 1,0-1-1,0 1 0,1 0 1,-1 0-1,0 0 0,0 0 1,0 0-1,0 0 0,0 0 1,0 0-1,0 0 0,0 0 1,0 0-1,0 0 0,0 0 1,1 0-1,-1 0 0,0 0 1,0 0-1,0 0 0,0 0 1,0 0-1,0 0 0,0 0 1,0 0-1,0 0 0,0 0 1,1 0-1,-1 0 0,0 0 1,0 0-1,0 0 0,0 0 1,0 0-1,0 0 0,0 0 1,0 0-1,0 0 0,0 0 1,0 0-1,0 0 0,1 0 1,-1 1-1,0-1 0,0 0 1,0 0-1,1-17-1256,-5-24-309,-2 28 1427,0 1 0,-1-1 1,-1 2-1,0-1 0,0 1 0,-17-15 0,-15-22 6006,40 47-5723,0 1 1,0-1-1,0 1 0,0-1 1,0 1-1,0-1 0,0 1 0,0-1 1,0 1-1,0-1 0,0 1 1,0-1-1,1 1 0,-1-1 0,0 1 1,0-1-1,0 1 0,1 0 0,-1-1 1,0 1-1,1-1 0,-1 1 1,0 0-1,1-1 0,-1 1 0,0 0 1,1-1-1,-1 1 0,1 0 1,-1 0-1,0 0 0,1-1 0,-1 1 1,1 0-1,-1 0 0,1 0 1,-1 0-1,1 0 0,-1 0 0,1-1 1,-1 1-1,1 0 0,-1 1 1,1-1-1,0 0 0,31-6-238,-28 6 499,27-4-323,50-8-105,-77 11-440,1-1 0,0 1 0,-1-1 1,0 0-1,1 0 0,-1-1 0,7-4 0,-10 6 124,0 0-1,0 1 1,-1-1-1,1 0 1,0 0-1,0 0 1,-1 0 0,1-1-1,-1 1 1,1 0-1,-1 0 1,1 0-1,-1 0 1,0 0-1,0-1 1,1 1-1,-1 0 1,0 0-1,0-1 1,0 0-1,0-12-7087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1.642"/>
    </inkml:context>
    <inkml:brush xml:id="br0">
      <inkml:brushProperty name="width" value="0.025" units="cm"/>
      <inkml:brushProperty name="height" value="0.025" units="cm"/>
    </inkml:brush>
  </inkml:definitions>
  <inkml:trace contextRef="#ctx0" brushRef="#br0">43 26 11787,'-22'-9'2082,"7"1"320,9 4 97,6 0-1795,5 3-543,14 1-129,6 0-32,5 0-64,1 1-2082,3 4-4004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295"/>
    </inkml:context>
    <inkml:brush xml:id="br0">
      <inkml:brushProperty name="width" value="0.025" units="cm"/>
      <inkml:brushProperty name="height" value="0.025" units="cm"/>
    </inkml:brush>
  </inkml:definitions>
  <inkml:trace contextRef="#ctx0" brushRef="#br0">0 1 13485,'0'0'6678,"12"9"-6950,44 29-1758,-2-13-4615,-33-16 1790,-2 2 5826,-19-11-756,1 1-1,-1-1 0,1 1 1,-1-1-1,1 1 0,-1-1 0,1 1 1,-1-1-1,1 1 0,-1-1 1,0 1-1,0 0 0,1-1 1,-1 1-1,0 0 0,0-1 1,1 1-1,-1-1 0,0 1 1,0 0-1,0 1 0,-1-1 122,1 0-1,-1 0 1,1 0-1,-1 0 1,1 0 0,-1-1-1,0 1 1,1 0-1,-1 0 1,0 0-1,0-1 1,0 1-1,1 0 1,-1-1 0,0 1-1,0-1 1,0 1-1,-2 0 1,0 0-109,0 0 1,0 1 0,1-1 0,-1 1-1,0-1 1,1 1 0,-1 0-1,1 0 1,-1 1 0,1-1-1,0 0 1,0 1 0,0-1 0,-1 4-1,3-4-263,-1-1 0,1 1 0,0-1 0,1 1 0,-1-1 0,0 1 1,0-1-1,1 1 0,-1-1 0,1 0 0,-1 1 0,1-1 0,0 1 0,-1-1 0,1 0 0,0 0 0,0 1 0,0-1 0,0 0 0,0 0 0,0 0 0,0 0 0,0 0 0,1 0 0,-1 0 0,0-1 0,1 1 0,-1 0 1,0-1-1,3 2 0,17 10-1578,-5-4 390,-1 1 1,0 1 0,22 18-1,-36-27 1295,0 0 0,-1 0 0,1 0 0,0-1 0,-1 1 0,1 0 0,-1 0 0,1 0 0,-1 1 0,1-1-1,-1 0 1,0 0 0,0 0 0,1 0 0,-1 0 0,0 0 0,0 0 0,0 1 0,0-1 0,0 0 0,0 0 0,-1 0 0,1 0 0,0 0 0,0 0 0,-1 0 0,1 0-1,-1 0 1,1 0 0,-1 0 0,0 0 0,1 0 0,-1 0 0,0 0 0,1 0 0,-1 0 0,0-1 0,0 1 0,0 0 0,0-1 0,0 1 0,0 0 0,0-1-1,-1 1 1,-51 26 2775,49-26-2638,-3 2 39,1 0 0,-1-1 0,0 1 0,0-2 0,0 1-1,-1-1 1,1 0 0,0 0 0,0-1 0,-1 0 0,-7-1 0,14 0-314,0 0 1,0 0 0,0 0-1,0 0 1,0 0 0,0 0-1,0 0 1,0 0 0,1 0-1,-1 0 1,0 0-1,1 0 1,-1-1 0,1 1-1,-1 0 1,1 0 0,-1-1-1,1 1 1,0 0 0,0-1-1,-1 1 1,1-1-1,0 1 1,0 0 0,1-1-1,-1 1 1,0 0 0,1-3-1,8-42-6010,6 12-698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2.248"/>
    </inkml:context>
    <inkml:brush xml:id="br0">
      <inkml:brushProperty name="width" value="0.025" units="cm"/>
      <inkml:brushProperty name="height" value="0.025" units="cm"/>
    </inkml:brush>
  </inkml:definitions>
  <inkml:trace contextRef="#ctx0" brushRef="#br0">1 185 5701,'0'0'16992,"10"-2"-15604,1-1-1159,-1 0-1,0 0 1,0 0-1,0-2 0,-1 1 1,1-1-1,-1 0 0,16-13 1,-22 15-175,-1 1 0,1 0 0,0-1 0,0 1 0,1 1 0,-1-1 0,0 0 1,0 1-1,1 0 0,-1 0 0,1 0 0,-1 0 0,1 0 0,0 1 0,3-1 0,-5 2-37,0 0 0,-1-1 0,1 1 0,0 0 0,-1 0 0,1 0 0,-1 0 0,0 0 0,1 1 0,-1-1 0,0 0 0,0 1 0,0-1 0,0 0 0,0 1 0,0-1 0,0 1 0,0 0 0,-1-1 0,1 1 0,0 0 0,-1-1 0,0 1 0,1 0 0,-1 0 0,0 0 0,0-1 0,0 1 0,0 0 0,0 0 0,-1 1 0,1 36 351,-1 0 1,-3-1-1,-8 40 0,9-49-74,3-29-176,1-17 495,1-14-441,2-13-122,-1 0 1,-3-1 0,-1 1-1,-2 0 1,-10-44 0,14 90-59,-1 0 1,1 0-1,0 0 1,0 0-1,0 0 1,0 0-1,0 0 1,1 0 0,-1 0-1,0 0 1,1-1-1,-1 1 1,1 0-1,0-1 1,0 0 0,-1 1-1,1-1 1,3 1-1,0 1 19,0-1-1,1 0 1,0 0 0,-1 0-1,1-1 1,11 1 0,2-1-31,0-1 1,1 0 0,29-6-1,14-9-1401,-32 1-1876,-10-5-5240,-14 2-7046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2.996"/>
    </inkml:context>
    <inkml:brush xml:id="br0">
      <inkml:brushProperty name="width" value="0.025" units="cm"/>
      <inkml:brushProperty name="height" value="0.025" units="cm"/>
    </inkml:brush>
  </inkml:definitions>
  <inkml:trace contextRef="#ctx0" brushRef="#br0">1 59 6022,'0'0'4196,"6"-9"-1468,22-31 341,-28 39-2988,0 1-1,0-1 0,1 1 1,-1 0-1,0-1 0,0 1 1,0-1-1,1 1 0,-1-1 1,0 1-1,1 0 0,-1-1 1,0 1-1,1-1 1,-1 1-1,0 0 0,1-1 1,-1 1-1,1 0 0,-1 0 1,0-1-1,1 1 0,-1 0 1,1 0-1,-1 0 1,1 0-1,-1-1 0,1 1 1,-1 0-1,1 0 0,-1 0 1,1 0-1,-1 0 0,1 0 1,-1 0-1,1 1 0,-1-1 1,1 0-1,-1 0 1,1 0-1,-1 0 0,1 1 1,-1-1-1,1 0 0,-1 0 1,0 1-1,1-1 0,-1 0 1,0 1-1,1-1 1,-1 0-1,0 1 0,1-1 1,-1 0-1,0 1 0,1 0 1,5 25 728,-6-24-642,6 92 1995,-7 133-1,-2-80-1647,3-47-439,2-96-66,2-15 33,2-21-24,-5-4-483,-5-73-1,2 94 303,-1 0 0,0 0-1,-1 0 1,0 0 0,-1 1 0,-1 0 0,-10-20-1,16 33 157,0 1 0,0 0-1,0-1 1,-1 1 0,1-1-1,0 1 1,0 0 0,0-1-1,0 1 1,-1-1 0,1 1-1,0 0 1,0-1 0,-1 1-1,1 0 1,0-1 0,0 1-1,-1 0 1,1 0-1,0-1 1,-1 1 0,1 0-1,0 0 1,-1 0 0,1-1-1,-1 1 1,1 0 0,0 0-1,-1 0 1,1 0 0,-1 0-1,1 0 1,0 0 0,-1 0-1,1 0 1,-1 0 0,1 0-1,0 0 1,-1 0 0,-5 18-159,6 24 54,1-39 71,0 0 0,0 0 0,0-1 0,0 1 1,0 0-1,1-1 0,0 1 0,-1-1 0,1 0 0,0 0 0,0 1 0,0-1 0,0 0 0,1-1 0,-1 1 0,0 0 0,1-1 1,-1 1-1,1-1 0,0 0 0,-1 0 0,1 0 0,0 0 0,0 0 0,0-1 0,0 1 0,0-1 0,-1 0 0,1 0 1,6 0-1,3 0-936,-1 0 1,0-1-1,1 0 1,-1-1-1,0 0 1,20-7-1,8-7-3208,0-1-545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3.339"/>
    </inkml:context>
    <inkml:brush xml:id="br0">
      <inkml:brushProperty name="width" value="0.025" units="cm"/>
      <inkml:brushProperty name="height" value="0.025" units="cm"/>
    </inkml:brush>
  </inkml:definitions>
  <inkml:trace contextRef="#ctx0" brushRef="#br0">206 0 9065,'0'0'10975,"-11"1"-9496,1 1-1243,1 0 0,0 0 1,-1 1-1,1 0 0,0 0 0,1 1 1,-1 1-1,1-1 0,0 1 0,0 1 0,-13 10 1,13-9-49,1-2-24,-1 2 0,1-1-1,0 1 1,0 0 0,1 0 0,0 1-1,1 0 1,-1 0 0,-4 10-1,10-18-165,0 1 0,0-1 0,0 1-1,1 0 1,-1-1 0,0 1-1,0-1 1,0 1 0,0-1-1,1 1 1,-1-1 0,0 1-1,0-1 1,1 1 0,-1-1-1,0 0 1,1 1 0,-1-1 0,0 1-1,1-1 1,-1 0 0,1 1-1,-1-1 1,1 0 0,-1 0-1,1 1 1,-1-1 0,1 0-1,-1 0 1,1 0 0,-1 1-1,1-1 1,-1 0 0,1 0 0,-1 0-1,1 0 1,0 0 0,-1 0-1,1 0 1,-1 0 0,2-1-1,31 1-243,-24 0 130,94-9-2175,-79 5 1599,1 2-1,-1 0 0,0 2 0,31 2 1,-54-2 686,0 0 0,0 0 1,0 1-1,1-1 1,-1 0-1,0 0 1,0 0-1,0 1 1,0-1-1,0 1 0,0-1 1,0 1-1,0-1 1,0 1-1,0-1 1,0 1-1,0 0 1,0 0-1,-1 0 0,1-1 1,0 1-1,-1 0 1,1 0-1,0 0 1,-1 0-1,1 0 1,-1 0-1,1 0 0,-1 0 1,0 0-1,1 0 1,-1 0-1,0 1 1,0-1-1,0 0 1,0 0-1,0 0 0,0 0 1,0 0-1,0 0 1,0 1-1,-1 0 1,0 2 191,0 0-1,-1-1 1,1 1 0,-1-1 0,0 1 0,0-1 0,0 0-1,-1 0 1,1 0 0,-1 0 0,-3 3 0,-14 10 851,0-1 1,0-1-1,-34 17 1,43-25-905,-1-1-1,0 0 1,-1 0-1,1-2 1,-1 1 0,0-2-1,0 1 1,-17 0-1,29-3-200,0-1 1,1 1-1,-1 0 0,0 0 0,1 0 0,-1 0 0,0 0 0,0-1 0,1 1 0,-1 0 0,0-1 0,1 1 0,-1 0 0,1-1 0,-1 1 0,0-1 0,1 1 0,-1-1 0,1 1 0,-1-1 0,1 1 0,0-1 0,-1 0 0,1 1 0,-1-1 0,1 0 0,0 1 0,0-1 0,-1 0 0,1 1 0,0-1 0,0 0 0,0 0 0,0 1 0,0-1 0,0 0 0,0 0 0,0 1 0,0-1 0,0 0 0,0 0 0,0 1 0,1-1 0,-1 0 0,0 1 0,1-1 0,-1 0 0,0 1 0,1-1 0,-1 1 0,1-2 0,23-37-4554,7 10 106,6-2-950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4.971"/>
    </inkml:context>
    <inkml:brush xml:id="br0">
      <inkml:brushProperty name="width" value="0.025" units="cm"/>
      <inkml:brushProperty name="height" value="0.025" units="cm"/>
    </inkml:brush>
  </inkml:definitions>
  <inkml:trace contextRef="#ctx0" brushRef="#br0">142 353 16464,'0'0'3875,"-11"10"-2748,-9 8-757,0 1 0,-22 29 0,36-41-190,1-1-1,0 1 1,1 0 0,0 1 0,0-1-1,0 1 1,1-1 0,0 1 0,1 0-1,-1 0 1,2 1 0,-1-1-1,1 0 1,0 10 0,1-17-177,0 0 0,0 0 0,0 0 0,0 1 0,1-1 0,-1 0 0,0 0 0,1 0 0,-1 0 0,1 0 0,-1 0 0,1 0 0,0 0-1,-1 0 1,1 0 0,0 0 0,-1 0 0,1-1 0,0 1 0,0 0 0,0 0 0,0-1 0,0 1 0,0-1 0,0 1 0,0-1 0,1 1 0,2 0 8,-1 0-1,1-1 1,-1 1 0,1-1 0,-1 0-1,1 0 1,0 0 0,-1 0-1,5-2 1,2 0 20,1-1 1,-1 0-1,0 0 1,1-2-1,11-6 1,-5 0-9,0-1-1,-1-1 1,0 0 0,-1-1-1,-1-1 1,0-1 0,-1 1-1,-1-2 1,13-22 0,-18 27-3,-1 0 1,0-1-1,0 0 1,-2 0-1,1 0 1,-2-1-1,0 0 1,0 1-1,-1-1 0,-1 0 1,0 0-1,-1 0 1,-1 0-1,-3-20 1,4 31-26,-1 0 0,1 0 0,-1 1 1,0-1-1,0 0 0,0 1 0,0-1 1,0 1-1,-1-1 0,1 1 0,-1 0 0,1-1 1,-1 1-1,0 0 0,0 0 0,0 0 0,0 0 1,0 0-1,0 1 0,-1-1 0,1 1 1,-1 0-1,1-1 0,-1 1 0,1 0 0,-1 0 1,0 1-1,1-1 0,-1 0 0,0 1 0,0 0 1,1-1-1,-1 1 0,-3 1 0,0-1-8,-1 1 0,1 1 0,0-1 0,0 1-1,-1 0 1,1 1 0,0-1 0,1 1-1,-1 0 1,0 1 0,1-1 0,0 1 0,-7 6-1,1 1 112,1 0 0,0 0 0,-12 19-1,19-26-67,0 1-1,0 0 1,1 1-1,0-1 1,-1 0-1,2 1 1,-1-1-1,1 1 1,0 0-1,0-1 1,0 1-1,1 6 1,0-10-46,1 0 0,0 0 0,-1 1 0,1-1 0,0 0 0,1 0 0,-1 0 0,0 0 0,1 0 0,-1-1 0,1 1 0,-1 0 0,1-1 0,0 1 0,-1-1 0,1 1 0,0-1 0,0 0 0,0 0 0,0 0 0,1 0 0,-1 0 0,0 0 0,0 0 0,0-1 0,4 1 0,72 12-822,-56-10 565,-11-2-61,0 1 1,0 0 0,0 1 0,-1 0 0,0 1-1,18 9 1,-24-11 124,0 1 0,0 0 0,0 0-1,0 1 1,0-1 0,0 1 0,-1 0 0,0 0 0,0 0 0,0 0-1,0 0 1,-1 1 0,0-1 0,0 1 0,0 0 0,2 8-1,-3-11 96,-1 1-1,1-1 1,-1 0-1,1 0 1,0 0-1,0 1 1,0-1-1,0 0 1,0 0-1,0 0 0,1-1 1,-1 1-1,1 0 1,-1 0-1,1-1 1,-1 1-1,1-1 1,0 1-1,0-1 1,0 0-1,0 0 1,0 0-1,4 2 0,-3-3-92,1 0-1,-1 0 0,0 0 0,1 0 1,-1 0-1,1 0 0,-1-1 0,1 0 1,-1 0-1,0 0 0,0 0 1,1 0-1,-1-1 0,3-1 0,7-5-1684,0 0-1,0-2 0,-1 1 0,-1-1 1,20-22-1,-20 17-118,1-11 8612,-12 26-6268,1-1 1,-1 1-1,0-1 0,0 0 1,0 1-1,0-1 1,0 1-1,0-1 1,0 0-1,0 1 1,0-1-1,0 1 0,0-1 1,-1 0-1,1 1 1,0-1-1,0 1 1,0-1-1,-1 1 1,1-1-1,0 0 0,-1 1 1,1-1-1,-1 0 1,-1 1-50,1-1 0,0 1 0,0-1 0,0 1 0,-1 0 0,1 0 0,0-1 0,-1 1 0,1 0 0,0 0 0,-1 0 0,1 0 0,0 1 0,0-1 0,-1 0 0,1 0 0,-1 1 0,-4 2 30,1-1 0,-1 1 0,1 0-1,0 0 1,0 0 0,1 1 0,-1 0 0,1 0-1,0 0 1,0 1 0,0-1 0,0 1 0,1 0 0,0 0-1,0 0 1,0 0 0,1 1 0,-1-1 0,1 1-1,1-1 1,-1 1 0,-1 10 0,3-15-302,0 0 0,0-1 1,0 1-1,0 0 0,0-1 1,0 1-1,0 0 0,0-1 1,1 1-1,-1 0 0,0-1 0,0 1 1,1 0-1,-1-1 0,0 1 1,1-1-1,-1 1 0,0 0 1,1-1-1,-1 1 0,1-1 1,-1 1-1,1-1 0,-1 0 0,1 1 1,-1-1-1,1 1 0,-1-1 1,1 0-1,0 0 0,-1 1 1,2-1-1,28-1 187,-23-1-214,1 0-1,-1-1 1,0 0-1,0 0 1,13-8-1,-14 6-116,0 0-1,0 0 1,-1-1-1,1 1 1,-1-2-1,-1 1 1,1 0-1,-1-1 1,0 0-1,0 0 1,-1 0-1,0 0 0,0-1 1,-1 1-1,0-1 1,2-13-1,-28 66-155,21-39 355,0 0 0,0 0 0,1 1 0,0-1 0,0 1 0,1 0 0,0-1 0,0 1 0,1 0 0,0 11 0,0-18-68,1 1 0,-1 0 0,1 0 0,0-1 1,0 1-1,-1 0 0,1-1 0,0 1 0,0-1 0,-1 1 0,1-1 1,0 1-1,0-1 0,0 0 0,0 1 0,0-1 0,0 0 0,0 0 1,0 0-1,0 0 0,0 0 0,0 0 0,0 0 0,0 0 0,0 0 1,1 0-1,27-4-136,-19 1-184,1-1 1,-1 0 0,0-1-1,0 0 1,-1-1 0,1 1-1,-1-2 1,0 0 0,-1 0 0,10-10-1,0-2-1605,-1 0 1,0-2-1,16-26 0,-31 44 1626,2-3-359,0 1-1,-1-1 1,1 0-1,-1 0 1,-1 0-1,1-1 1,-1 1-1,3-13 1,-16 25 3627,-45 66 3432,32-36-4786,1 2-1,2 0 1,-18 47 0,35-71-1261,-1 0-1,2 0 1,0 0 0,0 0 0,0 25 0,3-35-354,0-1 1,0 1 0,0-1-1,1 1 1,-1-1 0,1 1-1,0-1 1,0 0 0,0 1-1,1-1 1,-1 0-1,4 6 1,-3-8-15,-1 1 1,1-1-1,-1 0 0,1 0 1,0 0-1,-1 0 0,1 0 1,0 0-1,0 0 0,-1 0 1,1-1-1,0 1 0,0-1 1,0 1-1,0-1 0,0 0 1,0 1-1,0-1 0,0 0 1,0-1-1,0 1 0,0 0 1,0-1-1,3 0 0,-2 0-15,-1 0 0,1-1-1,0 1 1,-1-1-1,1 1 1,-1-1-1,0 0 1,1 0-1,-1 0 1,0 0-1,0-1 1,0 1-1,-1-1 1,1 1-1,2-6 1,23-50-123,-18 38 142,241-543-656,-370 869 827,107-261 203,2 0 0,2 0 0,2 1 0,2 0 0,1 53 0,4-98-350,0 0 0,0 0 0,0 0-1,0 0 1,0 0 0,0 0 0,0 0 0,0 0 0,0 0 0,1 0-1,-1 0 1,0 0 0,1 0 0,-1 0 0,1 0 0,-1 0 0,1 0-1,-1 0 1,1 0 0,-1 0 0,1 0 0,0-1 0,0 1 0,0 0-1,-1-1 1,1 1 0,0 0 0,0-1 0,0 1 0,0-1-1,0 1 1,2 0 0,-1-2 7,-1 1 0,1 0-1,0 0 1,0-1 0,-1 1-1,1-1 1,0 1 0,-1-1 0,1 0-1,-1 0 1,1 0 0,-1 0-1,1 0 1,-1 0 0,0 0 0,1 0-1,-1 0 1,0-1 0,0 1 0,2-3-1,5-9 1,1 0-1,-2-1 0,0 0 1,0 0-1,-1-1 1,-1 0-1,-1 0 0,5-28 1,-3 1-429,-2-1 0,-2-42 1,-2 83 359,0 1 1,0-1-1,0 0 1,0 1 0,0-1-1,-1 1 1,1-1 0,0 0-1,-1 1 1,0-1-1,1 1 1,-1-1 0,0 1-1,0-1 1,0 1-1,1 0 1,-4-3 0,-4 5-289,2 15 247,5-12 100,0-1-1,1 1 0,0-1 0,-1 1 0,1-1 1,0 1-1,1-1 0,-1 1 0,1-1 1,0 1-1,0-1 0,0 0 0,0 1 0,0-1 1,1 0-1,-1 0 0,1 0 0,0 0 0,0 0 1,0 0-1,0-1 0,3 4 0,0-3 7,-1 0 1,0-1-1,1 1 0,0-1 0,-1 0 0,1 0 0,0-1 0,0 0 0,0 1 0,0-2 1,0 1-1,1 0 0,-1-1 0,0 0 0,5-1 0,0 0-12,0-1 0,0-1 1,-1 0-1,1 0 0,-1-1 0,1 0 0,-1 0 1,-1-1-1,1-1 0,-1 1 0,0-1 0,0-1 1,0 1-1,-1-1 0,0-1 0,-1 1 0,11-15 1,-7 8-2,-1 0 0,0-1 0,0 0 0,-2 0 0,0 0 0,-1-1 0,0 0 1,-1 0-1,4-31 0,-8 46-4,-1 0 1,0-1-1,1 1 1,-1 0-1,0 0 1,0-1-1,0 1 1,0 0-1,0-1 0,0 1 1,0 0-1,-1-1 1,1 1-1,0 0 1,-1-1-1,1 1 1,-1 0-1,0 0 0,1 0 1,-1 0-1,0-1 1,-1 0-1,1 2-3,0 0-1,0 0 1,0 0-1,0-1 1,0 2-1,0-1 1,0 0-1,0 0 0,0 0 1,0 0-1,0 1 1,0-1-1,0 0 1,1 1-1,-1-1 1,0 1-1,0-1 1,0 1-1,0-1 1,1 1-1,-2 1 0,-7 5 2,1 1-1,0 0 0,-11 17 0,4-4 234,1 1 0,1 1-1,-15 35 1,24-47-51,0 0-1,0 1 1,1-1-1,1 1 1,0-1-1,0 1 1,1 0-1,1 0 1,0 0-1,2 12 0,-2-21-172,1 0-1,0 0 0,0 0 1,0 0-1,1 0 0,-1 0 1,1-1-1,-1 1 0,1 0 1,0-1-1,0 1 0,0-1 1,0 1-1,1-1 0,-1 0 1,1 0-1,-1 0 0,1-1 1,-1 1-1,1 0 0,0-1 1,0 0-1,0 0 0,0 0 1,0 0-1,0 0 0,0 0 1,1-1-1,2 1 0,1-1-104,-1 1 0,1-1 0,0 0 0,-1-1 0,1 1 0,0-1 0,-1-1-1,1 1 1,-1-1 0,0 0 0,1-1 0,-1 1 0,6-4 0,-2-1-25,0 0-1,0-1 1,-1 0 0,0 0 0,-1-1 0,1 0 0,-2 0 0,1-1 0,-1 0-1,-1 0 1,0-1 0,0 0 0,-1 0 0,-1 0 0,5-15 0,-9 25 146,0 1 0,0 0 0,0 0 1,0 0-1,0-1 0,0 1 0,0 0 1,0 0-1,0 0 0,1-1 0,-1 1 1,0 0-1,0 0 0,0-1 0,0 1 0,0 0 1,0 0-1,-1-1 0,1 1 0,0 0 1,0 0-1,0 0 0,0-1 0,0 1 0,0 0 1,0 0-1,0 0 0,0-1 0,-1 1 1,1 0-1,0 0 0,0 0 0,0-1 1,0 1-1,-1 0 0,1 0 0,0 0 0,0 0 1,0 0-1,-1 0 0,1-1 0,0 1 1,0 0-1,0 0 0,-1 0 0,1 0 0,0 0 1,-14 7 567,-10 15-37,15-13-370,2 1 0,0 0 1,0 0-1,0 1 0,2 0 1,-1 0-1,1 0 0,1 1 0,0 0 1,1-1-1,0 2 0,0-1 1,2 0-1,-1 19 0,1-29-176,1-1-1,0 1 1,0-1-1,1 1 1,-1 0-1,0-1 1,0 1-1,1-1 1,-1 1-1,1-1 1,-1 1-1,1-1 1,0 1-1,0-1 1,0 0-1,-1 1 1,1-1-1,0 0 1,1 0-1,-1 0 1,0 0-1,0 0 1,0 0-1,1 0 1,1 1-1,0-1-40,0 1 0,1-2-1,-1 1 1,0 0 0,1-1-1,-1 1 1,1-1 0,-1 0-1,1 0 1,-1-1 0,5 0-1,6-2-871,1 0 0,-1-2 0,0 1 1,18-10-1,3-5-6424,-26 8 705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5.316"/>
    </inkml:context>
    <inkml:brush xml:id="br0">
      <inkml:brushProperty name="width" value="0.025" units="cm"/>
      <inkml:brushProperty name="height" value="0.025" units="cm"/>
    </inkml:brush>
  </inkml:definitions>
  <inkml:trace contextRef="#ctx0" brushRef="#br0">13 15 15022,'-8'-7'7207,"5"3"-5253,2 1 224,4 3-2626,8 0-1346,3 0-1986,2 0-4740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5.675"/>
    </inkml:context>
    <inkml:brush xml:id="br0">
      <inkml:brushProperty name="width" value="0.025" units="cm"/>
      <inkml:brushProperty name="height" value="0.025" units="cm"/>
    </inkml:brush>
  </inkml:definitions>
  <inkml:trace contextRef="#ctx0" brushRef="#br0">153 231 14734,'0'0'2717,"-9"4"-443,-1 0-2033,1 1 0,-1 0 0,1 0 0,1 1 0,-1 0-1,1 1 1,0 0 0,0 0 0,1 1 0,0-1 0,0 2 0,1-1-1,0 1 1,1 0 0,0 0 0,-5 12 0,7-14-34,1 0 0,0 0 1,1 0-1,-1 0 0,1 0 0,1 0 1,-1 1-1,1-1 0,1 0 0,-1 0 1,4 12-1,-4-16-194,1 0 0,1 0 1,-1 0-1,0 0 0,1-1 1,0 1-1,-1 0 0,1-1 0,0 0 1,0 1-1,0-1 0,1 0 0,-1 0 1,1 0-1,-1 0 0,1 0 1,-1-1-1,1 1 0,0-1 0,0 0 1,0 0-1,0 0 0,0 0 1,0 0-1,0 0 0,0-1 0,0 0 1,5 0-1,-1 1-27,0-1 0,0-1-1,0 0 1,0 0 0,0 0 0,0-1 0,-1 0 0,1 0-1,-1 0 1,1-1 0,-1 0 0,9-6 0,-5 2-72,0-1 1,0 0-1,-1 0 0,-1-1 1,1 0-1,11-17 1,-7 6 31,0-1 0,-2 0 1,0-1-1,-1-1 1,-2 1-1,11-43 0,-13 38 265,3-50-1,-8 71-188,0 0 0,-1 0 0,0-1 1,-1 1-1,1 0 0,-1 0 0,0 0 0,-1 0 0,1 0 0,-1 0 1,0 0-1,-1 1 0,1-1 0,-6-6 0,6 9-23,0 1-1,0 1 1,-1-1-1,1 0 0,-1 1 1,0-1-1,1 1 1,-1 0-1,0 0 1,0 0-1,0 0 1,0 0-1,0 0 1,0 1-1,0 0 1,0-1-1,0 1 0,0 0 1,0 1-1,0-1 1,0 1-1,0-1 1,1 1-1,-1 0 1,0 0-1,0 0 1,0 0-1,0 0 0,1 1 1,-1-1-1,-4 5 1,-6 3 12,0 0 0,0 1 0,1 0 0,-16 19 0,13-12 245,-1 1 1,-13 21 0,26-35-224,1 1-1,-1-1 1,1 0-1,-1 1 1,1-1-1,0 1 1,1-1-1,-1 1 1,1 0-1,0 0 1,0 0-1,1 0 1,-1 0-1,1 0 1,0 0-1,0 0 1,2 5-1,-2-8-42,1-1 0,0 1 0,0-1 0,0 1 0,0-1 0,0 1 0,1-1 0,-1 0 0,0 1 0,1-1 0,-1 0 0,1 0 0,-1 0 0,1 0 0,-1 0 0,1-1 0,0 1 0,-1 0 0,1-1 0,0 1 0,0-1 0,0 0 0,2 1 0,49 1-871,-41-2 534,60-2-1811,-39 0 1035,67 4 0,-97-1 1219,-1-1 1,0 0-1,0 1 0,0-1 0,0 1 0,1 0 0,-1-1 1,0 1-1,0 0 0,0 0 0,0 0 0,-1 1 0,1-1 1,0 0-1,0 1 0,-1-1 0,1 1 0,-1 0 0,1-1 1,-1 1-1,0 0 0,0 0 0,0 0 0,0 0 0,0 0 1,0 0-1,0 0 0,-1 0 0,1 1 0,-1-1 1,0 0-1,1 3 0,-1 7 636,0 1 0,-1-1 0,0 1 1,-6 22-1,-1 13-221,8-47-544,1-1 1,-1 0-1,0 0 0,0 1 1,0-1-1,0 0 1,0 1-1,0-1 0,0 0 1,0 0-1,1 0 0,-1 1 1,0-1-1,0 0 1,0 0-1,1 1 0,-1-1 1,0 0-1,0 0 0,0 0 1,1 0-1,-1 1 1,0-1-1,0 0 0,1 0 1,-1 0-1,0 0 0,0 0 1,1 0-1,-1 0 1,0 0-1,1 0 0,-1 0 1,0 0-1,0 0 0,1 0 1,-1 0-1,0 0 1,1 0-1,-1 0 0,0 0 1,0 0-1,1 0 1,-1 0-1,0-1 0,0 1 1,1 0-1,-1 0 0,0 0 1,0 0-1,0-1 1,1 1-1,-1 0 0,0 0 1,0 0-1,0-1 0,1 1 1,-1 0-1,0 0 1,0-1-1,0 1 0,0 0 1,0 0-1,0-1 0,15-15-1989,32-63-10939,-30 50 8567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049"/>
    </inkml:context>
    <inkml:brush xml:id="br0">
      <inkml:brushProperty name="width" value="0.025" units="cm"/>
      <inkml:brushProperty name="height" value="0.025" units="cm"/>
    </inkml:brush>
  </inkml:definitions>
  <inkml:trace contextRef="#ctx0" brushRef="#br0">25 91 4324,'36'-26'12690,"2"9"-4349,-8 4-5157,-2-4-3285,-28 17 104,1 0 1,-1 0-1,0 0 0,1 0 1,-1 0-1,0 0 1,1 0-1,-1 0 1,0-1-1,1 1 1,-1 0-1,0 0 1,0 0-1,1-1 1,-1 1-1,0 0 1,0-1-1,1 1 1,-1 0-1,0 0 1,0-1-1,0 1 1,1 0-1,-1-1 1,0 1-1,0 0 1,0-1-1,0 1 0,0 0 1,0-1-1,0 1 1,0 0-1,0-1 1,0 1-1,0 0 1,0-1-1,0 1 1,0-1-1,0 1 1,0 0-1,0-1 1,0 1-1,-1 0 1,1-1-1,0 1 1,0 0-1,-1-1 1,-20-4-14,-31 9-99,47-2 130,0 1 0,0-1 1,0 1-1,1 0 0,-1 0 1,1 1-1,-1-1 0,1 1 1,0 0-1,1 0 0,-1 0 1,1 1-1,0-1 0,0 1 1,0 0-1,0 0 1,1 0-1,-2 6 0,1-3 126,0 0 1,1 0-1,0 0 0,0 1 1,1-1-1,0 0 0,1 1 0,-1-1 1,2 0-1,-1 1 0,4 12 0,-3-17-118,1 0-1,0 0 0,0 0 1,0 0-1,1-1 1,-1 1-1,1-1 0,0 0 1,0 1-1,0-1 0,0-1 1,1 1-1,-1 0 1,1-1-1,-1 0 0,1 0 1,0 0-1,0 0 1,0-1-1,6 2 0,41 7-1019,-45-10 366,-1 0 0,1 0-1,0-1 1,-1 1 0,1-1-1,6-3 1,17-12-7228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392"/>
    </inkml:context>
    <inkml:brush xml:id="br0">
      <inkml:brushProperty name="width" value="0.025" units="cm"/>
      <inkml:brushProperty name="height" value="0.025" units="cm"/>
    </inkml:brush>
  </inkml:definitions>
  <inkml:trace contextRef="#ctx0" brushRef="#br0">44 0 17553,'0'0'4580,"13"63"-4196,-13-18 129,0 4-257,0 3-32,-4-6-160,2-4 0,1-9 0,-1-7-64,1-9-736,-1-9-674,-6-6-992,-7-2-2466,-7-5-3749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6.765"/>
    </inkml:context>
    <inkml:brush xml:id="br0">
      <inkml:brushProperty name="width" value="0.025" units="cm"/>
      <inkml:brushProperty name="height" value="0.025" units="cm"/>
    </inkml:brush>
  </inkml:definitions>
  <inkml:trace contextRef="#ctx0" brushRef="#br0">0 203 13421,'6'-11'2477,"0"0"-1975,1 0 1,0 0 0,0 0 0,1 1 0,1 0-1,0 1 1,0 0 0,1 1 0,0-1 0,20-12-1,-10 10-321,0 1 0,0 1 0,1 1 0,0 0 0,1 2 0,0 0 0,0 2 0,0 0 0,0 1 0,34 1 0,-52 2-190,-1 0 0,1 0 0,-1 0 0,1 0 0,-1 1 0,0-1 0,1 1 0,-1 0 0,0 0 0,0 0 0,1 1 0,-1-1 0,0 1 0,0 0 0,0 0 0,-1 0-1,1 0 1,0 0 0,-1 0 0,1 1 0,-1-1 0,0 1 0,4 5 0,-4-1 19,1-1 0,-1 1 0,0 0 0,-1 0 0,0 0 0,0 0 0,0 0 1,-1 0-1,0 0 0,-1 13 0,-2-6 209,1 0 0,-1-1 0,-1 0 0,-1 0 0,0 0 0,0 0 0,-15 23 0,5-13 368,-1 0 0,-37 41-1,52-62-619,-1 0-1,0 0 0,0 0 1,1 0-1,-2-1 0,1 1 0,0 0 1,0-1-1,0 0 0,-1 1 1,1-1-1,-1 0 0,1 0 1,-1 0-1,-4 0 0,6-17-5448,6-8-876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264"/>
    </inkml:context>
    <inkml:brush xml:id="br0">
      <inkml:brushProperty name="width" value="0.025" units="cm"/>
      <inkml:brushProperty name="height" value="0.025" units="cm"/>
    </inkml:brush>
  </inkml:definitions>
  <inkml:trace contextRef="#ctx0" brushRef="#br0">44 32 9577,'1'12'5306,"-1"12"-3690,-1 0 0,-1 0 0,-1-1-1,-1 1 1,-10 34 0,-4 3 1040,16-54-2040,8-30-522,-4 14-156,2-20-1078,-2-1 0,-1 0 0,-4-47 0,3 73 298,0 8 916,1 0-1,0-1 1,0 1-1,1 0 1,-1-1 0,1 1-1,-1-1 1,1 1 0,0-1-1,0 0 1,1 0-1,-1 0 1,1 0 0,-1 0-1,1-1 1,0 1 0,0-1-1,0 1 1,0-1 0,1 0-1,-1-1 1,1 1-1,-1 0 1,1-1 0,-1 0-1,1 0 1,0 0 0,0 0-1,-1-1 1,1 1-1,0-1 1,6 0 0,-1 0-12,-1-1 0,0 0 0,0 0 1,0-1-1,0 0 0,0-1 0,-1 1 1,1-1-1,-1-1 0,1 0 0,-1 0 0,0 0 1,0-1-1,9-8 0,-3-1-155,-1 0-1,0-1 1,-2 0-1,1 0 1,10-25 0,-27 91-564,0-29 752,2-10 79,1 0 0,0 0 0,1 1 1,0-1-1,1 0 0,0 1 0,1-1 0,1 1 0,1 13 0,-1-24-142,0 0-1,0 0 1,0 0 0,1-1-1,-1 1 1,0 0-1,1-1 1,-1 1-1,1-1 1,-1 1-1,1-1 1,0 0-1,-1 0 1,1 0-1,0 0 1,0 0-1,0 0 1,0 0-1,0-1 1,0 1 0,0-1-1,0 1 1,0-1-1,0 0 1,0 0-1,0 0 1,1 0-1,-1 0 1,0 0-1,3-1 1,3 0-15,0 0 0,-1-1 1,0 1-1,1-2 0,-1 1 1,0-1-1,9-4 0,-7 1-128,0 0 0,0-1 0,-1 0 1,0 0-1,0-1 0,-1 0 0,0 0 0,0-1 0,-1 0 0,0 0 0,-1 0 0,1-1 0,-2 0 1,0 0-1,0 0 0,-1 0 0,0-1 0,0 1 0,-1-1 0,-1 0 0,1-15 0,-3 26 108,1 0 0,0 0 0,0 1 0,0-1-1,0 0 1,0 0 0,0 1 0,0-1 0,-1 0-1,1 0 1,0 0 0,0 1 0,0-1-1,0 0 1,-1 0 0,1 0 0,0 0 0,0 0-1,-1 1 1,1-1 0,0 0 0,0 0-1,0 0 1,-1 0 0,1 0 0,0 0 0,0 0-1,-1 0 1,1 0 0,0 0 0,0 0 0,-1 0-1,1 0 1,0 0 0,-1 0 0,1 0-1,0 0 1,0 0 0,0 0 0,-1 0 0,1 0-1,0-1 1,0 1 0,-1 0 0,1 0-1,0 0 1,0 0 0,0-1 0,-1 1 0,1 0-1,0 0 1,0 0 0,0-1 0,0 1 0,0 0-1,-1 0 1,1 0 0,0-1 0,0 1-1,0 0 1,0 0 0,0-1 0,0 1 0,0 0-1,0 0 1,0-1 0,0 1 0,-12 17 83,5 0 138,0 1 0,2-1 0,-5 22 1,8-31-90,1 1 0,0 0 1,0-1-1,1 1 1,0 0-1,0 0 1,1-1-1,1 1 1,1 9-1,-2-16-180,1 0 1,-1 1-1,1-1 0,-1 0 1,1 0-1,0 0 0,0 0 0,-1 0 1,1-1-1,1 1 0,-1 0 1,0-1-1,4 2 0,-5-2-191,0 0-1,0-1 1,0 1-1,0-1 1,0 1-1,1-1 1,-1 1-1,0-1 1,0 0-1,1 0 1,-1 1-1,0-1 1,0 0-1,0 0 1,1 0-1,-1 0 1,0-1-1,0 1 1,1 0-1,-1-1 1,0 1-1,0 0 1,0-1-1,1 1 1,-1-1-1,0 0 1,0 1-1,0-1 1,0 0-1,0 0 1,0 1-1,0-2 1,8-16-6874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778"/>
    </inkml:context>
    <inkml:brush xml:id="br0">
      <inkml:brushProperty name="width" value="0.025" units="cm"/>
      <inkml:brushProperty name="height" value="0.025" units="cm"/>
    </inkml:brush>
  </inkml:definitions>
  <inkml:trace contextRef="#ctx0" brushRef="#br0">0 10 11627,'0'0'7234,"1"10"-5713,13 141 3127,2-43-4299,-2-166-296,-13 28-851,-2 21 319,2-1 1,-1 0 0,1 0 0,1 0 0,2-11 0,-2 20 513,-1 1 0,1 0 1,-1-1-1,0 1 1,1 0-1,-1 0 0,1 0 1,-1 0-1,1 0 1,-1 0-1,1 0 0,-1 1 1,1-1-1,-1 0 1,0 1-1,1-1 0,-1 1 1,3 1-1,1-1 147,2 1-110,0-1 1,0 0-1,0-1 1,0 1-1,0-2 1,0 1-1,0-1 1,0 0-1,-1 0 1,1-1 0,0 1-1,10-6 1,-14 6-57,0-1 1,1 0 0,-1 0-1,0 0 1,-1 0 0,1-1 0,0 1-1,-1-1 1,1 0 0,-1 0-1,0 0 1,0 0 0,0 0 0,0 0-1,0 0 1,-1-1 0,1 1-1,-1-1 1,0 1 0,0-1-1,-1 1 1,1-1 0,-1 0 0,1 1-1,-1-6 1,0 8-10,0 0 0,0-1 0,0 1 0,0 0 0,-1-1 0,1 1 0,0 0 0,0-1 0,-1 1 0,1 0 1,-1 0-1,1-1 0,-1 1 0,1 0 0,-1 0 0,0 0 0,0 0 0,0 0 0,1 0 0,-1 0 0,0 0 0,0 0 0,0 0 0,-1 0 0,1 1 0,0-1 0,0 0 0,0 1 0,0-1 0,-1 1 0,1-1 0,0 1 0,-1 0 0,1-1 1,0 1-1,-1 0 0,1 0 0,0 0 0,-1 0 0,1 0 0,0 0 0,-1 0 0,1 1 0,0-1 0,-3 1 0,0 0 23,0 0 0,0 1 0,0-1-1,0 1 1,0 0 0,1 0 0,-1 0 0,0 0 0,1 0 0,0 1-1,-1 0 1,1 0 0,-5 6 0,2 0 151,1 0 0,0 0 1,1 0-1,0 1 0,0 0 0,1 0 0,0 0 0,1 0 1,0 0-1,1 1 0,0-1 0,0 1 0,1-1 0,1 1 1,2 14-1,-2-22-201,0-1-1,0 1 1,0-1 0,1 1 0,-1-1-1,1 0 1,0 1 0,0-1 0,0 0-1,0 0 1,0 0 0,0-1-1,0 1 1,1 0 0,-1-1 0,0 1-1,1-1 1,4 2 0,24 5-2537,-2-6-3939,-2-2-3663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591"/>
    </inkml:context>
    <inkml:brush xml:id="br0">
      <inkml:brushProperty name="width" value="0.025" units="cm"/>
      <inkml:brushProperty name="height" value="0.025" units="cm"/>
    </inkml:brush>
  </inkml:definitions>
  <inkml:trace contextRef="#ctx0" brushRef="#br0">1 0 14510,'0'0'1922,"48"49"-2115,-20-34-1088,6 0-1794,3-5-1537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7.949"/>
    </inkml:context>
    <inkml:brush xml:id="br0">
      <inkml:brushProperty name="width" value="0.025" units="cm"/>
      <inkml:brushProperty name="height" value="0.025" units="cm"/>
    </inkml:brush>
  </inkml:definitions>
  <inkml:trace contextRef="#ctx0" brushRef="#br0">149 1 13357,'0'0'4382,"-9"3"-1264,2-1-2820,-62 22 1732,64-22-1828,-1 0 0,1 1 0,0 0 0,0 0 0,1 0 0,-1 1 0,1-1-1,-1 1 1,1 0 0,0 1 0,-5 6 0,8-10-260,1 0 0,0 0 0,0 0 1,-1-1-1,1 1 0,0 0 0,0 0 0,0 0 0,0 0 0,0-1 0,0 1 0,0 0 0,0 0 0,0 0 1,0 0-1,1-1 0,-1 1 0,0 0 0,1 0 0,-1 0 0,0-1 0,1 1 0,-1 0 0,1-1 0,-1 1 0,1 0 1,-1-1-1,1 1 0,0 0 0,-1-1 0,1 1 0,0-1 0,-1 1 0,1-1 0,0 0 0,0 1 0,-1-1 0,1 0 1,0 1-1,0-1 0,0 0 0,0 0 0,-1 0 0,1 0 0,0 0 0,1 0 0,52 8-3765,-41-7 2889,-6 0 532,33 5-897,67 17 0,-106-23 1457,0 0 0,0 0 1,0 0-1,0 0 0,0 1 0,0-1 0,0 0 1,0 1-1,0-1 0,0 1 0,0-1 0,0 1 1,-1-1-1,1 1 0,0 0 0,0-1 1,-1 1-1,1 0 0,0 0 0,-1-1 0,1 1 1,0 0-1,-1 0 0,1 0 0,-1 0 0,0 0 1,1 0-1,-1 0 0,0 0 0,1 1 0,-2 0 46,1-1-1,-1 1 0,0 0 0,0-1 1,0 1-1,0-1 0,0 1 0,0-1 1,0 1-1,-1-1 0,1 0 0,0 0 0,-1 0 1,1 0-1,-3 2 0,-9 5 801,0-1 0,-26 11 0,-30 2 515,30-17-2679,6-10-4682,15-6-4370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8.806"/>
    </inkml:context>
    <inkml:brush xml:id="br0">
      <inkml:brushProperty name="width" value="0.025" units="cm"/>
      <inkml:brushProperty name="height" value="0.025" units="cm"/>
    </inkml:brush>
  </inkml:definitions>
  <inkml:trace contextRef="#ctx0" brushRef="#br0">8 0 14253,'0'1'4428,"0"11"-3277,-4 54 1475,2-41-1982,1 0 1,3 43-1,-2-67-635,0 1 0,1-1 1,-1 1-1,1-1 0,-1 1 0,1-1 0,0 0 1,-1 1-1,1-1 0,0 0 0,0 0 0,0 1 1,0-1-1,0 0 0,0 0 0,0 0 0,0 0 1,0 0-1,1 0 0,-1-1 0,0 1 0,1 0 1,-1-1-1,0 1 0,1-1 0,-1 1 0,1-1 1,-1 1-1,1-1 0,-1 0 0,1 0 0,-1 0 1,1 0-1,-1 0 0,1 0 0,-1 0 0,1-1 1,-1 1-1,0 0 0,1-1 0,-1 1 0,1-1 1,1-1-1,4 0 15,1-1 1,-1 0-1,1 0 1,-1-1 0,0 0-1,12-9 1,18-25-214,-29 29 160,0 0-1,0 1 1,0 0-1,1 1 1,1 0-1,9-7 1,-18 14 39,0-1 1,0 1 0,0-1 0,0 1 0,0 0 0,0-1 0,0 1 0,0 0 0,1-1 0,-1 1 0,0 0-1,0 0 1,0 0 0,0 0 0,0 0 0,0 0 0,0 1 0,0-1 0,0 0 0,0 1 0,0-1 0,0 0-1,0 1 1,0-1 0,0 1 0,2 1 0,14 24 410,-16-24-395,0 0 0,0 1 0,-1-1-1,1 0 1,0 0 0,1 0 0,-1 0 0,0 0 0,1-1-1,-1 1 1,1 0 0,-1-1 0,1 1 0,0-1 0,0 1-1,0-1 1,0 0 0,0 0 0,0 0 0,0 0 0,0 0-1,0 0 1,0 0 0,4 0 0,2-3 16,-1 0 0,1 0-1,-1 0 1,0-1 0,0-1 0,0 1 0,-1-1-1,1 0 1,-1 0 0,0-1 0,0 0 0,0 0 0,5-7-1,41-28-1331,-31 32-502,2 0-2099,-12 0-3505,-7 0-1647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148"/>
    </inkml:context>
    <inkml:brush xml:id="br0">
      <inkml:brushProperty name="width" value="0.025" units="cm"/>
      <inkml:brushProperty name="height" value="0.025" units="cm"/>
    </inkml:brush>
  </inkml:definitions>
  <inkml:trace contextRef="#ctx0" brushRef="#br0">10 0 16464,'0'0'5188,"-10"55"-5059,23-43-65,12 0-160,8-3-1250,5-6-1600,7-1-3300,2-2 961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492"/>
    </inkml:context>
    <inkml:brush xml:id="br0">
      <inkml:brushProperty name="width" value="0.025" units="cm"/>
      <inkml:brushProperty name="height" value="0.025" units="cm"/>
    </inkml:brush>
  </inkml:definitions>
  <inkml:trace contextRef="#ctx0" brushRef="#br0">178 160 15439,'-10'1'2050,"-2"2"-1525,-1 0 0,1 0 0,1 1 1,-1 1-1,1 0 0,-1 1 0,-10 7 1,18-11-321,-1 1 0,1-1 1,0 1-1,0 0 1,1 0-1,-1 0 0,1 1 1,-1-1-1,1 1 0,0-1 1,1 1-1,-1 0 1,1 1-1,-1-1 0,1 0 1,0 1-1,1-1 1,-1 1-1,1-1 0,0 1 1,0 0-1,0 0 1,1-1-1,0 9 0,0-12-182,1 0 0,0 1 0,0-1 0,0 0 0,0 0 0,0 0 0,0 1 0,0-1 0,1 0 0,-1 0 0,0-1 0,0 1 0,1 0 0,-1 0 0,1-1 0,-1 1 0,1 0 0,-1-1 0,1 0 0,-1 1 0,1-1 0,-1 0 0,1 0 0,-1 0 0,1 0 0,0 0 0,-1 0 0,1 0 0,-1 0 0,1-1 0,2 0 0,54-13 85,-42 7-119,0-1 0,0-1 0,-1 0 0,0-1-1,-1-1 1,0-1 0,-1 1 0,0-2 0,11-14 0,-15 17 0,-2 0 1,0 0-1,0-1 0,0 0 0,-2 0 0,1 0 1,-1-1-1,-1 0 0,0 1 0,-1-2 1,0 1-1,-1 0 0,1-20 0,-3 31 8,0 1 1,1-1-1,-1 1 0,0-1 0,0 1 0,0-1 1,0 1-1,0-1 0,-1 1 0,1-1 0,0 1 1,0 0-1,0-1 0,0 1 0,0-1 0,-1 1 1,1-1-1,0 1 0,0 0 0,-1-1 0,1 1 1,0-1-1,0 1 0,-1 0 0,1-1 0,-1 1 0,1 0 1,0 0-1,-1-1 0,1 1 0,-1 0 0,1 0 1,0-1-1,-1 1 0,1 0 0,-1 0 0,1 0 1,-1 0-1,1 0 0,-1 0 0,1 0 0,-1 0 1,1 0-1,-1 0 0,1 0 0,-1 0 0,1 0 1,-1 0-1,1 0 0,0 1 0,-1-1 0,1 0 1,-1 0-1,1 0 0,-1 1 0,1-1 0,0 0 0,-1 1 1,1-1-1,0 0 0,-1 1 0,1-1 0,0 0 1,0 1-1,-1-1 0,1 1 0,0 0 0,-26 25-195,17-9 260,1 0 0,0 1 0,1 0 0,1 0 0,1 0 0,1 1 0,0 0 0,1 0 0,1 0 0,1 0 0,1 0 0,3 24 0,-2-36-17,0 0 1,0-1-1,1 1 1,0-1 0,1 1-1,-1-1 1,1 0-1,0 0 1,1 0 0,7 10-1,-9-13-201,1-1 0,-1 1 1,1 0-1,0-1 0,0 0 0,-1 0 0,1 0 0,1 0 0,-1 0 1,3 1-1,-3-2-253,-1-1 0,1 1 0,-1-1 1,0 1-1,1-1 0,-1 0 0,1 0 0,-1 0 1,1 0-1,-1 0 0,0-1 0,1 1 0,-1-1 1,1 1-1,-1-1 0,3-1 0,16-14-8041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29.928"/>
    </inkml:context>
    <inkml:brush xml:id="br0">
      <inkml:brushProperty name="width" value="0.025" units="cm"/>
      <inkml:brushProperty name="height" value="0.025" units="cm"/>
    </inkml:brush>
  </inkml:definitions>
  <inkml:trace contextRef="#ctx0" brushRef="#br0">134 33 15310,'0'0'1981,"-9"4"165,-1 1-1344,-28 16 1252,1 6 3712,43-25-5758,0-1 0,0 1 0,0-1 0,0 0 0,0-1 0,7 0 0,-11 0-5,0 1 0,-1-1 0,1-1 0,0 1 0,0 0 0,0 0 1,0-1-1,-1 1 0,1-1 0,0 1 0,0-1 0,-1 0 0,1 0 0,-1 0 1,1 0-1,-1 0 0,1 0 0,-1 0 0,1 0 0,-1 0 0,0-1 1,3-2-1,17-25 70,-18 26-70,0 0-1,-1 0 0,1 0 1,-1 0-1,1-1 0,-1 1 1,0 0-1,-1-1 0,1 0 0,-1 1 1,2-7-1,-7 9-6,-1 0 0,1 1 0,-1-1-1,1 1 1,-1 0 0,0 0 0,1 0 0,-9 2 0,6 1 49,0 0-1,0 1 1,1-1 0,0 1 0,0 0 0,0 1 0,0-1 0,1 1 0,-1 0-1,1 1 1,0-1 0,1 1 0,0 0 0,0 0 0,-5 11 0,3-7 40,1 1 0,1-1 0,-1 1 0,2 1 0,0-1 0,0 1 1,1-1-1,-1 24 0,3-34-79,0 0 1,0 0-1,0 0 0,0 1 1,0-1-1,1 0 0,-1 0 1,0 0-1,1 0 1,-1 0-1,0 0 0,1 0 1,0 0-1,-1 0 0,1 0 1,0 0-1,-1 0 1,1 0-1,0 0 0,0 0 1,0 0-1,-1-1 0,1 1 1,0 0-1,0-1 0,2 2 1,0-1-67,0-1 0,0 1 0,1 0-1,-1-1 1,0 1 0,0-1 0,1 0 0,-1 0 0,6-1 0,1-1-598,0 0 0,0 0 0,0-1 0,0-1-1,13-6 1,58-39-10579,-37 19 833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0.301"/>
    </inkml:context>
    <inkml:brush xml:id="br0">
      <inkml:brushProperty name="width" value="0.025" units="cm"/>
      <inkml:brushProperty name="height" value="0.025" units="cm"/>
    </inkml:brush>
  </inkml:definitions>
  <inkml:trace contextRef="#ctx0" brushRef="#br0">267 1 4869,'0'0'13452,"-39"54"-10825,12-24-1218,-4 4-160,2-3 289,0 0-705,6-4-673,3-7-352,6-7-1442,2-7-1057,0-6-1312,4 0-4101</inkml:trace>
  <inkml:trace contextRef="#ctx0" brushRef="#br0" timeOffset="1">1 55 17104,'0'0'4548,"51"21"-2241,-18-12-1667,7-1-159,5-1-65,5-1-320,-2-3-448,-7-3-2531,-7 0-4356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1.302"/>
    </inkml:context>
    <inkml:brush xml:id="br0">
      <inkml:brushProperty name="width" value="0.025" units="cm"/>
      <inkml:brushProperty name="height" value="0.025" units="cm"/>
    </inkml:brush>
  </inkml:definitions>
  <inkml:trace contextRef="#ctx0" brushRef="#br0">1 577 12075,'0'0'8077,"10"-4"-7521,30-10-480,1 1 1,78-13-1,99-3 105,-129 19-159,238-27 47,404-59 305,-311 16 21,97-17 480,2 38 161,-487 58-801,-690 55 123,343-6-573,2 13 0,4 15 0,-431 164 0,624-193 445,52-20-30,-96 27 0,143-52-137,25-10-90,30-14-117,-37 21 140,101-50-113,155-53 1,119-17 63,-352 114 40,827-227-2334,15 71 434,-817 156 1897,-35 6-144,-30 3-342,-289 60 1222,142-26-185,-218 47 483,-67 15-996,152-44-3438,158-34-3444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112"/>
    </inkml:context>
    <inkml:brush xml:id="br0">
      <inkml:brushProperty name="width" value="0.025" units="cm"/>
      <inkml:brushProperty name="height" value="0.025" units="cm"/>
    </inkml:brush>
  </inkml:definitions>
  <inkml:trace contextRef="#ctx0" brushRef="#br0">106 51 9641,'-13'4'5152,"-72"19"-1026,77-18-2366,14-3-1126,14 0-220,133-9 1541,173-31 1,46-3-5424,-367 40 655,-17 2 867,10-1 1639,-38 1-4658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469"/>
    </inkml:context>
    <inkml:brush xml:id="br0">
      <inkml:brushProperty name="width" value="0.025" units="cm"/>
      <inkml:brushProperty name="height" value="0.025" units="cm"/>
    </inkml:brush>
  </inkml:definitions>
  <inkml:trace contextRef="#ctx0" brushRef="#br0">1 235 15439,'0'0'3747,"49"11"-3491,18-30 257,17-5-1,17-8-223,14 2-161,2-4-32,-10 4-64,-13 2-352,-23 2-2147,-29 4-4099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122"/>
    </inkml:context>
    <inkml:brush xml:id="br0">
      <inkml:brushProperty name="width" value="0.025" units="cm"/>
      <inkml:brushProperty name="height" value="0.025" units="cm"/>
    </inkml:brush>
  </inkml:definitions>
  <inkml:trace contextRef="#ctx0" brushRef="#br0">0 0 14414,'0'0'12235,"49"9"-36001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2.843"/>
    </inkml:context>
    <inkml:brush xml:id="br0">
      <inkml:brushProperty name="width" value="0.025" units="cm"/>
      <inkml:brushProperty name="height" value="0.025" units="cm"/>
    </inkml:brush>
  </inkml:definitions>
  <inkml:trace contextRef="#ctx0" brushRef="#br0">443 1 14958,'0'0'5830,"0"58"-5350,-1-8 257,-8 16 128,-10 13 64,-3 12-129,-13 7-159,-7 5-225,-5 2-192,-5-2-159,-1-3-1,4-6-32,6-7-289,10-13-1568,9-13-2115,10-19-4772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5.117"/>
    </inkml:context>
    <inkml:brush xml:id="br0">
      <inkml:brushProperty name="width" value="0.025" units="cm"/>
      <inkml:brushProperty name="height" value="0.025" units="cm"/>
    </inkml:brush>
  </inkml:definitions>
  <inkml:trace contextRef="#ctx0" brushRef="#br0">1 0 15246,'0'0'2787,"4"12"-1228,3 9-1315,-2 0 1,0 0 0,-2 1-1,0-1 1,0 31-1,-8 127-197,0-46-195,4-96 61,0-26 85,0 0-1,1 0 0,0 0 0,1 0 0,0 0 1,5 17-1,-6-27 22,0 0 1,1 0 0,-1 0-1,1 0 1,-1 0-1,0 0 1,1 0 0,0-1-1,-1 1 1,1 0-1,-1 0 1,1 0 0,0-1-1,0 1 1,-1 0-1,1-1 1,0 1 0,0-1-1,0 1 1,0-1-1,0 1 1,0-1 0,0 0-1,0 0 1,0 1-1,0-1 1,1 0 0,0 0 45,1 0 0,0-1 1,-1 1-1,1-1 1,-1 1-1,0-1 1,1 0-1,-1 0 1,0 0-1,4-3 0,4-3 208,0 0 0,-1 0 0,14-15-1,46-55-2,-3-2-1,-3-4 1,81-143 0,-135 210-390,-4 10-257,-1-2 1,0 1-1,0 0 0,-1-1 1,0 0-1,0 0 0,-1 0 1,0 0-1,2-15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5.753"/>
    </inkml:context>
    <inkml:brush xml:id="br0">
      <inkml:brushProperty name="width" value="0.025" units="cm"/>
      <inkml:brushProperty name="height" value="0.025" units="cm"/>
    </inkml:brush>
  </inkml:definitions>
  <inkml:trace contextRef="#ctx0" brushRef="#br0">1 263 14606,'0'0'8840,"11"-7"-7761,4-2-932,-1 0 1,0-1 0,-1-1-1,20-20 1,-27 25-128,0 0 1,0-1-1,-1 0 1,0 0-1,-1 0 0,1-1 1,-1 0-1,-1 0 1,1 0-1,-1 0 0,-1 0 1,4-17-1,-6 24-15,0 0 0,1 1 0,-1-1 0,0 0 1,0 0-1,0 0 0,1 1 0,-1-1 0,0 0 0,0 0 0,0 1 0,0-1 0,-1 0 0,1 0 0,0 0 0,0 1 0,0-1 0,-1 0 1,1 0-1,0 1 0,0-1 0,-1 0 0,1 1 0,-1-1 0,1 0 0,-1 1 0,1-1 0,-1 1 0,1-1 0,-1 1 0,0-1 0,1 1 1,-1-1-1,0 1 0,1-1 0,-1 1 0,0 0 0,1-1 0,-1 1 0,0 0 0,0 0 0,0 0 0,1 0 0,-1 0 0,0-1 0,0 1 1,1 0-1,-1 1 0,0-1 0,0 0 0,0 0 0,1 0 0,-1 0 0,0 1 0,0-1 0,1 0 0,-1 1 0,0-1 0,1 0 0,-2 2 1,-3 0-9,0 1 0,1-1 1,-1 1-1,1 1 0,0-1 1,0 0-1,-6 8 0,3-3 25,2 0-1,-1 1 0,1 0 1,0 0-1,0 1 1,1-1-1,1 1 0,0 0 1,0 0-1,1 0 0,0 0 1,0 0-1,2 0 0,-1 21 1,2-29-20,-1-1 1,0 0 0,1 1-1,-1-1 1,1 0 0,-1 1 0,1-1-1,0 0 1,-1 0 0,1 0-1,0 1 1,0-1 0,0 0-1,0 0 1,0 0 0,0-1-1,0 1 1,0 0 0,0 0 0,0 0-1,1-1 1,1 2 0,0-1 2,1 0 1,0 0 0,-1 0-1,1-1 1,0 1 0,0-1-1,0 0 1,4 0 0,4-1 9,-1-1 1,0 0 0,1-1 0,17-6 0,34-20-124,-50 21 43,0 1 1,1 0-1,0 2 1,0-1-1,1 2 1,-1 0-1,1 1 1,25-3-1,-43 4 325,0 0-1,0 0 1,1-1-1,-1 1 1,1-1-1,0 0 1,0 1-1,0-1 1,0 0 0,0 0-1,1 0 1,-1-1-1,1 1 1,0 0-1,-1-5 1,-23-63-484,19 36-635,7 34 766,-1 0 0,0 1 0,1-1 0,-1 0 0,0 0 0,1 0 0,-1 0 0,1 1 0,-1-1 0,1 0 0,-1 1 0,1-1 0,0 0 0,-1 1-1,1-1 1,0 1 0,0-1 0,-1 1 0,1-1 0,0 1 0,0-1 0,0 1 0,0 0 0,-1 0 0,1-1 0,0 1 0,0 0 0,0 0 0,0 0 0,0 0 0,0 0 0,0 0 0,0 0-1,0 0 1,2 0-160,46-1-5249,-15-2-941,3-2-2968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6.177"/>
    </inkml:context>
    <inkml:brush xml:id="br0">
      <inkml:brushProperty name="width" value="0.025" units="cm"/>
      <inkml:brushProperty name="height" value="0.025" units="cm"/>
    </inkml:brush>
  </inkml:definitions>
  <inkml:trace contextRef="#ctx0" brushRef="#br0">156 0 1441,'-5'12'13560,"-7"15"-12059,2 1 1,1 0-1,1 0 1,1 1-1,2 0 0,0 0 1,1 34-1,4-61-1491,0 0 0,0-1 0,0 1-1,0-1 1,0 1 0,0 0 0,1-1 0,-1 1-1,1-1 1,-1 1 0,1-1 0,-1 1-1,1-1 1,0 0 0,0 1 0,0-1 0,0 0-1,0 1 1,0-1 0,0 0 0,0 0 0,0 0-1,1 0 1,-1 0 0,0 0 0,1 0-1,-1-1 1,1 1 0,-1 0 0,1-1 0,-1 1-1,1-1 1,-1 1 0,1-1 0,-1 0 0,1 0-1,0 0 1,-1 0 0,1 0 0,-1 0-1,1 0 1,0 0 0,-1-1 0,1 1 0,-1-1-1,1 1 1,2-2 0,11-3-614,0-1-1,-1 0 1,27-16 0,-28 14-791,-6 5 823,0-1 0,0 1 0,1 0 0,-1 1 0,0-1 0,1 2 0,9-2 0,-16 2 581,1 1 1,-1 0-1,1 0 1,0 0-1,-1 0 1,1 1-1,-1-1 1,1 0-1,-1 1 1,1-1-1,-1 0 1,0 1-1,1 0 1,-1-1-1,0 1 0,1 0 1,-1 0-1,0 0 1,0 0-1,1 0 1,-1 0-1,0 0 1,0 0-1,0 0 1,0 0-1,-1 1 1,1-1-1,0 0 1,0 1-1,-1-1 1,1 1-1,-1-1 0,1 1 1,-1-1-1,0 1 1,0-1-1,1 1 1,-1-1-1,0 1 1,0-1-1,0 1 1,-1 1-1,0 3 342,0 1-1,-1-1 1,1 1 0,-1-1-1,-1 0 1,1 0-1,-1 0 1,0 0 0,0 0-1,-1 0 1,0-1-1,0 0 1,0 0 0,-1 0-1,1 0 1,-1-1-1,0 0 1,-7 5 0,-10 7 535,0-1 0,-2-1 1,-24 11-1,-25 4 546,69-28-1411,0 1 0,-1-1 1,1 0-1,0 0 0,0-1 0,-1 0 1,1 1-1,0-1 0,-1-1 1,1 1-1,0 0 0,-1-1 1,1 0-1,0 0 0,-7-3 0,10 3-92,0 1-1,0-1 1,-1 1-1,1-1 1,0 0-1,0 0 1,0 0-1,0 0 1,0 1-1,0-1 1,1 0-1,-1-1 1,0 1-1,0 0 0,1 0 1,-1 0-1,1 0 1,-1-1-1,1 1 1,-1 0-1,1 0 1,0-1-1,-1 1 1,1 0-1,0-3 1,1 2-189,-1 0 0,1 0 0,0 0 1,0 0-1,0 0 0,0 1 1,0-1-1,0 0 0,1 0 0,-1 1 1,0-1-1,1 1 0,0-1 1,2-1-1,8-5-2530,0 0-1,1 1 1,21-10 0,-28 15 1043,28-14-6938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6.549"/>
    </inkml:context>
    <inkml:brush xml:id="br0">
      <inkml:brushProperty name="width" value="0.025" units="cm"/>
      <inkml:brushProperty name="height" value="0.025" units="cm"/>
    </inkml:brush>
  </inkml:definitions>
  <inkml:trace contextRef="#ctx0" brushRef="#br0">16 36 16848,'0'0'9673,"-1"10"-8947,-2 28-45,-9 152 982,16-178-1517,5-16 24,7-21 21,-10 7-183,-1-1 0,-1 0 1,-1 0-1,-1 0 0,-1-1 1,0 1-1,-1 0 0,-5-36 1,-4 24-41,9 30 26,0 0 1,-1 0 0,1 0-1,-1 0 1,1 0 0,-1 0-1,1 0 1,-1 0 0,0 0-1,0 1 1,1-1 0,-1 0-1,0 0 1,0 0 0,0 1-1,0-1 1,0 0 0,0 1-1,0-1 1,0 1-1,0 0 1,0-1 0,0 1-1,-1-1 1,2 24-187,2-21 186,-1 1 0,1-1 0,0 1 0,0-1 0,1 1 0,-1-1 0,0 0 0,1 0 0,-1 0 0,1-1 1,0 1-1,-1-1 0,1 1 0,0-1 0,0 0 0,0 0 0,0 0 0,0 0 0,0-1 0,5 1 0,69 3-430,-63-5 212,-5 1-321,0-1 0,1 0-1,-1 0 1,0-1 0,13-5 0,21-12-5574,-7-2-2631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7.525"/>
    </inkml:context>
    <inkml:brush xml:id="br0">
      <inkml:brushProperty name="width" value="0.025" units="cm"/>
      <inkml:brushProperty name="height" value="0.025" units="cm"/>
    </inkml:brush>
  </inkml:definitions>
  <inkml:trace contextRef="#ctx0" brushRef="#br0">127 132 11275,'0'0'5333,"0"-11"-2899,0-58 1810,0 68-4140,0 0 1,0 1-1,0-1 1,0 0-1,0 1 1,0-1-1,0 1 0,0-1 1,0 0-1,0 1 1,0-1-1,0 1 0,-1-1 1,1 0-1,0 1 1,0-1-1,-1 1 1,1-1-1,0 1 0,-1-1 1,1 1-1,0-1 1,-1 1-1,1-1 0,-1 1 1,1-1-1,-1 1 1,1 0-1,-1-1 1,1 1-1,-1 0 0,0-1 1,-20 8 979,-16 26-954,29-20-110,0 1-1,0-1 0,1 2 0,1-1 1,-6 20-1,10-25-6,-1 0 0,1 0 1,1 0-1,0 0 0,0 0 1,0 0-1,2 0 0,-1 0 0,1 0 1,3 14-1,-4-21-12,1 0 0,0-1 0,-1 1 0,1-1 0,0 1 1,0-1-1,0 1 0,0-1 0,0 0 0,0 1 0,0-1 0,1 0 0,-1 0 0,0 0 0,1 0 0,-1 0 0,1 0 1,-1 0-1,1-1 0,0 1 0,-1 0 0,1-1 0,-1 1 0,1-1 0,0 0 0,0 1 0,-1-1 0,1 0 0,0 0 1,-1 0-1,1-1 0,0 1 0,0 0 0,-1 0 0,1-1 0,3-1 0,1 1 11,1-2-1,-1 1 1,0-1-1,0 0 1,0 0-1,0 0 1,-1-1 0,7-5-1,-1 0-96,-1-1-1,-1 0 1,1-1 0,-2 0-1,0 0 1,0-1-1,-1 0 1,0 0-1,-1-1 1,0 0 0,-1 0-1,-1 0 1,0-1-1,-1 0 1,0 1 0,0-16-1,-3 29 82,1-1 1,-1 1-1,0 0 0,0 0 0,0-1 1,0 1-1,0 0 0,0-1 0,0 1 1,0 0-1,0-1 0,0 1 0,0 0 1,0 0-1,0-1 0,0 1 0,0 0 1,0-1-1,0 1 0,0 0 0,0 0 1,0-1-1,0 1 0,0 0 0,-1-1 1,1 1-1,0 0 0,0 0 0,0-1 1,-1 1-1,1 0 0,0 0 1,0 0-1,0-1 0,-1 1 0,1 0 1,0 0-1,0 0 0,-1 0 0,1 0 1,0-1-1,-1 1 0,1 0 0,-1 0 1,-10 13-104,-8 25 35,4 35 114,15-69 11,-1 1-1,1-1 0,0 1 1,0-1-1,0 1 0,0 0 1,1-1-1,0 1 0,0-1 1,0 1-1,0-1 0,1 0 1,0 0-1,2 5 1,-2-7-24,-1-1 1,1 1-1,0-1 1,0 1-1,0-1 1,0 0-1,0 0 1,0 0-1,0 0 1,1 0-1,-1 0 1,0 0-1,1-1 1,-1 1-1,0-1 1,1 0-1,-1 0 1,1 0-1,-1 0 1,0 0-1,1 0 1,-1-1-1,0 1 1,1-1-1,-1 1 1,0-1-1,0 0 1,4-2-1,2 0 13,0-1 0,0-1-1,0 1 1,-1-1 0,0-1 0,10-8-1,-9 6-46,1-1 0,-1 0-1,0-1 1,-1 1 0,0-2-1,-1 1 1,0-1 0,0 0-1,-1 0 1,-1 0 0,0-1-1,0 0 1,-1 0 0,-1 0-1,2-24 1,-6 32-52,-4 12-49,-4 12-41,8-11 255,-1 0-1,1 0 1,1 1-1,0-1 0,0 0 1,1 1-1,1 13 1,-1-22-87,0 1 1,1 0 0,-1 0 0,1 0-1,-1-1 1,1 1 0,0 0 0,0-1-1,0 1 1,-1 0 0,2-1-1,-1 1 1,0-1 0,0 0 0,0 1-1,1-1 1,-1 0 0,1 0-1,-1 0 1,1 0 0,-1 0 0,1 0-1,-1 0 1,1 0 0,0-1-1,0 1 1,-1-1 0,1 1 0,0-1-1,0 0 1,0 1 0,0-1-1,-1 0 1,1 0 0,0-1 0,0 1-1,0 0 1,0 0 0,-1-1-1,1 1 1,0-1 0,0 0 0,2-1-1,3-1 2,1 0 0,-1-1 0,1 0 0,-1 0 0,-1-1 0,1 0 0,-1 0 1,0 0-1,0-1 0,0 0 0,5-7 0,2-3-94,-1 0 1,-1-1-1,12-25 1,-15 29-33,-11 27-55,-1 9 72,3-18-77,0-1 0,0 1 1,1 0-1,0 0 0,0 0 0,0 0 0,1 0 0,0 0 1,0 0-1,0 0 0,3 7 0,-3-10-17,1 0 0,0 0 1,-1 0-1,1 0 0,0-1 0,0 1 0,0-1 0,0 1 0,0-1 1,0 0-1,0 0 0,0 0 0,1 0 0,-1 0 0,0 0 0,1-1 0,-1 1 1,1-1-1,-1 1 0,1-1 0,-1 0 0,1 0 0,-1 0 0,1-1 1,3 0-1,15-1-6483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8.460"/>
    </inkml:context>
    <inkml:brush xml:id="br0">
      <inkml:brushProperty name="width" value="0.025" units="cm"/>
      <inkml:brushProperty name="height" value="0.025" units="cm"/>
    </inkml:brush>
  </inkml:definitions>
  <inkml:trace contextRef="#ctx0" brushRef="#br0">49 389 6342,'15'-13'340,"37"-37"6229,-49 47-5787,0-1 1,0 0 0,0 0 0,0 0 0,0-1 0,-1 1 0,0 0 0,0-1 0,0 0 0,-1 1 0,2-8-1,-3 12-719,0 0 0,0-1-1,0 1 1,0 0-1,0 0 1,0-1-1,0 1 1,0 0 0,0 0-1,0 0 1,0-1-1,0 1 1,0 0-1,0 0 1,0-1 0,0 1-1,0 0 1,0 0-1,-1-1 1,1 1-1,0 0 1,0 0-1,0 0 1,0 0 0,-1-1-1,1 1 1,0 0-1,0 0 1,0 0-1,-1 0 1,1 0 0,0 0-1,0-1 1,-1 1-1,1 0 1,0 0-1,0 0 1,-1 0 0,1 0-1,0 0 1,0 0-1,-1 0 1,-16 4 648,-12 10-621,20-6-73,0 0 0,1 1 0,0 0 1,0 0-1,1 1 0,0-1 0,-5 13 0,8-15 19,0 0 0,1 0-1,0 0 1,1 1 0,-1-1 0,1 1-1,1-1 1,-1 1 0,1 0-1,1 0 1,0 14 0,0-21-31,1 1 1,-1-1-1,0 0 1,1 0-1,0 0 1,-1 0-1,1 1 1,0-1-1,-1 0 1,1 0-1,0 0 1,0 0-1,0 0 1,0-1 0,0 1-1,0 0 1,0 0-1,0-1 1,0 1-1,0 0 1,0-1-1,1 1 1,-1-1-1,0 1 1,0-1-1,1 0 1,-1 0-1,0 0 1,0 1-1,1-1 1,-1 0-1,0 0 1,1-1 0,-1 1-1,0 0 1,0 0-1,1-1 1,-1 1-1,0-1 1,0 1-1,2-1 1,4-1 15,0-1 0,1 0 0,-1 0-1,-1 0 1,14-9 0,1-4-54,-1-1-1,0-1 1,-1 0 0,-1-2-1,0 0 1,-2-1 0,17-28-1,-25 34 11,0 0 0,-1 0 0,0-1 0,-1 0 0,-1 0 0,-1 0 0,0-1 0,-1 0 0,-1 0 0,0 1 0,-2-1 0,-1-24 0,1 38 17,0 0-1,0 0 0,-1 1 0,1-1 0,-1 0 1,0 1-1,0-1 0,0 1 0,0-1 0,0 1 0,0-1 1,-1 1-1,-2-4 0,3 5-4,0 0 1,0 0-1,0 1 1,0-1-1,0 1 1,0-1-1,0 1 1,0-1-1,0 1 0,0 0 1,-1-1-1,1 1 1,0 0-1,0 0 1,0 0-1,0 0 1,0 0-1,-1 0 0,1 0 1,0 0-1,0 0 1,-2 1-1,-1 1-7,0-1-1,0 1 1,1 1 0,-1-1-1,0 0 1,1 1 0,0 0-1,-1 0 1,1 0-1,0 0 1,1 0 0,-1 1-1,0-1 1,-3 8-1,3-5 5,-5 8 81,0 0 0,1 0 1,1 0-1,1 1 0,0 0 0,0 0 0,-3 25 1,8-39-67,0 0 1,0-1-1,0 1 0,0-1 1,0 1-1,0 0 1,0-1-1,1 1 1,-1-1-1,0 1 0,0 0 1,0-1-1,1 1 1,-1-1-1,0 1 1,1-1-1,-1 1 0,0-1 1,1 1-1,-1-1 1,1 1-1,-1-1 1,1 1-1,-1-1 1,1 0-1,-1 1 0,1-1 1,-1 0-1,1 1 1,-1-1-1,2 0 1,24 1-117,26-16-716,-52 15 812,5-2-44,1 0 0,-1 0 0,1 1 0,0 0 0,-1 0 0,1 0 0,0 0 0,0 1 0,0 0 0,0 0-1,-1 1 1,1 0 0,0 0 0,6 2 0,-9-2 87,0 1-1,0-1 1,-1 1-1,1 0 1,0 0 0,-1 0-1,0 0 1,1 1-1,-1-1 1,0 1 0,0-1-1,0 1 1,-1 0-1,1 0 1,0-1-1,-1 1 1,0 0 0,0 1-1,0-1 1,0 0-1,0 0 1,-1 0 0,1 1-1,-1-1 1,0 0-1,0 4 1,-7 74 1176,4-57-1418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39.469"/>
    </inkml:context>
    <inkml:brush xml:id="br0">
      <inkml:brushProperty name="width" value="0.025" units="cm"/>
      <inkml:brushProperty name="height" value="0.025" units="cm"/>
    </inkml:brush>
  </inkml:definitions>
  <inkml:trace contextRef="#ctx0" brushRef="#br0">47 224 5125,'0'0'12513,"-3"9"-10853,-8 24-58,11-33-1516,0 1 1,1-1 0,-1 1-1,0 0 1,0-1-1,0 1 1,0-1 0,1 1-1,-1-1 1,0 1-1,1-1 1,-1 0 0,0 1-1,1-1 1,-1 1 0,0-1-1,1 0 1,-1 1-1,1-1 1,-1 0 0,1 1-1,-1-1 1,1 0-1,-1 0 1,1 1 0,-1-1-1,1 0 1,-1 0-1,1 0 1,0 0 0,-1 0-1,1 0 1,-1 0-1,1 0 1,-1 0 0,1 0-1,-1 0 1,1 0 0,0 0-1,-1 0 1,1 0-1,0-1 1,25-4 1703,-17-1-1726,0 0 0,0 0 1,-1 0-1,0-1 0,0-1 0,-1 1 0,0-1 0,0-1 0,-1 1 0,0-1 0,-1 0 0,1 0 0,-2-1 0,1 1 0,-2-1 0,1 0 0,3-15 0,-7 23-72,0 1-1,0 0 0,0-1 0,1 1 1,-1 0-1,0-1 0,-1 1 0,1 0 1,0-1-1,0 1 0,0 0 0,-1 0 0,1-1 1,-1 1-1,1 0 0,-1 0 0,1-1 1,-1 1-1,0 0 0,0 0 0,1 0 1,-1 0-1,0 0 0,0 0 0,0 0 1,0 1-1,0-1 0,0 0 0,-1 0 1,1 1-1,0-1 0,0 1 0,0-1 0,-1 1 1,1-1-1,0 1 0,-1 0 0,1-1 1,0 1-1,0 0 0,-1 0 0,1 0 1,0 0-1,-1 0 0,1 1 0,0-1 1,-3 1-1,-1 0-10,0 0 1,0 0-1,0 1 1,0 0-1,0 0 1,0 0-1,0 0 0,1 1 1,-1 0-1,-7 7 1,0 2-1,0 1 1,2 1-1,0 0 1,-13 23-1,19-30 22,0 0-1,1 1 0,-1 0 1,1 0-1,1 0 0,0 0 1,0 0-1,1 0 1,0 0-1,0 1 0,1 10 1,0-18 2,0 0 0,0-1 0,0 1 1,0-1-1,0 1 0,1-1 0,-1 1 0,0-1 1,0 0-1,1 1 0,-1-1 0,0 1 1,1-1-1,-1 1 0,0-1 0,1 0 0,-1 1 1,1-1-1,-1 0 0,0 0 0,1 1 0,-1-1 1,1 0-1,-1 0 0,1 1 0,-1-1 1,1 0-1,-1 0 0,1 0 0,-1 0 0,2 0 1,23-3 101,20-15-8,-24 7-92,110-49 0,-115 53-8,0 2 0,1 1 0,-1 0 0,1 1-1,0 0 1,23 0 0,-39 3 23,1 0 0,-1 1 0,1-1 0,-1 0 1,1 0-1,-1 1 0,1-1 0,-1 1 0,1-1 0,-1 1 1,1 0-1,-1 0 0,0-1 0,1 1 0,-1 0 0,0 0 1,0 0-1,0 0 0,0 1 0,0-1 0,0 0 0,0 0 1,0 1-1,0-1 0,-1 0 0,1 1 0,0-1 0,-1 1 0,1-1 1,-1 1-1,0-1 0,1 1 0,-1-1 0,0 1 0,0 0 1,0-1-1,0 3 0,0 1 67,0 0 0,-1 0 0,0 1 0,0-1 0,0 0 0,0-1-1,-1 1 1,0 0 0,0 0 0,-4 7 0,5-11 183,21-103 358,-20-53-1014,0 154 353,1 0 0,-1 0 0,1 1 0,-1-1 0,1 0 0,-1 1 0,1-1 0,0 0 0,-1 1 0,1-1 0,0 1 0,0-1 0,-1 1 0,1-1 0,0 1 0,0 0 0,0-1 0,-1 1 0,1 0 0,0 0 0,0 0 0,0-1 0,0 1 0,0 0 0,0 0 0,-1 0 0,1 0 0,1 1 0,36-1-904,-28 0 361,2 0-1015,1 0-1,-1-1 0,1-1 0,12-3 1,18-9-8747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1.647"/>
    </inkml:context>
    <inkml:brush xml:id="br0">
      <inkml:brushProperty name="width" value="0.025" units="cm"/>
      <inkml:brushProperty name="height" value="0.025" units="cm"/>
    </inkml:brush>
  </inkml:definitions>
  <inkml:trace contextRef="#ctx0" brushRef="#br0">1 37 16464,'0'0'7068,"0"12"-6743,9 549 4768,-8-658-5024,23-175 1,-18 233-160,12-60-14,-15 89 96,-1 1-1,2-1 1,-1 1-1,1 0 1,1 0-1,-1 0 1,9-10-1,-11 17 4,-1 0-1,1 1 0,0-1 1,0 1-1,0-1 1,0 1-1,0 0 1,0 0-1,0 0 0,0 0 1,0 0-1,1 0 1,-1 1-1,0-1 0,0 1 1,1-1-1,-1 1 1,0 0-1,1 0 0,-1 0 1,1 0-1,-1 1 1,0-1-1,1 1 0,-1-1 1,0 1-1,0 0 1,1 0-1,-1 0 0,0 0 1,0 0-1,0 0 1,3 3-1,-1-2-74,0 1-1,-1 0 1,1 0-1,0 0 1,-1 0-1,0 0 1,0 1-1,0-1 1,0 1-1,0 0 1,-1 0-1,0 0 0,0 0 1,0 1-1,0-1 1,1 6-1,-3-2 42,0 0 0,-1-1-1,0 1 1,0 0-1,-1-1 1,0 1-1,0-1 1,-1 0-1,0 1 1,0-1 0,-1 0-1,1-1 1,-2 1-1,1-1 1,-1 0-1,0 0 1,-9 9 0,-6 5 116,0-1 0,-2-1 1,-35 23-1,56-40-72,0 1-1,0-1 1,0 0-1,-1 0 1,1-1 0,0 1-1,-1 0 1,1 0-1,0-1 1,-1 1-1,1 0 1,-1-1 0,1 0-1,-1 1 1,1-1-1,-1 0 1,0 0 0,1 0-1,-1 0 1,1 0-1,-1 0 1,-2-1-1,4 0-70,-1 0 0,1 0-1,-1 0 1,1 0 0,-1 0-1,1 0 1,0 0-1,0 0 1,-1-1 0,1 1-1,0 0 1,0 0-1,0 0 1,0-1 0,0 1-1,1 0 1,-1 0-1,0 0 1,1 0 0,-1-1-1,1 0 1,4-13-1586,1 0 1,14-26-1,3 0-3120,5-1-2334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2.282"/>
    </inkml:context>
    <inkml:brush xml:id="br0">
      <inkml:brushProperty name="width" value="0.025" units="cm"/>
      <inkml:brushProperty name="height" value="0.025" units="cm"/>
    </inkml:brush>
  </inkml:definitions>
  <inkml:trace contextRef="#ctx0" brushRef="#br0">0 123 12075,'0'0'2750,"2"8"-38,2 101 2132,-1-6-1323,-2-101-3483,-1 0 0,0-1 1,0 1-1,0 0 0,1 0 0,-1 0 0,1 0 1,0 0-1,-1-1 0,1 1 0,0 0 0,0-1 1,0 1-1,2 2 0,-2-4-18,-1 0 1,1 1-1,-1-1 0,1 1 0,0-1 1,-1 0-1,1 1 0,0-1 0,0 0 0,-1 0 1,1 0-1,0 1 0,0-1 0,-1 0 1,1 0-1,0 0 0,0 0 0,-1 0 1,1-1-1,0 1 0,-1 0 0,1 0 1,0 0-1,1-1 0,0 0 14,1-1 0,0 0 0,-1 0 0,1 0 0,-1 0 0,0 0 0,1 0 0,-1 0 0,0-1 0,-1 1 0,1-1 0,0 0 0,-1 1 0,1-1 0,0-4 0,2-4-7,0-1 1,-1 0-1,-1-1 1,0 1-1,-1 0 1,0-14-1,-1 19-16,0 0 0,-1 0 0,0 0 0,0 0 1,0 0-1,-1 1 0,0-1 0,0 0 0,-1 1 0,1-1 0,-2 1 0,-3-7 0,7 13-19,0 0 0,0 0 0,0-1 0,0 1 0,0 0 0,0-1-1,-1 1 1,1 0 0,0 0 0,0-1 0,0 1 0,0 0 0,-1 0 0,1 0 0,0-1 0,0 1 0,0 0 0,-1 0-1,1 0 1,0-1 0,0 1 0,-1 0 0,1 0 0,0 0 0,0 0 0,-1 0 0,1 0 0,0 0 0,-1-1 0,1 1-1,0 0 1,0 0 0,-1 0 0,1 0 0,0 0 0,-1 0 0,1 0 0,0 1 0,0-1 0,-1 0 0,1 0 0,0 0-1,-1 0 1,1 0 0,0 0 0,0 0 0,-1 1 0,1-1 0,-4 20-113,4-15 114,1 1-1,-1-1 0,1 1 0,0-1 0,0 1 1,3 8-1,-3-12 10,1 0 0,-1 1-1,1-1 1,-1 0 0,1 0 0,0 0 0,-1-1 0,1 1 0,0 0 0,0-1-1,0 1 1,1-1 0,-1 1 0,0-1 0,0 0 0,1 0 0,-1 0 0,1 0-1,-1-1 1,1 1 0,-1-1 0,1 1 0,-1-1 0,1 0 0,-1 0 0,1 0-1,0 0 1,-1-1 0,1 1 0,-1-1 0,1 1 0,-1-1 0,1 0 0,-1 0 0,0 0-1,1 0 1,-1-1 0,0 1 0,3-3 0,4-2 11,0 0 1,-1-1 0,0 0-1,0-1 1,-1 0 0,0 0-1,-1 0 1,8-12-1,-4-2 34,-1-1-1,8-31 0,-14 45-222,-9 53 168,-1 81 0,6-124 21,1 1 0,0-1 0,0 1 0,0-1 0,0 1 0,0-1-1,1 1 1,-1-1 0,0 1 0,1-1 0,-1 1 0,1-1 0,0 0 0,-1 1 0,1-1 0,0 0 0,0 1 0,0-1 0,-1 0 0,1 0 0,1 0-1,-1 0 1,0 0 0,0 0 0,0 0 0,0 0 0,1-1 0,-1 1 0,0 0 0,1-1 0,-1 1 0,1-1 0,-1 1 0,2-1 0,0 1 1,0-1 0,0-1 0,-1 1 0,1 0 0,0-1 0,-1 1 0,1-1 0,0 0 1,-1 0-1,1 0 0,-1 0 0,1 0 0,-1-1 0,1 1 0,-1-1 0,0 0 0,0 1 1,2-4-1,7-7-13,-1-1 0,0 0 0,-1-1 0,-1 0 0,0-1 1,-1 0-1,0 0 0,-1 0 0,-1-1 0,-1 1 0,0-1 0,-1 0 1,1-21-1,-6 90-110,0-31 437,2 0-1,0 0 0,5 37 1,-4-58-313,-1 1 0,1-1 0,-1 0 0,1 0 0,0 0-1,0 0 1,0-1 0,-1 1 0,1 0 0,0 0 0,0 0 0,0-1 0,0 1 0,0 0 0,0-1 0,0 1 0,1-1 0,-1 1 0,0-1 0,0 0 0,0 1 0,1-1-1,-1 0 1,0 0 0,0 0 0,0 0 0,1 0 0,-1 0 0,0 0 0,0 0 0,0-1 0,3 0 0,18-7-2136,-10-7-5049,-11 6 49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699"/>
    </inkml:context>
    <inkml:brush xml:id="br0">
      <inkml:brushProperty name="width" value="0.025" units="cm"/>
      <inkml:brushProperty name="height" value="0.025" units="cm"/>
    </inkml:brush>
  </inkml:definitions>
  <inkml:trace contextRef="#ctx0" brushRef="#br0">0 146 18225,'0'0'6412,"9"-8"-6049,-1 2-387,-1 0 0,1 1 0,0 0 0,1 0 0,-1 1 0,1 0-1,0 0 1,0 1 0,0 1 0,0-1 0,1 1 0,-1 1 0,19-1 0,-9 0-161,-3 1-10,0 0 1,-1 2-1,27 2 1,-40-3 181,0 0 1,1 1 0,-1-1 0,0 0 0,0 1 0,1 0 0,-1 0 0,0-1 0,0 1 0,0 0 0,0 1-1,0-1 1,0 0 0,0 1 0,-1-1 0,1 1 0,0-1 0,-1 1 0,1 0 0,-1-1 0,0 1 0,1 0 0,-1 0-1,0 0 1,0 0 0,0 1 0,0-1 0,-1 0 0,1 0 0,-1 0 0,1 5 0,-6 64 2387,6-70-2351,0 0 0,-1 0-1,1 0 1,0 0-1,0 0 1,0 0 0,0 0-1,0 0 1,0 0 0,0-1-1,0 1 1,0 0 0,0-1-1,1 1 1,-1-1-1,0 1 1,0-1 0,1 1-1,-1-1 1,0 0 0,1 0-1,-1 0 1,0 0 0,1 0-1,-1 0 1,0 0-1,3 0 1,40-3 168,-36 1-148,0 0 0,0-1 0,-1 1 0,1-1 0,-1-1 0,0 1 0,1-1 0,-2-1 0,1 1 0,0-1 0,-1-1 0,0 1 0,0-1 0,-1 0 0,1 0 0,-1 0 0,-1-1 0,1 0 0,-1 0-1,0 0 1,-1 0 0,0-1 0,0 0 0,0 1 0,-1-1 0,0 0 0,-1 0 0,0 0 0,0-11 0,-1 11-71,0-7-638,1 7-3325,4 3-2277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265"/>
    </inkml:context>
    <inkml:brush xml:id="br0">
      <inkml:brushProperty name="width" value="0.025" units="cm"/>
      <inkml:brushProperty name="height" value="0.025" units="cm"/>
    </inkml:brush>
  </inkml:definitions>
  <inkml:trace contextRef="#ctx0" brushRef="#br0">155 47 10410,'0'-2'905,"0"0"0,0 0 0,0 0-1,0 0 1,0 0 0,0 0 0,-1-1 0,1 1 0,-1 0 0,1 0 0,-2-2 0,-14-11 4018,13 14-4819,0 0-1,0 0 1,0 1 0,0-1-1,0 1 1,-1 0-1,1 0 1,0 0 0,0 0-1,0 1 1,0-1 0,-1 1-1,1 0 1,0 0 0,-3 2-1,0 0-83,0 1-1,0-1 1,0 2-1,1-1 1,-1 1-1,1 0 1,0 0-1,0 0 1,1 1-1,0-1 1,0 1-1,0 0 0,1 0 1,0 1-1,0-1 1,-3 11-1,29-15-173,26-12-451,-37 7 412,-1 1 1,1 0-1,0 0 0,0 1 1,0 0-1,0 1 0,18 3 0,-28-3 183,0 0-1,0 1 0,0-1 1,0 1-1,0-1 0,0 1 1,0 0-1,0 0 0,-1 0 1,1 0-1,0 0 0,0 1 1,-1-1-1,1 0 0,-1 1 1,1-1-1,-1 1 0,0 0 1,1-1-1,-1 1 0,0 0 0,0 0 1,0 0-1,0 0 0,-1 0 1,1 0-1,0 0 0,-1 0 1,0 0-1,1 0 0,-1 0 1,0 0-1,0 0 0,0 0 1,0 0-1,0 0 0,-1 0 1,1 1-1,-1-1 0,1 0 1,-2 2-1,0 3 186,-1 0 0,0 0 0,0 0 1,0 0-1,-1-1 0,0 1 0,0-1 1,0 0-1,-1-1 0,-7 8 0,0-3 298,1-1-1,-1-1 0,-16 9 1,24-14-384,-1-1 0,0 0 0,1 0 0,-1 0 0,0-1 0,0 0 1,0 0-1,0 0 0,0 0 0,0-1 0,-1 0 0,-7-1 0,12 1-144,0 0 0,0-1 0,1 1-1,-1-1 1,0 1 0,1-1-1,-1 0 1,0 1 0,1-1-1,-1 0 1,1 1 0,-1-1-1,1 0 1,-1 0 0,1 1 0,0-1-1,-1 0 1,1 0 0,0 0-1,0 0 1,0 1 0,-1-1-1,1 0 1,0 0 0,0 0 0,0 0-1,0 0 1,1 0 0,-1 1-1,0-1 1,0 0 0,0 0-1,1 0 1,-1 0 0,1-1 0,13-33-3624,33-22-7350,-22 25 107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595"/>
    </inkml:context>
    <inkml:brush xml:id="br0">
      <inkml:brushProperty name="width" value="0.025" units="cm"/>
      <inkml:brushProperty name="height" value="0.025" units="cm"/>
    </inkml:brush>
  </inkml:definitions>
  <inkml:trace contextRef="#ctx0" brushRef="#br0">5 22 14574,'0'0'6753,"0"10"-4773,-2 11-1292,1-4 176,-1 1 0,2 0-1,3 28 1,-3-45-848,1 1-1,-1-1 1,1 1-1,0-1 1,-1 0-1,1 0 1,0 1 0,0-1-1,0 0 1,0 0-1,0 0 1,0 0-1,0 0 1,0 0 0,1 0-1,-1 0 1,0-1-1,0 1 1,1 0 0,-1-1-1,1 1 1,-1-1-1,0 1 1,1-1-1,-1 0 1,1 0 0,-1 0-1,1 1 1,-1-1-1,1-1 1,-1 1-1,1 0 1,-1 0 0,1 0-1,-1-1 1,1 1-1,-1-1 1,0 1-1,1-1 1,0-1 0,6 0 4,0-1 1,-1 0 0,1-1 0,-1 1 0,13-10-1,12-16-200,20-15-397,-48 41 555,0 1 1,0-1-1,0 1 1,0 0 0,0 0-1,0 1 1,1-1 0,-1 1-1,1 0 1,-1 0-1,9 0 1,-11 1 23,0 1 0,0 0 1,0 0-1,0 0 0,0 0 0,0 0 0,0 0 1,0 1-1,-1-1 0,1 0 0,0 1 0,-1 0 1,0-1-1,1 1 0,-1 0 0,0 0 0,0 0 1,2 3-1,21 22 236,-23-26-229,0-1 1,0 1-1,0-1 1,0 0-1,0 1 1,1-1-1,-1 0 1,0 0-1,0 0 1,0 0 0,0 0-1,1 0 1,-1 0-1,0 0 1,0 0-1,0 0 1,0-1-1,0 1 1,1-1-1,-1 1 1,0 0 0,0-1-1,0 0 1,0 1-1,0-1 1,0 0-1,-1 1 1,1-1-1,1-1 1,24-31-1712,-9-7-4529,-12 14 396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3.951"/>
    </inkml:context>
    <inkml:brush xml:id="br0">
      <inkml:brushProperty name="width" value="0.025" units="cm"/>
      <inkml:brushProperty name="height" value="0.025" units="cm"/>
    </inkml:brush>
  </inkml:definitions>
  <inkml:trace contextRef="#ctx0" brushRef="#br0">1 0 12876,'0'0'12588,"51"0"-16175,-29 0-1314,0 0-3907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278"/>
    </inkml:context>
    <inkml:brush xml:id="br0">
      <inkml:brushProperty name="width" value="0.025" units="cm"/>
      <inkml:brushProperty name="height" value="0.025" units="cm"/>
    </inkml:brush>
  </inkml:definitions>
  <inkml:trace contextRef="#ctx0" brushRef="#br0">107 174 9513,'0'0'5531,"-8"4"-2435,1 0-2619,0 1-1,0-1 1,1 1 0,-1 1-1,1-1 1,0 1 0,0 0 0,1 1-1,0-1 1,0 1 0,1 0-1,-1 0 1,1 0 0,1 1 0,0 0-1,0-1 1,0 1 0,1 0-1,-2 13 1,4-20-466,0-1 0,0 1 0,0 0 1,0 0-1,0 0 0,0 0 0,0-1 0,0 1 0,0 0 0,1 0 0,-1 0 0,0 0 0,1-1 1,-1 1-1,0 0 0,1-1 0,-1 1 0,1 0 0,-1-1 0,1 1 0,0 0 0,-1-1 1,1 1-1,0-1 0,-1 1 0,1-1 0,0 1 0,-1-1 0,2 1 0,0-1 4,0 1 0,1-1 0,-1 0 0,0 1 0,0-1 0,1 0 0,-1-1 0,0 1 0,0 0 0,5-2 0,1 0 8,0-1 0,-1 0 0,1 0 0,-1-1 0,11-6-1,-9 3-32,1-1 0,-1 0 0,-1 0 0,1-1 0,-1 0 0,-1-1 0,0 0 0,0 0 0,-1 0 0,0-1 0,-1 0 0,6-18 0,-5 7 113,0-1 0,-2 0-1,-1-1 1,0 1 0,-2-34-1,-1 57-94,0 0 0,0 0-1,0 0 1,0 0 0,0 0 0,0 0-1,-1 0 1,1 0 0,0 0 0,0 1-1,0-1 1,0 0 0,0 0-1,0 0 1,0 0 0,0 0 0,0 0-1,-1 0 1,1 0 0,0 0 0,0 0-1,0 0 1,0 0 0,0 0 0,0 0-1,0-1 1,0 1 0,0 0-1,0 0 1,-1 0 0,1 0 0,0 0-1,0 0 1,0 0 0,0 0 0,0 0-1,0 0 1,0 0 0,0 0 0,0 0-1,0 0 1,0 0 0,0-1-1,0 1 1,0 0 0,0 0 0,0 0-1,0 0 1,-1 0 0,1 0 0,0 0-1,0 0 1,0 0 0,0 0 0,0-1-1,0 1 1,0 0 0,1 0-1,-1 0 1,0 0 0,0 0 0,0 0-1,0 0 1,0 0 0,0 0 0,0-1-1,0 1 1,-7 10 122,-5 13-134,8-12 126,0 0 0,1 0 0,0 1 0,1-1 0,1 1 0,-1-1 0,2 1 0,0 0 0,1 13 0,0-21-155,-1-1-1,1 1 1,0-1 0,0 0-1,0 1 1,1-1-1,-1 0 1,1 0-1,0 0 1,0 0-1,0 0 1,0 0-1,0-1 1,0 1-1,1-1 1,0 1-1,4 3 1,-3-4-263,0 0 0,0-1 0,0 1 0,0-1 0,0 1 0,1-1 0,-1 0 0,0-1 0,1 1 0,7-1 0,-8 0-755,0 0-1,0 0 0,-1-1 1,1 1-1,0-1 0,-1 0 1,1 0-1,4-2 0,11-8-7516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609"/>
    </inkml:context>
    <inkml:brush xml:id="br0">
      <inkml:brushProperty name="width" value="0.025" units="cm"/>
      <inkml:brushProperty name="height" value="0.025" units="cm"/>
    </inkml:brush>
  </inkml:definitions>
  <inkml:trace contextRef="#ctx0" brushRef="#br0">0 118 16592,'0'0'9817,"12"3"-9240,-7-1-556,-1-1 0,1 1 1,0-1-1,0 0 0,0-1 1,0 1-1,0-1 0,0 0 1,0 0-1,0-1 0,0 1 1,0-1-1,0 0 0,0-1 1,0 1-1,-1-1 1,1 0-1,0 0 0,-1 0 1,0-1-1,1 0 0,4-3 1,-5 3-9,0 0 0,0 0 0,0 0 0,0 0 0,-1 0 0,1-1 0,-1 0 0,0 1 0,0-1 0,0 0 1,-1-1-1,1 1 0,-1 0 0,0-1 0,0 1 0,-1-1 0,1 0 0,-1 0 0,1-8 0,-2 12-8,-1 0-1,1 0 0,-1 0 0,1 1 1,-1-1-1,1 0 0,-1 0 0,0 0 1,1 1-1,-1-1 0,0 0 1,0 0-1,1 1 0,-1-1 0,0 1 1,0-1-1,0 1 0,0-1 0,0 1 1,0 0-1,0-1 0,0 1 1,0 0-1,0 0 0,0 0 0,0-1 1,0 1-1,0 0 0,0 1 0,0-1 1,0 0-1,-2 0 0,0 0-4,-1 1-1,0-1 0,1 1 0,-1-1 0,0 1 1,1 0-1,-1 0 0,1 1 0,-4 1 1,-3 5 144,2 1 0,-1 0 0,1 0 0,0 1 0,1 0 1,1 0-1,-1 1 0,1 0 0,1 0 0,0 0 0,1 1 0,0 0 0,1-1 1,-4 22-1,7-32-137,0-1-1,0 1 1,0 0 0,0-1 0,0 1-1,0 0 1,0-1 0,0 1 0,0 0 0,0-1-1,1 1 1,-1 0 0,0-1 0,0 1-1,1 0 1,-1-1 0,0 1 0,1-1 0,-1 1-1,1 0 1,-1-1 0,0 1 0,1-1-1,0 1 1,-1-1 0,1 0 0,-1 1 0,1-1-1,-1 0 1,1 1 0,0-1 0,0 1-1,27-4-279,25-22-1508,20-34-6088,-33 21 411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4.945"/>
    </inkml:context>
    <inkml:brush xml:id="br0">
      <inkml:brushProperty name="width" value="0.025" units="cm"/>
      <inkml:brushProperty name="height" value="0.025" units="cm"/>
    </inkml:brush>
  </inkml:definitions>
  <inkml:trace contextRef="#ctx0" brushRef="#br0">257 1 4324,'0'0'13837,"-37"60"-11659,9-17-512,-8 3 160,5 0 63,6-6-511,5-7-802,9-6-480,8-13-352,3-8-801,3-22-8456,-3-4 2915</inkml:trace>
  <inkml:trace contextRef="#ctx0" brushRef="#br0" timeOffset="1">0 106 10698,'0'0'14093,"50"20"-12907,-17-8-514,0-2-319,5 0-257,-2-2-64,-2-2-641,-4-3-2113,-4-3-3460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5.928"/>
    </inkml:context>
    <inkml:brush xml:id="br0">
      <inkml:brushProperty name="width" value="0.025" units="cm"/>
      <inkml:brushProperty name="height" value="0.025" units="cm"/>
    </inkml:brush>
  </inkml:definitions>
  <inkml:trace contextRef="#ctx0" brushRef="#br0">17 18 6022,'-1'12'10532,"-1"2"-9426,-5 56 2767,2 71-1,4-139-3841,1-1-1,0 1 0,0-1 1,0 0-1,0 1 1,0-1-1,0 0 0,0 1 1,0-1-1,1 0 0,-1 1 1,1-1-1,-1 0 0,1 1 1,-1-1-1,1 0 1,0 0-1,-1 0 0,1 1 1,0-1-1,0 0 0,0 0 1,0 0-1,0 0 1,0-1-1,0 1 0,0 0 1,0 0-1,1-1 0,-1 1 1,0 0-1,0-1 0,1 1 1,-1-1-1,0 0 1,1 1-1,-1-1 0,0 0 1,1 0-1,-1 0 0,1 0 1,-1 0-1,2 0 1,2-2-11,0 1 1,0-1 0,-1 0 0,1 0-1,0 0 1,-1-1 0,0 1 0,0-1 0,0 0-1,0 0 1,4-4 0,8-12-112,-1 1 1,0-2-1,23-42 0,10-15-331,-47 77 421,-1 0 0,0-1 0,0 1 0,0 0 0,0-1 0,0 1 0,0 0 0,1 0 0,-1 0-1,0-1 1,0 1 0,0 0 0,1 0 0,-1-1 0,0 1 0,0 0 0,1 0 0,-1 0 0,0 0 0,0 0 0,1 0 0,-1-1 0,0 1 0,1 0 0,-1 0-1,0 0 1,0 0 0,1 0 0,-1 0 0,0 0 0,1 0 0,-1 0 0,0 0 0,0 0 0,1 0 0,-1 0 0,0 0 0,1 1 0,-1-1 0,0 0-1,1 0 1,5 15-92,0 29-82,-5-38 162,1 17-32,-2-14-39,0 0 0,1-1 0,0 1 0,1-1 0,0 1 0,0-1 1,1 0-1,6 14 0,-8-21 58,-1 0 0,1 0 0,-1-1 0,1 1 1,0 0-1,-1 0 0,1-1 0,0 1 0,-1-1 1,1 1-1,0 0 0,0-1 0,0 0 0,-1 1 1,1-1-1,0 1 0,0-1 0,0 0 0,0 0 0,0 1 1,0-1-1,0 0 0,0 0 0,0 0 0,0 0 1,-1 0-1,1 0 0,0 0 0,0 0 0,0-1 1,0 1-1,0 0 0,0-1 0,0 1 0,0 0 0,-1-1 1,1 1-1,0-1 0,0 1 0,0-1 0,-1 0 1,1 1-1,0-1 0,-1 0 0,1 1 0,-1-1 0,1 0 1,-1 0-1,1 1 0,-1-1 0,1-1 0,25-45-89,-19 25-24,-1 0 0,0-1 0,3-37-1,1-1 164,-10 61-28,1 0 1,-1 1-1,0-1 1,0 0-1,0 0 1,0 0-1,0 0 1,0 0 0,0 0-1,0 0 1,1 0-1,-1 0 1,0 0-1,0 0 1,0 0-1,0 0 1,0 0 0,0 0-1,1 0 1,-1 0-1,0 0 1,0 0-1,0 0 1,0 0-1,0 0 1,0 0 0,0 0-1,1 0 1,-1 0-1,0 0 1,0-1-1,0 1 1,0 0 0,0 0-1,0 0 1,0 0-1,0 0 1,0 0-1,0 0 1,1 0-1,-1 0 1,0-1 0,0 1-1,0 0 1,0 0-1,0 0 1,0 0-1,0 0 1,0 0-1,0 0 1,0-1 0,0 1-1,0 0 1,0 0-1,0 0 1,0 0-1,0 0 1,5 17-69,3 26 237,-6-27-33,0 1 13,0 0 0,8 29 0,-9-44-91,-1 1 1,1-1-1,-1 0 0,1 0 0,0 1 1,0-1-1,0 0 0,0 0 0,0 0 1,0 0-1,1 0 0,-1-1 0,1 1 1,-1 0-1,1-1 0,0 1 0,0-1 1,0 1-1,-1-1 0,1 0 0,1 0 1,-1 0-1,0 0 0,0 0 0,0 0 1,0-1-1,1 1 0,2 0 0,-2-2-25,0 0-1,0 0 1,0 0-1,0 0 1,0-1-1,0 1 1,0-1-1,0 0 1,-1 0 0,1 0-1,-1 0 1,1 0-1,-1 0 1,0-1-1,0 1 1,0-1-1,0 0 1,0 1-1,-1-1 1,2-4-1,28-63 62,-19 22-53,-4 16-452,-5 65 3,-4-5 340,0-20 38,0 1 0,1 0 0,0-1 0,1 1 0,-1-1 0,2 1 0,-1 0 0,1-1 0,0 0 0,1 1 0,5 10 0,-8-18-103,1-1 0,-1 1 0,0 0 1,1 0-1,-1-1 0,1 1 0,-1 0 0,1-1 1,0 1-1,-1 0 0,1-1 0,0 1 1,-1-1-1,1 1 0,0-1 0,-1 0 1,1 1-1,0-1 0,0 0 0,0 1 1,-1-1-1,1 0 0,0 0 0,0 0 1,0 1-1,0-1 0,0 0 0,-1 0 0,1-1 1,0 1-1,0 0 0,0 0 0,0 0 1,-1 0-1,1-1 0,0 1 0,0 0 1,0-1-1,-1 1 0,1-1 0,0 1 1,-1-1-1,1 1 0,0-1 0,-1 1 1,1-1-1,-1 0 0,1 1 0,0-1 0,0-1 1,21-37-6967,-9 11 1413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6.314"/>
    </inkml:context>
    <inkml:brush xml:id="br0">
      <inkml:brushProperty name="width" value="0.025" units="cm"/>
      <inkml:brushProperty name="height" value="0.025" units="cm"/>
    </inkml:brush>
  </inkml:definitions>
  <inkml:trace contextRef="#ctx0" brushRef="#br0">90 1 13997,'0'0'6225,"1"10"-4720,2 83 1101,-3-53-1776,1-1 1,3 0-1,7 38 1,-8-65-953,0 1 0,1-1-1,1 0 1,-1-1 0,2 1 0,0-1 0,0 0 0,1-1-1,0 1 1,1-1 0,0-1 0,1 1 0,17 13 0,-26-22-1144,0-3 917,0-1-1,-1 1 1,1 0-1,-1-1 1,0 1-1,0 0 1,0-1-1,0 1 0,0 0 1,0 0-1,-3-3 1,-34-37-1402,31 36 1354,-12-12 107,-2 2 0,-25-17 0,-12-10 3002,57 43-2553,0-1 0,0 1 0,1-1 0,-1 1 1,1-1-1,-1 1 0,0-1 0,1 0 0,-1 1 0,1-1 0,-1 0 0,1 1 0,0-1 0,-1 0 1,1 0-1,0 0 0,-1 1 0,1-1 0,0 0 0,0 0 0,0 0 0,0 1 0,0-1 0,0 0 0,0 0 1,0 0-1,0 0 0,0 1 0,1-2 0,0 0-30,0 0-1,0 0 1,0 1 0,0-1 0,1 1-1,-1-1 1,1 1 0,-1-1-1,1 1 1,0 0 0,3-2 0,58-25-455,-55 25 607,21-6-583,28-11-2463,-54 18 1879,0 1 0,-1-1 0,1 1 0,-1-1 0,1 0 0,-1 0 0,0 0 0,0 0 1,3-5-1,-1-2-5953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6.660"/>
    </inkml:context>
    <inkml:brush xml:id="br0">
      <inkml:brushProperty name="width" value="0.025" units="cm"/>
      <inkml:brushProperty name="height" value="0.025" units="cm"/>
    </inkml:brush>
  </inkml:definitions>
  <inkml:trace contextRef="#ctx0" brushRef="#br0">0 0 13453,'0'0'5989,"67"13"-7078,-35-13-5381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7.594"/>
    </inkml:context>
    <inkml:brush xml:id="br0">
      <inkml:brushProperty name="width" value="0.025" units="cm"/>
      <inkml:brushProperty name="height" value="0.025" units="cm"/>
    </inkml:brush>
  </inkml:definitions>
  <inkml:trace contextRef="#ctx0" brushRef="#br0">143 180 14189,'1'-10'844,"1"-30"240,-2 38-993,1 1 0,-1 0 0,0 0 0,0 0 0,0-1 0,0 1 0,0 0 0,0 0 0,0 0 0,0-1 0,-1 1 0,1 0 0,0 0 0,-1 0 0,1-1 0,-1 1 0,1 0 0,-1 0-1,1 0 1,-1 0 0,0 0 0,0 0 0,1 0 0,-1 0 0,0 1 0,0-1 0,0 0 0,0 0 0,0 1 0,0-1 0,0 1 0,0-1 0,0 1 0,-1-1 0,1 1 0,0-1 0,0 1 0,0 0 0,-1 0 0,1 0 0,0 0 0,0 0 0,0 0 0,-1 0 0,1 0 0,0 0 0,0 0 0,-2 1 0,-1 0 61,0 1 0,0-1-1,0 1 1,0 0-1,0 0 1,0 0 0,1 0-1,-1 1 1,1 0-1,-1-1 1,-3 6 0,-1 4 27,0 0 1,1 0-1,1 1 1,0 0-1,1 0 1,0 1-1,1-1 1,0 1-1,2 0 1,-1 0-1,2 0 1,0 0-1,0 1 1,1-1-1,3 17 1,-3-30-177,0 0 0,1 0 0,-1 0 0,0 0 0,1 0 0,-1 0 0,1 0 0,0 0 0,-1 0 0,1 0 0,0 0 0,-1 0 0,1 0 0,0 0 0,0 0 0,0-1 0,0 1 0,0 0 0,0-1 0,0 1 0,0 0 0,0-1 0,0 1 0,0-1 0,0 0 0,0 1 0,0-1 0,0 0 0,1 0 0,-1 0 0,0 0 0,0 0 0,0 0 0,0 0 0,1 0 0,-1 0 0,0 0 0,0-1 0,0 1 0,0 0 0,0-1 0,0 1 0,1-1 0,-1 0 0,0 1 0,1-2 0,5-1 16,0-1 0,0 0 0,0 0 0,0-1 1,9-8-1,9-13-48,0 0 0,-2-2 0,-1-1 0,-1-1-1,-1-1 1,-2 0 0,-1-2 0,14-39 0,-23 42 56,-9 27-134,-3 9 52,-5 15-7,2 16 39,1 1 0,2-1-1,1 1 1,3 42 0,0-65 21,0-9 1,0 0 0,1 0-1,0 0 1,0-1 0,0 1-1,0 0 1,1 0 0,0-1-1,0 1 1,1-1 0,0 0-1,0 0 1,0 0 0,5 6 0,-7-9 2,1 0 1,0-1 0,1 1-1,-1 0 1,0-1 0,0 1-1,1-1 1,-1 0 0,1 0-1,-1 0 1,1 0 0,-1 0-1,1-1 1,0 1 0,-1-1-1,1 1 1,0-1 0,-1 0-1,1 0 1,0 0 0,0-1-1,-1 1 1,1-1 0,-1 1 0,1-1-1,0 0 1,-1 0 0,1 0-1,-1 0 1,0-1 0,1 1-1,-1-1 1,3-1 0,2-3 9,1 0 0,-1-1 0,0 1 0,-1-2 0,1 1 0,-1-1 0,-1 1 0,0-2 0,0 1 0,0 0 0,-1-1 0,0 0-1,3-14 1,-2 9 39,-2 0 0,0 0 0,0-1 0,-1 0 0,-1 1 0,-1-1 0,0 0 0,-2-17 0,2 31-50,0 0 0,0 0 0,0 0 1,0 0-1,0 0 0,0 0 0,0 0 0,0 1 1,-1-1-1,1 0 0,0 0 0,0 0 0,-1 0 1,1 0-1,-1 1 0,1-1 0,-1 0 0,1 0 1,-1 1-1,1-1 0,-1 0 0,1 1 0,-1-1 1,0 0-1,0 1 0,1-1 0,-1 1 0,0-1 1,0 1-1,0-1 0,1 1 0,-1 0 0,0 0 0,0-1 1,0 1-1,0 0 0,0 0 0,0 0 0,0 0 1,0 0-1,1 0 0,-3 0 0,1 1-8,0 0 1,0 0-1,0 0 0,0 0 1,0 1-1,1-1 0,-1 1 0,0-1 1,1 1-1,-1 0 0,1-1 1,-1 1-1,1 0 0,0 0 0,0 0 1,-1 2-1,-6 11 85,1 0 0,1 1-1,1-1 1,0 1 0,1 0 0,0 0-1,-1 30 1,5-45-70,0 0-1,0 0 1,0 0-1,0 0 1,0 0-1,0 0 1,0 0 0,0 0-1,1 0 1,-1 0-1,0 0 1,1 0-1,-1 0 1,1 0 0,-1 0-1,1 0 1,0-1-1,-1 1 1,1 0-1,0 0 1,-1 0 0,1-1-1,0 1 1,0-1-1,0 1 1,-1 0-1,1-1 1,0 0 0,0 1-1,0-1 1,0 1-1,0-1 1,0 0-1,0 0 1,0 1 0,0-1-1,0 0 1,0 0-1,0 0 1,0 0-1,0-1 1,0 1 0,0 0-1,0 0 1,0 0-1,0-1 1,0 1-1,0-1 1,0 1 0,1-1-1,6-2 2,0 0 1,0-1-1,-1 0 0,1 0 0,6-6 0,26-20-201,-29 20 4,0 0 0,1 1-1,0 1 1,0 0 0,1 0 0,0 1 0,0 1 0,1 0 0,0 1-1,17-4 1,-29 9 186,-1 0 0,1 0 0,-1 0-1,1 0 1,0 0 0,-1 0 0,1 0 0,-1 0 0,1 1-1,-1-1 1,1 1 0,-1-1 0,1 1 0,-1-1-1,0 1 1,1 0 0,-1 0 0,0 0 0,0 0 0,1 0-1,-1 0 1,0 0 0,0 0 0,0 0 0,0 0-1,0 1 1,-1-1 0,1 0 0,1 3 0,1 4 81,0 0 0,-1 1-1,0-1 1,1 15 0,-3-17-28,1-1 0,0 1 0,0 0 0,0 0 0,1-1 0,0 1 0,3 5 0,-4-9-37,0-1-1,0 0 0,0 0 1,0 0-1,0 0 1,0 0-1,0 0 0,1 0 1,-1-1-1,0 1 1,1 0-1,-1-1 0,0 1 1,1-1-1,-1 1 1,1-1-1,-1 0 0,1 1 1,-1-1-1,1 0 1,-1 0-1,1 0 0,-1 0 1,1 0-1,-1-1 1,1 1-1,-1 0 0,1-1 1,-1 1-1,1-1 0,-1 1 1,0-1-1,1 0 1,-1 0-1,0 0 0,0 1 1,1-1-1,-1 0 1,0 0-1,2-3 0,6-4 11,-1 0 0,1-1 0,11-16-1,-19 24-23,2-4-5,27-31-167,-29 35 163,0 0-1,0 0 0,0-1 1,1 1-1,-1 0 1,0 0-1,0 1 1,0-1-1,1 0 0,-1 0 1,1 1-1,-1-1 1,0 1-1,1-1 1,-1 1-1,1-1 1,-1 1-1,1 0 0,0 0 1,-1 0-1,1 0 1,-1 0-1,1 0 1,2 1-1,-2 2 11,-1 0 0,1 0-1,-1 0 1,1 0 0,-1 1 0,0-1 0,0 1-1,0-1 1,-1 1 0,1-1 0,-1 1 0,0-1-1,0 1 1,0-1 0,-1 5 0,1 4 51,0-10-48,0 0-1,0 0 1,0 0 0,1 0-1,-1 0 1,0 0 0,1 0-1,-1 0 1,1 0 0,0 0-1,0 0 1,0-1 0,0 1-1,0 0 1,0 0 0,0-1-1,0 1 1,3 2 0,-2-3-1,-1-1 0,0 0 0,1 0 0,-1 0 0,0 0 0,1 0 0,-1 0 0,0 0 0,1-1 0,-1 1 0,0 0 0,1-1 0,-1 1 0,0-1 0,0 1 0,1-1 0,-1 0 1,0 1-1,0-1 0,0 0 0,0 0 0,0 0 0,0 0 0,0 0 0,0 0 0,0 0 0,-1 0 0,1 0 0,0-1 0,31-39-787,-19 22 140,1 2 1,19-19-1,-29 32 525,0 0 0,0 1 1,0 0-1,1-1 0,-1 2 0,1-1 0,0 0 1,0 1-1,0 0 0,0 0 0,0 1 0,0-1 1,1 1-1,5-1 0,-11 2 159,1 0 1,0 0 0,0 0-1,0 1 1,0-1-1,0 0 1,0 0-1,-1 0 1,1 1 0,0-1-1,0 0 1,0 1-1,-1-1 1,1 1-1,0-1 1,0 1 0,-1-1-1,1 1 1,-1 0-1,1-1 1,0 1-1,-1 0 1,1-1 0,-1 1-1,1 0 1,-1 0-1,1 0 1,5 32 1066,-6-26-1042,0 1 1,-1 0-1,0 0 0,0-1 0,-1 1 1,-3 10-1,3-16-1831,-1-2-2835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128"/>
    </inkml:context>
    <inkml:brush xml:id="br0">
      <inkml:brushProperty name="width" value="0.025" units="cm"/>
      <inkml:brushProperty name="height" value="0.025" units="cm"/>
    </inkml:brush>
  </inkml:definitions>
  <inkml:trace contextRef="#ctx0" brushRef="#br0">146 1 18257,'0'0'5766,"-33"51"-5094,10-12 513,0 9-288,0 7-160,4 5-96,5-1-321,4 2-256,9-5-32,1 2-256,0-6-833,0-2-641,0-3-864,0-9-289,0-8-1473,0-14-1762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375"/>
    </inkml:context>
    <inkml:brush xml:id="br0">
      <inkml:brushProperty name="width" value="0.025" units="cm"/>
      <inkml:brushProperty name="height" value="0.025" units="cm"/>
    </inkml:brush>
  </inkml:definitions>
  <inkml:trace contextRef="#ctx0" brushRef="#br0">134 1 5733,'0'0'17911,"-8"8"-17377,2-2-419,-32 36 381,35-38-440,1-1 0,-1 1-1,1 0 1,-1-1 0,1 1 0,0 0 0,1 0-1,-1 1 1,1-1 0,-1 0 0,0 8 0,5-11-37,-1 0 1,1-1-1,0 1 1,-1 0-1,1-1 1,0 0-1,-1 1 0,1-1 1,0 0-1,0 0 1,-1-1-1,4 0 1,-4 1 10,79-9-16,22-2-397,-102 11 378,0 0 1,0 0-1,0 0 0,1-1 0,-1 1 0,0 1 0,0-1 0,0 0 0,0 0 0,1 0 0,-1 1 1,0-1-1,0 0 0,0 1 0,0-1 0,0 1 0,0-1 0,0 1 0,0 0 0,0-1 1,0 1-1,-1 0 0,1 0 0,0 0 0,0 0 0,-1-1 0,1 1 0,0 0 0,-1 0 0,1 0 1,-1 0-1,1 0 0,-1 1 0,1-1 0,-1 0 0,0 0 0,0 0 0,0 0 0,0 0 0,1 1 1,-1-1-1,-1 0 0,1 0 0,0 0 0,0 0 0,0 0 0,-1 0 0,1 1 0,0-1 1,-1 0-1,1 0 0,-1 0 0,0 1 0,-2 4 14,0 0-1,0 0 1,0 0-1,-1 0 1,0-1 0,0 1-1,0-1 1,-6 5-1,-6 3 535,-1-1-1,0 0 0,-1-1 0,-30 14 0,40-21-396,-2 0 0,1 0 0,0-1 0,-1 0 0,1-1 0,-1 0 0,0-1 0,0 0 0,0 0 0,0-1 0,-17-2 0,26 2-210,0-1 0,-1 1-1,1 0 1,0-1 0,0 1-1,0-1 1,0 0 0,0 1-1,1-1 1,-1 0 0,0 1-1,0-1 1,0 0 0,0 0-1,1 0 1,-1 0 0,0 0-1,1 0 1,-1 0 0,1 0-1,-1 0 1,1 0 0,0 0-1,-1 0 1,1-2 0,-2-32-4926,2 25 2700,0-18-4954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8.601"/>
    </inkml:context>
    <inkml:brush xml:id="br0">
      <inkml:brushProperty name="width" value="0.025" units="cm"/>
      <inkml:brushProperty name="height" value="0.025" units="cm"/>
    </inkml:brush>
  </inkml:definitions>
  <inkml:trace contextRef="#ctx0" brushRef="#br0">178 257 11819,'-7'-1'954,"0"1"0,0 0 0,0 1-1,0 0 1,1 0 0,-1 0 0,0 1-1,1 0 1,-11 4 0,11-2-753,-1 0 0,1 0 0,0 0 0,0 1 0,1 0 1,0 0-1,-1 0 0,2 1 0,-1 0 0,1 0 0,0 0 0,0 0 0,-5 13 0,5-11-162,0-1-1,1 1 1,1 0-1,-1-1 1,1 1 0,0 1-1,1-1 1,-1 11-1,2-18-31,0-1 0,0 1 0,0 0 0,0-1-1,1 1 1,-1-1 0,0 1 0,0-1 0,0 1 0,0-1-1,1 0 1,-1 1 0,0-1 0,0 1 0,1-1 0,-1 1-1,0-1 1,1 0 0,-1 1 0,0-1 0,1 1 0,-1-1-1,1 0 1,-1 0 0,1 1 0,-1-1 0,1 0 0,-1 0-1,1 0 1,-1 1 0,1-1 0,-1 0 0,1 0 0,-1 0-1,1 0 1,-1 0 0,1 0 0,-1 0 0,1 0 0,-1 0-1,1 0 1,-1 0 0,1 0 0,-1-1 0,1 1 0,-1 0-1,1 0 1,-1 0 0,1-1 0,-1 1 0,30-15 157,-6-5-177,-1-1 0,-1-2 1,0 0-1,-2 0 1,0-2-1,-2-1 0,-1 0 1,-1-1-1,-2-1 0,20-49 1,-31 70 24,-1-1 0,1 1 0,-1-1 0,0 0 0,-1 0 0,0 1 0,0-1 0,-1 0 0,0 0 0,0 0 0,-2-11 0,2 19-14,-1-1 0,1 1 0,0-1 0,0 1 0,0-1-1,-1 1 1,1-1 0,0 1 0,-1-1 0,1 1 0,0 0 0,-1-1 0,1 1 0,-1-1 0,1 1-1,-1 0 1,1-1 0,0 1 0,-1 0 0,1 0 0,-1-1 0,0 1 0,1 0 0,-1 0 0,1 0-1,-1 0 1,1 0 0,-1 0 0,1 0 0,-1 0 0,1 0 0,-1 0 0,0 0 0,1 0 0,-1 0-1,1 0 1,-1 0 0,1 1 0,-1-1 0,1 0 0,-1 0 0,1 1 0,-1-1 0,1 0 0,0 0-1,-1 1 1,1-1 0,-1 1 0,1-1 0,-1 1 0,-18 21-131,11-2 148,1 1-1,1-1 1,1 2 0,1-1 0,1 0 0,1 1 0,0-1-1,4 41 1,-2-56 23,0 0 0,1 1 0,0-1 1,0 0-1,0 0 0,1 0 0,0 0 0,0 0 0,1 0 0,0 0 0,0-1 0,0 1 0,1-1 0,6 9 0,-7-12-18,0 1-1,0-1 1,0 0-1,0 1 1,0-1-1,1-1 1,-1 1-1,1 0 1,-1-1-1,1 0 1,0 0-1,-1 0 1,1 0-1,0 0 1,0-1-1,0 0 1,0 0-1,-1 0 1,1 0-1,0 0 1,0-1 0,0 0-1,-1 0 1,1 0-1,5-2 1,-2 0-8,0-1 1,-1 0-1,0 0 1,0 0-1,0-1 1,0 0 0,0 0-1,-1 0 1,0-1-1,0 0 1,-1 0-1,0 0 1,0 0 0,0-1-1,-1 0 1,1 1-1,1-10 1,1-1-13,0 1-1,-2-1 1,0 0 0,-1-1-1,-1 1 1,1-23 0,-5 74-309,1-22 320,0 1 0,1-1 0,0 0-1,1 0 1,3 21 0,-3-31 5,0 1 0,-1-1 0,1 0-1,0 0 1,0 0 0,0-1 0,0 1 0,1 0 0,-1 0-1,0-1 1,1 1 0,-1 0 0,1-1 0,0 0-1,-1 1 1,1-1 0,0 0 0,0 0 0,0 0 0,0 0-1,0 0 1,0 0 0,0-1 0,0 1 0,0 0 0,0-1-1,0 0 1,1 0 0,-1 1 0,0-1 0,0-1 0,0 1-1,0 0 1,1 0 0,-1-1 0,0 1 0,4-3-1,-1 2 4,0-1 0,0 0 0,0-1 0,0 1 0,-1-1-1,1 0 1,-1 0 0,1 0 0,-1-1 0,0 1 0,0-1-1,-1 0 1,1 0 0,-1-1 0,0 1 0,0-1 0,4-8-1,-2 3 1,-1 1-1,-1 0 0,1-1 0,-1 0 0,-1 0 0,0 0 0,0 0 0,0-16 0,-2 26-25,0-1-1,0 0 0,0 1 0,0-1 1,0 0-1,0 1 0,0-1 0,0 0 1,0 1-1,0-1 0,0 0 1,-1 1-1,1-1 0,0 0 0,0 1 1,-1-1-1,1 1 0,0-1 1,-1 1-1,1-1 0,0 0 0,-1 1 1,1-1-1,-1 1 0,1 0 0,-1-1 1,1 1-1,-1-1 0,1 1 1,-1 0-1,0-1 0,1 1 0,-1 0 1,0 0-1,1-1 0,-1 1 0,1 0 1,-1 0-1,0 0 0,1 0 1,-1 0-1,0 0 0,1 0 0,-1 0 1,0 0-1,0 0 0,-1 1-10,1-1 0,-1 1 1,1 0-1,-1-1 0,1 1 0,0 0 0,-1 0 0,1 0 0,0 0 0,0 0 1,0 0-1,0 0 0,-1 0 0,2 0 0,-1 1 0,0-1 0,0 0 0,0 1 0,-1 2 1,0 4 19,0 0 0,0 0 1,0 1-1,1 0 0,0-1 1,1 1-1,0-1 1,0 1-1,3 12 0,-3-17 23,1-1-1,-1 0 1,1 0-1,0 0 1,1 0-1,-1 0 1,0 0-1,1 0 1,0 0-1,-1-1 1,1 1-1,0-1 1,0 1 0,1-1-1,-1 1 1,0-1-1,1 0 1,-1 0-1,1-1 1,0 1-1,0 0 1,0-1-1,0 0 1,0 1-1,0-1 1,0 0-1,6 0 1,2 0 43,-1 0 1,1-2-1,0 1 1,-1-1-1,1-1 1,-1 0-1,1 0 1,-1-1-1,0 0 1,20-10-1,-26 11-185,0 0 0,0-1-1,0 1 1,0-1 0,0 0 0,-1 0-1,1-1 1,-1 1 0,0-1 0,0 1-1,0-1 1,2-5 0,-3 6-229,-1-1 0,0 1 0,0 0 0,0 0 0,-1-1-1,1 1 1,-1 0 0,0-1 0,0 1 0,0-1 0,0 1 0,0 0 0,-1-1 0,0 1 0,0 0-1,0-1 1,0 1 0,0 0 0,-2-3 0,-17-25-6103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8.925"/>
    </inkml:context>
    <inkml:brush xml:id="br0">
      <inkml:brushProperty name="width" value="0.025" units="cm"/>
      <inkml:brushProperty name="height" value="0.025" units="cm"/>
    </inkml:brush>
  </inkml:definitions>
  <inkml:trace contextRef="#ctx0" brushRef="#br0">10 0 16976,'0'0'7591,"-10"54"-7110,23-44-353,5-1-64,2-5-769,-4-4-3235,-3-3-8711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49.392"/>
    </inkml:context>
    <inkml:brush xml:id="br0">
      <inkml:brushProperty name="width" value="0.025" units="cm"/>
      <inkml:brushProperty name="height" value="0.025" units="cm"/>
    </inkml:brush>
  </inkml:definitions>
  <inkml:trace contextRef="#ctx0" brushRef="#br0">99 62 12364,'0'0'1607,"4"-9"886,12-26 395,-16 35-2803,0-1 0,0 1 0,1 0 0,-1-1 0,0 1 1,0-1-1,0 1 0,0-1 0,1 1 0,-1-1 0,0 1 1,0-1-1,0 1 0,0-1 0,0 1 0,0-1 0,0 1 0,0-1 1,-1 1-1,1-1 0,0 1 0,0-1 0,0 1 0,0 0 1,-1-1-1,1 1 0,0-1 0,0 1 0,-1-1 0,1 1 1,0 0-1,-1-1 0,1 1 0,-1 0 0,1-1 0,0 1 0,-1 0 1,1 0-1,-1-1 0,1 1 0,-1 0 0,1 0 0,0 0 1,-1 0-1,1-1 0,-1 1 0,1 0 0,-1 0 0,1 0 1,-1 0-1,1 0 0,-1 0 0,1 0 0,-1 0 0,1 1 0,-1-1 1,1 0-1,-1 0 0,1 0 0,-1 0 0,0 1 0,-28 9 1282,22-5-1301,1 0 0,0 1 0,1-1 0,-1 1 0,1 1 0,0-1 1,1 1-1,0 0 0,0 0 0,0 0 0,1 0 0,0 1 0,0-1 0,1 1 0,0 0 0,0-1 1,1 1-1,0 0 0,0 0 0,1 10 0,0-16-77,0-1 0,0 1 0,0-1 0,0 0-1,1 1 1,-1-1 0,0 1 0,1-1 0,-1 0 0,1 1 0,-1-1 0,1 0 0,0 0-1,-1 1 1,1-1 0,0 0 0,0 0 0,0 0 0,0 0 0,0 0 0,0 0 0,0 0 0,0 0-1,0-1 1,0 1 0,1 0 0,-1-1 0,0 1 0,1 0 0,-1-1 0,0 0 0,1 1 0,-1-1-1,0 0 1,1 0 0,-1 0 0,1 0 0,-1 0 0,0 0 0,1 0 0,-1 0 0,1 0 0,0-1-1,3 0-39,0 0-1,0 0 0,0-1 1,0 1-1,0-1 0,0 0 1,-1 0-1,1-1 0,-1 0 1,8-5-1,-11 7 42,-1 0 1,1 0-1,0 1 1,-1-1-1,1 1 1,0-1-1,-1 0 0,1 1 1,0-1-1,-1 1 1,1 0-1,0-1 1,0 1-1,0 0 0,0-1 1,-1 1-1,1 0 1,0 0-1,0 0 1,0-1-1,0 1 0,0 0 1,0 0-1,0 1 1,-1-1-1,1 0 1,0 0-1,0 0 1,0 1-1,0-1 0,0 0 1,-1 1-1,1-1 1,0 0-1,0 1 1,-1-1-1,1 1 0,0-1 1,-1 1-1,1 0 1,0-1-1,-1 1 1,1 0-1,-1-1 1,1 1-1,-1 0 0,1 0 1,-1 0-1,0-1 1,1 1-1,-1 0 1,0 1-1,5 9-18,-2-1-1,0 1 1,4 18 0,-3-8 34,6 15-43,-2 0 0,7 67-1,-14-94 159,0 1 1,-1-1-1,0 1 0,-1 0 0,0-1 0,0 1 1,-1-1-1,0 1 0,-1-1 0,0 0 0,0 0 1,-1 0-1,-1-1 0,1 1 0,-1-1 0,-7 9 1,11-15-92,0-1 0,0 1 1,-1-1-1,1 1 1,-1-1-1,1 1 1,-1-1-1,0 0 1,1 0-1,-1 0 1,0 0-1,0 0 1,0 0-1,0 0 1,0-1-1,0 1 1,0-1-1,0 1 1,-4-1-1,5 0 3,-1-1 0,1 1 0,0-1 1,-1 0-1,1 1 0,0-1 0,0 0 0,-1 0 0,1 0 0,0 0 0,0 0 1,0 0-1,0 0 0,0 0 0,0 0 0,1-1 0,-1 1 0,0 0 0,1-1 1,-2-1-1,-2-10 128,0 1 1,1-1 0,1 1 0,-2-23 0,2 10-217,-6-101-1236,8 111 1035,0 0 0,2 0 0,0 0-1,0 0 1,1 0 0,6-15 0,-7 25-296,1-1 1,0 0-1,0 1 1,1 0 0,-1-1-1,1 1 1,0 1 0,1-1-1,-1 1 1,1-1-1,0 1 1,0 1 0,0-1-1,0 1 1,1 0-1,0 0 1,-1 0 0,1 1-1,0 0 1,7-2 0,19-6-4612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078"/>
    </inkml:context>
    <inkml:brush xml:id="br0">
      <inkml:brushProperty name="width" value="0.025" units="cm"/>
      <inkml:brushProperty name="height" value="0.025" units="cm"/>
    </inkml:brush>
  </inkml:definitions>
  <inkml:trace contextRef="#ctx0" brushRef="#br0">52 230 11211,'0'0'11680,"-8"-1"-9705,2 0-1747,-20 0 455,25 1-659,1 1 1,-1-1-1,0 0 0,1 1 0,-1-1 0,0 1 0,1-1 0,-1 1 1,1-1-1,-1 1 0,1 0 0,-1-1 0,1 1 0,-1 0 0,1-1 1,-1 1-1,1 0 0,0-1 0,0 1 0,-1 0 0,1 0 0,0-1 1,0 1-1,0 0 0,0 0 0,0 0 0,0-1 0,0 1 0,0 0 1,0 0-1,0 0 0,0-1 0,0 1 0,1 0 0,-1 0 0,0 0 1,2 1 16,-1 0 0,0 1 1,0-1-1,1 0 0,-1-1 0,1 1 1,0 0-1,-1 0 0,1-1 1,0 1-1,0-1 0,0 1 1,0-1-1,0 0 0,1 0 1,-1 0-1,0 0 0,0 0 1,1 0-1,-1-1 0,0 1 1,1-1-1,-1 0 0,1 1 1,-1-1-1,4-1 0,7 2 3,0-1 0,1 0 0,19-3 0,-18-1-230,-1-1-1,0 0 1,0-1-1,0 0 0,-1-1 1,0-1-1,0 0 1,-1-1-1,0 0 0,12-12 1,21-15-1125,-44 36 1281,0-1 0,-1 1 0,1-1 0,0 1 0,0 0 0,-1-1 0,1 1 0,0 0-1,0 0 1,0-1 0,-1 1 0,1 0 0,0 0 0,0 0 0,0 0 0,0 0 0,-1 0 0,1 0 0,0 0-1,0 0 1,0 1 0,0-1 0,-1 0 0,1 1 0,0-1 0,0 0 0,-1 1 0,1-1 0,0 1-1,-1-1 1,1 1 0,0-1 0,-1 1 0,1-1 0,-1 1 0,1 0 0,-1-1 0,1 1 0,-1 0 0,1 0-1,0 1-30,0-1-1,0 0 0,0 0 0,0 0 1,0 0-1,1 0 0,-1 0 0,0 0 0,0 0 1,1 0-1,-1-1 0,1 1 0,-1 0 1,0-1-1,1 1 0,-1-1 0,1 0 0,1 1 1,-1-1-66,0 0 1,0 0-1,0 1 1,0-1-1,0 1 1,0-1-1,0 1 0,0 0 1,0 0-1,0 0 1,0 0-1,0 0 1,-1 0-1,1 1 1,-1-1-1,1 0 1,-1 1-1,1-1 1,1 4-1,1 0 63,-1 1-1,1-1 1,-1 1 0,-1 0-1,1 1 1,1 7 0,2 8-55,-2 1 1,3 40-1,-5-48-236,0 64 956,-2-74-314,-1 0 0,1 0 0,-1 0 0,0 1 0,0-1 0,-1-1 0,1 1 0,-1 0 0,0 0 0,-1-1 0,1 1 0,-4 5 0,6-10-271,-1 0-1,1 1 1,0-1-1,0 0 0,0 0 1,0 1-1,0-1 1,-1 0-1,1 0 0,0 1 1,0-1-1,0 0 1,-1 0-1,1 0 1,0 1-1,0-1 0,-1 0 1,1 0-1,0 0 1,0 0-1,-1 0 1,1 1-1,0-1 0,0 0 1,-1 0-1,1 0 1,0 0-1,-1 0 1,1 0-1,0 0 0,-1 0 1,1 0-1,0 0 1,0 0-1,-1 0 1,1 0-1,0 0 0,-1-1 1,1 1-1,0 0 1,0 0-1,-1 0 0,1 0 1,0 0-1,0-1 1,-1 1-1,1 0 1,-4-20 85,6-26-452,7 17 134,1 0-1,2 0 1,0 1-1,2 1 1,28-42-1,18-38 803,-54 95-355,0 0 0,-1 0 0,-1 0 0,0 0 0,-1-1 1,0 0-1,-1 0 0,2-22 0,-4 34-221,0 1 0,0 0 0,0 0 0,0-1 0,-1 1 0,1 0 0,0 0 0,0-1 0,0 1 0,0 0 0,0 0 0,0-1 0,0 1 0,-1 0-1,1 0 1,0-1 0,0 1 0,0 0 0,0 0 0,-1 0 0,1 0 0,0-1 0,0 1 0,-1 0 0,1 0 0,0 0 0,0 0 0,-1 0 0,1 0 0,0-1 0,0 1 0,-1 0 0,1 0 0,0 0 0,-1 0 0,1 0 0,0 0 0,0 0 0,-1 0 0,1 0 0,0 1 0,0-1-1,-1 0 1,1 0 0,0 0 0,-1 0 0,-13 8 13,10-1 22,0 0 0,0 0 0,1 0 0,0 0 0,0 1 0,1-1 0,-1 1 0,2 0 0,-1 0 0,1-1 0,0 1 0,1 0 0,0 0 0,0 0 0,1 0 0,2 13-1,-1-19-16,-1 0-1,1 0 0,0 0 1,0 0-1,0 0 0,0-1 1,0 1-1,1 0 0,-1-1 0,0 0 1,1 0-1,-1 1 0,1-1 1,-1-1-1,1 1 0,0 0 0,-1-1 1,1 1-1,0-1 0,0 0 1,-1 0-1,1 0 0,5-1 1,-3 1-61,1 0 0,0-1 1,-1 0-1,1 0 1,-1 0-1,1-1 0,-1 1 1,1-1-1,-1-1 1,9-4-1,-12 5-350,0 0 0,0-1 0,0 1 0,0-1-1,0 1 1,0-1 0,-1 0 0,1 0 0,-1 0 0,0 1 0,0-1 0,0-1-1,0 1 1,0 0 0,-1 0 0,1 0 0,-1 0 0,0 0 0,0-1 0,0 1 0,-1-5-1,-1-18-5951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435"/>
    </inkml:context>
    <inkml:brush xml:id="br0">
      <inkml:brushProperty name="width" value="0.025" units="cm"/>
      <inkml:brushProperty name="height" value="0.025" units="cm"/>
    </inkml:brush>
  </inkml:definitions>
  <inkml:trace contextRef="#ctx0" brushRef="#br0">1 0 16400,'0'0'5541,"44"55"-5445,-19-47-32,0-1-769,4-4-1889,-2-2-2659,1-1-4997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0.761"/>
    </inkml:context>
    <inkml:brush xml:id="br0">
      <inkml:brushProperty name="width" value="0.025" units="cm"/>
      <inkml:brushProperty name="height" value="0.025" units="cm"/>
    </inkml:brush>
  </inkml:definitions>
  <inkml:trace contextRef="#ctx0" brushRef="#br0">25 147 12396,'0'0'2338,"-4"10"96,-1 8-1482,1-1-1,0 2 0,1-1 0,1 0 1,1 25-1,9 101 1666,0-5-3372,-16-119 813,2-19 1,3-12-21,3-6-209,0 0 1,2 0 0,0 0-1,0 1 1,9-27-1,34-82-62,-16 48 250,-17 47 30,-2 0-1,-1-1 0,-2-1 0,-1 1 1,3-49-1,-9 79-46,1 0 0,-1 1 0,0-1-1,0 0 1,0 0 0,0 1 0,0-1 0,0 0 0,0 0 0,0 1 0,0-1-1,-1 0 1,1 1 0,0-1 0,0 0 0,-1 1 0,1-1 0,0 0 0,-1 1-1,1-1 1,0 0 0,-1 1 0,1-1 0,-1 1 0,1-1 0,-1 1 0,0-1-1,0 0 1,-16 11-86,-12 30-22,24-28 140,0-1 0,2 1 0,-1 1 0,1-1 0,1 0 0,0 1 0,0 20-1,2-30-7,0 1 0,0-1 0,0 1 0,0-1 0,1 1-1,0-1 1,-1 0 0,1 1 0,0-1 0,0 0-1,1 0 1,-1 1 0,1-1 0,0 0 0,0-1 0,-1 1-1,2 0 1,-1 0 0,0-1 0,1 1 0,-1-1-1,1 0 1,0 0 0,-1 0 0,1 0 0,0 0 0,0-1-1,1 1 1,-1-1 0,0 0 0,0 0 0,5 1-1,5 0 135,0-1 0,0 0-1,0-1 1,19-2-1,-28 1-221,1 0 1,-1 0-1,0 0 0,0 0 0,1-1 0,-1 1 1,7-5-1,-10 5-88,0 0 1,1 0 0,-1 0-1,0 0 1,0 0-1,0 0 1,0 0 0,0 0-1,0-1 1,0 1-1,0 0 1,-1-1 0,1 1-1,0-1 1,-1 1-1,1-1 1,-1 1 0,0-1-1,1 1 1,-1-1-1,0-2 1,0 3-120,0 0 0,0 0-1,0-1 1,-1 1 0,1 0 0,0 0 0,-1 0 0,1 0 0,-1 0-1,1 0 1,-1 0 0,0 0 0,1 0 0,-1 0 0,0 0 0,0 1-1,1-1 1,-1 0 0,0 0 0,0 1 0,0-1 0,0 0 0,0 1-1,0-1 1,0 1 0,0-1 0,-2 1 0,2-1 133,-28-12-5750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133"/>
    </inkml:context>
    <inkml:brush xml:id="br0">
      <inkml:brushProperty name="width" value="0.025" units="cm"/>
      <inkml:brushProperty name="height" value="0.025" units="cm"/>
    </inkml:brush>
  </inkml:definitions>
  <inkml:trace contextRef="#ctx0" brushRef="#br0">1 51 11403,'0'0'8103,"55"7"-6789,-10-7-385,9-5-193,2-5-415,2-2-257,-7-1-2787,-1-4-7078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461"/>
    </inkml:context>
    <inkml:brush xml:id="br0">
      <inkml:brushProperty name="width" value="0.025" units="cm"/>
      <inkml:brushProperty name="height" value="0.025" units="cm"/>
    </inkml:brush>
  </inkml:definitions>
  <inkml:trace contextRef="#ctx0" brushRef="#br0">1 1 17200,'0'0'4869,"31"59"-4837,-19-22-128,-2-1-609,1-1-192,-2-4-192,-1 0-544,-7-3-2115,-1-2-1088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1.835"/>
    </inkml:context>
    <inkml:brush xml:id="br0">
      <inkml:brushProperty name="width" value="0.025" units="cm"/>
      <inkml:brushProperty name="height" value="0.025" units="cm"/>
    </inkml:brush>
  </inkml:definitions>
  <inkml:trace contextRef="#ctx0" brushRef="#br0">122 427 11147,'0'0'7751,"48"-64"-6214,-13 42 97,8 2-257,5-2-160,6-3-480,-1 4-481,-2 2-192,-10 3-256,-11 3-1634,-11 4-384,-16 2-320,-5 2-1474,-23 1-2658</inkml:trace>
  <inkml:trace contextRef="#ctx0" brushRef="#br0" timeOffset="1">55 121 10954,'0'0'3972,"-54"-14"-1506,54 9-1280,3-2-258,20-2-95,10 0-128,6-1-129,8-2-159,8 0-257,0 1-160,0 0-577,-8 3-1825,-6 0-2563,-9 4-2722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2.179"/>
    </inkml:context>
    <inkml:brush xml:id="br0">
      <inkml:brushProperty name="width" value="0.025" units="cm"/>
      <inkml:brushProperty name="height" value="0.025" units="cm"/>
    </inkml:brush>
  </inkml:definitions>
  <inkml:trace contextRef="#ctx0" brushRef="#br0">17 0 6342,'0'0'8888,"-2"12"-6005,0-4-2739,-2 7 676,1 0 0,1 0 0,0 0 0,1 24 0,0-36-707,1-1-1,0 1 0,0 0 1,1-1-1,-1 1 1,1 0-1,-1-1 0,1 1 1,0 0-1,0-1 1,0 1-1,0-1 0,0 1 1,1-1-1,-1 0 1,1 0-1,-1 0 0,1 1 1,0-1-1,0-1 1,0 1-1,0 0 0,0 0 1,0-1-1,1 1 1,-1-1-1,1 0 0,-1 0 1,1 0-1,-1 0 1,1 0-1,-1 0 0,1-1 1,0 1-1,5-1 1,-1 0-59,0 0 0,1 0 0,-1-1 0,0-1 1,0 1-1,0-1 0,0 0 0,0-1 0,0 1 1,-1-1-1,13-8 0,-1-1-14,-1-2 1,25-24-1,-1 1 37,-41 37-82,1 0 0,-1-1-1,1 1 1,-1 0-1,0 0 1,1-1 0,-1 1-1,1 0 1,-1 0-1,1 0 1,-1 0 0,1 0-1,-1 0 1,1-1-1,-1 1 1,1 0 0,-1 1-1,1-1 1,-1 0-1,1 0 1,-1 0 0,1 0-1,-1 0 1,1 0-1,-1 1 1,1-1 0,-1 0-1,1 0 1,-1 1-1,0-1 1,1 0 0,-1 0-1,1 1 1,-1-1-1,0 1 1,1-1 0,-1 0-1,0 1 1,0-1-1,1 1 1,-1-1-1,0 1 1,0-1 0,0 1-1,1-1 1,-1 1-1,0-1 1,0 0 0,0 1-1,0-1 1,0 1-1,0 0 1,0-1 0,0 1-1,0 0 1,6 45 10,-3-21-225,-3-23 72,0 0 0,0-1 0,0 1 1,1-1-1,-1 1 0,1-1 0,-1 1 1,1-1-1,-1 1 0,1-1 0,0 0 1,-1 1-1,1-1 0,0 0 0,0 0 1,0 1-1,0-1 0,0 0 0,1 0 1,-1 0-1,0 0 0,0 0 0,1-1 1,-1 1-1,0 0 0,1 0 1,-1-1-1,1 1 0,-1-1 0,1 0 1,-1 1-1,3-1 0,-1 0-329,-1-1 1,0 0-1,0 0 1,0-1-1,0 1 1,0 0-1,0-1 1,0 1-1,0-1 0,0 1 1,-1-1-1,1 0 1,0 0-1,-1 0 1,0 0-1,1 0 0,-1 0 1,0 0-1,0 0 1,1-4-1,9-23-5128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736"/>
    </inkml:context>
    <inkml:brush xml:id="br0">
      <inkml:brushProperty name="width" value="0.025" units="cm"/>
      <inkml:brushProperty name="height" value="0.025" units="cm"/>
    </inkml:brush>
  </inkml:definitions>
  <inkml:trace contextRef="#ctx0" brushRef="#br0">1 68 10442,'0'0'13324,"53"-5"-11882,-24 0-417,6 0-641,4-4-320,3 0 0,-1 0-96,-3 0-768,-2 4-1347,-6 0-1472,-5 2-2050,-5 0-3460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2.584"/>
    </inkml:context>
    <inkml:brush xml:id="br0">
      <inkml:brushProperty name="width" value="0.025" units="cm"/>
      <inkml:brushProperty name="height" value="0.025" units="cm"/>
    </inkml:brush>
  </inkml:definitions>
  <inkml:trace contextRef="#ctx0" brushRef="#br0">5 101 3748,'0'0'12454,"-1"11"-11648,-1 23-131,1 1 0,1 0 0,2 0 0,2-1 0,1 1 0,2-1 1,1 0-1,1-1 0,3 0 0,21 47 0,-33-79-669,1-1 0,-1 1 1,0 0-1,1 0 0,-1 0 1,0 0-1,1 0 0,-1 0 1,1-1-1,0 1 0,-1 0 1,1 0-1,-1-1 0,1 1 1,0 0-1,0-1 0,-1 1 1,1-1-1,0 1 0,0-1 1,0 1-1,0-1 0,1 1 1,-1-2 9,0 1 1,-1-1 0,1 0 0,0 1 0,-1-1 0,1 1 0,-1-1 0,1 0 0,-1 0 0,1 1 0,-1-1 0,0 0-1,1 0 1,-1 0 0,0 1 0,0-1 0,1 0 0,-1 0 0,0-1 0,4-51 336,-5 35-573,0 0-1,-1 0 0,0-1 1,-2 2-1,0-1 0,-1 0 1,-1 1-1,-1 0 0,0 0 1,-1 1-1,-16-26 0,26 41 247,0-1-1,0 1 1,0 0-1,1 0 0,-1-1 1,1 2-1,-1-1 1,1 0-1,-1 0 0,1 1 1,-1 0-1,1-1 1,3 1-1,5-2 9,0 0 0,0-1 0,18-7 0,-19 5 3,-1-1 1,0-1-1,0 0 1,-1 0 0,0-1-1,0 0 1,0 0 0,-1 0-1,0-1 1,-1 0-1,0-1 1,-1 0 0,0 0-1,0 0 1,-1 0 0,0 0-1,-1-1 1,0 0-1,-1 0 1,2-21 0,-6 22 220,-4 13-273,-4 17-106,3 17 199,1 0 0,2 0-1,2 0 1,3 45 0,-1-65 62,0-13-170,0 0 0,0 1-1,1-1 1,-1 0 0,1 0 0,0 0 0,0 0 0,0 0 0,1 0-1,0 0 1,-1 0 0,1-1 0,1 1 0,-1-1 0,0 1-1,1-1 1,0 0 0,-1 0 0,1 0 0,4 3 0,-4-4-286,0-1 0,0 0 0,-1 0 1,1 0-1,0 0 0,0-1 0,0 1 1,0-1-1,0 0 0,0 1 1,0-1-1,0-1 0,0 1 0,0 0 1,-1-1-1,1 1 0,0-1 0,0 0 1,0 0-1,0 0 0,-1 0 0,1-1 1,-1 1-1,1-1 0,-1 0 0,1 1 1,-1-1-1,0 0 0,3-3 0,22-21-5972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3.361"/>
    </inkml:context>
    <inkml:brush xml:id="br0">
      <inkml:brushProperty name="width" value="0.025" units="cm"/>
      <inkml:brushProperty name="height" value="0.025" units="cm"/>
    </inkml:brush>
  </inkml:definitions>
  <inkml:trace contextRef="#ctx0" brushRef="#br0">98 269 12844,'0'0'2990,"-9"6"-647,0 0-1970,1 0-1,0 0 1,1 1-1,-1 0 1,1 0-1,-10 14 1,15-18-193,-1 1 0,0 0-1,1 0 1,0 0 0,0 0 0,0 0 0,0 0 0,1 0 0,0 1-1,-1-1 1,2 0 0,-1 1 0,0-1 0,1 1 0,0 0 0,0-1-1,0 1 1,1-1 0,0 1 0,1 5 0,-1-9-167,0 0 1,-1 0-1,1 0 1,0 0-1,0 0 1,0 0-1,0-1 0,0 1 1,1 0-1,-1-1 1,0 1-1,0-1 1,0 1-1,1-1 0,-1 1 1,0-1-1,0 0 1,1 0-1,-1 1 1,0-1-1,1 0 0,-1 0 1,0 0-1,1-1 1,-1 1-1,0 0 1,0 0-1,1-1 1,-1 1-1,2-1 0,37-16-98,-32 12-112,-2-1 0,1 0 1,-1 0-1,0-1 0,0 0 1,-1 0-1,0 0 0,0 0 0,-1-1 1,0 0-1,0 0 0,-1 0 1,0-1-1,0 1 0,-1-1 0,0 0 1,0 1-1,-1-1 0,0-12 0,-1 20-208,0 40 330,0-35 142,0 0 0,1 1 0,-1-1 0,1 0 0,0-1 0,0 1 0,0 0 0,1 0-1,-1 0 1,1-1 0,0 1 0,0 0 0,0-1 0,0 0 0,1 0 0,-1 1 0,1-1 0,0-1 0,4 4 0,-5-5-18,0 1 0,1-2-1,-1 1 1,0 0 0,1 0 0,-1-1 0,0 1 0,1-1 0,-1 0 0,1 0 0,-1 0-1,1 0 1,-1 0 0,1 0 0,-1-1 0,1 1 0,-1-1 0,0 1 0,1-1 0,-1 0-1,0 0 1,0 0 0,1-1 0,-1 1 0,0 0 0,0-1 0,0 1 0,-1-1 0,1 0-1,0 1 1,-1-1 0,3-3 0,7-8-62,-1 0-1,0-1 1,-1-1-1,0 1 1,-1-1-1,-1-1 1,-1 0-1,0 0 1,0 0-1,-2 0 1,0-1-1,-1 0 1,-1 0-1,0 0 1,-2 0-1,1 0 1,-2 0-1,-4-21 1,5 35-21,-1 1-1,1 0 1,-1-1 0,0 1 0,0 0-1,0 0 1,-1 0 0,1 0 0,0 0-1,-1 0 1,1 0 0,-3-1 0,4 2 27,-1 1 0,1-1 1,-1 1-1,1 0 0,-1-1 1,0 1-1,1 0 0,-1 0 1,1-1-1,-1 1 0,0 0 0,1 0 1,-1 0-1,0 0 0,1 0 1,-1 0-1,0 0 0,1 0 1,-1 0-1,0 0 0,1 0 1,-1 0-1,0 1 0,1-1 1,-1 0-1,1 0 0,-1 1 1,0-1-1,1 0 0,-1 1 0,1-1 1,-1 1-1,1-1 0,-1 0 1,1 1-1,-1-1 0,1 1 1,0 0-1,-1-1 0,1 1 1,0-1-1,-1 1 0,1-1 1,0 1-1,0 0 0,0-1 1,-1 1-1,1 0 0,0 0 1,-7 17 67,1 0 0,0 1 0,1 0 0,1 0 1,-2 25-1,3 4 764,2 48 0,2-92-770,-1 0 0,1 0 0,-1 0 0,1-1 0,1 1 0,-1 0 0,0-1 0,1 1 0,0-1 0,0 1 0,0-1 0,0 0 0,0 0 0,1 0 0,4 5-1,-6-7-19,1 0-1,-1 0 1,0 0-1,0 0 0,0-1 1,1 1-1,-1-1 1,0 1-1,1-1 0,-1 1 1,0-1-1,1 0 1,-1 0-1,1 1 0,-1-1 1,1 0-1,-1 0 0,0 0 1,1-1-1,-1 1 1,1 0-1,-1 0 0,0-1 1,1 1-1,-1-1 1,0 1-1,1-1 0,-1 0 1,0 0-1,0 1 1,0-1-1,0 0 0,0 0 1,0 0-1,0 0 1,0 0-1,0 0 0,0 0 1,0-1-1,0 1 0,-1 0 1,1 0-1,-1-1 1,1 1-1,0-2 0,3-7 28,-1 0 0,1 0 0,-2-1 0,1 1 0,-1-1 0,-1 0 0,0 1-1,-1-1 1,-1-19 0,1 10-45,-2 7-50,-2 15-50,-1 19-42,4-17 127,1 0-1,0 0 0,0-1 1,0 1-1,1 0 0,0 0 1,-1 0-1,1 0 0,1-1 1,-1 1-1,0 0 0,1-1 1,0 1-1,0-1 0,0 0 1,0 1-1,0-1 0,1 0 1,0 0-1,-1-1 0,1 1 1,0 0-1,0-1 0,0 0 1,1 0-1,-1 0 0,1 0 1,-1 0-1,1-1 0,-1 1 1,1-1-1,0 0 0,0 0 1,-1-1-1,1 1 0,0-1 1,0 0-1,0 0 0,0 0 1,0 0-1,0 0 0,0-1 1,4-1-1,-4 0 7,1 0 0,-1 0 0,-1 0 0,1-1 0,0 1 0,0-1-1,-1 0 1,0 0 0,1 0 0,-1-1 0,4-5 0,27-42 97,-25 36-282,-9 15 167,0 0 1,0 0 0,1 0 0,-1 0-1,0 0 1,0 0 0,0 0-1,0 0 1,0 0 0,0 0 0,0 0-1,0 0 1,0 0 0,0 0-1,0 0 1,0 0 0,0 0 0,0 0-1,0 1 1,0-1 0,1 0-1,-1 0 1,0 0 0,0 0 0,0 0-1,0 0 1,0 0 0,0 0-1,0 0 1,0 0 0,0 0 0,0 0-1,0 0 1,1-1 0,-1 1-1,0 0 1,0 0 0,0 0 0,0 0-1,0 0 1,0 0 0,0 0 0,0 0-1,0 0 1,0 0 0,0 0-1,0 0 1,0 0 0,-2 31 175,1-17-133,0 0 0,0 0 0,2 1 0,2 19 0,-3-33-46,0 0 0,0 0 0,1 0 0,-1 0 0,0 0 0,1-1 0,-1 1 0,0 0 0,1 0-1,-1 0 1,1-1 0,-1 1 0,1 0 0,-1 0 0,1-1 0,0 1 0,-1 0 0,1-1 0,0 1 0,-1-1 0,1 1 0,0-1 0,0 1 0,0-1 0,0 0 0,-1 1 0,1-1 0,0 0 0,0 0 0,0 1 0,0-1 0,0 0 0,0 0 0,0 0 0,0 0 0,-1 0 0,1 0 0,0-1 0,2 1 0,-1-1-217,0 1 0,0-1 0,0 0 0,0 0 0,0 0 0,0 0 0,0-1 0,-1 1 0,1 0 0,0-1 0,-1 1 0,1-1-1,-1 0 1,1 0 0,1-2 0,0-3-1618,1-1 0,-1 0 0,0 0 0,3-14 0,0-9-5594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3.769"/>
    </inkml:context>
    <inkml:brush xml:id="br0">
      <inkml:brushProperty name="width" value="0.025" units="cm"/>
      <inkml:brushProperty name="height" value="0.025" units="cm"/>
    </inkml:brush>
  </inkml:definitions>
  <inkml:trace contextRef="#ctx0" brushRef="#br0">0 1 10602,'0'0'7805,"3"8"-7827,0-1-147,0-1 0,0 1 0,1-1 0,0 0 0,0 0 0,0-1 0,9 11 0,-6-10-554,0 0 1,0 0 0,0-1-1,0 0 1,1 0-1,0-1 1,10 5-1,37 5-2412,-36-12 6249,0-1 6068,-33 31-6603,13-28-2313,-1 1-103,0 0-1,0 0 0,1 1 1,-1-1-1,1 0 1,1 1-1,-1-1 0,1 1 1,0-1-1,0 1 0,1 6 1,0-11-141,-1 0 0,1 0 0,0 0-1,-1-1 1,1 1 0,0 0 0,0-1 0,0 1 0,0 0 0,0-1 0,0 1 0,0-1 0,-1 0-1,1 1 1,1-1 0,-1 0 0,0 0 0,0 1 0,0-1 0,0 0 0,0 0 0,0 0 0,0 0-1,0 0 1,0-1 0,0 1 0,0 0 0,2-1 0,32-9 192,-18 0-399,0 0-1,0-2 1,21-18 0,21-15 88,-58 45 202,-1 0 1,1 0 0,-1 0 0,1 0 0,0 0 0,-1 0 0,1 0-1,0 0 1,-1 0 0,1 0 0,0 1 0,-1-1 0,1 0 0,-1 0 0,1 1-1,-1-1 1,1 0 0,-1 1 0,1-1 0,0 0 0,-1 1 0,0-1 0,1 1-1,-1-1 1,1 1 0,-1-1 0,0 1 0,1-1 0,-1 1 0,0-1-1,1 1 1,-1 1 0,1-1-153,0 0-1,0 0 0,0 1 1,0-1-1,0 0 1,0 0-1,0 0 0,0 0 1,0 0-1,0 0 1,1 0-1,-1-1 0,0 1 1,1 0-1,-1-1 0,1 1 1,-1-1-1,3 1 1,6-1-3397,-2 0-4008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169"/>
    </inkml:context>
    <inkml:brush xml:id="br0">
      <inkml:brushProperty name="width" value="0.025" units="cm"/>
      <inkml:brushProperty name="height" value="0.025" units="cm"/>
    </inkml:brush>
  </inkml:definitions>
  <inkml:trace contextRef="#ctx0" brushRef="#br0">153 140 17777,'0'0'5562,"-11"-2"-3779,7 2-1763,0-1-1,1 0 1,-1 1-1,0-1 1,0 1 0,0 0-1,0 0 1,1 1-1,-1-1 1,0 1-1,0 0 1,0 0-1,1 0 1,-1 0-1,1 1 1,-1 0-1,1-1 1,-1 1-1,1 1 1,0-1-1,0 0 1,0 1-1,0-1 1,1 1-1,-1 0 1,1 0-1,-1 0 1,-3 7-1,1-2-88,0 0 0,0 0-1,1 1 1,0 0-1,1 0 1,0 0 0,0 0-1,1 0 1,0 1-1,0-1 1,1 11 0,1-19 32,-1-1 0,1 1 0,0-1 1,0 1-1,0 0 0,0-1 0,0 1 1,1-1-1,-1 1 0,0 0 1,0-1-1,0 1 0,0-1 0,1 1 1,-1-1-1,0 1 0,0-1 1,1 1-1,-1-1 0,0 1 0,1-1 1,-1 1-1,1-1 0,-1 0 1,0 1-1,1-1 0,-1 0 0,1 1 1,-1-1-1,1 0 0,0 1 1,-1-1-1,1 0 0,-1 0 0,1 0 1,24-6-559,18-26 285,-12-12 250,-27 36 71,0 1 0,1 0 0,0 0 0,1 0 0,-1 1-1,8-7 1,-12 13-11,-1 0 0,0-1 0,1 1 0,-1 0 0,1 0 0,-1 0 0,1 0 0,-1 0 0,1-1 0,-1 1 0,1 0 0,-1 0 0,1 0 0,-1 0 0,1 1 0,-1-1 0,1 0 0,-1 0 0,1 0 0,-1 0 0,0 0 0,1 1 0,-1-1 0,1 0 0,-1 0 0,1 1 0,-1-1 0,0 0 0,1 0 0,-1 1 0,0-1 0,1 1 0,-1-1 0,0 0 0,1 1 0,-1-1 0,0 1 0,0-1 0,0 0 0,1 1 0,-1-1 0,0 1 0,0-1 0,0 1 0,0-1 0,0 1 0,0-1 0,0 1 0,7 29 22,-7-28-6,5 27 51,14 124 845,-18-136-519,-1 1 0,0-1 1,-2 1-1,0-1 0,0 0 0,-9 27 0,11-42-345,0 0 1,0-1-1,-1 1 0,1-1 0,-1 1 0,1-1 0,-1 0 0,1 1 1,-1-1-1,0 1 0,0-1 0,0 0 0,0 0 0,0 1 0,0-1 1,0 0-1,0 0 0,0 0 0,0 0 0,-1 0 0,1 0 0,0-1 1,-1 1-1,-2 1 0,3-3-56,0 0 0,0 0 0,0 0-1,0 0 1,0 0 0,0 0 0,0-1 0,0 1 0,1 0 0,-1 0 0,0-1 0,1 1 0,-1 0-1,1-1 1,-1 1 0,1-1 0,0 1 0,0 0 0,0-1 0,-1 1 0,1-1 0,1 1 0,-1-1-1,0 1 1,0-2 0,0-14-134,0 1 0,1 0 0,0 0 0,1 0 0,1 0 0,1 0 0,0 0 0,1 1 0,1 0 0,0 0 0,1 0 0,1 1 0,0 0 0,17-23 0,43-42 222,-50 61-51,0-2 0,-2 0 0,0 0 0,24-44-1,-38 61-14,-1 0-1,0-1 0,1 1 0,-1 0 1,0 0-1,-1-1 0,1 1 0,0 0 0,-1-1 1,0 1-1,0 0 0,0-1 0,0 1 1,-1-5-1,0 7-5,0-1-1,1 1 1,-1 0 0,0 0 0,0 0-1,0 0 1,0 0 0,0 0 0,0 0-1,0 0 1,-1 0 0,1 1 0,0-1-1,0 0 1,-1 1 0,1-1 0,0 1-1,-1-1 1,1 1 0,0 0 0,-1-1-1,1 1 1,-1 0 0,1 0 0,0 0-1,-1 0 1,1 0 0,-1 0 0,1 1-1,-1-1 1,1 0 0,0 1 0,-1-1 0,-1 2-1,-1-1-7,0 1 0,1 0 0,-1-1 0,1 1-1,-1 0 1,1 1 0,0-1 0,0 1 0,0-1 0,0 1-1,0 0 1,1 0 0,-1 0 0,1 1 0,0-1 0,0 1-1,0-1 1,0 1 0,1-1 0,-1 1 0,1 0 0,0 0-1,0 0 1,0 5 0,-2 8 7,0 0 1,2 0-1,0 0 0,2 20 0,-1-34 0,0-1 1,0 0-1,0 0 0,0 0 0,1 0 0,-1 0 0,1 0 0,-1 0 0,1 0 0,0 0 1,0 0-1,0 0 0,0 0 0,0-1 0,0 1 0,0 0 0,0-1 0,1 1 0,-1 0 1,1-1-1,-1 0 0,1 1 0,0-1 0,-1 0 0,1 0 0,0 0 0,0 0 0,0 0 1,0 0-1,0-1 0,0 1 0,0-1 0,0 1 0,0-1 0,0 0 0,0 0 1,0 0-1,0 0 0,1 0 0,-1 0 0,0-1 0,0 1 0,0 0 0,0-1 0,2-1 1,6 0 74,-1-1 1,1-1-1,0 0 1,-1 0-1,0-1 1,0 0-1,15-12 1,3-7 120,31-38-1,5-4 242,-63 65-442,0 1 0,0 0 0,1-1 0,-1 1 0,0 0 1,0-1-1,1 1 0,-1 0 0,0 0 0,1-1 0,-1 1 0,1 0 1,-1 0-1,0 0 0,1 0 0,-1-1 0,0 1 0,1 0 0,-1 0 1,1 0-1,-1 0 0,1 0 0,-1 0 0,0 0 0,1 0 0,-1 0 1,1 0-1,-1 0 0,0 0 0,1 1 0,-1-1 0,1 0 0,-1 0 1,0 0-1,1 0 0,-1 1 0,0-1 0,1 0 0,-1 0 0,0 1 1,1-1-1,-1 0 0,0 1 0,0-1 0,1 0 0,-1 1 0,0-1 1,0 0-1,0 1 0,1-1 0,-1 1 0,0-1 0,0 0 0,0 1 1,0-1-1,0 1 0,0-1 0,0 0 0,0 1 0,0-1 0,0 1 1,0-1-1,0 1 0,3 45 88,0-9 94,-3-36-172,1 0 1,-1 0-1,1-1 1,0 1-1,-1 0 1,1-1 0,0 1-1,-1-1 1,1 1-1,0-1 1,-1 1-1,1-1 1,0 1-1,0-1 1,0 0 0,0 1-1,-1-1 1,1 0-1,0 0 1,0 0-1,0 0 1,0 0-1,0 0 1,0 0 0,0 0-1,-1 0 1,1 0-1,0 0 1,0 0-1,0-1 1,0 1-1,0 0 1,-1-1-1,1 1 1,0 0 0,0-1-1,-1 1 1,1-1-1,0 1 1,0-1-1,-1 0 1,2-1-1,33-27 487,-34 28-491,4-3-9,-2 0-8,0 0-1,1 0 1,0 0 0,0 1 0,0 0-1,0 0 1,0 0 0,1 0 0,-1 1-1,1 0 1,0 0 0,0 0-1,0 0 1,0 1 0,6-2 0,-10 4 2,0-1 1,0 1 0,0 0-1,0-1 1,0 1-1,0 0 1,-1-1 0,1 1-1,0 0 1,0 0 0,-1 0-1,1 0 1,-1 0 0,1-1-1,-1 1 1,1 0 0,-1 0-1,1 1 1,-1-1 0,0 0-1,1 0 1,-1 0 0,0 0-1,0 0 1,0 0 0,0 2-1,0-2 8,0 0-1,0 1 1,0-1 0,0 0-1,1 1 1,-1-1 0,0 1-1,1-1 1,-1 0-1,1 0 1,-1 1 0,1-1-1,0 0 1,0 0-1,-1 0 1,1 0 0,0 1-1,0-1 1,0-1-1,0 1 1,0 0 0,0 0-1,0 0 1,1 0 0,-1-1-1,2 2 1,0-3 11,0 0 0,0 0 0,0 0 0,0 0 0,0 0 0,0-1 0,0 1 0,0-1 0,-1 0 0,1 0 0,-1 0 0,1 0 0,-1 0 0,0 0 0,0-1 0,0 1 0,0-1 0,0 0 0,0 0 0,-1 1 0,3-7 0,-2 5-61,0 0-1,0 0 0,1 1 1,0-1-1,-1 0 1,1 1-1,1 0 0,-1 0 1,0 0-1,1 0 0,7-5 1,-11 8 8,1 0 0,-1 0 0,0 0 0,1 0 1,-1 0-1,1-1 0,-1 1 0,1 0 0,-1 0 0,0 0 0,1 0 1,-1 0-1,1 0 0,-1 0 0,0 1 0,1-1 0,-1 0 1,1 0-1,-1 0 0,0 0 0,1 0 0,-1 1 0,0-1 1,1 0-1,-1 0 0,0 1 0,1-1 0,-1 0 0,0 0 0,1 1 1,-1-1-1,0 0 0,0 1 0,1-1 0,-1 0 0,0 1 1,0-1-1,0 1 0,0-1 0,0 0 0,1 1 0,-1-1 0,0 1 1,2 25 39,0-3-3340,-2-23 3094,0 0 1,0 1-1,0-1 0,0 0 0,0 1 0,0-1 0,0 0 1,0 0-1,0 1 0,0-1 0,0 0 0,0 1 0,1-1 1,-1 0-1,0 0 0,0 1 0,0-1 0,1 0 0,-1 0 1,0 0-1,0 1 0,1-1 0,-1 0 0,0 0 0,0 0 1,1 0-1,-1 0 0,0 1 0,0-1 0,1 0 0,-1 0 1,0 0-1,1 0 0,-1 0 0,0 0 0,1 0 0,-1 0 1,0 0-1,1 0 0,-1 0 0,0 0 0,0 0 0,1-1 1,6-2-7901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496"/>
    </inkml:context>
    <inkml:brush xml:id="br0">
      <inkml:brushProperty name="width" value="0.025" units="cm"/>
      <inkml:brushProperty name="height" value="0.025" units="cm"/>
    </inkml:brush>
  </inkml:definitions>
  <inkml:trace contextRef="#ctx0" brushRef="#br0">52 73 12524,'0'0'9064,"9"-1"-8391,26-3-6,-34 3-627,0 1 1,0-1-1,1 1 0,-1-1 0,0 1 0,0-1 0,0 1 0,0-1 1,0 0-1,-1 1 0,1-1 0,0 0 0,0 0 0,0 0 0,-1 0 0,1 0 1,0 0-1,-1 0 0,1 0 0,-1 0 0,1 0 0,-1 0 0,0 0 1,1 0-1,-1 0 0,0-1 0,0 1 0,0 0 0,0 0 0,0 0 0,0 0 1,0-1-1,0 1 0,-1-2 0,1 1-25,0 0 1,0 1-1,-1-1 1,1 0-1,-1 1 1,1-1-1,-1 0 1,0 1-1,0-1 1,1 1-1,-1-1 1,0 1-1,-1-1 1,1 1-1,0 0 1,0-1-1,0 1 1,-1 0-1,1 0 1,-2-1-1,0 1-34,1 1-1,-1-1 1,0 1 0,1 0-1,-1 0 1,1 0 0,-1 0-1,0 1 1,1-1 0,-1 1-1,1-1 1,-1 1-1,1 0 1,-1 0 0,1 0-1,0 0 1,-1 0 0,1 1-1,0-1 1,0 1 0,0-1-1,0 1 1,0 0 0,0 0-1,1 0 1,-1 0 0,0 0-1,1 0 1,0 0 0,-1 1-1,1-1 1,-1 5 0,-3 3-25,1 0 0,1 0 0,0 0 0,0 1 1,1-1-1,-2 20 0,4-29-11,0 0-1,0 0 1,0-1 0,0 1-1,0 0 1,0 0 0,1 0-1,-1 0 1,0-1 0,0 1-1,1 0 1,-1 0-1,0 0 1,1-1 0,-1 1-1,1 0 1,-1-1 0,1 1-1,-1 0 1,1-1 0,-1 1-1,1 0 1,0-1-1,-1 1 1,1-1 0,0 1-1,0-1 1,-1 0 0,1 1-1,0-1 1,0 0 0,0 0-1,-1 1 1,1-1-1,1 0 1,33-3-4833,-7-10-1598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5.825"/>
    </inkml:context>
    <inkml:brush xml:id="br0">
      <inkml:brushProperty name="width" value="0.025" units="cm"/>
      <inkml:brushProperty name="height" value="0.025" units="cm"/>
    </inkml:brush>
  </inkml:definitions>
  <inkml:trace contextRef="#ctx0" brushRef="#br0">160 1 15631,'-10'4'2397,"-9"3"-1336,1 1 0,-25 16 1,37-20-817,0-1 1,0 1 0,1 0 0,0 0 0,0 1-1,0 0 1,0-1 0,1 2 0,0-1-1,0 0 1,0 1 0,1 0 0,-4 7 0,7-12-240,0-1 0,0 0 1,0 1-1,0-1 0,0 1 1,0-1-1,0 1 1,0-1-1,0 1 0,0-1 1,0 0-1,0 1 0,0-1 1,0 1-1,1-1 0,-1 1 1,0-1-1,0 0 0,1 1 1,-1-1-1,0 0 1,0 1-1,1-1 0,-1 0 1,0 1-1,1-1 0,-1 0 1,0 1-1,1-1 0,-1 0 1,1 0-1,-1 0 1,0 1-1,1-1 0,0 0 1,25 5 5,33-7-388,-56 2 329,74-9-882,37-2-2007,-125 29 4297,-2-6-677,-1 0 0,0-2 0,-16 10 0,25-17-875,-1 0 0,1 0 0,0 0 0,-1 0-1,0-1 1,0 0 0,1-1 0,-1 1 0,0-1 0,-1 0 0,1 0 0,-8-1-1,11-16-5892,3 14 5052,1-16-4749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6.184"/>
    </inkml:context>
    <inkml:brush xml:id="br0">
      <inkml:brushProperty name="width" value="0.025" units="cm"/>
      <inkml:brushProperty name="height" value="0.025" units="cm"/>
    </inkml:brush>
  </inkml:definitions>
  <inkml:trace contextRef="#ctx0" brushRef="#br0">115 6 4740,'0'0'17815,"-10"-2"-16694,8 2-1134,-7-1 196,1-1 0,-1 2 0,0-1 0,-16 3 0,23-2-158,0 0 1,0 0-1,0 1 0,1-1 0,-1 0 0,0 1 0,0 0 0,0-1 1,1 1-1,-1 0 0,0 0 0,1 0 0,-1 0 0,1 0 1,-1 0-1,1 1 0,0-1 0,-1 0 0,1 1 0,0-1 1,0 1-1,0 0 0,0-1 0,0 1 0,0 0 0,1-1 1,-1 1-1,0 0 0,1 0 0,-1 0 0,1-1 0,0 1 0,0 0 1,0 2-1,0-3-36,1 1 1,-1-1 0,1 0-1,0 0 1,0 0 0,0 0-1,-1 0 1,1 0-1,0 0 1,0 0 0,0 0-1,1-1 1,-1 1 0,0 0-1,0-1 1,0 1-1,0-1 1,1 1 0,-1-1-1,0 1 1,0-1 0,1 0-1,-1 0 1,0 0-1,1 0 1,1 0 0,45 5-663,-40-5 499,15 1-114,-17-2 222,0 1-1,1 0 1,-1 1-1,0-1 1,1 1-1,-1 0 1,0 1-1,0-1 1,1 1-1,9 5 1,-15-6 66,0 0-1,-1 0 1,1-1 0,-1 1 0,1 0 0,0 0 0,-1 0 0,0 0 0,1 0 0,-1 0-1,1 0 1,-1 0 0,0 0 0,0 0 0,0 0 0,0 0 0,0 0 0,0 0-1,0 0 1,0 0 0,0 0 0,0 0 0,0 0 0,0 0 0,-1 0 0,1 0 0,-1 0-1,1 0 1,0 0 0,-1-1 0,1 1 0,-1 0 0,0 0 0,1 0 0,-1-1-1,0 1 1,1 0 0,-1 0 0,-1 0 0,-31 27 587,29-26-565,-2 3 4,-1-1 0,0 1 0,0-1 1,-1-1-1,1 1 0,-1-1 0,0-1 0,0 1 0,0-1 0,-10 1 0,18-3-276,-1-1-1,0 1 0,0 0 1,1 0-1,-1-1 1,0 1-1,1 0 0,-1-1 1,0 1-1,1-1 1,-1 1-1,1 0 1,-1-1-1,0 0 0,1 1 1,0-1-1,-1 1 1,1-1-1,-1 0 0,1 1 1,0-1-1,-1 0 1,1 1-1,0-1 0,-1 0 1,1 1-1,0-1 1,0 0-1,0 0 0,0 1 1,0-1-1,0 0 1,0 0-1,0 1 0,0-1 1,0 0-1,0 0 1,1 1-1,-1-1 0,0 0 1,0-5-2480,0-13-8470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6.526"/>
    </inkml:context>
    <inkml:brush xml:id="br0">
      <inkml:brushProperty name="width" value="0.025" units="cm"/>
      <inkml:brushProperty name="height" value="0.025" units="cm"/>
    </inkml:brush>
  </inkml:definitions>
  <inkml:trace contextRef="#ctx0" brushRef="#br0">1 115 7944,'0'0'10046,"10"-4"-7467,-5 2-2490,6-2 622,-1 0 0,0 0 1,-1-1-1,12-7 0,-18 10-609,0 0 1,-1 0-1,1 0 0,-1-1 0,1 1 0,-1-1 1,0 1-1,0-1 0,0 0 0,0 0 1,0 0-1,-1 0 0,0 0 0,1 0 1,-1 0-1,0 0 0,0-1 0,-1 1 0,1 0 1,0-6-1,-1 8-103,0 1 0,0-1 0,0 0 0,0 1 0,-1-1 0,1 1 0,0-1 0,0 1 0,0-1 0,0 0 0,-1 1 0,1-1 0,0 1 0,0-1 0,-1 1 0,1-1 0,-1 1-1,1-1 1,0 1 0,-1-1 0,1 1 0,-1 0 0,1-1 0,-1 1 0,1 0 0,-1-1 0,1 1 0,-1 0 0,1 0 0,-1-1 0,0 1 0,1 0 0,-1 0 0,1 0 0,-1 0 0,0 0 0,1 0 0,-1 0 0,1 0 0,-1 0 0,0 0 0,1 0 0,-1 0 0,1 0 0,-1 0 0,0 1 0,1-1 0,-1 0 0,1 0 0,-1 1 0,1-1 0,-1 0 0,1 1 0,-1-1 0,0 1 0,-1 0-11,-1 1 0,0-1 0,1 1 0,-1 0 1,1 0-1,0 0 0,-1 0 0,1 0 1,0 0-1,-3 5 0,3-3 18,0-1 1,1 0-1,0 1 1,-1-1-1,1 1 0,1-1 1,-1 1-1,0-1 1,1 1-1,0 0 0,0-1 1,0 1-1,0 0 1,0-1-1,1 1 0,0-1 1,1 6-1,-1-8 8,0 1 0,0 0 0,1 0 0,-1-1-1,1 1 1,-1-1 0,1 1 0,0-1 0,-1 0 0,1 1 0,0-1-1,0 0 1,0 0 0,0-1 0,0 1 0,0 0 0,0 0 0,0-1-1,0 0 1,0 1 0,0-1 0,1 0 0,-1 0 0,0 0 0,0 0-1,0 0 1,0-1 0,0 1 0,1-1 0,1 0 0,2-1 9,0 0 1,0 0-1,-1-1 1,1 0-1,-1 0 0,1-1 1,-1 0-1,0 1 1,0-2-1,-1 1 1,1 0-1,-1-1 1,0 0-1,4-6 1,-2 3-21,0 1 1,0 1 0,1-1-1,0 1 1,11-8-1,-17 63-318,-2-6-4601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7.866"/>
    </inkml:context>
    <inkml:brush xml:id="br0">
      <inkml:brushProperty name="width" value="0.025" units="cm"/>
      <inkml:brushProperty name="height" value="0.025" units="cm"/>
    </inkml:brush>
  </inkml:definitions>
  <inkml:trace contextRef="#ctx0" brushRef="#br0">5 256 18033,'0'0'6032,"-1"10"-5898,-2 63 228,3-66-238,1 0 1,0 0-1,0 0 0,0 0 1,1-1-1,0 1 0,0 0 1,1-1-1,0 0 0,4 8 1,-6-12-95,0-1 0,0 0 0,0 1 0,1-1 0,-1 0 0,0 0 0,1 0 0,-1 0 0,0 0 0,1 0 0,-1 0 0,1 0 0,0-1 0,-1 1 0,1-1 0,0 1 0,-1-1 0,1 0 0,0 1 0,-1-1 0,1 0 0,0 0 0,0 0 0,-1 0 0,1-1 0,0 1 0,-1 0 0,1-1 0,0 1 0,-1-1 0,1 1 0,0-1 0,-1 0 0,1 0 0,-1 0 0,1 0 0,-1 0 0,0 0 0,1 0 0,-1 0 0,1-2 0,8-6 61,-2 0-1,1 0 1,-1 0 0,8-14-1,-3 5-90,-2 0 0,0-1 0,-1 0 0,-1-1 0,-1 0 0,-1 0 0,0-1 0,4-30 0,-14 82-315,0-6 366,0 0 0,2 0-1,3 37 1,-2-60-31,0 0-1,0 0 1,1 0 0,-1 0 0,0 0-1,1 0 1,-1 0 0,1 0-1,0 0 1,0-1 0,0 1 0,0 0-1,0 0 1,0-1 0,0 1 0,0 0-1,1-1 1,-1 0 0,0 1-1,1-1 1,0 0 0,-1 1 0,1-1-1,0 0 1,-1 0 0,1 0-1,0-1 1,0 1 0,0 0 0,0-1-1,0 1 1,0-1 0,0 0-1,0 1 1,0-1 0,0 0 0,0 0-1,2-1 1,-1 1 14,1-1 0,0 0 0,-1 0 1,1-1-1,-1 1 0,1-1 0,-1 0 0,0 0 0,0 0 1,0 0-1,0 0 0,0-1 0,0 1 0,0-1 0,-1 0 0,0 0 1,1 0-1,-1 0 0,3-6 0,0-3 47,-1 0 0,-1 0 0,1 0 0,-2 0 0,0-1 0,0 1 0,-1-15 0,-1 22-64,1-1 1,-1 1 0,-1-1 0,1 1 0,-1-1 0,0 1 0,0 0 0,0-1 0,-1 1 0,0 0-1,0 0 1,0 0 0,-1 0 0,1 0 0,-1 1 0,-1-1 0,1 1 0,-6-7 0,8 11-24,1-1 0,-1 1 0,0-1 0,1 1 0,-1-1 0,0 1 0,0-1 0,1 1-1,-1 0 1,0-1 0,0 1 0,0 0 0,0 0 0,1 0 0,-1 0 0,0-1 0,0 1 0,0 0 0,0 0 0,0 1 0,1-1 0,-1 0 0,0 0 0,0 0 0,0 0 0,0 1 0,1-1 0,-1 0 0,0 1 0,0-1 0,1 1 0,-1-1 0,0 1 0,0-1 0,1 1 0,-1 0 0,1-1 0,-1 2 0,-1 0 1,1 0 0,0 0 0,0 0 0,-1 0 0,2 0 0,-1 0 0,0 1 0,0-1 0,1 0 1,-1 1-1,1-1 0,0 4 0,1-6 7,0 0-1,0 0 1,0 0 0,0 0 0,0 0-1,0 0 1,0 0 0,0-1 0,0 1 0,0 0-1,0-1 1,-1 1 0,1-1 0,0 1-1,0-1 1,0 1 0,0-1 0,-1 0 0,1 1-1,1-2 1,13-13-384,-14 27 94,1 29 237,-1-38 55,0 1 0,0-1 0,0 0-1,0 0 1,1 0 0,0 1 0,-1-2-1,1 1 1,0 0 0,1 0 0,-1-1-1,0 1 1,1-1 0,-1 1 0,1-1-1,0 0 1,0 0 0,5 2 0,-5-3 8,-1 0 1,0-1-1,1 1 1,-1-1-1,1 0 1,-1 1 0,1-1-1,-1-1 1,1 1-1,-1 0 1,1 0 0,-1-1-1,1 0 1,-1 1-1,0-1 1,1 0 0,-1 0-1,0 0 1,0-1-1,1 1 1,-1 0 0,0-1-1,0 1 1,-1-1-1,1 0 1,3-3-1,3-4 4,0 1 1,-1-2-1,0 1 0,-1 0 0,0-1 0,0-1 0,-1 1 0,7-20 0,-11 25 5,-13 41-220,3-10 206,7-22 7,1 1 0,1 0 0,-1 0 0,1 0 0,0 0 0,1 9 0,-1-14-9,0 1 0,0-1 1,0 1-1,0-1 0,0 0 1,0 1-1,0-1 0,0 0 1,0 1-1,1-1 1,-1 0-1,0 1 0,0-1 1,0 0-1,1 1 0,-1-1 1,0 0-1,0 0 0,1 1 1,-1-1-1,0 0 0,1 0 1,-1 1-1,0-1 0,1 0 1,-1 0-1,0 0 0,1 0 1,-1 0-1,0 1 1,1-1-1,0 0 0,19-14 132,64-87-62,-83 105-58,0 1 0,0-1 0,0 1 0,0-1 1,-1 1-1,1 0 0,-1 0 0,-1 4 0,-8 127-208,2-69 131,23-99 183,13-43 0,-21 47-59,-3-1 0,0 0 0,-2-1 0,0-35 0,33 63-2535,-35-1 944,-1 0 0,1-1 0,-1 1 1,0-1-1,0 1 0,-1-1 0,1 1 0,-2-6 1,-5-13-11532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213"/>
    </inkml:context>
    <inkml:brush xml:id="br0">
      <inkml:brushProperty name="width" value="0.025" units="cm"/>
      <inkml:brushProperty name="height" value="0.025" units="cm"/>
    </inkml:brush>
  </inkml:definitions>
  <inkml:trace contextRef="#ctx0" brushRef="#br0">2 1 13196,'-2'1'3204,"2"0"-898,2 3-1377,11 0-577,8 1-256,4 3-256,2 0-1442,3 2-2209,0 1-1474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078"/>
    </inkml:context>
    <inkml:brush xml:id="br0">
      <inkml:brushProperty name="width" value="0.025" units="cm"/>
      <inkml:brushProperty name="height" value="0.025" units="cm"/>
    </inkml:brush>
  </inkml:definitions>
  <inkml:trace contextRef="#ctx0" brushRef="#br0">119 0 15439,'0'0'2930,"-7"9"-111,0 1-2266,0-3-30,1 0-1,0 1 1,0 0-1,1 0 0,0 1 1,0-1-1,1 1 0,1 0 1,-1 0-1,-2 14 0,8-22-535,1 0 0,0 0 1,0 0-1,-1-1 0,1 1 0,0-1 0,0 0 0,0 1 0,0-1 0,0-1 0,5 0 0,-3 1-237,5 1-279,0-1 1,0 1-1,0 1 0,0 0 1,0 1-1,-1 0 1,1 0-1,-1 1 1,1 0-1,-1 0 1,15 11-1,-22-13 584,1 0-1,0 0 1,0 1-1,-1-1 1,0 1-1,1-1 1,-1 1-1,0 0 1,0 0-1,-1 0 1,1 0-1,0 0 1,-1 0-1,0 0 1,0 0-1,0 1 1,0-1-1,0 0 1,-1 1 0,1-1-1,-1 1 1,0-1-1,0 1 1,-1-1-1,1 1 1,0-1-1,-1 0 1,0 1-1,0-1 1,0 0-1,0 1 1,-1-1-1,1 0 1,-1 0-1,0 0 1,0 0-1,-4 4 1,-3 6 728,-1-1 1,0 1-1,-1-2 1,-1 0-1,-12 10 0,18-16-609,0-1 0,-1 1 0,1-2 0,-1 1 0,1-1 0,-1 0 0,0 0 0,0 0 0,-1-1-1,1-1 1,0 1 0,-14 0 0,19-2-271,0-1 1,0 1-1,0-1 0,0 1 1,0-1-1,0 0 0,0 0 0,0 0 1,0 0-1,0 0 0,0 0 1,0-1-1,0 1 0,1-1 0,-1 1 1,1-1-1,-1 0 0,1 1 1,0-1-1,0 0 0,-1 0 0,1 0 1,0 0-1,1 0 0,-1 0 0,0 0 1,0-4-1,-3-8-2621,1 1-1,1-1 1,-1-15 0,2 24 1357,-2-35-13277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567"/>
    </inkml:context>
    <inkml:brush xml:id="br0">
      <inkml:brushProperty name="width" value="0.025" units="cm"/>
      <inkml:brushProperty name="height" value="0.025" units="cm"/>
    </inkml:brush>
  </inkml:definitions>
  <inkml:trace contextRef="#ctx0" brushRef="#br0">109 459 8840,'0'0'15204,"-11"-2"-14825,9 1-323,-1 0-1,1 0 1,-1 1-1,0-1 1,1 1 0,-1 0-1,0-1 1,0 2-1,1-1 1,-1 0-1,0 0 1,1 1 0,-1-1-1,0 1 1,1 0-1,-1 0 1,1 0-1,-1 0 1,1 0 0,0 1-1,-1-1 1,1 1-1,0 0 1,0-1-1,0 1 1,0 0 0,0 0-1,1 0 1,-1 0-1,0 1 1,1-1-1,0 0 1,-1 1 0,1-1-1,0 1 1,0-1-1,1 1 1,-2 2-1,-1 3 232,0-1-1,1 1 0,0 0 1,0 0-1,1 0 0,0 0 0,0 15 1,1-22-278,0 0-1,1 0 1,-1 0 0,0 0 0,1-1 0,-1 1 0,0 0 0,1 0-1,-1 0 1,1-1 0,-1 1 0,1 0 0,0 0 0,-1-1 0,1 1 0,0 0-1,0-1 1,-1 1 0,1-1 0,0 1 0,0-1 0,0 0 0,-1 1 0,1-1-1,0 0 1,0 1 0,0-1 0,0 0 0,0 0 0,0 0 0,0 0-1,0 0 1,0 0 0,0 0 0,0 0 0,-1 0 0,1 0 0,2-1 0,1 0 19,0 1 1,0-1 0,1 0 0,-1-1 0,0 1 0,0-1-1,6-3 1,2-4-4,-1 0 0,0 0-1,0-1 1,-1-1 0,-1 0 0,0 0-1,0-1 1,-1 0 0,-1-1 0,0 0-1,6-15 1,-5 9 55,-1-1-1,-1 1 1,0-1 0,-2-1-1,0 1 1,-1-1 0,0-24-1,-6 33-134,-3 16-90,-6 17 9,-2 14 153,-15 59 1,25-78-163,1 0-1,1 0 1,1 0 0,0 0-1,1 1 1,2 21 0,-2-37-4,0 1 1,1-1-1,-1 0 1,0 0-1,1 1 1,-1-1 0,1 0-1,-1 0 1,1 0-1,-1 0 1,1 0-1,0 0 1,0 0-1,0 0 1,-1 0-1,1 0 1,0 0-1,0 0 1,0-1-1,0 1 1,0 0 0,1-1-1,-1 1 1,0-1-1,0 1 1,0-1-1,0 0 1,1 1-1,0-1 1,1 1-392,-1-1 0,1 0 0,-1 0 1,1-1-1,-1 1 0,1 0 0,-1-1 1,1 1-1,-1-1 0,0 0 0,1 0 1,-1 0-1,0 0 0,4-2 0,18-19-7526</inkml:trace>
  <inkml:trace contextRef="#ctx0" brushRef="#br0" timeOffset="1">354 49 13261,'0'0'11082,"0"-49"-7943,0 57-3139,0 13 0,-1 7 0,1 5 0,-2 4 32,1 3-673,1-2-1409,-2 0-2498,2-2-5061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8.896"/>
    </inkml:context>
    <inkml:brush xml:id="br0">
      <inkml:brushProperty name="width" value="0.025" units="cm"/>
      <inkml:brushProperty name="height" value="0.025" units="cm"/>
    </inkml:brush>
  </inkml:definitions>
  <inkml:trace contextRef="#ctx0" brushRef="#br0">0 66 20820,'0'0'8231,"9"-66"-27321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2:59.243"/>
    </inkml:context>
    <inkml:brush xml:id="br0">
      <inkml:brushProperty name="width" value="0.025" units="cm"/>
      <inkml:brushProperty name="height" value="0.025" units="cm"/>
    </inkml:brush>
  </inkml:definitions>
  <inkml:trace contextRef="#ctx0" brushRef="#br0">0 478 19026,'0'0'5125,"54"24"-4420,-2-24 223,18-15 418,19-13-449,17-10-481,16-9-288,13-7-96,4-3 0,-3 0-32,-14 7-256,-20 5-1089,-24 9-1026,-29 7-1280,-25 5-1730,-22 3-8200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3:00.034"/>
    </inkml:context>
    <inkml:brush xml:id="br0">
      <inkml:brushProperty name="width" value="0.025" units="cm"/>
      <inkml:brushProperty name="height" value="0.025" units="cm"/>
    </inkml:brush>
  </inkml:definitions>
  <inkml:trace contextRef="#ctx0" brushRef="#br0">1 1717 16207,'0'0'1479,"10"3"-870,4 0-554,1-1 1,0 0 0,-1-1-1,1 0 1,0-1 0,-1-1 0,16-2-1,116-25 151,-112 21-121,1082-276 661,-7-42-635,239-67 143,-555 171 2464,540-140 580,-1268 346-3376,-19 5-1178,62-23 1,-104 32 897,-1 0 1,0 0-1,1 0 0,-1-1 1,0 1-1,0-1 0,0 0 1,0 0-1,-1 0 0,1 0 1,0 0-1,-1-1 0,1 1 1,3-6-1,0-9-5162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37.253"/>
    </inkml:context>
    <inkml:brush xml:id="br0">
      <inkml:brushProperty name="width" value="0.025" units="cm"/>
      <inkml:brushProperty name="height" value="0.025" units="cm"/>
    </inkml:brush>
  </inkml:definitions>
  <inkml:trace contextRef="#ctx0" brushRef="#br0">2288 94 4708,'0'-3'403,"0"1"1,-1 0-1,1 0 0,0 0 0,-1 0 0,1 0 0,-1 0 0,0 0 0,0 0 0,0 0 0,0 0 0,0 0 0,0 0 0,0 1 0,0-1 0,-3-2 0,1 1-171,0 1-1,-1-1 0,1 1 1,-1-1-1,1 1 1,-1 0-1,-8-2 1,-4-1-410,-2 0 0,1 2 0,-21-3 1,25 5 640,-82-9-34,-1 5-1,1 4 0,-1 4 1,1 4-1,-179 38 0,161-18-292,0 6 1,3 4-1,1 6 0,-153 82 1,183-81 395,3 4 0,-137 112 1,177-129-492,2 1 0,2 2 0,1 1 1,2 1-1,1 2 0,2 1 0,-31 62 1,50-87-36,2 0-1,0 0 1,0 0 0,1 0 0,1 1 0,1-1 0,0 1 0,0 24-1,2-32 0,1 0-1,-1 0 0,2 0 1,-1 0-1,1 0 0,0 0 1,0 0-1,1-1 0,-1 1 0,2-1 1,-1 0-1,1 0 0,0 0 1,0 0-1,1 0 0,-1-1 1,1 0-1,0 0 0,10 7 0,0-3-4,0 0-1,1-2 1,0 1-1,0-2 1,1 0-1,-1-1 1,1-1-1,0-1 0,1 0 1,-1-1-1,28 0 1,-5-3-11,0-1 1,-1-2 0,78-18-1,102-44 134,281-126-1,-304 113-84,-98 39-30,368-152 418,-21-35 1206,-418 211-1447,8-4 62,-2-1 0,34-28-1,-60 44-220,0-1 1,-1 0-1,0 0 0,0 0 1,-1 0-1,0-1 0,0 0 0,0 0 1,-1-1-1,0 1 0,0-1 1,-1 0-1,0 0 0,0 0 0,2-15 1,-5 20-22,0-1 0,-1 1 0,1 0 0,-1 0 0,1-1 0,-1 1 0,0 0 0,0 0 0,0 0 0,-1 0 0,1 0 0,-1 0 0,0 0 0,1 0 0,-1 1 0,-1-1 0,1 1 0,0-1 0,-1 1 1,1 0-1,-1 0 0,1 0 0,-1 0 0,0 1 0,0-1 0,-5-1 0,-6-4-38,0 2 1,0 0-1,-1 1 0,-25-4 1,-24 0-1094,0 4 1,-85 4 0,60 1-1606,6-1-2821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3:39.589"/>
    </inkml:context>
    <inkml:brush xml:id="br0">
      <inkml:brushProperty name="width" value="0.025" units="cm"/>
      <inkml:brushProperty name="height" value="0.025" units="cm"/>
    </inkml:brush>
  </inkml:definitions>
  <inkml:trace contextRef="#ctx0" brushRef="#br0">7031 410 2466,'14'-6'122,"172"-88"2190,-165 82-1941,-1-1 0,0-2-1,0 0 1,-2-1 0,0 0-1,23-28 1,-36 37-209,-1 1 1,0-1-1,0 1 0,0-1 0,-1 0 1,0 0-1,0-1 0,-1 1 0,2-11 1,-3 15-83,-1 0 1,0 1 0,1-1 0,-1 1 0,-1-1-1,1 0 1,0 1 0,-1-1 0,1 0-1,-1 1 1,0-1 0,1 1 0,-1-1 0,-1 1-1,1 0 1,0-1 0,0 1 0,-1 0-1,0 0 1,1 0 0,-1 0 0,0 0-1,0 0 1,0 0 0,0 1 0,0-1 0,0 1-1,-1 0 1,1-1 0,-4 0 0,-11-5 27,-1 2 0,0 0 1,0 1-1,0 0 0,-37-1 1,-99 6-108,129 0 20,-731 89 36,560-59-28,-2453 381 2522,1318-149-2256,1065-191-244,3 11 0,-478 222 1,625-245 422,-194 132 0,267-160-446,0 1 1,2 3-1,2 1 0,2 2 0,1 2 1,2 1-1,-31 50 0,50-67-37,2 0-1,1 0 1,1 1 0,1 1-1,1 0 1,1 0-1,2 1 1,1-1-1,1 1 1,-1 34-1,5-44-45,1 0-1,1-1 1,0 1-1,1-1 0,1 0 1,0 0-1,2 0 0,0-1 1,0 1-1,2-1 1,0-1-1,1 0 0,0 0 1,1 0-1,1-2 1,0 1-1,19 16 0,-2-6-62,2-2 0,0-1 0,1-1-1,1-2 1,1-1 0,0-2-1,2-1 1,-1-1 0,61 13 0,0-8 88,1-3 1,144 3 0,83-14 151,375-43 1,318-102-16,-419 30 68,-7-26 0,-5-26 0,958-405-1,-1220 421 291,350-217-1,-371 159 228,-265 176-546,-2-1 1,-1-2-1,-1-2 0,-2 0 0,45-66 1,-68 87-103,0-1 0,-1-1 0,0 1 1,-1-1-1,-1 0 0,0 0 0,2-17 1,-5 25-27,-1-1 1,0 0-1,-1 0 1,0 0 0,0 0-1,-1 0 1,0 0-1,0 0 1,-1 1 0,0-1-1,-1 0 1,1 1-1,-1-1 1,-1 1-1,-7-12 1,5 10-21,-2 0 0,1 1 0,-1 0 0,0 1 0,0 0 0,-1 0 0,0 1 0,-11-7 0,-6 0-31,1 1 0,-34-11 0,-6 3-42,0 3 0,-2 2 0,1 4 0,-89-4 0,-279 15-335,-390 98-3258,738-84 2852,-243 38-3338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09.603"/>
    </inkml:context>
    <inkml:brush xml:id="br0">
      <inkml:brushProperty name="width" value="0.025" units="cm"/>
      <inkml:brushProperty name="height" value="0.025" units="cm"/>
    </inkml:brush>
  </inkml:definitions>
  <inkml:trace contextRef="#ctx0" brushRef="#br0">6460 594 6278,'-154'-52'4749,"-352"-97"-2211,348 120-2181,-1 8 0,-318-3 0,-320 90-248,-1039 232-2309,1116-120 3164,559-123-817,3 6 0,-203 111-1,276-125-134,3 5 1,2 3-1,2 3 0,3 3 1,3 4-1,3 3 0,2 3 0,4 3 1,-95 145-1,136-181-17,2 0 0,2 2 0,1 1 0,2 0-1,2 0 1,2 2 0,-10 70 0,18-84 1,0 1 0,2-1 1,2 0-1,0 1 0,2-1 0,1 0 0,1 0 0,2 0 1,1-1-1,1 0 0,1-1 0,19 35 0,-19-45 7,1-1 0,1 0-1,0-1 1,1 0-1,1-1 1,0 0 0,1-1-1,0-1 1,1 0 0,1-1-1,0-1 1,0-1 0,1 0-1,0-1 1,0-1 0,34 8-1,8-2 64,1-2 0,0-4-1,1-2 1,65-3 0,16-6-68,178-27 1,139-47-25,-228 35 98,63-7 293,374-70 520,-8-32-662,564-221-203,-12-42-24,-1101 376 4,1091-403 32,-1096 399-238,189-104 0,-239 113 142,-1-4 0,-2-1 0,-2-3 1,75-76-1,-111 100 176,-1 0 1,0-1 0,-1-1 0,-1 0-1,17-36 1,-27 50-45,0 0 0,0 0 0,-1 0 0,0 0 0,0-1 0,-1 1 0,0 0 0,0-1 0,0 1 0,-1-1 0,0 0 0,0 1 0,-1-1 0,0 1 0,0-1 0,0 1 0,-1 0 0,0 0 0,0-1 1,0 1-1,-1 0 0,0 1 0,0-1 0,-1 0 0,-4-5 0,-6-2-52,1 1 0,-2 0 1,0 0-1,0 2 0,-1 0 1,-1 1-1,1 0 0,-1 2 0,-36-12 1,-15 0-18,-88-13 1,130 28 19,-677-90 44,163 27-24,312 31-114,-200-27-82,142 45-3354,174 21 287,13 17-1159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10.975"/>
    </inkml:context>
    <inkml:brush xml:id="br0">
      <inkml:brushProperty name="width" value="0.025" units="cm"/>
      <inkml:brushProperty name="height" value="0.025" units="cm"/>
    </inkml:brush>
  </inkml:definitions>
  <inkml:trace contextRef="#ctx0" brushRef="#br0">5925 328 8712,'-16'-9'934,"-15"-7"-547,-1 1-1,0 1 1,-1 1-1,-53-11 1,24 15-349,-1 3 0,0 2 1,-120 11-1,-191 43-216,239-28-21,-631 85-227,-695 122 419,1259-189 7,-377 81-57,13 45 77,444-118-3,2 5-1,-181 109 1,223-113 121,2 4 1,3 3-1,3 3 1,-97 105-1,141-133-87,1 1 1,2 1-1,1 1 1,1 0-1,2 2 1,2 1-1,1 0 0,2 1 1,2 0-1,1 1 1,2 0-1,-6 62 1,13-75-72,1 0 1,1-1-1,1 1 1,1 0 0,1-1-1,1 1 1,2-1 0,0 0-1,2-1 1,1 0-1,0 0 1,2-1 0,1 0-1,1 0 1,0-2-1,2 1 1,1-2 0,0 0-1,1-1 1,34 28 0,-23-27 49,0 0 0,2-3 0,0 0 0,1-2 0,0-1 0,1-1 0,1-2 0,0-1 0,0-2 0,51 6 0,34-3 307,198-5 1,-286-6-308,181-9 73,361-62-1,200-102-61,-180 7 18,1014-434-1,-1531 567-42,791-359 82,-34-60 605,-790 426-668,206-140 34,-220 145-68,-1-2 0,-1-1 0,-2-1 0,0-1 1,-1-1-1,23-37 0,-39 53-13,-2 1 0,1-2-1,-2 1 1,1 0 0,-1-1-1,-1 0 1,0 1 0,-1-1 0,1-25-1,-3 29-16,0-1 1,0 1-1,-1-1 0,-1 1 0,0-1 0,0 1 0,0 0 1,-1-1-1,0 1 0,-1 1 0,0-1 0,0 0 1,0 1-1,-11-12 0,-1 2 3,-1 0 1,0 2 0,-2 0-1,0 1 1,0 0-1,-2 2 1,1 1-1,-38-16 1,2 6-47,-1 3 1,-78-16 0,39 17-352,-1 4 1,-151-1-1,100 17-819,-148 22-1,39 12-1560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1.079"/>
    </inkml:context>
    <inkml:brush xml:id="br0">
      <inkml:brushProperty name="width" value="0.025" units="cm"/>
      <inkml:brushProperty name="height" value="0.025" units="cm"/>
    </inkml:brush>
  </inkml:definitions>
  <inkml:trace contextRef="#ctx0" brushRef="#br0">1 212 11018,'0'0'11158,"7"-13"-10304,15-30-328,2-6 423,39-57-1,-70 143 8,-14 28-1061,-14 57 302,32-105-1098,0 0 0,0 30 1,3-47 833,0 0 0,0 0 0,0-1 0,0 1 0,0 0 0,0 0 1,0 0-1,1 0 0,-1-1 0,0 1 0,0 0 0,0 0 0,0 0 1,1 0-1,-1-1 0,0 1 0,0 0 0,0 0 0,1 0 0,-1 0 1,0 0-1,0 0 0,0 0 0,1 0 0,-1 0 0,0 0 1,0 0-1,1 0 0,-1 0 0,0 0 0,0 0 0,1 0 0,-1 0 1,0 0-1,0 0 0,0 0 0,1 0 0,-1 0 0,0 0 0,0 0 1,0 0-1,1 0 0,-1 1 0,0-1 0,0 0 0,0 0 1,1 0-1,-1 0 0,0 1 0,0-1 0,0 0 0,0 0 0,0 0 1,0 1-1,1-1 0,-1 0 0,0 0 0,0 0 0,0 1 0,0-1 1,0 0-1,0 0 0,0 1 0,0-1 0,0 0 0,0 1 0,13-17-2447,-2-15-1644,-3-8-994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1.496"/>
    </inkml:context>
    <inkml:brush xml:id="br0">
      <inkml:brushProperty name="width" value="0.025" units="cm"/>
      <inkml:brushProperty name="height" value="0.025" units="cm"/>
    </inkml:brush>
  </inkml:definitions>
  <inkml:trace contextRef="#ctx0" brushRef="#br0">417 115 9289,'-5'-10'1083,"3"4"-873,-1-1-1,-1 1 0,1 0 0,-1 0 1,0 0-1,0 0 0,-1 1 0,1-1 0,-1 1 1,-1 0-1,1 1 0,-1-1 0,1 1 1,-1 0-1,0 1 0,-1-1 0,1 1 1,-1 1-1,1-1 0,-1 1 0,0 0 0,0 0 1,0 1-1,0 0 0,-10 0 0,9 2-90,0 1-1,0 0 1,0 1 0,0-1-1,0 2 1,0-1-1,1 1 1,0 0-1,-1 0 1,2 1 0,-1 0-1,0 0 1,1 1-1,0 0 1,0 0 0,1 0-1,0 1 1,0 0-1,-6 11 1,-5 9 234,1 0 1,2 2-1,-20 56 0,23-54-298,1 1-1,1-1 1,2 2-1,2-1 1,0 1 0,2-1-1,2 1 1,4 40-1,-3-66-50,0 0-1,0-1 1,1 1-1,0-1 1,0 1-1,1-1 1,0 0-1,0 0 1,0 0-1,0 0 1,1-1-1,0 1 0,0-1 1,1 0-1,0 0 1,-1 0-1,2-1 1,-1 0-1,0 0 1,1 0-1,0-1 1,0 1-1,0-2 1,0 1-1,0 0 1,10 1-1,-5-2 144,1 0-1,0 0 0,0-2 1,-1 1-1,1-2 1,0 1-1,0-2 1,0 0-1,-1 0 0,1-1 1,-1 0-1,0-1 1,0 0-1,15-8 1,13-12 243,0 0 0,-2-3 0,-1-1 0,-1-2 1,-2-1-1,-1-1 0,-1-2 0,-2-1 1,41-66-1,-60 85-319,-1 0 1,0 0-1,-2-1 1,0-1-1,-1 1 0,0-1 1,5-31-1,-10 43-57,-1 0 0,1 1 0,-1-1-1,0 1 1,0-1 0,0 0 0,-1 1 0,0-1-1,0 1 1,-1-1 0,1 1 0,-1-1 0,0 1-1,-1 0 1,1 0 0,-1 0 0,0 0 0,0 1-1,-1-1 1,1 1 0,-1 0 0,0 0 0,0 0-1,-1 0 1,1 1 0,-1-1 0,1 1 0,-11-4-1,1 1-155,0 1-1,0 1 0,-1 0 0,0 1 0,1 0 0,-1 1 0,0 1 0,0 1 0,-1 0 0,-19 3 0,-8 3-2125,1 2 0,-55 17 1,34-6-5271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435"/>
    </inkml:context>
    <inkml:brush xml:id="br0">
      <inkml:brushProperty name="width" value="0.025" units="cm"/>
      <inkml:brushProperty name="height" value="0.025" units="cm"/>
    </inkml:brush>
  </inkml:definitions>
  <inkml:trace contextRef="#ctx0" brushRef="#br0">0 53 6662,'0'0'13421,"62"-19"-11884,-40 15-383,4 4-354,2-1-351,1 0-353,0 1-96,1 0-865,4 0-1537,1 0-2435,5 0-2786</inkml:trace>
  <inkml:trace contextRef="#ctx0" brushRef="#br0" timeOffset="1">946 0 12620,'0'0'9993,"-5"12"-8717,-16 23-673,-1 0 0,-39 46-1,22-30-552,21-25 0,-28 52-1,24-31-2817,23-54-5549,2-12-1063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0.548"/>
    </inkml:context>
    <inkml:brush xml:id="br0">
      <inkml:brushProperty name="width" value="0.025" units="cm"/>
      <inkml:brushProperty name="height" value="0.025" units="cm"/>
    </inkml:brush>
  </inkml:definitions>
  <inkml:trace contextRef="#ctx0" brushRef="#br0">78 125 5029,'0'0'4489,"-8"-4"-1841,3 2-2079,1 0-1,0-1 1,-1 1 0,1-1-1,0 0 1,0-1 0,1 1-1,-6-6 1,8 8-423,0 0 1,0-1-1,1 1 1,-1 0-1,0-1 1,1 1-1,-1 0 1,1-1-1,-1 1 1,1-1-1,-1 1 1,1-1-1,0 0 1,0 1-1,0-1 1,0 1-1,0-1 1,0 1-1,0-1 1,1 1 0,-1-1-1,1 1 1,-1-1-1,1 1 1,-1-1-1,1 1 1,0 0-1,-1-1 1,1 1-1,0 0 1,0-1-1,0 1 1,0 0-1,0 0 1,1 0-1,-1 0 1,0 0-1,3-1 1,0-2 20,1 0 1,0 0-1,1 1 0,-1 0 1,0 0-1,1 0 0,0 1 1,-1 0-1,1 0 0,0 0 1,0 1-1,0 0 1,1 0-1,-1 0 0,0 1 1,10 1-1,-15-1-165,0 0 1,0 0-1,0 0 0,0 1 0,-1-1 0,1 0 1,0 1-1,0-1 0,-1 1 0,1-1 1,0 1-1,0-1 0,-1 1 0,1-1 0,0 1 1,-1 0-1,1-1 0,-1 1 0,1 0 1,-1 0-1,1-1 0,-1 1 0,0 0 0,1 0 1,-1 0-1,0 0 0,0 30 70,-1-23-40,-1-1-1,0 1 0,-1-1 1,0 0-1,-5 11 0,-5 0 15,0-1-1,-1-1 1,-1 0-1,0 0 0,-1-2 1,-1 0-1,-22 15 0,42-26 39,12-1-66,20-1-61,-6 0-338,21-1-1982,-1-4-3600,-17-2-1249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1.001"/>
    </inkml:context>
    <inkml:brush xml:id="br0">
      <inkml:brushProperty name="width" value="0.025" units="cm"/>
      <inkml:brushProperty name="height" value="0.025" units="cm"/>
    </inkml:brush>
  </inkml:definitions>
  <inkml:trace contextRef="#ctx0" brushRef="#br0">529 71 7976,'0'0'512,"-12"-9"855,7 5-1205,-3-2 228,0-1 0,-1 1 0,1 1 0,-2-1 0,1 2 0,0-1 0,-1 1 0,0 1 0,0 0 0,0 0 0,-16-2 0,14 5-92,0 0 1,0 0 0,0 1-1,0 0 1,0 1 0,0 1-1,1 0 1,-1 1 0,1 0 0,-1 0-1,-13 9 1,10-4-217,1 0 1,0 2-1,0 0 1,1 0-1,1 2 1,0-1-1,-14 20 1,12-14 45,2 0 1,0 1-1,1 0 0,1 1 1,0 0-1,2 0 1,1 1-1,0 0 1,1 1-1,2 0 1,0 0-1,1 0 1,1 0-1,2 42 1,1-57-127,0 0 1,0-1-1,0 1 1,1-1-1,0 1 1,0-1-1,1 0 1,0 0-1,0 0 1,0 0-1,1 0 1,0-1-1,0 1 1,0-1-1,1 0 1,0 0 0,0-1-1,0 0 1,0 1-1,1-2 1,-1 1-1,1-1 1,0 0-1,0 0 1,1 0-1,-1-1 1,0 0-1,1 0 1,11 1-1,2 0 165,0-1-1,0-1 1,1-1 0,-1-1-1,0 0 1,0-2-1,0 0 1,38-12 0,-15 0 227,0-2 1,-2-2 0,0-1 0,54-37-1,-66 38-162,-2-2-1,0 0 0,-2-2 1,0-1-1,-2-1 0,32-43 0,-48 59-200,-2 0-1,1-1 1,-1 1-1,-1-1 1,0-1-1,0 1 0,-1 0 1,2-14-1,-4 20-58,0 0-1,-1 1 0,0-1 0,0 0 0,0 0 1,0 0-1,-1 1 0,1-1 0,-1 0 0,0 0 0,0 1 1,0-1-1,-1 1 0,1-1 0,-1 1 0,0-1 1,0 1-1,0 0 0,-1 0 0,1 0 0,-1 0 0,1 0 1,-1 1-1,0-1 0,-6-3 0,-8-2-1057,0 1 1,-1 0-1,0 1 0,0 1 0,0 1 1,-1 0-1,1 2 0,-33-1 0,45 2 582,-68-3-8246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5.244"/>
    </inkml:context>
    <inkml:brush xml:id="br0">
      <inkml:brushProperty name="width" value="0.025" units="cm"/>
      <inkml:brushProperty name="height" value="0.025" units="cm"/>
    </inkml:brush>
  </inkml:definitions>
  <inkml:trace contextRef="#ctx0" brushRef="#br0">0 65 5285,'0'0'12828,"10"-9"-11237,-4 3-1284,1 1 1,0 0-1,0 0 0,0 0 1,0 1-1,1 0 0,-1 0 1,1 1-1,0 0 0,0 0 1,0 1-1,1 0 0,9-1 1,-15 3-208,6-1 79,0 1 1,0 0-1,-1 0 0,1 1 1,15 3-1,-23-4-176,1 1 0,-1-1-1,0 1 1,1-1 0,-1 1-1,0 0 1,1 0 0,-1-1-1,0 1 1,0 0 0,0 0-1,0 0 1,0 0 0,0 1-1,0-1 1,0 0 0,0 0 0,0 0-1,-1 1 1,1-1 0,0 0-1,-1 1 1,1-1 0,-1 1-1,0-1 1,1 1 0,-1-1-1,0 1 1,0-1 0,0 1-1,0-1 1,0 1 0,0-1-1,-1 1 1,1-1 0,0 0 0,-1 1-1,1-1 1,-1 1 0,1-1-1,-1 0 1,-1 2 0,0 2 45,-2 0 0,1 1 0,0-2 0,-1 1 0,0 0 1,0-1-1,-1 0 0,1 0 0,-1 0 0,0 0 0,0-1 0,-7 5 1,-68 30 953,102-38-1027,0 1 1,0 0-1,0 2 1,42 10-1,-59-11-86,1 0 0,-1 0-1,0 0 1,0 1 0,0 0 0,0 0 0,0 0-1,-1 0 1,8 8 0,-11-11 97,0 1-1,-1 0 1,1 0 0,-1 0 0,1 0 0,0 0-1,-1 0 1,0 0 0,1 0 0,-1 0 0,0 0-1,1 0 1,-1 0 0,0 0 0,0 0 0,0 0-1,0 0 1,0 0 0,0 0 0,0 0 0,0 0-1,-1 1 1,0 0 23,0 0 0,0 0 0,0 0 0,0-1-1,-1 1 1,1 0 0,-1-1 0,1 1 0,-1-1 0,0 0 0,1 1-1,-1-1 1,0 0 0,0 0 0,-3 1 0,-16 6 478,-1-1 1,0-1 0,-1-1-1,1-1 1,-1-1 0,0-1-1,0-1 1,-29-3-1,43 2-471,8 0-67,0 0 0,0 0 0,0 0 0,0 0 0,0 0 0,0 0 0,0 0 1,1 0-1,-1-1 0,0 1 0,0 0 0,0-1 0,0 1 0,0-1 0,0 1 0,0-1 0,1 1 0,-1-1 0,0 1 0,0-1 0,1 0 1,-1 1-1,0-1 0,0-1 0,1 1-244,0 0 0,0 1 0,0-1 0,0 0 0,0 0-1,0 0 1,0 0 0,0 0 0,0 0 0,0 0 0,0 1 0,1-1 0,-1 0 0,0 0 0,1 0 0,-1 1 0,1-1 0,-1 0 0,1 0 0,-1 1 0,1-1 0,-1 0 0,1 1 0,0-1 0,-1 0 0,1 1 0,0-1 0,14-11-5957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5.616"/>
    </inkml:context>
    <inkml:brush xml:id="br0">
      <inkml:brushProperty name="width" value="0.025" units="cm"/>
      <inkml:brushProperty name="height" value="0.025" units="cm"/>
    </inkml:brush>
  </inkml:definitions>
  <inkml:trace contextRef="#ctx0" brushRef="#br0">431 68 9545,'-13'0'2434,"-3"0"-2185,1 0 0,-1 2 0,0 0 0,0 1 0,1 0 0,0 1 0,-1 1 0,2 0 0,-1 1 0,-16 10 0,9-2 204,1 1-1,0 1 1,1 2-1,1 0 1,0 0-1,-30 43 1,41-51-277,1 0 0,1 1 0,0 0 0,0 0 0,1 0 0,0 0 0,1 1 0,0 0 0,1 0 0,0 0 0,1 0 0,1 1 0,0-1 0,0 1 0,2-1 0,2 23 0,-2-29-157,0-1 0,1 0 0,0 0-1,0 0 1,0 0 0,1 0-1,0 0 1,0-1 0,0 1-1,0-1 1,1 0 0,-1 0 0,1 0-1,8 6 1,-4-5 98,0 0 1,0 0-1,1-1 1,0 0-1,0 0 0,0-1 1,17 3-1,4-1 409,0-1 0,0-2 0,1-1 0,36-4-1,-20-2-352,0-2-1,-1-2 0,0-3 0,-1-1 0,0-2 0,-1-2 1,62-33-1,-93 43-125,0 0-1,0-1 1,-1-1 0,0 0 0,-1-1 0,0 0-1,0 0 1,11-16 0,-19 23-23,-1-1 1,1 0-1,-1 0 0,0 0 1,0 0-1,0 0 0,0-1 0,-1 1 1,0-1-1,0 1 0,0-1 1,0 1-1,-1-1 0,0 1 0,0-1 1,0 0-1,0 1 0,-1-1 1,0 1-1,0-1 0,0 1 1,0-1-1,-1 1 0,0 0 0,0-1 1,0 1-1,0 0 0,-1 0 1,1 1-1,-6-7 0,-4-3-10,0 0 0,-1 1 0,-1 0 0,0 1-1,-26-16 1,-85-39-333,8 6-2568,92 40-1261,12 1-5130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5.585"/>
    </inkml:context>
    <inkml:brush xml:id="br0">
      <inkml:brushProperty name="width" value="0.025" units="cm"/>
      <inkml:brushProperty name="height" value="0.025" units="cm"/>
    </inkml:brush>
  </inkml:definitions>
  <inkml:trace contextRef="#ctx0" brushRef="#br0">106 81 3619,'0'0'5536,"5"-9"-2103,1-2-2352,13-25 2078,-3 12 2541,-28 42-1140,-8 18-3963,2-4-490,1-3-26,-39 71-54,51-90 5,1 0 1,0 1-1,0-1 1,1 1-1,0 0 1,1 0-1,-1 19 1,3-29-21,0 0 0,0-1 0,0 1 1,0 0-1,0-1 0,0 1 0,0-1 0,0 1 0,1 0 0,-1-1 0,0 1 1,0 0-1,1-1 0,-1 1 0,0-1 0,1 1 0,-1-1 0,0 1 1,1-1-1,-1 1 0,1-1 0,-1 1 0,1-1 0,-1 0 0,1 1 1,-1-1-1,1 0 0,0 1 0,-1-1 0,1 0 0,-1 0 0,1 1 1,0-1-1,1 0 0,29-5 233,27-22-45,-38 15-422,48-30-1936,-29 8-4873,-32 24 806,-5 1-2429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5.929"/>
    </inkml:context>
    <inkml:brush xml:id="br0">
      <inkml:brushProperty name="width" value="0.025" units="cm"/>
      <inkml:brushProperty name="height" value="0.025" units="cm"/>
    </inkml:brush>
  </inkml:definitions>
  <inkml:trace contextRef="#ctx0" brushRef="#br0">8 0 10570,'0'0'7687,"-5"70"-6277,3-44-385,1-3-641,1-1-288,0-3-64,5-11-1281,8-8-1602,5-3-3171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6.317"/>
    </inkml:context>
    <inkml:brush xml:id="br0">
      <inkml:brushProperty name="width" value="0.025" units="cm"/>
      <inkml:brushProperty name="height" value="0.025" units="cm"/>
    </inkml:brush>
  </inkml:definitions>
  <inkml:trace contextRef="#ctx0" brushRef="#br0">395 48 9097,'-12'1'598,"-5"2"-274,0 0 1,0 2-1,1-1 1,-1 2-1,1 0 1,0 2 0,1-1-1,0 2 1,-26 18-1,25-15-210,0 2-1,0 0 1,2 1-1,-1 0 0,2 1 1,0 0-1,1 1 1,1 1-1,1 0 1,0 0-1,1 1 1,1 1-1,1-1 0,1 1 1,0 0-1,2 1 1,0-1-1,2 1 1,0-1-1,1 1 1,1 0-1,1 0 0,4 23 1,-4-37-8,0-1 1,0 0-1,1 0 1,0 0-1,1 0 0,-1 0 1,1 0-1,0 0 1,0-1-1,1 0 1,0 1-1,0-1 1,0-1-1,0 1 1,1-1-1,0 1 0,0-1 1,0-1-1,0 1 1,1-1-1,-1 0 1,1 0-1,0 0 1,0-1-1,0 0 0,0 0 1,0 0-1,11 0 1,-3 0 184,-1-2 0,1 0 0,0 0 0,0-1 0,0-1 0,0 0 0,0-1 0,-1-1 0,1 0 0,-1-1 0,0 0 0,15-9 0,4-5 224,0-1-1,-2-2 1,0-1-1,-1-1 1,32-36-1,-45 44-262,-2-1-1,0-1 0,-1 0 0,-1-1 1,0 0-1,-2 0 0,0-1 0,-1-1 1,-1 0-1,6-26 0,-12 38-224,0 0 1,-1 0-1,0-1 0,-1 1 1,0 0-1,0 0 0,-1 0 1,-1 0-1,1-1 0,-1 2 0,-1-1 1,1 0-1,-2 0 0,1 1 1,-1-1-1,0 1 0,-1 0 1,0 1-1,0-1 0,-7-6 0,4 5-111,-1 1-1,0 1 0,0 0 0,-1 0 0,0 1 0,0 0 0,0 0 0,-1 1 1,0 1-1,0 0 0,0 0 0,-1 1 0,1 1 0,-1 0 0,-15-1 0,12 2-520,-1 1-1,1 0 0,-1 2 1,1-1-1,0 2 0,-1 0 1,1 1-1,0 0 0,1 1 1,-17 8-1,-11 9-5245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3.986"/>
    </inkml:context>
    <inkml:brush xml:id="br0">
      <inkml:brushProperty name="width" value="0.025" units="cm"/>
      <inkml:brushProperty name="height" value="0.025" units="cm"/>
    </inkml:brush>
  </inkml:definitions>
  <inkml:trace contextRef="#ctx0" brushRef="#br0">133 1 3619,'0'0'22966,"11"3"-22816,-13 15-136,-1 4 7,2-22-29,1 1 0,0-1 0,0 1 0,0-1 0,0 0 0,1 1 1,-1-1-1,0 1 0,0-1 0,0 0 0,0 1 0,0-1 0,0 0 0,1 1 0,-1-1 0,0 1 0,0-1 0,0 0 0,1 0 0,-1 1 0,0-1 0,1 0 0,-1 1 0,0-1 0,1 0 0,-1 0 0,0 1 0,1-1 0,-1 0 0,0 0 0,1 0 0,-1 0 0,1 0 0,-1 1 1,0-1-1,1 0 0,-1 0 0,1 0 0,-1 0 0,22-1-57,-15 0 48,-1 1 0,1 0 0,0 0-1,-1 1 1,1-1 0,-1 1-1,8 3 1,-12-4 16,-1 1 0,1 0-1,-1 0 1,1 0 0,-1 0-1,0 0 1,1 1 0,-1-1-1,0 0 1,0 1 0,0-1-1,0 0 1,0 1 0,0-1 0,0 1-1,-1 0 1,1-1 0,0 1-1,-1 0 1,1-1 0,-1 1-1,0 0 1,0-1 0,1 1 0,-1 0-1,0 0 1,-1-1 0,1 1-1,0 0 1,0 0 0,-1-1-1,0 4 1,0-1 91,-1 0-1,0 0 1,1-1-1,-1 1 1,-1 0-1,1-1 1,0 1 0,-1-1-1,0 1 1,0-1-1,0 0 1,0 0-1,0-1 1,-1 1-1,1-1 1,-1 1 0,0-1-1,1 0 1,-1-1-1,0 1 1,0-1-1,-7 2 1,-3 1 164,0 0-1,0-1 1,0-1 0,-1 0-1,-20 0 1,32-2-350,1 0 0,-1-1 1,0 1-1,1-1 0,-1 1 0,0-1 0,1 0 0,-1 0 0,1 0 0,-1 0 0,1 0 0,0-1 1,-1 1-1,1-1 0,0 1 0,0-1 0,0 0 0,0 0 0,0 0 0,0 0 0,1 0 1,-1 0-1,1-1 0,-1 1 0,1 0 0,0-1 0,0 1 0,0-1 0,-1-3 0,0-7-2478,-1 0 0,1 0 0,1 0 0,1-23 0,0 34 2002,0-24-5146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4.328"/>
    </inkml:context>
    <inkml:brush xml:id="br0">
      <inkml:brushProperty name="width" value="0.025" units="cm"/>
      <inkml:brushProperty name="height" value="0.025" units="cm"/>
    </inkml:brush>
  </inkml:definitions>
  <inkml:trace contextRef="#ctx0" brushRef="#br0">1 99 7111,'0'0'13292,"64"-43"-11050,-40 38-320,3 3-961,3 0-641,6 0-255,2-1-98,1-1-703,-4-1-1378,-2-4-1153,-5-1-2275,-8-4-2401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4.683"/>
    </inkml:context>
    <inkml:brush xml:id="br0">
      <inkml:brushProperty name="width" value="0.025" units="cm"/>
      <inkml:brushProperty name="height" value="0.025" units="cm"/>
    </inkml:brush>
  </inkml:definitions>
  <inkml:trace contextRef="#ctx0" brushRef="#br0">389 2 7399,'-10'0'1660,"1"-1"-1389,-1 1 268,0 0-1,0 0 1,0 1 0,1 0 0,-1 1-1,0 0 1,0 0 0,-12 6 0,1 3 23,1 1 1,1 1-1,0 0 1,0 2-1,2 0 1,0 1-1,0 1 1,2 0-1,0 1 0,-18 29 1,25-35-485,1 0 1,0 1-1,1 0 0,1 0 1,0 0-1,0 1 1,1 0-1,1-1 0,0 1 1,1 1-1,1-1 1,0 0-1,1 0 0,1 0 1,0 1-1,0-1 1,2 0-1,5 19 0,-6-26-70,1-1 0,-1 0 0,1 1 0,1-1 0,-1-1 0,1 1-1,0 0 1,1-1 0,-1 0 0,1 0 0,0 0 0,0-1 0,1 0-1,-1 0 1,1 0 0,0 0 0,0-1 0,0 0 0,1 0 0,-1-1-1,0 0 1,1 0 0,0 0 0,-1-1 0,1 0 0,11 0 0,-6-1 143,1 0 0,0-1 0,0 0 0,-1-1 0,1-1 0,-1 0 0,0 0 0,1-1 0,-2-1 1,1 0-1,0-1 0,-1 0 0,16-12 0,-8 3 281,-1 0 1,0-1-1,-1-1 1,-1-1-1,-1 0 1,19-30-1,-28 38-292,0 0 1,0-1-1,-1 1 1,-1-1-1,0 0 1,0-1-1,-1 1 1,0 0-1,-1-1 0,-1 1 1,0-1-1,0 0 1,-1 0-1,0 1 1,-3-15-1,1 19-135,-1-1 0,1 1 0,-1 0 0,-1 0 0,1 0 0,-1 0 0,-1 0 0,1 1 1,-1 0-1,0 0 0,0 0 0,-1 0 0,0 1 0,0 0 0,0 0 0,-1 1 0,1 0 0,-1 0 0,0 0 0,0 1 0,0 0 0,-11-3 0,-1 0-320,-1 1 1,1 1-1,-1 0 0,-1 2 0,1 0 0,0 1 1,-30 3-1,40-1-557,-1 0 1,0 2-1,1-1 1,0 1-1,-1 0 1,1 1-1,-10 6 1,-7 5-6944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761"/>
    </inkml:context>
    <inkml:brush xml:id="br0">
      <inkml:brushProperty name="width" value="0.025" units="cm"/>
      <inkml:brushProperty name="height" value="0.025" units="cm"/>
    </inkml:brush>
  </inkml:definitions>
  <inkml:trace contextRef="#ctx0" brushRef="#br0">173 37 13261,'-8'0'3800,"-9"-1"-2560,4 0-667,-1 1-1,0 0 1,0 1 0,-23 4 0,34-5-500,0 1-1,0 0 0,1-1 1,-1 1-1,1 0 1,-1 1-1,1-1 1,-1 0-1,1 1 1,-1-1-1,1 1 1,0-1-1,0 1 0,0 0 1,0 0-1,0 0 1,1 1-1,-1-1 1,0 0-1,1 0 1,0 1-1,-1-1 0,1 1 1,0-1-1,0 1 1,1 0-1,-1-1 1,0 1-1,1 0 1,0 0-1,0 4 1,0-7-24,0 1 1,1 0 0,-1 0 0,1-1 0,0 1 0,-1 0 0,1-1 0,-1 1 0,1-1-1,0 1 1,0-1 0,-1 1 0,1-1 0,0 1 0,0-1 0,0 0 0,-1 1 0,1-1-1,0 0 1,0 0 0,0 0 0,0 1 0,0-1 0,0 0 0,0 0 0,-1 0 0,1-1-1,1 1 1,35-1 392,-32 1-275,8-2-92,0 1-1,-1-2 1,1 0 0,-1 0-1,21-10 1,-27 11-50,0-1-1,0 0 0,0 0 1,0 0-1,-1-1 1,0 0-1,1 0 0,-2 0 1,1-1-1,0 0 1,-1 0-1,0 0 0,4-6 1,-8 10-19,1 1 1,-1-1-1,1 0 1,-1 1-1,0-1 0,0 1 1,1-1-1,-1 0 1,0 1-1,0-1 1,0 0-1,0 1 0,0-1 1,0 0-1,0 1 1,0-1-1,0 0 0,0 1 1,0-1-1,0 0 1,0 1-1,-1-1 1,1 0-1,0 1 0,0-1 1,-1 0-1,1 1 1,0-1-1,-1 1 1,1-1-1,-1 1 0,0-1 1,-24-6-40,-32 12-66,52-3-14,0 0 1,0 0-1,1 0 1,-1 1-1,0-1 0,1 1 1,-1 0-1,1 1 0,0-1 1,0 1-1,0-1 1,1 1-1,-6 8 0,7-9-163,0-1 0,1 1-1,0 0 1,-1 0 0,1 0-1,0 0 1,0 0 0,1 0-1,-1 0 1,1 0 0,-1 3-1,1-3-198,1 0 0,-1-1-1,0 1 1,1 0 0,0-1 0,-1 1-1,1-1 1,0 1 0,0-1-1,1 1 1,-1-1 0,0 0 0,1 0-1,2 3 1,15 14-6193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0.698"/>
    </inkml:context>
    <inkml:brush xml:id="br0">
      <inkml:brushProperty name="width" value="0.025" units="cm"/>
      <inkml:brushProperty name="height" value="0.025" units="cm"/>
    </inkml:brush>
  </inkml:definitions>
  <inkml:trace contextRef="#ctx0" brushRef="#br0">221 0 3043,'0'0'18033,"-12"0"-17302,6 1-654,-1-1-1,0 1 0,0 1 0,0-1 0,1 1 1,-1 0-1,0 1 0,1-1 0,0 1 1,0 0-1,0 1 0,0 0 0,0 0 0,1 0 1,0 0-1,-1 1 0,-3 6 0,-3 1 236,1 0-1,1 2 0,1-1 1,-15 27-1,20-32-218,1 0 1,0 0-1,0 0 0,0 0 1,1 1-1,1-1 1,-1 0-1,1 1 0,1 0 1,0 16-1,0-24-91,0 1 1,1 0-1,-1-1 1,0 1-1,1 0 0,0-1 1,-1 1-1,1 0 1,0-1-1,0 1 0,-1-1 1,1 1-1,0-1 1,1 0-1,-1 1 0,0-1 1,0 0-1,0 0 1,1 0-1,-1 0 0,1 0 1,-1 0-1,1 0 1,1 0-1,1 1 29,0-1 0,1 0 0,-1 0 0,0-1 0,1 1 0,-1-1 0,0 0 0,1 0 0,6-2 0,0 1 125,0-2 0,-1 1 0,1-2 0,-1 1 0,1-1 0,-1-1 0,10-6 0,-15 9-47,-1-1 1,1 0 0,-1 0 0,0-1 0,0 1 0,0-1 0,0 0-1,-1 0 1,0 0 0,1-1 0,-1 1 0,-1-1 0,1 1 0,-1-1-1,0 0 1,0 0 0,0 0 0,2-11 0,-5 15-79,1 0 1,0 0-1,0 0 1,-1 0-1,1-1 1,-1 1-1,1 0 1,-1 0-1,1 0 1,-1 0-1,0 0 1,1 1-1,-1-1 1,0 0-1,0 0 1,1 0-1,-1 1 1,0-1-1,0 0 1,0 1-1,0-1 0,0 0 1,0 1-1,0 0 1,0-1-1,0 1 1,-1 0-1,1-1 1,0 1-1,0 0 1,0 0-1,-2 0 1,-46-1 5,39 2 13,1-1-68,0 1-1,1 0 1,-1 1-1,0 0 1,1 0-1,-1 1 1,1 0-1,0 0 1,0 1-1,0 0 0,1 1 1,-1-1-1,1 1 1,0 1-1,0 0 1,-11 12-1,17-18-44,1 1-1,0-1 0,-1 0 0,1 0 1,0 1-1,0-1 0,-1 0 0,1 1 1,0-1-1,0 0 0,0 1 0,-1-1 0,1 1 1,0-1-1,0 0 0,0 1 0,0-1 1,0 1-1,0-1 0,0 0 0,0 1 1,0-1-1,0 1 0,0-1 0,0 1 1,0-1-1,0 0 0,0 1 0,0-1 1,0 1-1,1-1 0,-1 0 0,0 1 1,0-1-1,0 0 0,1 1 0,-1-1 1,0 0-1,0 1 0,1-1 0,-1 0 1,0 0-1,1 1 0,-1-1 0,0 0 1,1 0-1,-1 1 0,1-1 0,-1 0 1,0 0-1,1 0 0,-1 0 0,1 0 1,-1 0-1,0 0 0,1 0 0,-1 0 0,1 0 1,-1 0-1,1 0 0,-1 0 0,0 0 1,1 0-1,-1 0 0,1 0 0,-1 0 1,0-1-1,1 1 0,31-8-3437,-2-12-802,3-6-2498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1.087"/>
    </inkml:context>
    <inkml:brush xml:id="br0">
      <inkml:brushProperty name="width" value="0.025" units="cm"/>
      <inkml:brushProperty name="height" value="0.025" units="cm"/>
    </inkml:brush>
  </inkml:definitions>
  <inkml:trace contextRef="#ctx0" brushRef="#br0">465 67 12684,'0'0'2002,"-13"-5"-294,9 4-1588,-4-3 16,0 1 1,0 1 0,-1-1 0,1 1-1,-1 1 1,0 0 0,1 0 0,-1 0-1,0 1 1,1 1 0,-1-1 0,0 2-1,-15 3 1,6 3 34,0 0-1,0 2 1,1 0-1,0 1 1,1 1 0,0 1-1,1 0 1,-14 15-1,11-8-11,1 0 0,1 1 0,1 0-1,0 2 1,-18 39 0,26-45-134,1 1 0,0 0 0,2 0 0,0 0 0,1 0 0,0 1 0,2 0 0,0-1 0,1 1-1,3 20 1,-1-30-39,0 1-1,0-1 1,0 0-1,1 0 0,0 0 1,1 0-1,0-1 1,1 1-1,8 12 0,-9-16-19,0 0 0,1-1-1,-1 1 1,1-1-1,0 0 1,1 0 0,-1 0-1,1-1 1,-1 0-1,1 0 1,0 0 0,0-1-1,1 0 1,-1 0-1,8 1 1,-4-1 63,0-1 0,0 0 0,0-1 0,0 0 0,0-1 0,0 0 0,0 0 0,0-1 0,0 0 0,0-1 0,0 0 0,9-5 0,-4 1 126,-1-1 0,0 0 0,0-1 0,-1-1 1,0 0-1,-1-1 0,12-13 0,-5 3 323,-2-1 0,0-2 0,-1 1 0,-1-2 0,-1 0 0,-2 0 0,0-2 0,11-38 0,-17 42-223,-1 0-1,-1 0 1,-1 0-1,-1-1 1,-2 1-1,-3-47 1,2 61-258,-1 0 0,0 1 0,0 0-1,-1-1 1,0 1 0,0 0 0,-1 0 0,0 1 0,-9-14 0,10 17-37,-1 0 0,0 0 0,1 1 0,-1 0 0,0 0 0,0 0 0,-1 0 0,1 0 0,-1 1 0,1 0 0,-1 0 0,0 0 0,0 0 0,0 1 0,0 0 0,0 0 0,-9 0 0,9 0-310,1 1 1,-1 1-1,1-1 1,-1 1-1,1-1 1,-1 1-1,1 0 0,0 1 1,-1-1-1,-7 5 1,-20 15-7567,15-7-5942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3.608"/>
    </inkml:context>
    <inkml:brush xml:id="br0">
      <inkml:brushProperty name="width" value="0.025" units="cm"/>
      <inkml:brushProperty name="height" value="0.025" units="cm"/>
    </inkml:brush>
  </inkml:definitions>
  <inkml:trace contextRef="#ctx0" brushRef="#br0">0 78 13837,'0'0'12439,"10"2"-11623,-2 0-756,0-1-1,1 0 1,-1 0-1,0-1 1,0 0 0,0 0-1,1-1 1,-1 0-1,0-1 1,0 1-1,0-2 1,14-5-1,86-59 256,-108 66-309,0 1 0,0 0-1,0 0 1,1 0 0,-1 0-1,0 0 1,0 0 0,1 0 0,-1 0-1,0-1 1,0 1 0,1 0-1,-1 0 1,0 0 0,0 0-1,1 0 1,-1 0 0,0 0-1,0 1 1,1-1 0,-1 0-1,0 0 1,0 0 0,1 0-1,-1 0 1,0 0 0,0 0 0,1 0-1,-1 1 1,0-1 0,0 0-1,0 0 1,1 0 0,-1 1-1,0-1 1,0 0 0,0 0-1,0 0 1,0 1 0,1-1-1,-1 0 1,0 0 0,0 1-1,0-1 1,0 0 0,0 0 0,0 1-1,0-1 1,0 0 0,0 0-1,0 1 1,0-1 0,0 0-1,0 0 1,0 1 0,0-1-1,0 0 1,0 0 0,0 1-1,0-1 1,-1 0 0,1 0 0,0 1-1,0-1 1,0 0 0,0 0-1,-7 21 118,7-20-114,-20 45 436,-32 54 0,34-71-406,2 1 0,2 1 1,0 0-1,2 0 1,-11 50-1,23-87-1989,0 1 0,0-1 0,0 0 0,0 0 0,-1 0 0,0 0-1,0 0 1,-1 1 0,-3-10 0,-4-5-5743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3.966"/>
    </inkml:context>
    <inkml:brush xml:id="br0">
      <inkml:brushProperty name="width" value="0.025" units="cm"/>
      <inkml:brushProperty name="height" value="0.025" units="cm"/>
    </inkml:brush>
  </inkml:definitions>
  <inkml:trace contextRef="#ctx0" brushRef="#br0">1 55 897,'0'0'22485,"51"-6"-20851,-18 6-737,2 0-737,6-3-224,-1-3-1954,-4-5-1730,-10-1-2434,-5-4-1857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4.308"/>
    </inkml:context>
    <inkml:brush xml:id="br0">
      <inkml:brushProperty name="width" value="0.025" units="cm"/>
      <inkml:brushProperty name="height" value="0.025" units="cm"/>
    </inkml:brush>
  </inkml:definitions>
  <inkml:trace contextRef="#ctx0" brushRef="#br0">501 204 4740,'-9'-10'2814,"2"2"-2219,0 0-1,0 0 1,-1 1 0,0 0 0,-1 1 0,1 0-1,-11-6 1,13 9-297,1 1 1,-1-1-1,0 1 0,0 0 0,0 1 0,0 0 1,0-1-1,-1 2 0,1-1 0,0 1 1,0 0-1,-1 0 0,1 1 0,0 0 0,0 0 1,-10 3-1,-1 3-146,0 0 1,0 2-1,1-1 1,0 2-1,0 0 0,2 1 1,-24 22-1,18-15 58,1 2 0,2 0 0,0 1 0,-25 40 0,36-51-163,1 0 1,0 1-1,0-1 0,1 1 1,1 0-1,0 1 1,0-1-1,1 0 1,1 1-1,0-1 1,0 1-1,1 0 1,0-1-1,4 20 1,-2-25-40,0 1 1,0-1 0,0 0 0,1 0 0,-1 0 0,2-1 0,-1 1 0,1-1 0,-1 1-1,2-1 1,-1 0 0,0-1 0,1 1 0,0-1 0,0 0 0,0 0 0,1 0 0,-1-1-1,1 0 1,0 0 0,0 0 0,0-1 0,0 0 0,1 0 0,-1 0 0,0-1 0,8 1 0,2 0 137,-1-1 0,0-1 0,0 0 1,1-1-1,-1 0 0,0-1 1,0-1-1,0-1 0,0 0 0,17-7 1,-12 2 359,0-1 1,-1 0-1,0-2 1,-1 0 0,0-1-1,30-28 1,-32 25-181,-1 0-1,0-1 1,-1-1 0,-1 0 0,-1-1-1,0 0 1,-2-1 0,0 0-1,-1-1 1,-1 0 0,-1 0 0,-1 0-1,-1-1 1,-1 0 0,2-28 0,-6 43-333,0 0 0,-1 0 0,0 0 0,0 0 0,0 0 0,-1 0 0,0 0 0,-1 1 0,1-1 0,-1 0 0,-1 1 0,1 0 0,-1 0 0,0 0 0,-1 0 0,1 1 0,-1 0 0,0 0 0,0 0 0,-1 0 0,1 1 0,-1 0 0,0 0 0,0 0 0,-12-4 0,5 2-647,-1 0 0,0 2 0,0-1 0,-29-3 0,26 5-1600,-1 2-1,1 0 0,-30 3 0,24 3-6163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3.138"/>
    </inkml:context>
    <inkml:brush xml:id="br0">
      <inkml:brushProperty name="width" value="0.025" units="cm"/>
      <inkml:brushProperty name="height" value="0.025" units="cm"/>
    </inkml:brush>
  </inkml:definitions>
  <inkml:trace contextRef="#ctx0" brushRef="#br0">0 173 4004,'24'-15'2738,"0"-4"7474,2 0-5053,-7 4-5015,2 2 0,0 1 0,1 0-1,25-9 1,-17 11-139,-20 7 8,0 0 0,0-1 0,-1 0 0,1 0 0,-1-1 0,12-8 0,-21 13-12,-1 0 1,1 0-1,-1 0 1,1 1-1,0-1 1,-1 0-1,1 1 1,0-1 0,-1 0-1,1 1 1,0-1-1,-1 0 1,1 1-1,0-1 1,0 1-1,0-1 1,-1 0-1,1 1 1,0-1 0,0 1-1,0-1 1,0 1-1,0-1 1,0 1-1,0-1 1,0 0-1,0 1 1,0-1 0,0 1-1,0-1 1,0 1-1,0-1 1,0 1-1,0-1 1,1 0-1,-1 1 1,0-1-1,0 1 1,1-1 0,-1 0-1,0 1 1,0-1-1,1 1 1,-1-1-1,0 0 1,1 0-1,-1 1 1,0-1-1,1 0 1,-1 0 0,1 1-1,-1-1 1,0 0-1,1 0 1,-1 0-1,1 0 1,-1 1-1,1-1 1,-1 0 0,1 0-1,-1 0 1,1 0-1,-1 0 1,0 0-1,2-1 1,3 4-3,1 0 0,-1 0 0,0 0 0,0 1 0,0-1 0,0 1 0,0 0 0,-1 1 1,0-1-1,0 1 0,0 0 0,-1 0 0,1 0 0,-1 0 0,4 9 0,-2-5-1,1 1 1,0-1-1,15 16 0,-14-19 20,1 1 0,-1 0 0,0 1 0,-1-1 0,0 1 0,0 1 0,-1-1 0,0 1 0,-1 0 0,1 0 0,-2 0 0,1 1 0,-1-1 0,-1 1 0,0 0 0,0 0 0,-1 0 0,0 11 0,-1-4 43,0 0 0,1 0 1,1 0-1,1-1 0,0 1 0,1-1 0,0 1 0,2-1 0,0 0 1,15 26-1,241 366 238,-228-351-31,13 19-55,45 100 1,-80-148-203,-2 1 0,0-1 0,-2 2 1,-1-1-1,-1 1 0,-2 0 0,1 47 0,-6-56-1,0 1 0,-2-1 0,-1 1 0,0-1 0,-1 0 0,-2 0-1,0-1 1,-1 0 0,-1 0 0,-20 33 0,-9 2 16,-2-2 1,-54 56-1,-11 14 107,99-114-71,0-1-1,0 1 1,1 0 0,0 0 0,0 1 0,1 0 0,1-1 0,-4 12 0,4-1-39,0 1 1,0 0-1,2 21 1,-1-21-12,-2 1 0,0-1-1,-1 0 1,-1 0 0,-2-1 0,1 1-1,-2-2 1,-17 28 0,10-16 4,2 1 1,-12 35-1,23-37-287,7-23-617,5-18-249,-2-12-1355,-6 6-3397,-1 2-3613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4.644"/>
    </inkml:context>
    <inkml:brush xml:id="br0">
      <inkml:brushProperty name="width" value="0.025" units="cm"/>
      <inkml:brushProperty name="height" value="0.025" units="cm"/>
    </inkml:brush>
  </inkml:definitions>
  <inkml:trace contextRef="#ctx0" brushRef="#br0">255 109 17008,'0'0'3892,"-12"-7"-2285,-39-23-711,49 29-877,-1 1-1,1-1 0,0 0 0,-1 1 0,1-1 0,-1 1 0,1 0 0,-1 0 0,1 0 1,-1 0-1,1 0 0,-1 1 0,1-1 0,0 1 0,-1-1 0,1 1 0,-1 0 0,1 0 0,0 0 1,0 0-1,0 1 0,-1-1 0,1 0 0,1 1 0,-1 0 0,0-1 0,0 1 0,0 0 0,1 0 1,-1 0-1,1 0 0,0 0 0,-1 0 0,-1 5 0,2-5-17,-1 1 1,1-1-1,0 1 1,0 0-1,0-1 0,0 1 1,0 0-1,1 0 1,-1-1-1,1 1 0,0 0 1,-1 0-1,1 0 1,1 0-1,-1 0 0,0-1 1,1 1-1,-1 0 1,1 0-1,0 0 0,0-1 1,0 1-1,0 0 1,1-1-1,-1 1 0,1-1 1,2 4-1,22 12 23,0-1-1,28 13 1,-37-22-3,0 1 0,-1 0 0,0 1 1,0 1-1,-1 1 0,0 0 0,-1 0 0,20 26 1,-31-35-9,-1 0 0,0 1 0,0-1 0,0 1 0,-1-1-1,1 1 1,-1 0 0,0 0 0,0 0 0,0 0 0,-1 0 0,1 0 0,-1 0 0,0 0 0,0 0 0,0 0 0,-1 0 0,1-1 0,-1 1 0,0 0 0,0 0 0,0 0 0,-1 0 0,0-1 0,1 1 0,-1-1 0,0 1 0,-1-1 0,1 0 0,0 0-1,-1 0 1,0 0 0,0 0 0,0 0 0,-5 3 0,-5 4 95,-1 0 0,-1-1 0,1-1 0,-1 0-1,0-1 1,-1 0 0,-18 4 0,16-5 182,0-2 1,-1-1-1,0 0 1,0-1-1,-34-1 1,49-1-240,0 0 0,-1-1 0,1 0 0,0 0 1,0 0-1,0 0 0,0 0 0,1-1 0,-1 0 0,0 0 1,1 0-1,-1 0 0,1 0 0,-4-4 0,5 4-38,0-1-1,1 1 1,-1-1-1,1 1 1,-1-1-1,1 0 1,0 1-1,0-1 1,1 0-1,-1 0 0,0 0 1,1 0-1,0 0 1,-1 0-1,1 0 1,1 0-1,-1 0 1,0 0-1,1 0 1,-1 0-1,1 0 1,1-3-1,1-3-11,1 1-1,0-1 1,0 1 0,0 0-1,1 0 1,0 1 0,1 0-1,0 0 1,0 0-1,0 0 1,15-10 0,9-7-13,52-28 0,-51 32 12,26-13 44,40-26 85,-86 51-88,-1 1 0,0-2-1,-1 1 1,0-1 0,0-1 0,9-13 0,-16 21 11,0 0 0,-1 0 0,0 0 0,1-1 0,-1 1 0,0-1 0,0 1 0,0-1 0,0 1 0,-1-1 0,1 0 0,-1 1 0,1-1 0,-1 0 0,0 1 0,0-1 0,0 0 0,-1 1 0,1-1 0,-1 0 0,1 1 0,-2-4 0,0 3 9,0 0 0,0-1 0,-1 1-1,1 0 1,-1 1 0,1-1 0,-1 0 0,0 1 0,0 0 0,0-1 0,-1 1-1,1 1 1,-7-4 0,-6-1 44,-1 0-1,0 1 1,0 1-1,0 0 0,-27-1 1,31 4-86,-23-2 64,-65 2 0,91 2-115,1 0 1,-1 0-1,1 1 1,-1 0 0,1 1-1,0 0 1,0 0-1,0 1 1,1 0 0,-1 1-1,-15 10 1,22-13-192,1 0 1,-1 0 0,0 0 0,1 0-1,-1 0 1,1 0 0,-1 0 0,1 0-1,0 1 1,0-1 0,0 1 0,-1 3-1,2-5-273,-1 1 0,1 0 0,0 0 0,0-1 0,0 1 0,0 0-1,0 0 1,0 0 0,0-1 0,1 1 0,-1 0 0,0 0 0,1-1 0,0 1 0,-1 0-1,1-1 1,0 1 0,1 1 0,11 8-7335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35.077"/>
    </inkml:context>
    <inkml:brush xml:id="br0">
      <inkml:brushProperty name="width" value="0.025" units="cm"/>
      <inkml:brushProperty name="height" value="0.025" units="cm"/>
    </inkml:brush>
  </inkml:definitions>
  <inkml:trace contextRef="#ctx0" brushRef="#br0">494 24 6246,'-15'-3'4367,"-6"-1"-3466,0 1 1,0 2 0,-25 0 0,37 1-621,-1 1 0,1 0-1,-1 0 1,1 1 0,-1 1 0,1 0 0,0 0 0,0 1-1,0 0 1,1 0 0,-11 7 0,0 4-11,0 2-1,0 0 1,2 0 0,0 2-1,1 0 1,1 1-1,1 0 1,1 2 0,1-1-1,-14 33 1,14-22-179,0 0 0,2 1 0,2 0 0,1 1 0,1-1 0,-2 69 0,8-88-88,0 0-1,1-1 1,1 1-1,0 0 1,1-1-1,0 0 1,1 0-1,1 0 1,0 0-1,0-1 1,1 1-1,13 17 1,-13-21-8,1-1 0,1 0 1,0 0-1,0-1 0,0 1 1,1-2-1,0 1 0,0-2 0,1 1 1,0-1-1,0 0 0,0-1 0,0 0 1,1-1-1,-1 0 0,12 1 0,1-1 23,-1 0 0,0-2 0,1-1 0,-1 0 0,0-2-1,0-1 1,1 0 0,-2-2 0,35-11 0,-29 6 330,0-1 0,0-2 0,-1-1-1,-1-1 1,0-1 0,43-37 0,-45 32 38,-1 0 0,-1-1 1,-1-1-1,-1-1 0,-1-1 0,-1-1 0,-1 0 0,-2-1 1,-1 0-1,0-1 0,-3-1 0,0 0 0,-2 0 0,0-1 1,2-36-1,-8 56-401,-1 0 1,-1 0 0,0 0 0,0 0 0,-1 0 0,-1 0-1,1 0 1,-2 0 0,1 0 0,-1 1 0,-1 0-1,0-1 1,0 1 0,0 0 0,-1 1 0,-1-1 0,0 1-1,0 0 1,0 0 0,-1 1 0,0 0 0,-1 0-1,1 1 1,-1-1 0,0 2 0,-1-1 0,0 1-1,1 1 1,-2-1 0,1 2 0,0-1 0,-1 1 0,0 1-1,-15-3 1,5 2-362,-1 1-1,1 0 1,-1 2 0,0 0-1,0 2 1,-35 6-1,24-1-2176,-51 20 1,21-5-2878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2.373"/>
    </inkml:context>
    <inkml:brush xml:id="br0">
      <inkml:brushProperty name="width" value="0.025" units="cm"/>
      <inkml:brushProperty name="height" value="0.025" units="cm"/>
    </inkml:brush>
  </inkml:definitions>
  <inkml:trace contextRef="#ctx0" brushRef="#br0">1 384 8200,'7'-9'8119,"94"-110"-4415,122-137-2512,-263 356 831,26-65-1940,-11 45-1,22-70-72,1 0 1,0 1-1,1-1 0,0 1 0,0-1 0,1 1 0,1-1 1,0 1-1,3 14 0,-4-24-82,0 0 0,1 0 1,-1 0-1,1 0 0,-1 0 0,1 0 1,-1 0-1,1-1 0,0 1 0,-1 0 1,1 0-1,0 0 0,0-1 0,-1 1 1,1 0-1,0-1 0,0 1 0,0-1 1,0 1-1,0-1 0,0 1 0,0-1 1,0 0-1,0 0 0,0 1 0,0-1 1,0 0-1,0 0 0,0 0 0,1 0 1,0 0-319,-1 0 1,1 0 0,0-1 0,-1 1-1,1-1 1,-1 1 0,1-1 0,-1 1-1,1-1 1,-1 0 0,1 0 0,-1 1-1,0-1 1,1 0 0,-1 0-1,0-1 1,0 1 0,0 0 0,2-2-1,9-21-7564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2.777"/>
    </inkml:context>
    <inkml:brush xml:id="br0">
      <inkml:brushProperty name="width" value="0.025" units="cm"/>
      <inkml:brushProperty name="height" value="0.025" units="cm"/>
    </inkml:brush>
  </inkml:definitions>
  <inkml:trace contextRef="#ctx0" brushRef="#br0">377 50 7623,'-17'2'377,"-1"2"0,1 0 0,0 0-1,0 2 1,1 0 0,-1 1 0,1 1 0,1 1-1,0 0 1,0 0 0,0 2 0,2 0 0,-1 0-1,1 2 1,-11 13 0,10-8 29,1-1 0,1 2 0,1 0 0,1 0 0,0 1 0,2 0 0,0 1 0,1 0 0,1 0 0,1 0 0,-3 40 0,5-38-300,1-1-1,2 0 0,0 1 1,1-1-1,2 1 0,0-1 1,9 31-1,-9-45-89,0 1-1,0-1 1,1 0-1,0 0 1,1-1 0,0 1-1,0-1 1,0 0-1,1 0 1,0-1-1,1 0 1,-1 0-1,1 0 1,0-1-1,0 0 1,1 0 0,0-1-1,0 1 1,0-2-1,0 1 1,13 2-1,-5-2 79,0 0 0,0-2-1,0 0 1,1 0 0,-1-2-1,0 0 1,1-1 0,-1 0 0,0-2-1,17-4 1,-9 1 87,-1-2 1,-1-1-1,0-1 1,0 0-1,-1-2 1,26-18-1,-14 5 136,0-2 0,-2-1 0,-1-2 0,-1-1 0,-1-1 0,-2-1 0,32-55 0,-44 62-194,0 0 1,-2-1-1,-1 0 1,13-52 0,-21 70-101,0-1 1,-1 0-1,-1 0 1,0 0-1,0 0 1,-1 0-1,0 0 1,-1 0-1,0 0 1,0 0-1,-1 1 1,-1-1-1,0 0 1,0 1-1,0 0 1,-1-1-1,-9-13 1,8 17-20,0 1 1,0 0-1,-1 0 0,0 0 0,0 0 1,0 1-1,0 0 0,-1 0 1,0 1-1,1-1 0,-1 2 1,-1-1-1,1 1 0,0 0 1,-1 0-1,1 1 0,0 0 1,-1 0-1,0 1 0,1 0 1,-1 1-1,1-1 0,-1 1 1,-13 4-1,-5 2-284,0 0 1,1 2-1,-1 1 1,2 1-1,-40 23 0,-67 47-6798,75-47-1149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9.091"/>
    </inkml:context>
    <inkml:brush xml:id="br0">
      <inkml:brushProperty name="width" value="0.025" units="cm"/>
      <inkml:brushProperty name="height" value="0.025" units="cm"/>
    </inkml:brush>
  </inkml:definitions>
  <inkml:trace contextRef="#ctx0" brushRef="#br0">97 5 11371,'0'0'8717,"-9"7"-6811,6-4-1804,-52 49 2572,52-48-2520,0 0-1,0-1 1,0 1 0,1 1 0,0-1 0,-1 0 0,1 0-1,1 1 1,-1-1 0,1 1 0,0 0 0,0-1 0,0 1-1,0 0 1,1 7 0,1-10-140,-1 0-1,1-1 1,0 1-1,0-1 1,0 1-1,0-1 1,0 1-1,0-1 1,1 1-1,-1-1 1,0 0-1,1 0 1,-1 0-1,1 0 1,-1 0-1,1 0 1,0 0 0,-1-1-1,1 1 1,0 0-1,0-1 1,-1 1-1,1-1 1,0 0-1,0 0 1,0 0-1,-1 0 1,1 0-1,2 0 1,57-3 504,-52 1-489,0 0-1,0-1 1,0-1 0,0 1 0,-1-1 0,1-1 0,-1 1 0,0-2 0,8-6 0,-12 9-6,0 0-1,0-1 1,0 1 0,0-1 0,-1 0-1,0 0 1,0 0 0,0 0 0,0-1 0,-1 1-1,1-1 1,-1 0 0,0 1 0,0-1 0,-1 0-1,0 0 1,2-10 0,-4 13-26,1 1 0,0-1-1,-1 1 1,0-1 0,1 0 0,-1 1-1,0-1 1,1 1 0,-1 0 0,0-1-1,0 1 1,0-1 0,0 1 0,-1 0 0,1 0-1,0 0 1,0 0 0,-1 0 0,1 0-1,-1 0 1,1 0 0,-1 1 0,1-1 0,-1 0-1,1 1 1,-1-1 0,0 1 0,1 0-1,-1-1 1,-3 1 0,-58-4-855,54 4 519,-38 3-2498,18 4-3967,17-1-4738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3.585"/>
    </inkml:context>
    <inkml:brush xml:id="br0">
      <inkml:brushProperty name="width" value="0.025" units="cm"/>
      <inkml:brushProperty name="height" value="0.025" units="cm"/>
    </inkml:brush>
  </inkml:definitions>
  <inkml:trace contextRef="#ctx0" brushRef="#br0">224 136 10154,'0'0'1558,"9"-9"658,30-28 250,-38 36-2346,0 0-1,0-1 1,0 1-1,0 0 1,0-1-1,0 1 1,0 0-1,0-1 1,-1 1-1,1-1 1,0 1 0,-1-1-1,1 0 1,-1 1-1,0-1 1,1 0-1,-1 1 1,0-1-1,0 0 1,0 1-1,0-1 1,-1 1-1,1-1 1,0 0-1,-1 1 1,1-1 0,-1 0-1,1 1 1,-1-1-1,0 1 1,0-1-1,1 1 1,-1 0-1,0-1 1,0 1-1,-1 0 1,1 0-1,0 0 1,0-1-1,-1 1 1,1 0-1,0 1 1,-1-1 0,1 0-1,-1 0 1,1 1-1,-3-2 1,-4-2 93,-1 0 1,0 1 0,-1 0 0,1 0-1,-19-2 1,21 4-214,1 0 1,-1 1-1,0 0 0,0 0 1,0 1-1,1 0 0,-1 0 1,0 0-1,1 1 0,-1 0 1,1 0-1,0 1 0,-1 0 1,1 0-1,1 0 0,-1 1 0,0 0 1,1 0-1,0 0 0,0 1 1,0 0-1,0 0 0,1 0 1,0 0-1,0 1 0,0 0 1,1-1-1,-1 1 0,2 1 1,-1-1-1,1 0 0,0 1 1,-2 6-1,3-7 2,-1 1 0,1-1 0,0 0 0,0 1 0,1-1 0,0 1 0,0-1 0,0 1 0,1-1 1,0 1-1,1-1 0,2 8 0,-3-11 5,1 0 1,-1 0 0,1 0 0,0 0-1,0 0 1,0 0 0,0-1-1,1 1 1,-1-1 0,1 0-1,0 0 1,0 0 0,-1 0-1,1 0 1,0 0 0,1-1-1,-1 1 1,0-1 0,0 0-1,1 0 1,-1 0 0,0-1-1,1 1 1,3-1 0,5 1 83,0-1 0,1 0 1,-1-1-1,0 0 0,0-1 0,0 0 1,0-1-1,0 0 0,-1-1 0,16-8 1,-9 3-27,0 0 1,-1-2 0,-1 0 0,0-1 0,23-21-1,-17 8 15,-22 24-87,1 0 1,0 0 0,0 0-1,-1 0 1,1 0 0,0 0 0,-1 0-1,1 0 1,-1-1 0,0 1 0,1 0-1,-1 0 1,0-1 0,0 1 0,0 0-1,0 0 1,0-1 0,0 1-1,0 0 1,0-1 0,0 0 0,-1 1-61,1 1 1,-1 0-1,0-1 1,1 1-1,-1 0 1,1-1-1,-1 1 1,0 0-1,1 0 1,-1-1-1,0 1 1,1 0 0,-1 0-1,0 0 1,1 0-1,-1 0 1,0 0-1,0 0 1,1 0-1,-1 0 1,0 0-1,1 0 1,-1 1-1,0-1 1,1 0-1,-1 0 1,1 1-1,-1-1 1,0 0-1,1 1 1,-1-1 0,0 1-1,-19 12-2362,18-10 1818,-1 0 1,0 1 0,1-1 0,0 0-1,0 1 1,0 0 0,0-1 0,1 1-1,-1 0 1,1 0 0,0 0 0,0 0-1,1 0 1,-1 0 0,1 5 0,-1 9-4606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3.927"/>
    </inkml:context>
    <inkml:brush xml:id="br0">
      <inkml:brushProperty name="width" value="0.025" units="cm"/>
      <inkml:brushProperty name="height" value="0.025" units="cm"/>
    </inkml:brush>
  </inkml:definitions>
  <inkml:trace contextRef="#ctx0" brushRef="#br0">47 0 17136,'0'0'2050,"-25"60"-256,15-31-289,1-5-1088,7-1-65,2-8-352,3-9-160,15-6-737,7-3-705,5-15-127,-3-6-1923,-1-6-2337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4.300"/>
    </inkml:context>
    <inkml:brush xml:id="br0">
      <inkml:brushProperty name="width" value="0.025" units="cm"/>
      <inkml:brushProperty name="height" value="0.025" units="cm"/>
    </inkml:brush>
  </inkml:definitions>
  <inkml:trace contextRef="#ctx0" brushRef="#br0">178 27 15727,'0'0'2845,"-8"-5"-165,0 1-2306,1 1 0,-1 0 0,0 1 1,0-1-1,0 1 0,0 1 0,-16-2 0,22 3-343,-1 0 0,1 0-1,0 0 1,-1 0 0,1 0-1,0 0 1,-1 1 0,1-1 0,0 1-1,0 0 1,0-1 0,-1 1-1,1 0 1,0 0 0,0 1-1,0-1 1,0 0 0,1 1 0,-1-1-1,0 1 1,0-1 0,1 1-1,-1 0 1,1 0 0,0 0 0,-1 0-1,1 0 1,0 0 0,0 0-1,0 0 1,1 0 0,-1 0-1,0 1 1,1-1 0,-1 0 0,1 1-1,0-1 1,0 3 0,0-3-32,0 0 0,0 0 0,0 0 1,0-1-1,0 1 0,0 0 0,1 0 0,-1 0 1,1-1-1,-1 1 0,1 0 0,0-1 1,0 1-1,0 0 0,-1-1 0,2 1 0,-1-1 1,0 0-1,0 1 0,0-1 0,1 0 1,-1 1-1,3 0 0,0 0 9,-1 0 0,1 0 0,0-1-1,0 0 1,0 0 0,0 0 0,0 0 0,0-1 0,0 1 0,6-1 0,0 0-245,0-1-1,0 0 1,0-1 0,-1 0 0,1 0 0,0-1 0,-1 0 0,15-8 0,-23 11 199,-1-1 0,1 0 0,0 1 0,-1-1 0,1 0 0,0 1 0,0-1 0,-1 1 0,1-1 1,0 1-1,0 0 0,0-1 0,0 1 0,-1 0 0,1-1 0,0 1 0,0 0 0,0 0 0,0 0 0,0 0 0,0 0 1,0 0-1,0 0 0,0 0 0,0 0 0,-1 1 0,1-1 0,0 0 0,0 0 0,0 1 0,0-1 0,0 1 0,-1-1 0,2 1 1,-1 2-50,0 0-1,0 0 1,-1 0 0,0 0 0,1 0 0,-1 0 0,0 0 0,0 0 0,-1 3 0,0 13 315,-16 201 3551,17-217-3722,-1-1 0,1 0 0,0 0 0,-1 0 0,1 0 0,-1 0-1,0 0 1,1 0 0,-1 0 0,0 0 0,0 0 0,-1 0-1,1 0 1,0-1 0,0 1 0,-1 0 0,1-1 0,-1 1-1,0-1 1,1 0 0,-1 1 0,0-1 0,-2 1 0,1-1-11,0 0 1,-1 0-1,1-1 1,-1 1-1,1-1 1,-1 0-1,1 0 1,-1 0-1,0 0 0,1-1 1,0 1-1,-7-3 1,-3-1-47,-1-1 0,2 0 1,-1-2-1,1 1 0,-23-16 0,6-6-809,22 11-1382,7 17 1966,0-1 0,0 1 0,0-1 0,0 0 0,0 1 0,0-1 0,1 1 0,-1-1 0,0 0 0,0 1 0,1-1 0,-1 1 0,0-1 0,1 1 0,-1-1 1,1 1-1,-1 0 0,0-1 0,1 1 0,-1-1 0,1 1 0,-1 0 0,1-1 0,-1 1 0,1 0 0,-1 0 0,2-1 0,15-5-6005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4.628"/>
    </inkml:context>
    <inkml:brush xml:id="br0">
      <inkml:brushProperty name="width" value="0.025" units="cm"/>
      <inkml:brushProperty name="height" value="0.025" units="cm"/>
    </inkml:brush>
  </inkml:definitions>
  <inkml:trace contextRef="#ctx0" brushRef="#br0">1 41 19442,'0'0'9353,"29"-28"-19346,-20 15-1154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
    </inkml:context>
    <inkml:brush xml:id="br0">
      <inkml:brushProperty name="width" value="0.025" units="cm"/>
      <inkml:brushProperty name="height" value="0.025" units="cm"/>
    </inkml:brush>
  </inkml:definitions>
  <inkml:trace contextRef="#ctx0" brushRef="#br0">0 241 15150,'0'0'9070,"12"-4"-7901,22-8-897,-1-1 0,-1-2 0,54-33 0,-67 36-784,0-1 0,-2-1-1,1 0 1,-2-1 0,0-1-1,-1 0 1,24-33 0,-48 63-99,-41 68 642,47-76 12,0 0 1,0 0 0,1 0 0,0 1-1,0-1 1,0 1 0,1-1-1,0 1 1,0 0 0,1-1-1,-1 1 1,2 0 0,0 7 0,-1-13-101,1 0 0,-1 0 0,0 0 0,1 0 0,0 0 1,-1 0-1,1-1 0,-1 1 0,1 0 0,0 0 0,-1-1 1,1 1-1,0 0 0,0-1 0,0 1 0,0-1 0,-1 1 1,1-1-1,0 1 0,0-1 0,0 0 0,0 1 0,0-1 1,0 0-1,0 0 0,2 0 0,28-1-5039,-3-7-1587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341"/>
    </inkml:context>
    <inkml:brush xml:id="br0">
      <inkml:brushProperty name="width" value="0.025" units="cm"/>
      <inkml:brushProperty name="height" value="0.025" units="cm"/>
    </inkml:brush>
  </inkml:definitions>
  <inkml:trace contextRef="#ctx0" brushRef="#br0">132 1 17040,'-11'10'1239,"-1"0"-959,-7 6 1059,-31 33 0,46-44-1118,0-1 1,1 1-1,-1 0 0,1 0 1,0 0-1,0 0 0,0 1 0,1-1 1,0 1-1,0-1 0,0 1 1,1 0-1,0 0 0,-1 9 1,2-13-215,1 0 0,0-1 1,-1 1-1,1 0 0,0-1 1,0 1-1,0 0 0,0-1 1,0 1-1,1-1 1,-1 0-1,0 1 0,1-1 1,-1 0-1,1 0 0,-1 0 1,1 0-1,-1 0 0,1 0 1,0 0-1,0-1 1,-1 1-1,1-1 0,0 1 1,0-1-1,0 0 0,0 1 1,-1-1-1,1 0 1,3-1-1,65 1 11,-65 0-51,3-1-50,0-1 1,-1 0-1,1 0 0,0-1 1,-1 1-1,0-2 0,1 1 1,-1-1-1,0 0 0,-1-1 1,1 1-1,-1-2 0,7-5 1,-10 8 125,0 0 0,0 0 1,0 0-1,0-1 0,-1 1 0,1-1 1,-1 1-1,0-1 0,0 0 0,0 0 1,0 0-1,-1 0 0,0 0 0,1-1 1,-2 1-1,1 0 0,0 0 0,-1-1 1,0 1-1,0 0 0,0-1 0,-1 1 1,1 0-1,-1-1 0,0 1 1,-2-5-1,2 7-5,-1-1 1,0 1 0,0 0-1,0 0 1,0 0-1,0 0 1,-1 0-1,1 0 1,0 1 0,-1-1-1,1 1 1,-1-1-1,0 1 1,0 0-1,1 0 1,-1 0 0,0 1-1,0-1 1,0 1-1,0-1 1,0 1 0,0 0-1,0 0 1,0 0-1,1 1 1,-1-1-1,0 1 1,0-1 0,-3 2-1,3-1-44,0-1-1,-1 1 0,1 0 0,0 0 1,0 0-1,0 0 0,0 0 1,0 1-1,0 0 0,0-1 1,0 1-1,1 0 0,-1 0 1,1 1-1,-1-1 0,1 0 1,0 1-1,0 0 0,0-1 1,0 1-1,0 0 0,1 0 0,-1 0 1,1 0-1,0 0 0,-1 4 1,2-6-91,0 0 0,-1 0 0,1 0 1,1 0-1,-1 0 0,0 0 0,0 0 1,0 0-1,0 0 0,1 0 0,-1 0 0,0 0 1,1-1-1,-1 1 0,1 0 0,-1 0 1,1 0-1,-1 0 0,1-1 0,0 1 1,-1 0-1,1-1 0,0 1 0,0 0 0,-1-1 1,1 1-1,0-1 0,0 1 0,0-1 1,0 1-1,0-1 0,0 0 0,0 0 1,-1 1-1,3-1 0,39 0-6331,-37-1 5129,25-3-6009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5.685"/>
    </inkml:context>
    <inkml:brush xml:id="br0">
      <inkml:brushProperty name="width" value="0.025" units="cm"/>
      <inkml:brushProperty name="height" value="0.025" units="cm"/>
    </inkml:brush>
  </inkml:definitions>
  <inkml:trace contextRef="#ctx0" brushRef="#br0">118 1 6374,'0'0'11627,"-11"7"-10090,7-4-1513,-9 6 588,0 0-1,1 1 0,-21 21 0,30-28-461,0 1 1,0-1-1,0 1 0,0 0 1,1 0-1,-1 0 1,1 1-1,0-1 1,1 0-1,-1 1 1,1 0-1,0-1 1,0 1-1,0-1 0,1 1 1,-1 0-1,1 0 1,0-1-1,2 11 1,-1-13-120,0 1 1,0-1-1,1 0 0,-1 1 1,1-1-1,-1 0 1,1 0-1,0 0 1,0 0-1,0 0 0,0 0 1,0-1-1,1 1 1,-1-1-1,0 1 1,1-1-1,-1 0 0,1 0 1,0 0-1,-1 0 1,1 0-1,0-1 1,-1 1-1,1-1 0,0 0 1,0 0-1,4 0 1,-1 1 22,1-1 0,0 0 0,0-1 0,0 0-1,0 0 1,0 0 0,-1-1 0,1 0 0,0 0 0,6-4 0,-6 3-15,0-1-1,-1-1 1,0 1 0,0-1 0,0-1-1,0 1 1,-1-1 0,0 1-1,0-2 1,-1 1 0,1 0-1,-1-1 1,-1 0 0,1 0 0,-1 0-1,0 0 1,-1-1 0,0 1-1,2-13 1,-4 19-44,0 0 0,0-1-1,0 1 1,-1 0 0,1-1 0,0 1-1,-1 0 1,1 0 0,-1 0-1,1-1 1,-1 1 0,0 0 0,1 0-1,-1 0 1,0 0 0,0 0 0,0 0-1,0 0 1,1 0 0,-1 1-1,-1-1 1,1 0 0,0 0 0,0 1-1,0-1 1,0 1 0,0-1 0,-1 1-1,1-1 1,0 1 0,0 0 0,-1 0-1,1-1 1,0 1 0,-2 0-1,-24 1-2341,4 6-4239,11 0-4892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012"/>
    </inkml:context>
    <inkml:brush xml:id="br0">
      <inkml:brushProperty name="width" value="0.025" units="cm"/>
      <inkml:brushProperty name="height" value="0.025" units="cm"/>
    </inkml:brush>
  </inkml:definitions>
  <inkml:trace contextRef="#ctx0" brushRef="#br0">157 7 5830,'0'0'16303,"-4"69"-15118,-4-40-384,0 0-545,7 2-224,1-4-32,3-4-160,12-5-1666,2-5-1121,-4-6-2177,-6-5-2051</inkml:trace>
  <inkml:trace contextRef="#ctx0" brushRef="#br0" timeOffset="1">1 93 13613,'0'0'5509,"67"-55"-5509,-23 46-64,7-1-1281,3 1-1922,1-1-2082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401"/>
    </inkml:context>
    <inkml:brush xml:id="br0">
      <inkml:brushProperty name="width" value="0.025" units="cm"/>
      <inkml:brushProperty name="height" value="0.025" units="cm"/>
    </inkml:brush>
  </inkml:definitions>
  <inkml:trace contextRef="#ctx0" brushRef="#br0">59 12 12876,'0'0'3497,"8"-1"-1212,13-3-1038,-1 1-1,1 1 1,25 0 0,-40 2-1104,0 0 0,0 0 1,0 1-1,0 0 0,0 0 0,0 0 0,-1 0 0,1 1 1,0 0-1,-1 0 0,1 1 0,-1 0 0,0 0 0,0 0 1,0 0-1,0 1 0,7 6 0,-11-8-137,0 0-1,0 0 1,0-1 0,0 1-1,0 0 1,0 0-1,0 0 1,0 0 0,-1 0-1,1 0 1,-1 0-1,0 0 1,0 1 0,1-1-1,-1 0 1,-1 0 0,1 0-1,0 0 1,-1 4-1,-1-2 19,1 0-1,-1 0 0,0 0 0,0 0 1,0-1-1,-1 1 0,1-1 0,-1 0 1,-5 5-1,-7 6 83,0-2 1,-2 0-1,-24 14 0,24-16-80,-16 11 12,14-10 1,0 0 0,1 2 1,1 0-1,-22 21 0,38-34-38,0 1-1,0 0 0,0 0 0,0 0 0,0 0 0,1 0 0,-1 0 0,0 0 0,0 0 1,1 0-1,-1 0 0,0 0 0,1 0 0,-1 1 0,1-1 0,0 0 0,-1 0 1,1 1-1,0-1 0,0 0 0,0 0 0,0 1 0,0-1 0,0 0 0,0 1 0,0-1 1,0 0-1,1 0 0,-1 2 0,2-1-7,0-1-1,-1 0 1,1 1 0,0-1 0,0 0-1,0 0 1,0 0 0,0 0 0,0 0-1,0-1 1,0 1 0,0-1 0,0 1-1,0-1 1,3 1 0,14 0-1083,0 0 1,33-4-1,-50 3 927,39-8-3846,2-8-2654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6.726"/>
    </inkml:context>
    <inkml:brush xml:id="br0">
      <inkml:brushProperty name="width" value="0.025" units="cm"/>
      <inkml:brushProperty name="height" value="0.025" units="cm"/>
    </inkml:brush>
  </inkml:definitions>
  <inkml:trace contextRef="#ctx0" brushRef="#br0">0 52 11243,'0'0'17520,"50"-51"-35489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4.515"/>
    </inkml:context>
    <inkml:brush xml:id="br0">
      <inkml:brushProperty name="width" value="0.025" units="cm"/>
      <inkml:brushProperty name="height" value="0.025" units="cm"/>
    </inkml:brush>
  </inkml:definitions>
  <inkml:trace contextRef="#ctx0" brushRef="#br0">73 0 16688,'0'0'1521,"-4"10"-891,-7 26-33,1 1 0,3 0 0,1 1-1,1 0 1,1 59 0,2-41 637,-18 109 0,18-217 2094,0-5-3363,4 25-70,1 0 0,1 0 0,2 0 0,1 0 0,2 1 0,0 0 0,3 1 0,19-40 0,-29 67 90,0-1 0,1 0 0,-1 1 0,1-1-1,0 1 1,0-1 0,0 1 0,0 0 0,0 1-1,1-1 1,-1 0 0,1 1 0,0 0 0,0 0-1,0 0 1,0 0 0,0 1 0,0-1 0,0 1-1,0 0 1,7 0 0,-7 1 0,-1 0 1,1 0 0,0 1-1,-1-1 1,1 1-1,-1 0 1,1 0-1,-1 1 1,1-1 0,-1 1-1,0-1 1,0 1-1,1 0 1,-1 0-1,-1 0 1,1 1-1,0-1 1,0 1 0,-1 0-1,0-1 1,1 1-1,-1 0 1,0 0-1,0 1 1,1 3-1,-1-2 9,0 0 0,0-1 0,0 1 0,-1 0 0,0 0 0,0 0 0,0 0 0,-1 0 0,0 0 0,0 0 0,0 0-1,0 0 1,-1 0 0,0 0 0,0 0 0,0 0 0,-1-1 0,0 1 0,0 0 0,0-1 0,0 1 0,0-1 0,-1 0-1,-6 8 1,6-8 64,-1 1 1,-1-1-1,1 0 0,0 0 0,-1 0 0,0-1 0,0 0 0,0 0 0,0 0 0,-1 0 0,1-1 0,-1 0 0,1 0 1,-1 0-1,0-1 0,0 0 0,0 0 0,0 0 0,0-1 0,-10 0 0,14-1-54,-1 0-1,0 0 1,0 0-1,1 0 0,-1 0 1,1 0-1,-1-1 1,1 1-1,0-1 1,-1 0-1,1 0 1,0 1-1,0-1 1,0-1-1,0 1 1,1 0-1,-1 0 1,1-1-1,-1 1 0,1-1 1,0 1-1,0-1 1,-2-5-1,2 5-247,0 0-1,1 0 1,-1 0-1,1 0 1,0 0-1,0 0 1,0 0-1,0-1 1,1-4 0,-1 5-184,1 1 0,0 0 0,-1 0 0,1 0 0,0 1 0,0-1 0,0 0 0,0 0 0,0 0 0,1 1 0,-1-1 0,1 0 0,-1 1 0,1 0 0,2-2 0,17-10-6159,2 1-3289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073"/>
    </inkml:context>
    <inkml:brush xml:id="br0">
      <inkml:brushProperty name="width" value="0.025" units="cm"/>
      <inkml:brushProperty name="height" value="0.025" units="cm"/>
    </inkml:brush>
  </inkml:definitions>
  <inkml:trace contextRef="#ctx0" brushRef="#br0">1 165 3716,'1'-9'7505,"0"2"-6996,0 0-1,1 0 1,0 0-1,0 0 1,1 1 0,-1-1-1,1 1 1,1 0-1,-1 0 1,1 0-1,0 0 1,1 0-1,-1 1 1,1 0 0,0 0-1,1 0 1,-1 1-1,12-8 1,-6 7-90,0-1 0,1 2 0,0-1 0,0 2 1,1 0-1,-1 0 0,17-1 0,-25 3-349,1 1 0,0-1 0,0 1 1,0 0-1,0 0 0,0 1 0,-1-1 0,1 1 0,0 0 0,0 0 0,-1 1 0,1-1 0,-1 1 0,1 0 0,-1 0 1,0 1-1,0-1 0,0 1 0,0 0 0,0 0 0,5 6 0,-8-7-44,1 1 0,-1-1 0,1 1 0,-1 0 0,0 0 0,0-1 0,-1 1 0,1 0-1,0 0 1,-1 0 0,0 0 0,1 0 0,-1 0 0,-1 0 0,1 0 0,0 0 0,-1 0 0,1 0 0,-1 0 0,0 0 0,0-1 0,0 1 0,0 0 0,-1-1-1,1 1 1,-1 0 0,1-1 0,-5 5 0,-5 6 244,0-1 0,-1 0-1,-1-1 1,-13 10 0,6-5 10,4-3-82,-34 32 311,47-43-489,1 1 1,0-1-1,0 1 1,0 0 0,0-1-1,0 1 1,1 0-1,-1 0 1,1 0 0,0 0-1,0 0 1,0 1 0,0-1-1,1 0 1,-1 0-1,1 4 1,0-6-58,1 1 0,-1-1 1,1 0-1,-1 0 0,1 0 0,0 0 1,0 0-1,-1 0 0,1 0 0,0 0 0,0-1 1,0 1-1,0 0 0,0 0 0,0-1 1,0 1-1,1-1 0,-1 1 0,0-1 0,0 1 1,0-1-1,0 0 0,1 0 0,-1 1 1,0-1-1,0 0 0,1 0 0,-1 0 1,2 0-1,45-1-3213,-43 1 2478,34-6-4732,4-8-4019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414"/>
    </inkml:context>
    <inkml:brush xml:id="br0">
      <inkml:brushProperty name="width" value="0.025" units="cm"/>
      <inkml:brushProperty name="height" value="0.025" units="cm"/>
    </inkml:brush>
  </inkml:definitions>
  <inkml:trace contextRef="#ctx0" brushRef="#br0">174 50 15983,'-13'2'2979,"-3"1"-2072,-1 0 0,1 1 1,0 1-1,-17 7 0,27-10-653,1 1 0,0 0 0,0 0-1,1 0 1,-1 0 0,1 1 0,-1 0 0,-4 6 0,7-8-185,0 0 0,1 0 0,-1 1-1,1-1 1,0 0 0,0 1 0,0 0 0,0-1 0,0 1 0,0-1 0,1 1 0,0 0 0,-1-1 0,1 1 0,0 0 0,0 0-1,0-1 1,2 6 0,-1-4-57,0-1 0,1 0-1,-1 0 1,1 0-1,0 0 1,0 0 0,0-1-1,0 1 1,1-1 0,-1 1-1,1-1 1,0 0 0,-1 0-1,1 0 1,0 0-1,0 0 1,0-1 0,0 1-1,1-1 1,-1 0 0,7 2-1,3 0-12,1 1 0,-1-2 0,1 0 0,15 0 0,-18-1-166,1-1-1,0 0 0,0-1 1,0-1-1,0 0 1,-1 0-1,1-2 0,-1 1 1,19-9-1,-25 9 150,0 0-1,-1 0 0,1 0 0,-1 0 1,0-1-1,0 0 0,0 0 1,0 0-1,-1 0 0,1 0 1,-1-1-1,-1 0 0,1 0 0,0 1 1,-1-1-1,0-1 0,0 1 1,-1 0-1,1 0 0,-1-1 1,0 1-1,-1-1 0,1-5 1,-1 7 34,-1-1 1,1 1 0,-1 0-1,0 0 1,0 0 0,-1 0 0,1 0-1,-1 0 1,1 1 0,-1-1-1,-1 0 1,1 1 0,0-1-1,-1 1 1,0 0 0,1 0 0,-7-5-1,6 6-29,1 0-1,-1-1 1,0 1-1,0 0 1,0 1-1,0-1 1,0 1-1,0-1 0,0 1 1,0 0-1,-1 0 1,1 0-1,0 1 1,-1-1-1,1 1 1,-1-1-1,1 1 1,-1 1-1,1-1 0,0 0 1,-1 1-1,-4 1 1,7-2-99,1 0 1,-1 1 0,1-1-1,-1 1 1,1-1 0,-1 0-1,1 1 1,0-1 0,-1 1-1,1-1 1,0 1 0,-1-1-1,1 1 1,0 0-1,-1-1 1,1 1 0,0-1-1,0 1 1,0 0 0,0-1-1,0 1 1,0-1 0,0 1-1,0 0 1,0-1 0,0 1-1,0 0 1,0-1-1,0 1 1,0-1 0,0 1-1,1 0 1,-1-1 0,0 1-1,0-1 1,1 1 0,-1-1-1,1 1 1,-1-1 0,0 1-1,2 0 1,16 21-7159,3-13-674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7.757"/>
    </inkml:context>
    <inkml:brush xml:id="br0">
      <inkml:brushProperty name="width" value="0.025" units="cm"/>
      <inkml:brushProperty name="height" value="0.025" units="cm"/>
    </inkml:brush>
  </inkml:definitions>
  <inkml:trace contextRef="#ctx0" brushRef="#br0">183 37 5669,'0'0'10795,"-11"1"-6498,2 1-3934,0-1 0,0 1-1,1 1 1,-1-1 0,1 2 0,0-1-1,0 1 1,0 0 0,0 1 0,1 0 0,-1 0-1,1 0 1,1 1 0,-1 0 0,1 1-1,0-1 1,0 1 0,1 0 0,0 1 0,0-1-1,1 1 1,-4 9 0,6-13-321,1-1-1,0 0 1,0 1 0,0-1-1,0 1 1,1-1 0,0 1-1,-1-1 1,1 1-1,1 0 1,-1-1 0,0 1-1,1-1 1,0 1 0,-1-1-1,2 1 1,-1-1 0,0 0-1,1 0 1,-1 1 0,5 4-1,-3-4-40,1-1 0,-1 1-1,1-1 1,0 0 0,0 0 0,1-1-1,-1 1 1,0-1 0,1 0-1,0 0 1,-1-1 0,1 1-1,0-1 1,5 1 0,0 0-80,0-1 0,0 0 0,0-1 0,0 0 0,-1 0 0,1-1 0,0 0 0,0-1 0,0 0 0,-1 0 0,1-1 0,-1-1 0,0 0 0,0 0 0,14-9 1,-18 8 33,1 0 0,-2 0 0,1-1 0,-1 1 0,0-1 0,0 0 0,0-1 1,-1 1-1,0-1 0,0 1 0,-1-1 0,0 0 0,0 0 0,-1 0 0,1 0 0,-1 0 1,-1-1-1,0 1 0,0 0 0,-2-13 0,2 15 17,-1 1-1,0-1 0,0 1 1,0-1-1,0 1 1,-1-1-1,0 1 1,0 0-1,0 0 1,0 0-1,-1 0 1,0 0-1,0 0 0,0 1 1,0-1-1,0 1 1,-1 0-1,1 0 1,-1 0-1,0 0 1,0 1-1,0 0 1,0-1-1,0 2 0,-1-1 1,1 0-1,-1 1 1,1 0-1,-1 0 1,1 0-1,-1 0 1,-6 1-1,9 0-299,-1 0-1,1-1 1,0 1-1,0 1 1,0-1-1,-1 0 1,1 1-1,0-1 1,0 1-1,0-1 1,0 1-1,0 0 1,0 0 0,0 0-1,0 0 1,-3 2-1,-8 14-6718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115"/>
    </inkml:context>
    <inkml:brush xml:id="br0">
      <inkml:brushProperty name="width" value="0.025" units="cm"/>
      <inkml:brushProperty name="height" value="0.025" units="cm"/>
    </inkml:brush>
  </inkml:definitions>
  <inkml:trace contextRef="#ctx0" brushRef="#br0">50 57 5061,'0'0'17520,"75"-17"-16463,-27 12 96,9-2-480,0 3-513,2-3-128,-8 3-544,-7 1-2243,-18-2-1505,-18 0-3683</inkml:trace>
  <inkml:trace contextRef="#ctx0" brushRef="#br0" timeOffset="1">1 116 12940,'0'0'9930,"94"6"-8873,-31-17-833,6-2-192,2 0-609,-8 0-2530,-4 0-3203,-9 0-6982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459"/>
    </inkml:context>
    <inkml:brush xml:id="br0">
      <inkml:brushProperty name="width" value="0.025" units="cm"/>
      <inkml:brushProperty name="height" value="0.025" units="cm"/>
    </inkml:brush>
  </inkml:definitions>
  <inkml:trace contextRef="#ctx0" brushRef="#br0">100 0 14734,'0'0'1735,"-10"10"422,4-5-1980,-6 6 651,0 0 1,-20 25 0,29-31-657,0-1 1,0 1 0,0-1-1,1 1 1,-1 0-1,1 0 1,0 0-1,0 0 1,1 0-1,0 1 1,0-1-1,0 0 1,0 1-1,1-1 1,0 7-1,1-10-164,-1 0 0,1 0 0,0 0 0,-1 0 0,1-1-1,0 1 1,0 0 0,0 0 0,1-1 0,-1 1-1,0-1 1,1 1 0,-1-1 0,1 1 0,-1-1 0,1 0-1,-1 0 1,1 1 0,0-1 0,0-1 0,0 1 0,0 0-1,-1 0 1,1-1 0,0 1 0,0-1 0,0 1-1,3-1 1,8 2-97,0-1 0,0 0 1,16-1-1,-15 0-268,-2 0-764,0-1 1,0 0-1,24-4 1,-34 4 832,0 1 0,0-1 0,0 1 0,0-1 0,0 0 0,0 1 0,0-1 0,0 0 0,0 0 0,-1-1 0,1 1 0,0 0 0,-1-1 0,1 1 0,-1-1 0,1 1 0,-1-1 0,0 1 0,1-1 0,-1 0 0,0 0 0,0 0 0,0 0 0,-1 0 0,1 0 0,0 0 0,-1 0 0,1 0 0,-1 0 0,0-3 0,-1 5 415,0 0 0,-1-1 0,1 1 0,0 0 0,-1 0 0,1 0 0,0 0 0,-1 0 1,1 0-1,0 0 0,-1 0 0,1 1 0,0-1 0,-1 0 0,1 1 0,0-1 0,0 1 0,-1-1 1,1 1-1,-1 1 0,-4 3 309,0 1 1,1 0 0,-1 0-1,2 1 1,-1-1 0,1 1-1,0 0 1,0 1-1,1-1 1,0 0 0,0 1-1,1 0 1,0 0 0,0 0-1,0-1 1,1 2-1,1-1 1,0 10 0,0-16-451,0-1 1,0 1 0,1-1-1,-1 1 1,1-1-1,-1 0 1,1 1 0,0-1-1,-1 1 1,1-1 0,0 0-1,0 0 1,0 1 0,0-1-1,0 0 1,0 0-1,0 0 1,1 0 0,-1 0-1,0 0 1,0-1 0,1 1-1,-1 0 1,1-1 0,-1 1-1,3 0 1,42 3-7928,-18-7-3435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8.939"/>
    </inkml:context>
    <inkml:brush xml:id="br0">
      <inkml:brushProperty name="width" value="0.025" units="cm"/>
      <inkml:brushProperty name="height" value="0.025" units="cm"/>
    </inkml:brush>
  </inkml:definitions>
  <inkml:trace contextRef="#ctx0" brushRef="#br0">168 24 10186,'0'0'5327,"-12"-3"-2396,10 2-2698,-14-2 440,-1 0 1,1 0-1,-34 1 0,47 2-613,0 0 1,1 0 0,-1 1-1,0-1 1,0 1 0,0-1-1,0 1 1,0 0 0,1 0-1,-1 1 1,0-1 0,1 0-1,-1 1 1,-4 3 0,6-3-27,0-1-1,0 1 1,0 0 0,1 0 0,-1 0-1,0 0 1,1-1 0,-1 1 0,1 0-1,-1 0 1,1 0 0,0 0 0,0 0 0,0 0-1,0 0 1,0 0 0,1 0 0,-1 0-1,0 0 1,1 0 0,0 0 0,-1 0 0,1 0-1,0 0 1,1 2 0,0-1-11,0 0 0,1-1 1,-1 1-1,0 0 0,1-1 0,-1 0 1,1 0-1,0 1 0,0-2 0,0 1 1,0 0-1,0 0 0,0-1 1,1 0-1,-1 0 0,0 0 0,1 0 1,-1 0-1,7 0 0,68 4 88,-72-5-183,0-1 0,0 1 0,0-1 0,0-1 0,0 1 0,0-1 0,0 0 0,-1-1 0,1 1 0,-1-1 0,1 0 0,8-7 0,-11 7 69,0 1 0,0-1 1,0 0-1,0 1 0,-1-1 0,1 0 0,-1-1 0,0 1 1,0 0-1,0-1 0,0 1 0,-1-1 0,0 1 1,1-1-1,-1 0 0,0 0 0,-1 1 0,1-1 1,-1 0-1,1 0 0,-1-4 0,-1 7 12,1 1 0,0-1 0,0 1 0,0-1 0,-1 1 0,1-1 0,0 1 0,0-1 0,-1 1 0,1-1 0,-1 1 0,1 0 0,0-1 0,-1 1 0,1 0 0,-1-1 0,1 1-1,-1 0 1,1-1 0,-1 1 0,1 0 0,-1 0 0,1-1 0,-1 1 0,1 0 0,-1 0 0,1 0 0,-1 0 0,1 0 0,-1 0 0,0 0 0,1 0 0,-1 0 0,1 0 0,-1 0 0,1 0 0,-1 0 0,1 1 0,-1-1 0,1 0 0,-1 0 0,0 0-1,1 1 1,0-1 0,-1 0 0,1 1 0,-1-1 0,1 1 0,-1-1 0,1 0 0,0 1 0,-1 0 0,-25 20 258,22-16-250,1 0 0,-1 0 0,1 1 0,0-1 0,1 1 0,-1 0 1,1-1-1,0 1 0,1 0 0,0 0 0,0 1 0,0-1 0,0 0 0,1 0 0,0 0 0,0 1 0,1-1 0,2 10 0,2 2-640,1-1 0,1 1 0,1-2-1,18 30 1,-20-34-7,-4-10 650,-1 0-1,1 0 1,-1 0-1,0 0 1,0 0-1,0 0 1,0 0-1,0 0 0,0 1 1,-1-1-1,1 0 1,-1 1-1,0-1 1,0 0-1,1 1 1,-1-1-1,-1 0 1,1 1-1,0-1 0,-1 0 1,1 1-1,-2 2 1,0-4 180,1 1 0,-2 0 1,1-1-1,0 1 0,0-1 0,0 0 0,-1 0 1,1 0-1,0 0 0,-1 0 0,1 0 1,-1 0-1,1-1 0,-1 0 0,0 1 1,1-1-1,-1 0 0,1 0 0,-4-1 1,-5 2 291,0-2 1,0 0 0,1 0 0,-1-1 0,1 0 0,-14-5 0,21 6-514,1 0 0,-1 0-1,1 0 1,-1-1 0,1 1 0,0-1 0,-1 1-1,1-1 1,0 0 0,0 0 0,0 0 0,1 0-1,-3-3 1,3 3-197,0 0-1,1 0 1,-1 0-1,0 0 0,1 0 1,-1 0-1,1 0 1,0 0-1,0-1 1,0 1-1,0 0 1,0 0-1,0 0 1,0 0-1,1 0 1,-1-1-1,1 1 0,0 0 1,0-2-1,15-17-4201,10 2-3080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6:49.298"/>
    </inkml:context>
    <inkml:brush xml:id="br0">
      <inkml:brushProperty name="width" value="0.025" units="cm"/>
      <inkml:brushProperty name="height" value="0.025" units="cm"/>
    </inkml:brush>
  </inkml:definitions>
  <inkml:trace contextRef="#ctx0" brushRef="#br0">234 81 18129,'-11'-2'2899,"-11"-1"-1889,1 0-1,-1 2 1,-42 2 0,58-1-876,0 1 0,0 0 0,0 1-1,0-1 1,0 1 0,0 1 0,0-1 0,1 1-1,-8 4 1,10-5-86,1 0 1,0-1-1,0 1 0,0 0 0,0 1 1,0-1-1,1 0 0,-1 0 0,1 1 0,-1-1 1,1 1-1,0 0 0,0-1 0,0 1 0,0 0 1,1-1-1,-1 1 0,1 0 0,0 0 1,-1 0-1,2 5 0,-1-5-42,1 0 1,0 0-1,1 0 1,-1 0-1,0 0 1,1 0-1,0 0 1,-1 0-1,1 0 1,0-1-1,1 1 1,-1-1-1,0 1 1,1-1-1,-1 0 1,1 0-1,0 0 1,0-1-1,-1 1 1,1 0-1,0-1 1,1 0-1,-1 0 1,0 0-1,5 1 1,8 3-228,1-1 0,0-1 0,27 2 0,-23-4-314,-1 0 1,1-2 0,-1 0-1,1-2 1,-1 0 0,29-9-1,-43 11 479,0-1 0,-1 0 0,1 0-1,-1 0 1,1-1 0,-1 0 0,0 0-1,0 0 1,0-1 0,0 0 0,-1 0 0,1 0-1,-1 0 1,0-1 0,0 1 0,-1-1 0,1 0-1,-1 0 1,0 0 0,-1-1 0,1 1-1,-1-1 1,0 0 0,0 1 0,-1-1 0,1-8-1,-1 11 100,-1 0 0,0 0 1,0 1-1,0-1 0,-1 0 0,1 0 0,-1 1 0,0-1 0,1 0 0,-1 1 0,0-1 0,-1 1 0,1-1 0,0 1 0,-1-1 0,1 1 1,-1 0-1,0 0 0,-3-4 0,0 3 11,1-1 0,-1 1 0,0 0 0,0 1 0,0-1 0,-1 1 0,1 0 0,-1 0 0,-5-1 0,-12-2-25,-1 2 0,0 0 0,-35 2 0,58 1-31,-21 0-626,0 1 0,-34 7 0,10 2-4897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045"/>
    </inkml:context>
    <inkml:brush xml:id="br0">
      <inkml:brushProperty name="width" value="0.025" units="cm"/>
      <inkml:brushProperty name="height" value="0.025" units="cm"/>
    </inkml:brush>
  </inkml:definitions>
  <inkml:trace contextRef="#ctx0" brushRef="#br0">61 0 16656,'0'0'8151,"-5"13"-7643,-1 1-373,-30 89 73,33-91-136,0 0 0,0 0 0,1 0 0,1 0-1,0 1 1,1-1 0,2 21 0,-2-32-55,1 1 0,-1-1 0,1 0 1,0 0-1,-1 0 0,1 1 0,0-1 0,0 0 0,0 0 1,-1 0-1,1 0 0,0 0 0,0-1 0,1 1 0,-1 0 1,0 0-1,0-1 0,0 1 0,0 0 0,1-1 0,-1 1 1,0-1-1,1 0 0,-1 1 0,0-1 0,1 0 0,-1 0 1,0 0-1,1 0 0,-1 0 0,0 0 0,1 0 0,-1 0 1,0-1-1,1 1 0,-1-1 0,0 1 0,1-1 0,1 0 1,6-2 49,-1 0 1,1-1 0,-1 1-1,13-9 1,-3-1-869,1 0 1,26-27 0,2-15-7343,-26 24-2069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378"/>
    </inkml:context>
    <inkml:brush xml:id="br0">
      <inkml:brushProperty name="width" value="0.025" units="cm"/>
      <inkml:brushProperty name="height" value="0.025" units="cm"/>
    </inkml:brush>
  </inkml:definitions>
  <inkml:trace contextRef="#ctx0" brushRef="#br0">66 1 8104,'0'0'7687,"-32"54"-5701,18-28 320,4 1-897,5-3-288,1 1-448,4-6-225,0-5-287,15-5-193,5-7-129,6-2-1472,4-4-1026,-5-11-2530,-4-4-2178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27.751"/>
    </inkml:context>
    <inkml:brush xml:id="br0">
      <inkml:brushProperty name="width" value="0.025" units="cm"/>
      <inkml:brushProperty name="height" value="0.025" units="cm"/>
    </inkml:brush>
  </inkml:definitions>
  <inkml:trace contextRef="#ctx0" brushRef="#br0">220 60 8840,'-25'23'629,"2"1"0,0 2 0,2 0-1,1 1 1,-19 34 0,29-41-417,0 1 1,0 0-1,2 1 1,1 0-1,1 0 1,1 1 0,0-1-1,-1 33 1,5-36-72,1-1 1,0 1 0,2-1-1,0 1 1,1-1 0,0 0-1,2 0 1,0 0-1,1-1 1,1 0 0,15 28-1,-16-35 16,0-1 0,1 0 0,0 0-1,0-1 1,1 0 0,1 0 0,-1-1-1,1 0 1,0 0 0,1-1 0,-1 0-1,1-1 1,0 0 0,1-1 0,-1 0-1,1 0 1,0-1 0,0-1 0,0 0-1,18 1 1,-4-2 265,0-2 0,0-1 0,0 0 0,0-2 0,-1-1 0,1-1 0,-1-2-1,0 0 1,-1-1 0,0-1 0,-1-1 0,0-1 0,26-19 0,-17 9-116,-1-2 1,0-1-1,-2-1 0,-1-1 1,-1-2-1,-2-1 1,-1 0-1,20-35 0,-33 47-227,0 0 0,-2-1 0,0 1 1,-1-2-1,-1 1 0,-1-1 0,5-38 0,-9 49-65,0 0 1,-1 0-1,0 0 0,0 1 1,-1-1-1,-1 0 0,1 0 1,-1 1-1,-1-1 0,1 1 1,-2 0-1,1 0 1,-1 0-1,0 0 0,-1 0 1,0 1-1,0 0 0,0 0 1,-1 0-1,-10-8 1,3 4-108,-2 1 0,1 1 0,-1 0 1,0 1-1,-1 0 0,0 2 1,0 0-1,-1 0 0,1 2 1,-1 0-1,0 1 0,-1 0 0,1 2 1,0 0-1,0 1 0,-1 1 1,-27 4-1,13 1-925,1 0 0,0 3 0,1 0 0,0 2-1,1 2 1,0 0 0,0 2 0,-44 31 0,3 8-6600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076"/>
    </inkml:context>
    <inkml:brush xml:id="br0">
      <inkml:brushProperty name="width" value="0.025" units="cm"/>
      <inkml:brushProperty name="height" value="0.025" units="cm"/>
    </inkml:brush>
  </inkml:definitions>
  <inkml:trace contextRef="#ctx0" brushRef="#br0">55 9 18161,'0'0'3518,"-3"9"-2103,-7 12-694,-21 52 1357,29-67-2008,0 0-1,0-1 0,1 1 0,0 0 0,0 0 1,0 0-1,1 0 0,0 0 0,0 0 0,2 12 1,-2-18-58,0 1 0,1 0 0,-1 0 0,0-1 0,1 1 1,-1 0-1,0-1 0,1 1 0,-1-1 0,1 1 1,-1 0-1,1-1 0,-1 1 0,1-1 0,-1 1 0,1-1 1,0 1-1,-1-1 0,1 0 0,-1 1 0,1-1 1,0 0-1,0 0 0,-1 1 0,1-1 0,0 0 0,-1 0 1,1 0-1,0 0 0,0 0 0,-1 0 0,1 0 0,0 0 1,0 0-1,-1 0 0,1 0 0,0 0 0,0-1 1,-1 1-1,1 0 0,0-1 0,-1 1 0,1 0 0,-1-1 1,1 1-1,0-1 0,-1 1 0,1-1 0,-1 1 1,1-1-1,3-2 34,-1 1 1,0-1 0,0 1-1,-1-1 1,1 0 0,-1 0-1,1 0 1,2-4 0,-1-6-32,-1 0 1,1-1 0,-2 1 0,0 0 0,-1-1 0,0 0-1,-2-23 1,1 13-46,0 24-77,0 0 93,0 0-1,-1 1 1,1-1 0,0 0-1,0 1 1,0-1 0,0 0 0,0 1-1,0-1 1,0 1 0,-1-1-1,1 0 1,0 1 0,0-1 0,1 0-1,-1 1 1,0-1 0,0 1-1,0-1 1,0 0 0,0 1 0,0-1-1,0 0 1,1 1 0,-1-1 0,0 0-1,0 1 1,0-1 0,1 0-1,-1 0 1,0 1 0,0-1 0,1 0-1,-1 0 1,0 1 0,1-1-1,-1 0 1,0 0 0,1 0 0,0 1-1,12 12-728,-4-9-72,1 0 0,0 0 1,-1-1-1,1 0 1,1-1-1,-1 0 1,0-1-1,11 1 0,88-4-8550,-89 1 7660,23-7 1705,-25-5 3759,-18 13-3321,1-1 0,-1 0 1,1 0-1,-1 0 0,1 0 1,-1 0-1,1 0 0,-1 0 1,0-1-1,0 1 0,1 0 1,-1 0-1,0 0 0,0 0 1,0 0-1,0 0 0,-1-2 1,0 2-276,1-1 0,-1 1 0,0 0 0,0 0 0,0 0 0,0-1 1,0 1-1,0 0 0,-1 0 0,1 0 0,0 1 0,0-1 1,-1 0-1,1 0 0,-1 1 0,1-1 0,-1 1 0,1-1 0,-1 1 1,1 0-1,-1-1 0,1 1 0,-1 0 0,1 0 0,-1 0 1,-1 0-1,-43 1 914,41 0-1002,1 0 1,0 1-1,0-1 1,0 1-1,0 0 0,0-1 1,0 2-1,1-1 0,-1 0 1,0 1-1,1 0 0,0 0 1,0 0-1,-5 6 0,6-7-54,1 0 0,-1 0-1,0 0 1,1 0-1,-1 0 1,1 1 0,0-1-1,0 0 1,0 1-1,0-1 1,0 1-1,1 0 1,-1-1 0,1 1-1,-1 0 1,1-1-1,0 1 1,0 0 0,0-1-1,1 1 1,-1 0-1,1-1 1,-1 1-1,1-1 1,1 4 0,0-4-8,0 0 0,0 0 0,1 0 1,-1 0-1,0-1 0,1 1 0,-1-1 1,1 1-1,-1-1 0,1 0 0,-1 0 1,1 0-1,0-1 0,0 1 1,0-1-1,-1 1 0,1-1 0,5 0 1,54-3 134,-56 2-234,0 0 0,0-1 0,-1 0 0,1 0 0,-1-1 0,0 1 0,0-1 0,0 0 0,0-1 0,0 1 0,7-8 0,-10 9-261,0-1-1,0 1 1,0-1 0,0 1-1,0-1 1,-1 0-1,1 0 1,-1 1-1,0-1 1,2-5-1,-3 6-273,1 0 0,-1 0 0,0 0 1,0 0-1,0 0 0,0 0 0,0-1 0,-1 1 0,1 0 0,-1 0 0,1 0 0,-1 0 0,0 0 0,1 0 0,-1 0 0,0 1 0,-2-3 0,-4-5-4157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244"/>
    </inkml:context>
    <inkml:brush xml:id="br0">
      <inkml:brushProperty name="width" value="0.025" units="cm"/>
      <inkml:brushProperty name="height" value="0.025" units="cm"/>
    </inkml:brush>
  </inkml:definitions>
  <inkml:trace contextRef="#ctx0" brushRef="#br0">0 349 14670,'2'0'155,"-1"0"1,0 0-1,0 0 1,0 0-1,1 0 1,-1-1-1,0 1 0,0 0 1,0-1-1,0 1 1,0-1-1,0 1 1,0-1-1,0 0 0,0 1 1,1-2-1,65-47 536,-2-2 0,107-112-1,-148 139-754,11-14-226,-18 21 317,-37 44 380,-65 92 924,76-103-1163,0 0-1,0 0 1,2 1 0,0 0 0,-9 35 0,17-28-135,-1-24-44,1 1 0,-1-1 0,0 1 0,1-1 0,-1 0 0,0 1 0,1-1 0,-1 1 0,0-1 0,1 0 0,-1 1 0,1-1 0,-1 0 0,1 0 1,-1 1-1,1-1 0,-1 0 0,1 0 0,-1 0 0,1 0 0,-1 0 0,1 0 0,-1 0 0,1 0 0,-1 0 0,1 0 0,3 0-240,-1-1 0,0 0 1,1 0-1,-1-1 0,0 1 0,0-1 1,0 1-1,0-1 0,0 0 0,5-5 0,26-25-5429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601"/>
    </inkml:context>
    <inkml:brush xml:id="br0">
      <inkml:brushProperty name="width" value="0.025" units="cm"/>
      <inkml:brushProperty name="height" value="0.025" units="cm"/>
    </inkml:brush>
  </inkml:definitions>
  <inkml:trace contextRef="#ctx0" brushRef="#br0">129 0 17713,'-9'9'1414,"-7"4"-860,-46 46 2463,57-54-2695,1 0 0,-1 0 1,1 0-1,1 1 0,-1 0 1,1 0-1,0 0 0,0 0 1,1 0-1,-4 13 0,6-18-306,0 0-1,0-1 0,0 1 0,0 0 0,0 0 0,0-1 0,0 1 0,1 0 0,-1 0 0,0-1 0,0 1 0,1 0 0,-1 0 0,0-1 1,1 1-1,-1 0 0,1-1 0,-1 1 0,1 0 0,-1-1 0,1 1 0,-1-1 0,1 1 0,-1-1 0,1 1 0,0-1 0,-1 0 0,1 1 1,1-1-1,31 7 154,34-11-54,-34-2-411,-1-2 0,0 0-1,-1-3 1,0 0 0,-1-2 0,0-1-1,36-24 1,-65 38 308,1 0 0,-1-1-1,0 0 1,0 1 0,0-1 0,0 1 0,0-1 0,0 0-1,0 0 1,0 0 0,0 0 0,-1 0 0,1 0 0,0 0-1,0 0 1,-1 0 0,1 0 0,-1 0 0,1 0 0,-1 0-1,1 0 1,-1-1 0,0 1 0,1-1 0,-2 1 21,0 0 1,1 0-1,-1 0 1,0 0-1,0 0 1,0 1 0,0-1-1,1 0 1,-1 1-1,0-1 1,0 0-1,-1 1 1,1-1-1,0 1 1,0 0-1,0-1 1,0 1-1,0 0 1,-3 0-1,-67-5 844,66 5-932,-102 2-1092,124-3-577,-1-1 1,0 0 0,1-1 0,19-6-1,7-5-4532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0.943"/>
    </inkml:context>
    <inkml:brush xml:id="br0">
      <inkml:brushProperty name="width" value="0.025" units="cm"/>
      <inkml:brushProperty name="height" value="0.025" units="cm"/>
    </inkml:brush>
  </inkml:definitions>
  <inkml:trace contextRef="#ctx0" brushRef="#br0">174 0 16400,'-8'4'1884,"-12"6"-1050,2 0 0,0 1 0,-24 18 0,36-25-619,1 1 0,-1 0-1,1 0 1,0 0-1,0 1 1,0-1-1,1 1 1,0 0-1,0 1 1,1-1-1,0 1 1,0-1-1,0 1 1,1 0-1,-2 8 1,4-14-205,-1 1 0,1-1 0,0 1 0,0-1 1,0 1-1,0-1 0,1 1 0,-1-1 0,0 1 0,1-1 0,-1 1 0,1-1 0,-1 1 0,1-1 0,0 0 1,-1 1-1,1-1 0,0 0 0,0 0 0,0 0 0,0 1 0,0-1 0,0 0 0,2 1 0,0-1 8,0 1-1,0 0 1,0-1-1,0 0 1,1 1-1,-1-1 1,1-1-1,-1 1 1,1 0-1,3-1 1,3 1 16,0-1 1,0-1-1,0 0 1,0 0-1,0-1 1,0 0-1,9-4 1,-10 2-39,-1 0 0,1 0 0,-1-1-1,0 0 1,0-1 0,-1 0 0,12-12 0,-16 15 22,0 0-1,0 0 0,-1 0 1,1-1-1,-1 1 0,1-1 1,-1 0-1,-1 1 1,1-1-1,0 0 0,-1 0 1,0-1-1,0 1 0,0 0 1,0 0-1,-1 0 1,0-1-1,1 1 0,-2-7 1,0 10 2,0-1 1,0 0 0,0 0 0,0 0-1,-1 1 1,1-1 0,0 1 0,-1-1-1,0 1 1,1 0 0,-1-1 0,0 1-1,1 0 1,-1 0 0,0 0 0,0 0-1,0 0 1,0 1 0,0-1 0,0 1-1,-3-1 1,2 0-46,0 0 1,0 0-1,0 1 0,0-1 0,0 1 1,0 0-1,0 0 0,0 0 1,0 0-1,0 1 0,0-1 0,1 1 1,-1 0-1,-5 1 0,7-1-192,1 0 0,-1 0 1,1 0-1,-1-1 0,1 1 0,0 0 0,-1 0 0,1 0 1,0 0-1,0 0 0,0 0 0,0 0 0,-1-1 0,1 1 1,0 0-1,1 0 0,-1 0 0,0 0 0,0 0 0,0 0 1,0 0-1,1 0 0,-1-1 0,0 1 0,1 0 0,-1 0 1,1 0-1,-1 0 0,1-1 0,-1 1 0,1 0 0,0-1 1,1 2-1,16 7-5805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1.335"/>
    </inkml:context>
    <inkml:brush xml:id="br0">
      <inkml:brushProperty name="width" value="0.025" units="cm"/>
      <inkml:brushProperty name="height" value="0.025" units="cm"/>
    </inkml:brush>
  </inkml:definitions>
  <inkml:trace contextRef="#ctx0" brushRef="#br0">52 1 18578,'0'0'6854,"-48"35"-5829,44-29-288,4-2-609,0-2-192,14-2-1346,5 0-1953,1-11-1601,3-3-8009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1.661"/>
    </inkml:context>
    <inkml:brush xml:id="br0">
      <inkml:brushProperty name="width" value="0.025" units="cm"/>
      <inkml:brushProperty name="height" value="0.025" units="cm"/>
    </inkml:brush>
  </inkml:definitions>
  <inkml:trace contextRef="#ctx0" brushRef="#br0">177 15 13068,'0'0'6236,"-11"-3"-4299,10 2-1919,-3-1 116,-1 1 0,0-1 0,1 0-1,-1 1 1,0 0 0,0 0 0,0 1 0,0-1 0,0 1-1,0 0 1,0 0 0,0 1 0,0 0 0,0-1-1,0 2 1,0-1 0,1 0 0,-1 1 0,0 0 0,1 0-1,-1 1 1,1-1 0,0 1 0,-8 6 0,8-5-11,0 1 0,1 0 0,-1 0 1,1 0-1,0 0 0,0 0 1,1 1-1,-1-1 0,1 1 1,0 0-1,1-1 0,-2 13 0,2-16-96,1 0-1,0 1 1,0-1-1,0 0 1,0 1-1,0-1 1,1 0-1,-1 1 1,1-1-1,0 0 1,-1 1-1,1-1 1,0 0-1,0 0 1,0 0-1,1 0 1,-1 0-1,1 0 1,-1 0-1,1 0 1,-1-1-1,1 1 1,0-1-1,0 1 1,0-1-1,0 1 1,0-1-1,0 0 1,0 0-1,0 0 1,0 0-1,1 0 1,-1-1-1,3 1 1,2 1 6,1-1 0,-1 0 0,1-1 0,0 1 0,-1-2 0,1 1 0,0-1 0,-1 0 0,1 0 0,-1-1 0,1 0 0,-1-1 0,0 1 0,12-7 0,-15 7-20,-1-1 0,1 1 0,-1-1 0,1 1-1,-1-1 1,0 0 0,0-1 0,0 1 0,0 0-1,-1-1 1,1 0 0,-1 1 0,0-1 0,0 0 0,0 0-1,-1 0 1,1-1 0,-1 1 0,0 0 0,0 0-1,0-1 1,-1 1 0,0-1 0,0 1 0,0 0 0,0-1-1,-2-5 1,2 8-24,-1 1 0,0-1-1,0 0 1,0 0 0,0 1 0,0-1 0,0 0-1,0 1 1,0 0 0,-1-1 0,1 1 0,0 0-1,-1-1 1,0 1 0,1 0 0,-1 0-1,0 0 1,1 0 0,-1 1 0,0-1 0,0 0-1,0 1 1,1-1 0,-1 1 0,0 0-1,0-1 1,0 1 0,0 0 0,-3 0 0,3 0-115,0 1 1,1-1 0,-1 0 0,0 0 0,0 1 0,0-1 0,1 1 0,-1-1-1,0 1 1,0 0 0,1 0 0,-1 0 0,1 0 0,-3 1 0,3-1-126,0 0 1,0 0-1,1 1 1,-1-1-1,0 0 1,0 0-1,1 0 1,-1 1-1,0-1 1,1 0-1,0 1 1,-1-1-1,1 1 1,0-1-1,-1 0 1,1 1-1,0-1 1,0 1-1,0-1 1,1 3-1,3 6-5242,9-2-3443</inkml:trace>
  <inkml:trace contextRef="#ctx0" brushRef="#br0" timeOffset="1">359 148 11691,'0'0'8904,"-13"73"-6149,3-46-833,1 2-513,0-1-736,3-2-545,4-3-64,2-6-544,0-7-1570,10-10-1410,1 0-2369,1-13-8905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049"/>
    </inkml:context>
    <inkml:brush xml:id="br0">
      <inkml:brushProperty name="width" value="0.025" units="cm"/>
      <inkml:brushProperty name="height" value="0.025" units="cm"/>
    </inkml:brush>
  </inkml:definitions>
  <inkml:trace contextRef="#ctx0" brushRef="#br0">127 29 14798,'0'0'2418,"-8"-1"-10,-3 1-1614,0 0-1,0 0 1,0 1-1,-16 3 1,25-3-707,0-1 1,0 0-1,-1 1 1,1-1-1,0 1 1,0 0-1,0-1 1,0 1-1,0 0 0,0 1 1,0-1-1,0 0 1,1 0-1,-1 1 1,0-1-1,1 1 1,-1-1-1,1 1 0,-1 0 1,1 0-1,0-1 1,0 1-1,0 0 1,0 0-1,0 0 1,0 0-1,0 1 0,1-1 1,-1 0-1,1 0 1,0 0-1,-1 0 1,1 1-1,0-1 1,1 3-1,-1-4-74,1-1 0,0 1 0,0 0 0,0 0 0,0-1 0,1 1 0,-1 0 0,0-1 0,0 1-1,0-1 1,0 0 0,1 1 0,-1-1 0,0 0 0,0 0 0,1 0 0,-1 0 0,0 0 0,0 0 0,1 0 0,0 0 0,32-3 118,-26 1-321,-1 0-1,1-1 0,-1 0 0,1 0 0,-1-1 0,0 0 1,-1 0-1,1-1 0,-1 1 0,1-1 0,-2-1 1,1 1-1,9-13 0,11-8-1205,-25 28 1392,0 0 1,0 0-1,-1 1 1,1-1 0,0 0-1,-1 0 1,0 1-1,0-1 1,1 0 0,-2 4-1,0 39 679,-1-32-467,1 0 1,1 0-1,0 0 1,1 0-1,0 0 1,1 0-1,0-1 1,1 1-1,1 0 1,0-1-1,6 13 0,-9-24-157,-1 0 0,1 0 0,0 0-1,-1 0 1,1 0 0,0 1 0,-1-1-1,1 0 1,-1 0 0,0 0 0,1 1-1,-1-1 1,0 0 0,0 1 0,0-1-1,0 0 1,0 0 0,0 1 0,0-1-1,0 0 1,-1 1 0,1-1 0,0 0-1,-1 0 1,1 1 0,-1-1 0,0 0-1,1 0 1,-2 1 0,0 0 107,0 0 1,0 0-1,-1-1 0,1 1 1,-1-1-1,1 0 1,-1 0-1,0 0 0,1 0 1,-1 0-1,0 0 0,-5 0 1,-5 0 267,-1 0 0,0 0 0,1-2 0,-25-2 1,36 2-492,0 1 0,0-1 1,-1 1-1,1-1 1,0 0-1,0 0 1,0 0-1,0 0 0,0-1 1,0 1-1,0 0 1,1-1-1,-1 1 1,0-1-1,1 0 0,-1 0 1,1 1-1,0-1 1,-1 0-1,1 0 1,0 0-1,0 0 0,0-1 1,1 1-1,-2-5 1,2 6-407,-1-1 1,1 0 0,0 0-1,0 0 1,1 1 0,-1-1-1,0 0 1,1 0-1,-1 0 1,1 1 0,-1-1-1,1 0 1,0 1 0,0-1-1,0 1 1,0-1 0,0 1-1,0-1 1,0 1-1,0-1 1,1 1 0,1-1-1,14-11-7889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391"/>
    </inkml:context>
    <inkml:brush xml:id="br0">
      <inkml:brushProperty name="width" value="0.025" units="cm"/>
      <inkml:brushProperty name="height" value="0.025" units="cm"/>
    </inkml:brush>
  </inkml:definitions>
  <inkml:trace contextRef="#ctx0" brushRef="#br0">9 0 16367,'0'0'10667,"-8"50"-9066,7-34-640,1 0-416,0 2-353,0-2-160,6 1 0,1-3-32,-1-1-897,-1-2-801,-3-3-608,-2-3-961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2.783"/>
    </inkml:context>
    <inkml:brush xml:id="br0">
      <inkml:brushProperty name="width" value="0.025" units="cm"/>
      <inkml:brushProperty name="height" value="0.025" units="cm"/>
    </inkml:brush>
  </inkml:definitions>
  <inkml:trace contextRef="#ctx0" brushRef="#br0">1 88 13549,'0'0'11178,"62"-41"-11049,-13 33-65,-1 0-32,5 3-193,-5-3-2049,2 0-1986,-6-1-7943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3.327"/>
    </inkml:context>
    <inkml:brush xml:id="br0">
      <inkml:brushProperty name="width" value="0.025" units="cm"/>
      <inkml:brushProperty name="height" value="0.025" units="cm"/>
    </inkml:brush>
  </inkml:definitions>
  <inkml:trace contextRef="#ctx0" brushRef="#br0">0 84 13036,'0'0'2867,"6"-9"-240,-1 3-2392,0 0 0,0 0 0,0 1 0,1-1 0,-1 1 1,1 1-1,0-1 0,1 1 0,-1 0 0,1 0 1,0 1-1,0 0 0,0 0 0,0 1 0,1 0 1,-1 0-1,10-1 0,-12 2-159,0 1 0,1-1 1,-1 1-1,1 1 0,-1-1 0,0 1 0,1-1 1,-1 2-1,0-1 0,8 3 0,-12-3-66,1-1 0,-1 1 0,0 0 0,0 0 1,0 0-1,0 0 0,0-1 0,0 1 0,0 0 0,-1 1 0,1-1 0,0 0 0,0 0 0,-1 0 0,1 0 0,-1 1 0,1-1 0,0 2 1,-1 0 6,0 0 1,0-1 0,0 1-1,0 0 1,0-1 0,-1 1 0,1 0-1,-1-1 1,0 1 0,0-1-1,1 1 1,-4 3 0,-1 3 24,-1 0 1,0-1 0,-1 0 0,0 0-1,0 0 1,-1-1 0,0 0-1,0-1 1,-12 7 0,12-7-45,-1 0 0,1 0-1,0 1 1,0 0 0,1 0 0,0 1 0,0 0 0,1 0 0,-6 10-1,11-17-1,1 0-1,-1 0 1,1 0-1,-1 0 1,1-1-1,-1 1 1,1 0-1,0 0 1,0 0-1,-1 0 1,1 0-1,0 0 1,0 0-1,0 0 1,0 0-1,0 0 1,0 0-1,0 0 1,1 0-1,-1 0 1,0 0-1,0 0 1,1 0-1,-1 0 1,1 0-1,-1 0 1,1 0-1,-1 0 1,1-1-1,-1 1 0,1 0 1,0 0-1,-1-1 1,1 1-1,0 0 1,0-1-1,0 1 1,-1-1-1,1 1 1,0-1-1,0 1 1,0-1-1,0 0 1,0 1-1,2-1 1,5 2-78,0-1 0,0 0 0,0 0 0,14-1 0,-11 0-123,26-1-1671,66-8 0,-12-11-3623,-33 3 369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3.682"/>
    </inkml:context>
    <inkml:brush xml:id="br0">
      <inkml:brushProperty name="width" value="0.025" units="cm"/>
      <inkml:brushProperty name="height" value="0.025" units="cm"/>
    </inkml:brush>
  </inkml:definitions>
  <inkml:trace contextRef="#ctx0" brushRef="#br0">148 136 9065,'0'0'5172,"-8"-9"-2807,-25-29-1083,32 36-1230,0 1 0,0-1 0,0 1 0,-1-1 0,1 1 0,-1 0 0,1 0 0,-1 0 0,1 0 0,-1 0 0,0 0 0,1 1 0,-1-1 0,0 0 1,0 1-1,0-1 0,1 1 0,-1 0 0,0-1 0,0 1 0,0 0 0,0 0 0,0 0 0,0 1 0,1-1 0,-1 0 0,0 1 0,0-1 0,0 1 0,1 0 0,-1-1 1,0 1-1,1 0 0,-1 0 0,0 0 0,1 0 0,-1 0 0,1 1 0,-2 1 0,-1 1 21,0 1-1,1 0 1,-1 0-1,1 0 1,0 0-1,0 1 1,1-1-1,0 1 1,-3 8 0,3-8 83,1 0 0,0 0 0,0 0 0,0 0 0,1 0 1,0 0-1,0 0 0,0 0 0,1 1 0,2 6 1,-3-10-122,2-1 1,-1 1-1,0-1 1,0 1-1,1-1 0,0 0 1,-1 1-1,1-1 1,0 0-1,0 0 1,0 0-1,0-1 1,0 1-1,1 0 1,-1-1-1,0 0 1,1 1-1,-1-1 1,1 0-1,-1 0 1,1 0-1,0-1 1,-1 1-1,5 0 1,8 1 49,-1-1-1,1 0 1,0-1 0,-1 0 0,1-1 0,-1-1-1,1 0 1,-1-1 0,20-7 0,-29 8-68,0 1-1,0-1 1,1 0 0,-1-1 0,-1 1 0,1-1-1,0 0 1,-1 0 0,1-1 0,-1 1 0,0-1-1,0 0 1,0 0 0,-1-1 0,0 1 0,1 0-1,-1-1 1,-1 0 0,1 0 0,-1 0 0,0 0-1,0 0 1,0-1 0,-1 1 0,0 0 0,0-1-1,0-8 1,-1 9 34,-2-1-1,1 1 0,0-1 1,-1 1-1,0 0 1,0 0-1,-1 0 0,1 0 1,-1 0-1,0 0 1,-1 1-1,1 0 0,-1-1 1,1 1-1,-1 0 0,-1 1 1,1-1-1,0 1 1,-1 0-1,-9-5 0,7 4-49,0 0-1,0 0 0,-1 1 1,1 0-1,-1 0 0,1 1 0,-1 0 1,0 0-1,0 1 0,0 0 1,0 0-1,0 1 0,0 0 0,-10 2 1,18-2-80,-1 0 1,0 1 0,0-1 0,0 1-1,0-1 1,0 1 0,1-1 0,-1 1-1,0 0 1,1-1 0,-1 1-1,0 0 1,1-1 0,-1 1 0,1 0-1,-1 0 1,1 0 0,-1 0 0,1-1-1,0 1 1,-1 0 0,1 0 0,0 0-1,0 0 1,0 0 0,-1 0-1,1 0 1,0 0 0,0 0 0,1 0-1,-1 0 1,0 0 0,0 0 0,0 0-1,1 0 1,-1-1 0,0 1 0,1 0-1,-1 0 1,1 0 0,-1 0-1,1 0 1,-1-1 0,1 1 0,0 0-1,-1-1 1,1 1 0,0 0 0,-1-1-1,1 1 1,0-1 0,0 1 0,0-1-1,0 1 1,0-1 0,5 3-978,0-1-1,0 0 1,0-1 0,1 0 0,-1 0-1,9 1 1,16-2-4869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777"/>
    </inkml:context>
    <inkml:brush xml:id="br0">
      <inkml:brushProperty name="width" value="0.025" units="cm"/>
      <inkml:brushProperty name="height" value="0.025" units="cm"/>
    </inkml:brush>
  </inkml:definitions>
  <inkml:trace contextRef="#ctx0" brushRef="#br0">49 133 6118,'0'0'16036,"-4"7"-15966,-2 1-71,-23 43 628,28-48-560,-1 0 0,1 1 1,0-1-1,-1 0 0,1 1 0,1-1 0,-1 1 0,1-1 0,-1 1 1,1-1-1,0 1 0,0-1 0,0 1 0,2 5 0,-1-8-46,0 0 0,-1-1 0,1 1 0,0 0 0,0-1 0,0 1 0,0 0 0,0-1 0,0 0 0,0 1 0,0-1 0,1 1 0,-1-1 0,0 0 0,0 0 0,0 0 1,0 0-1,0 0 0,0 0 0,1 0 0,-1 0 0,1 0 0,27-4 606,-19 1-536,-1-1 0,1 0 0,-1-1 1,0 0-1,0 0 0,0-1 1,-1 0-1,1-1 0,-2 0 0,1 0 1,12-15-1,-9 7-226,0 0 1,0 0-1,-1-1 1,-1 0-1,12-32 1,-19 41 83,1 1 0,-2 0 0,1-1 0,-1 1-1,0-1 1,1-6 0,-3 12 39,0 1-1,0 0 0,1 0 0,-1 0 1,0-1-1,0 1 0,1 0 1,-1 0-1,0 0 0,0 0 0,1 0 1,-1 0-1,0 1 0,0-1 1,1 0-1,-1 0 0,0 0 0,1 1 1,-1-1-1,-1 1 0,-3 3 77,-1 0 0,1 0 0,0 0 0,0 1 0,0 0 0,1 0 0,0 1 0,0-1 0,-6 11 0,-25 59 1480,34-71-1501,-1 1 0,1 0 0,-1 0 0,1 0 1,1 0-1,-1 1 0,1-1 0,0 0 0,0 0 0,1 0 0,0 5 1,0-8-36,-1 0 0,1 0 1,0 0-1,0 0 0,0-1 1,0 1-1,0 0 1,0-1-1,0 1 0,0-1 1,1 1-1,-1-1 0,1 1 1,-1-1-1,1 0 0,-1 0 1,1 0-1,0 0 0,0 0 1,-1 0-1,1 0 1,0-1-1,0 1 0,0-1 1,0 1-1,0-1 0,0 0 1,0 0-1,4 0 0,1 0-68,1 0-1,-1-1 1,1 1-1,-1-2 1,0 1-1,1-1 1,-1 0-1,0-1 1,0 1-1,0-2 1,0 1-1,-1-1 1,1 0-1,-1 0 1,0 0-1,0-1 1,-1 0-1,1 0 1,-1-1-1,0 1 1,0-1-1,-1 0 1,0-1-1,0 1 1,0-1-1,3-9 1,-48 81 476,38-60-318,0 1 0,1 0 0,-1 0 0,1 0 0,0 0 0,1 0 0,-1 0 0,1 1 0,0-1 0,1 0 0,0 1 0,0-1 0,1 9 0,0-14-83,1 1-1,-1-1 1,1 1-1,-1-1 1,1 0-1,0 1 1,-1-1-1,1 0 1,0 0-1,0 0 1,0-1-1,0 1 1,0 0-1,0-1 1,0 1-1,0-1 1,0 0-1,0 1 1,0-1-1,0 0 1,0 0-1,0 0 1,4-1-1,51-8-63,-49 6-82,0-1-1,0 0 0,-1-1 0,0 0 1,0 0-1,0 0 0,-1-1 1,1 0-1,-1 0 0,-1-1 1,1 1-1,-1-1 0,0-1 1,-1 1-1,0-1 0,0 0 1,0 1-1,-1-2 0,0 1 1,-1 0-1,0-1 0,0 1 1,0-11-1,-3 19 173,0 0 0,0 0 0,0 0 1,0 0-1,1 1 0,-1-1 0,0 0 0,0 1 1,0-1-1,0 1 0,0-1 0,0 1 0,1-1 0,-1 1 1,0 0-1,0-1 0,1 1 0,-1 0 0,0-1 1,0 2-1,-4 6 265,0 1-1,0-1 1,0 1 0,1 0 0,1 0 0,-3 10 0,5-17-273,0 0 0,0 1 0,1-1 0,-1 0 0,0 0 0,1 1 0,0-1 0,-1 0 0,1 0 0,0 1 0,0-1 0,1 0 0,-1 1 0,0-1 1,1 0-1,-1 0 0,1 1 0,0-1 0,0 0 0,0 0 0,0 0 0,0 0 0,0 0 0,0 0 0,1 0 0,-1 0 0,1-1 0,-1 1 0,1-1 0,3 4 0,4-2-286,0 0-1,0 0 0,0-1 0,0 0 0,1-1 0,14 1 1,31-5-6843,-13-9-6533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4.009"/>
    </inkml:context>
    <inkml:brush xml:id="br0">
      <inkml:brushProperty name="width" value="0.025" units="cm"/>
      <inkml:brushProperty name="height" value="0.025" units="cm"/>
    </inkml:brush>
  </inkml:definitions>
  <inkml:trace contextRef="#ctx0" brushRef="#br0">227 12 14446,'0'0'5114,"-12"-2"-3443,4 1-1494,1 0 1,-1 1-1,1-1 0,-1 1 1,1 1-1,-1 0 1,1 0-1,0 0 1,-1 1-1,1 0 0,0 0 1,0 1-1,0 0 1,1 0-1,-1 0 1,-8 7-1,6-3 136,0 0 1,1 1 0,0 0-1,0 0 1,-11 16-1,16-20-260,0 0 0,1 0 0,-1 1 0,1-1 0,0 0 0,1 1 0,-1-1 0,1 1 0,0 0 0,0-1 0,0 1-1,1 0 1,-1 0 0,1 0 0,0-1 0,2 7 0,-2-9-43,2 1-1,-1-1 1,0 0 0,0 1-1,1-1 1,-1 0-1,1 0 1,0 0-1,0 0 1,-1 0 0,1 0-1,0-1 1,1 1-1,-1-1 1,0 1 0,0-1-1,1 0 1,-1 0-1,1 0 1,-1 0-1,1 0 1,-1-1 0,1 1-1,4 0 1,10 1 48,-1 0 1,28-1-1,-36-1-35,-1 0-19,1 0 0,0 0 0,-1 0 0,1-1 0,-1 0 0,1-1 0,-1 0 0,1 0 0,12-6 0,-16 5 1,-1 1 0,0-1 1,0 0-1,0 1 0,-1-1 0,1 0 0,-1-1 1,1 1-1,-1 0 0,0-1 0,0 0 1,-1 1-1,1-1 0,-1 0 0,0 0 0,0 0 1,0 0-1,0 0 0,-1 0 0,1-6 0,0 5-28,-1 0 0,1 0 0,-1 0 0,0 0 0,0 1 0,0-1 0,-1 0-1,0 0 1,0 0 0,0 1 0,-1-1 0,1 0 0,-1 1 0,0-1-1,0 1 1,-1 0 0,1-1 0,-1 1 0,0 1 0,0-1 0,0 0 0,-1 1-1,0-1 1,1 1 0,-1 0 0,0 0 0,0 1 0,0-1 0,-1 1-1,1 0 1,-1 0 0,1 0 0,-1 1 0,0-1 0,1 1 0,-1 0 0,0 1-1,0-1 1,0 1 0,0 0 0,-5 1 0,-10 3-1765,13 6-3732,6-5-1580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5.799"/>
    </inkml:context>
    <inkml:brush xml:id="br0">
      <inkml:brushProperty name="width" value="0.025" units="cm"/>
      <inkml:brushProperty name="height" value="0.025" units="cm"/>
    </inkml:brush>
  </inkml:definitions>
  <inkml:trace contextRef="#ctx0" brushRef="#br0">99 100 10186,'0'0'9070,"-4"10"-8515,-4 27 596,1 0 0,2 0 0,2 0 0,1 50 0,2-87-1127,0 1 1,-1 0 0,1 0 0,0 0 0,0-1-1,0 1 1,0 0 0,0 0 0,0-1 0,0 1 0,1 0-1,-1 0 1,0-1 0,0 1 0,0 0 0,1 0 0,-1-1-1,1 1 1,-1 0 0,0-1 0,1 1 0,-1-1-1,1 1 1,-1 0 0,1-1 0,-1 1 0,1-1 0,0 1-1,-1-1 1,1 0 0,0 1 0,-1-1 0,1 0 0,0 1-1,-1-1 1,1 0 0,0 0 0,0 0 0,-1 1-1,3-1 1,-2-1 20,0 1-1,1-1 1,-1 1-1,0-1 1,1 0-1,-1 0 1,0 0-1,0 0 1,0 1-1,0-1 1,0-1-1,0 1 1,0 0-1,0 0 1,0 0-1,0 0 1,-1-1-1,1 1 1,0 0-1,-1-1 1,1-1-1,5-25 4,0 0 0,-2 0 0,-2-1 0,0 0 0,-2 1 0,-4-32 0,4 58-52,0 0-1,0 0 0,0 1 0,0-1 0,0 0 0,0 1 0,-1-1 0,1 0 1,-1 1-1,1-1 0,-1 0 0,0 1 0,1-1 0,-1 1 0,0-1 0,0 1 1,0 0-1,0-1 0,-1 1 0,1 0 0,0 0 0,-2-2 0,2 3 2,1 0 0,-1 0 0,1 0 0,-1 0-1,1 0 1,-1 0 0,1 0 0,-1 0 0,1 0-1,0 0 1,-1 0 0,1 0 0,-1 0 0,1 1-1,-1-1 1,1 0 0,-1 0 0,1 0 0,0 1 0,-1-1-1,1 0 1,-1 1 0,1-1 0,0 0 0,-1 1-1,1 0 1,-10 22-55,6 0 53,0 1-1,2 0 1,0-1 0,2 1-1,5 44 1,-5-66 16,0 1-1,1-1 1,-1 0-1,0 1 1,1-1-1,0 0 1,-1 0 0,1 1-1,0-1 1,0 0-1,1 0 1,-1 0-1,0 0 1,1 0-1,-1 0 1,1-1 0,-1 1-1,1 0 1,0-1-1,0 1 1,0-1-1,0 0 1,0 1-1,0-1 1,0 0 0,0 0-1,0-1 1,0 1-1,1 0 1,-1-1-1,0 1 1,1-1-1,-1 0 1,0 0 0,1 0-1,3 0 1,-3-1 5,1 0 1,0 0 0,-1 0-1,1 0 1,-1-1 0,0 0-1,0 1 1,1-1 0,-1 0-1,0-1 1,0 1 0,-1 0-1,1-1 1,0 0 0,-1 0-1,0 0 1,0 0 0,0 0 0,0 0-1,0 0 1,0-1 0,2-6-1,-1-3-31,0 0-1,-1-1 1,0 1-1,-1-1 1,0 1 0,-1-1-1,-1 1 1,0-1-1,-1 1 1,0-1 0,-1 1-1,-1 0 1,0 0-1,-1 1 1,0-1-1,-1 1 1,-8-14 0,13 25 10,0-1 1,0 0 0,0 0-1,-1 1 1,1-1 0,0 1-1,-1-1 1,1 1 0,-1-1 0,1 1-1,-1 0 1,0 0 0,0 0-1,0 0 1,1 0 0,-1 0-1,0 1 1,0-1 0,0 1-1,0-1 1,0 1 0,0 0 0,-4-1-1,4 2-6,-1 0 0,1 0 0,-1 0 0,1 0 0,0 0 0,-1 1 0,1-1 0,0 1 0,0-1 0,0 1 1,0 0-1,0 0 0,1 0 0,-1 0 0,-2 4 0,-4 6-29,1 1 0,1 0 0,0 0 0,0 0 1,-4 21-1,6-21 86,1 1-1,0-1 1,1 1 0,1 0 0,0 18 0,1-30-38,0 0-1,0 0 1,0 1 0,1-1 0,-1 0 0,1 0 0,-1 0 0,1 0 0,0 0-1,0 0 1,-1 0 0,2 0 0,-1 0 0,0 0 0,0 0 0,1-1 0,-1 1-1,0-1 1,1 1 0,0-1 0,-1 1 0,1-1 0,0 0 0,0 0 0,0 1-1,0-2 1,0 1 0,0 0 0,0 0 0,0-1 0,0 1 0,0-1 0,0 1 0,0-1-1,1 0 1,-1 0 0,0 0 0,0 0 0,0 0 0,4-1 0,-3 0 2,-1 1 1,0-1 0,1 0 0,-1 0 0,0 0 0,0 0-1,1 0 1,-1-1 0,0 1 0,0 0 0,0-1 0,-1 0-1,1 1 1,0-1 0,0 0 0,-1 0 0,1 0-1,-1 0 1,0 0 0,0 0 0,0-1 0,0 1 0,0 0-1,0-1 1,0 1 0,-1 0 0,1-5 0,2-7 29,-1-1 0,-1 0 0,-1-20 0,0 26-28,0-11 2,1 10-21,0 0 0,-1 0 0,-1-1 1,0 1-1,0 0 0,-1 0 1,0 0-1,-1 0 0,-5-14 0,7 24 1,1-1 0,0 0 0,0 1 0,-1-1 0,1 1 0,0-1 0,-1 0 0,1 1 0,0-1 0,-1 1 0,1-1 0,-1 1 0,1 0 0,-1-1 0,1 1 0,-1-1 1,1 1-1,-1 0 0,1-1 0,-1 1 0,0 0 0,1 0 0,-1 0 0,0-1 0,1 1 0,-1 0 0,1 0 0,-1 0 0,-1 0 0,-10 14-173,-2 33-10,13-45 192,-7 50-36,1-1-1,3 1 1,3 58-1,1-99 35,1 1 0,0 0 0,1-1 0,5 17-1,-7-25 2,1-1 0,-1 1-1,1-1 1,0 0-1,0 1 1,0-1-1,0 0 1,0 0 0,0 1-1,1-1 1,-1 0-1,1 0 1,-1 0-1,1-1 1,0 1 0,0 0-1,0-1 1,0 1-1,0-1 1,0 0-1,0 1 1,0-1 0,0 0-1,1 0 1,-1-1-1,1 1 1,2 0-1,-4-1 9,1 0-1,-1-1 0,1 1 1,-1-1-1,1 0 0,-1 0 1,1 1-1,-1-1 0,0 0 0,1 0 1,-1 0-1,0 0 0,0 0 1,0-1-1,0 1 0,0 0 1,0 0-1,0-1 0,0 1 0,0-1 1,-1 1-1,1 0 0,-1-1 1,1 0-1,-1 1 0,1-1 0,-1 1 1,0-1-1,0 1 0,0-4 1,3-58 74,-3 54-56,1-9-39,-2 0 0,0 0-1,-1 0 1,-1 0 0,0 1 0,-2-1 0,0 1 0,-1 0-1,0 0 1,-18-30 0,24 46 3,-1-1 0,0 0-1,0 1 1,0-1 0,0 1-1,0-1 1,0 1 0,0 0 0,-1-1-1,1 1 1,0 0 0,-1 0-1,1 0 1,-1 0 0,1 0 0,-1 0-1,0 0 1,1 1 0,-1-1-1,0 1 1,1-1 0,-1 1 0,0-1-1,0 1 1,-3 0 0,3 1-2,0 0 0,0 0 1,0 0-1,0 0 0,1 1 1,-1-1-1,0 1 0,1-1 0,-1 1 1,1-1-1,-1 1 0,1 0 1,0 0-1,-1 0 0,1 0 1,0 0-1,-1 2 0,-4 11-22,1 0 0,0 0 0,1 0 0,-4 22 0,7-26 14,-7 67 2,8-72 17,-1-1-1,2 1 1,-1-1 0,0 0-1,1 1 1,0-1-1,0 0 1,1 0 0,0 0-1,0 0 1,3 8 0,-4-11 4,1-1 0,-1 1 0,0-1 1,0 1-1,1-1 0,-1 1 0,1-1 1,-1 0-1,1 0 0,0 1 0,-1-1 1,1 0-1,0-1 0,0 1 1,0 0-1,0 0 0,0-1 0,0 1 1,0-1-1,0 0 0,0 0 0,0 1 1,0-1-1,0-1 0,0 1 0,0 0 1,0 0-1,0-1 0,0 1 0,0-1 1,-1 1-1,1-1 0,0 0 1,0 0-1,0 0 0,-1 0 0,1 0 1,0 0-1,-1-1 0,1 1 0,-1 0 1,3-3-1,2-3 18,0 1 1,0-1-1,0 1 1,-1-2-1,0 1 1,-1 0-1,1-1 1,4-12-1,-4 1-13,-1 1-1,0-1 1,-1 0 0,-1 0-1,-1 0 1,-1 0 0,-1 0-1,0 0 1,-5-25-1,5 40-11,0 1 0,0-1 1,-1 1-1,1-1 0,-1 1 0,0-1 0,0 1 0,0 0 0,-2-3 0,3 5-3,1 1 1,-1-1-1,0 1 0,1-1 0,-1 1 1,0-1-1,1 1 0,-1-1 1,0 1-1,0 0 0,1-1 0,-1 1 1,0 0-1,0 0 0,0-1 1,1 1-1,-1 0 0,0 0 0,0 0 1,0 0-1,0 0 0,1 0 1,-1 1-1,0-1 0,0 0 0,0 0 1,1 0-1,-1 1 0,0-1 1,0 0-1,1 1 0,-1-1 0,0 1 1,1-1-1,-1 1 0,0-1 1,1 1-1,-1-1 0,1 1 0,-1 0 1,1-1-1,-1 1 0,1 0 1,-1 0-1,1-1 0,0 1 1,-1 1-1,-5 9-21,0 0 0,1 0 1,1 0-1,0 0 0,0 1 0,1 0 1,1 0-1,-3 23 0,3 1 38,3 63 0,-1-96-7,0 1 0,1 0 0,-1-1 0,1 1 0,0-1 0,0 0 0,0 1 1,0-1-1,1 0 0,-1 1 0,1-1 0,0 0 0,0 0 0,0 0 0,0-1 1,1 1-1,-1 0 0,1-1 0,0 0 0,-1 1 0,1-1 0,0 0 1,0 0-1,0-1 0,1 1 0,-1-1 0,0 0 0,1 1 0,-1-1 0,0-1 1,1 1-1,4 0 0,-4-1-2,0 1 0,1-2 0,-1 1 1,0 0-1,1-1 0,-1 0 0,0 0 1,0 0-1,1 0 0,-1-1 0,0 0 1,0 0-1,-1 0 0,1 0 0,0 0 0,-1-1 1,1 1-1,-1-1 0,0 0 0,0 0 1,0-1-1,0 1 0,-1-1 0,1 1 0,-1-1 1,3-5-1,-1-3-53,-1 0-1,0 0 1,0 0 0,-1 0 0,-1 0 0,0 0 0,0-1-1,-2 1 1,1-1 0,-2 1 0,1 0 0,-2 0-1,0 0 1,-7-20 0,9 30 41,1 1 0,-1-1 0,0 1 1,1 0-1,-1 0 0,0-1 0,0 1 0,0 0 0,0 0 0,0 0 0,0 0 1,0 0-1,-1 0 0,1 0 0,0 0 0,0 1 0,-1-1 0,1 0 0,-3 0 1,3 1-2,0 0 0,0 0 0,0 0 0,0 0 0,0 1 1,0-1-1,0 0 0,-1 1 0,1-1 0,0 1 0,1-1 0,-1 1 1,0-1-1,0 1 0,0 0 0,0-1 0,0 1 0,1 0 1,-1 0-1,-1 0 0,-2 5-25,0 0 0,1 0 0,0 0-1,-1 0 1,2 0 0,-4 12 0,1-3 56,1 1 0,1 0 0,1 0 0,-1 18 0,10 16-1191,-6-46 708,0-1 0,1 1 0,-1 0 0,1-1 0,0 1 0,0-1 0,0 0 0,1 1 0,4 4 0,17 11-6585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7.776"/>
    </inkml:context>
    <inkml:brush xml:id="br0">
      <inkml:brushProperty name="width" value="0.025" units="cm"/>
      <inkml:brushProperty name="height" value="0.025" units="cm"/>
    </inkml:brush>
  </inkml:definitions>
  <inkml:trace contextRef="#ctx0" brushRef="#br0">1 63 5381,'0'0'20841,"4"15"-20280,-3-16-534,1 1 1,-1 0-1,1-1 1,-1 1-1,0-1 1,1 0-1,-1 1 1,0-1-1,0 0 1,1 0-1,-1 0 1,0 0-1,0 0 1,0 0-1,0 0 1,0 0-1,0 0 1,-1 0-1,2-3 1,20-27 158,-14 9-88,-8 22-96,0 0 0,0 0 0,0-1 0,0 1 0,0 0 0,-1 0 0,1 0 0,0-1 0,0 1 0,0 0 0,0 0-1,0 0 1,0-1 0,0 1 0,0 0 0,0 0 0,-1 0 0,1-1 0,0 1 0,0 0 0,0 0 0,0 0 0,-1 0 0,1 0 0,0-1 0,0 1 0,0 0 0,0 0 0,-1 0 0,1 0-1,0 0 1,0 0 0,-1 0 0,1 0 0,0 0 0,0 0 0,0 0 0,-1 0 0,1 0 0,0 0 0,0 0 0,-1 0 0,-1 1-2,0 0 1,0 0-1,-1 0 0,1 0 1,0 0-1,1 1 1,-1-1-1,0 0 0,0 1 1,0 0-1,1-1 0,-1 1 1,-2 4-1,2-2 5,-1-1-1,1 1 1,0 0 0,0 0-1,0 0 1,1 0-1,-1 0 1,1 0 0,0 0-1,0 1 1,0 6-1,1-10-19,0 0-1,0 0 0,0-1 0,0 1 0,0 0 0,0 0 0,1 0 0,-1-1 0,0 1 0,1 0 0,-1 0 0,1-1 0,-1 1 0,0 0 1,1 0-1,0-1 0,-1 1 0,1-1 0,-1 1 0,1-1 0,0 1 0,-1-1 0,2 2 0,1-2-95,-1 1-1,0-1 0,0 1 1,0-1-1,0 0 0,1 0 1,-1 0-1,0 0 1,0 0-1,0-1 0,0 1 1,1 0-1,2-2 0,0 0-666,-1 0 0,1 0-1,0-1 1,-1 1 0,0-1-1,1 0 1,-1 0 0,0-1-1,6-7 1,14-17-8094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8.266"/>
    </inkml:context>
    <inkml:brush xml:id="br0">
      <inkml:brushProperty name="width" value="0.025" units="cm"/>
      <inkml:brushProperty name="height" value="0.025" units="cm"/>
    </inkml:brush>
  </inkml:definitions>
  <inkml:trace contextRef="#ctx0" brushRef="#br0">35 81 11115,'0'0'9416,"6"-8"-8001,-3 3-1232,1 0-1,-1 0 0,1 1 1,0 0-1,1-1 1,-1 2-1,1-1 1,-1 0-1,1 1 1,0 0-1,1 0 0,-1 0 1,0 1-1,1-1 1,0 2-1,9-4 1,-1 2 98,0 0 1,-1 1-1,1 1 0,0 0 1,0 1-1,23 2 1,-36-1-271,0-1 0,1 1 0,-1-1 1,0 1-1,0 0 0,1 0 1,-1-1-1,0 1 0,0 0 1,0 0-1,0 0 0,0 0 0,0 1 1,0-1-1,0 0 0,-1 0 1,1 0-1,0 1 0,-1-1 0,1 0 1,-1 1-1,1-1 0,-1 1 1,0-1-1,1 0 0,-1 1 1,0-1-1,0 1 0,0-1 0,0 1 1,0-1-1,-1 3 0,0 2 74,0 0 0,0 0 0,0-1 0,-1 1 0,0-1-1,0 1 1,-4 6 0,-10 12 83,-1-2 1,-1 0-1,-1 0 0,-1-2 1,-40 32-1,-38 39 520,98-91-687,-1 1 0,1-1 0,-1 0 0,1 1 0,-1-1 0,1 0 1,0 1-1,-1-1 0,1 0 0,-1 1 0,1-1 0,0 1 0,-1-1 0,1 1 0,0-1 0,-1 1 0,1-1 1,0 1-1,0-1 0,0 1 0,0 0 0,-1-1 0,1 1 0,0-1 0,0 1 0,0-1 0,0 1 1,0 0-1,0-1 0,1 1 0,-1-1 0,0 1 0,0-1 0,0 1 0,0-1 0,1 1 0,-1-1 0,0 1 1,0-1-1,1 1 0,-1-1 0,1 1 0,1 0 4,1 0 0,-1 0 0,1 0 0,-1-1 0,1 0 0,-1 1 0,1-1 1,-1 0-1,1 0 0,2-1 0,67-10 127,27-8 271,-32 6-2823,-24 4-4500,-37 6-2710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9.451"/>
    </inkml:context>
    <inkml:brush xml:id="br0">
      <inkml:brushProperty name="width" value="0.025" units="cm"/>
      <inkml:brushProperty name="height" value="0.025" units="cm"/>
    </inkml:brush>
  </inkml:definitions>
  <inkml:trace contextRef="#ctx0" brushRef="#br0">1 394 10154,'0'0'14541,"7"-10"-13270,125-161 1208,-79 107-2285,55-84 0,-109 148-175,-11 20-18,0 0 1,1 1-1,1 1 1,-8 24-1,-23 197 5,41-240 10,35-36-4623,-31 26 3242,0 1 0,0 0 0,0-1 0,-1 0 0,0 0-1,0 0 1,0 0 0,-1 0 0,2-11 0,-2-6-2724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39.798"/>
    </inkml:context>
    <inkml:brush xml:id="br0">
      <inkml:brushProperty name="width" value="0.025" units="cm"/>
      <inkml:brushProperty name="height" value="0.025" units="cm"/>
    </inkml:brush>
  </inkml:definitions>
  <inkml:trace contextRef="#ctx0" brushRef="#br0">37 65 7527,'0'0'2376,"-1"-8"421,1 0-1866,0 5-626,0 0 1,0 0 0,0 0-1,0 1 1,-1-1 0,1 0-1,-1 0 1,0 0 0,0 1 0,0-1-1,0 0 1,0 1 0,-3-4-1,4 5-206,0 1 0,0 0 0,-1-1 0,1 1 1,0 0-1,0-1 0,0 1 0,-1 0 0,1-1 0,0 1 0,0 0 0,-1 0 0,1 0 0,0-1 0,-1 1 0,1 0 0,0 0 0,0 0 0,-1 0 0,1-1 0,-1 1 0,1 0 0,0 0 0,-1 0 0,1 0 0,0 0 0,-1 0 1,1 0-1,0 0 0,-1 0 0,1 0 0,0 0 0,-1 0 0,1 0 0,-1 1 0,-6 11 725,3 22-789,4-34 73,-3 327 1697,5-174-498,-2-180-1342,0 23-1047,-1 0 0,1-1 0,0 1 0,1 0 0,-1-1 0,1 1 0,1-6 0,3-3-4411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0.232"/>
    </inkml:context>
    <inkml:brush xml:id="br0">
      <inkml:brushProperty name="width" value="0.025" units="cm"/>
      <inkml:brushProperty name="height" value="0.025" units="cm"/>
    </inkml:brush>
  </inkml:definitions>
  <inkml:trace contextRef="#ctx0" brushRef="#br0">1 348 9865,'0'0'10736,"9"-5"-9551,11-6-849,-1-2 1,1 0 0,-2-1-1,0-1 1,26-29-1,82-103-39,-86 97-200,-36 45-73,-2 4-13,-1-1 0,1 0-1,-1 1 1,0-1 0,0 0 0,1 0 0,-1 0 0,0 1 0,-1-1-1,1 0 1,0-1 0,0 1 0,-1 0 0,1-2 0,-30 39-22,22-20-181,0 1 0,1-1 1,0 1-1,1 0 0,1 0 0,1 1 1,-3 30-1,5 127-3074,3-95 1628,-2-67-3167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228"/>
    </inkml:context>
    <inkml:brush xml:id="br0">
      <inkml:brushProperty name="width" value="0.025" units="cm"/>
      <inkml:brushProperty name="height" value="0.025" units="cm"/>
    </inkml:brush>
  </inkml:definitions>
  <inkml:trace contextRef="#ctx0" brushRef="#br0">1 85 15791,'0'0'5861,"67"-2"-5156,-14-11-128,9-4-257,6 0-256,-4 1-32,-3 3-32,-16 6-384,-14 7-1058,-22 2-1152,-9 14-2211,-27 9-2049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567"/>
    </inkml:context>
    <inkml:brush xml:id="br0">
      <inkml:brushProperty name="width" value="0.025" units="cm"/>
      <inkml:brushProperty name="height" value="0.025" units="cm"/>
    </inkml:brush>
  </inkml:definitions>
  <inkml:trace contextRef="#ctx0" brushRef="#br0">1 28 10570,'0'0'7751,"61"6"-6277,-18-7-481,9-8 96,6 0-481,-1 1-448,-1 3-128,-5 3-736,-11 2-2083,-11 0-4356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1.909"/>
    </inkml:context>
    <inkml:brush xml:id="br0">
      <inkml:brushProperty name="width" value="0.025" units="cm"/>
      <inkml:brushProperty name="height" value="0.025" units="cm"/>
    </inkml:brush>
  </inkml:definitions>
  <inkml:trace contextRef="#ctx0" brushRef="#br0">130 1 15246,'0'0'5366,"-8"7"-3770,4-3-1506,-54 52 1621,52-50-1595,1 0-1,0 0 1,1 0 0,-1 1-1,1 0 1,1 0-1,-1 0 1,1 0 0,-3 9-1,6-15-113,0 0 0,1 0 0,-1 0 0,0 0 0,0 0 0,1 0 0,-1-1 0,0 1 0,1 0 0,-1 0 0,1 0 0,-1-1 0,1 1 0,-1 0-1,1 0 1,-1-1 0,1 1 0,0-1 0,0 1 0,-1-1 0,1 1 0,0-1 0,0 1 0,-1-1 0,1 1 0,0-1 0,0 0 0,0 0 0,0 1 0,0-1 0,0 0 0,-1 0 0,1 0 0,0 0 0,0 0 0,0 0-1,0 0 1,1 0 0,48-1 12,-37 1-83,58-6-1153,-53 3 620,-1 1 1,0 1-1,1 0 0,-1 2 0,1 0 1,30 5-1,-46-5 594,0-1 1,0 1-1,0-1 0,0 1 0,0 0 1,0 0-1,0-1 0,-1 1 0,1 1 1,0-1-1,0 0 0,-1 0 1,1 1-1,-1-1 0,1 0 0,-1 1 1,0 0-1,0-1 0,0 1 1,1 0-1,-2 0 0,1-1 0,0 1 1,0 0-1,0 0 0,-1 0 0,1 0 1,-1 0-1,0 0 0,1 0 1,-1 0-1,0 0 0,0 0 0,-1 0 1,1 0-1,0 0 0,0 0 0,-1 0 1,0 0-1,1 0 0,-1 0 1,-2 3-1,-1 4 158,0-1 0,-1 0 1,0 0-1,0 0 0,-1-1 1,0 0-1,-13 12 0,-5 2 926,-1-2-1,-45 26 0,58-38-765,0 0-1,-1-1 1,0-1-1,-1 0 0,1-1 1,-1 0-1,0-1 1,-18 1-1,31-3-356,-1-1-1,0 0 1,0 0-1,0 0 1,1-1-1,-1 1 1,0 0-1,0-1 1,0 1-1,1-1 1,-1 1-1,0-1 1,1 0-1,-1 0 1,1 0-1,-1 0 1,1 0-1,-1 0 1,1 0 0,-1 0-1,1-1 1,0 1-1,0 0 1,0-1-1,0 1 1,0-1-1,0 0 1,0 1-1,0-1 1,1 1-1,-1-1 1,0-3-1,-1-4-1310,1-1 1,0 0-1,0 0 0,2-20 0,-1 11-1400,0-35-6259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491"/>
    </inkml:context>
    <inkml:brush xml:id="br0">
      <inkml:brushProperty name="width" value="0.025" units="cm"/>
      <inkml:brushProperty name="height" value="0.025" units="cm"/>
    </inkml:brush>
  </inkml:definitions>
  <inkml:trace contextRef="#ctx0" brushRef="#br0">0 20 4869,'3'0'9327,"17"-3"-7134,8-3 33,1 2 0,50-2 0,-79 6-2217,1 0 0,0 0-1,-1 0 1,1 0 0,0 0 0,-1 0-1,1 0 1,0 0 0,-1 0 0,1 0-1,0 0 1,-1 0 0,1 1 0,0-1-1,-1 0 1,1 0 0,0 1 0,-1-1-1,1 0 1,-1 1 0,1-1 0,-1 0-1,1 1 1,-1-1 0,1 1 0,-1-1-1,1 1 1,-1-1 0,0 1 0,1 0-1,-1-1 1,0 1 0,1-1 0,-1 1-1,0 1 1,0-1 7,0 1 0,-1 0-1,1 0 1,-1 0 0,1 0-1,-1 0 1,0 0 0,1 0 0,-1-1-1,0 1 1,-3 3 0,-34 39 270,-3-12-31,29-24 156,1 0 0,1 1 1,-1 0-1,1 1 0,-15 19 1,25-29-399,0 0 0,0 1 0,0-1 0,0 1-1,-1-1 1,1 0 0,0 1 0,0-1 0,0 1 0,0-1 0,0 1 0,0-1 0,0 0 0,0 1 0,1-1 0,-1 1 0,0-1-1,0 0 1,0 1 0,0-1 0,0 1 0,1-1 0,-1 0 0,0 1 0,0-1 0,1 0 0,-1 1 0,0-1 0,0 0 0,1 0 0,-1 1-1,0-1 1,1 0 0,-1 0 0,1 1 0,-1-1 0,0 0 0,1 0 0,-1 0 0,0 0 0,1 0 0,-1 0 0,1 0 0,-1 0-1,1 1 1,-1-1 0,0 0 0,1-1 0,-1 1 0,1 0 0,-1 0 0,0 0 0,1 0 0,33 0 115,-26 0 1,17 0-362,-1-2-1,1 0 1,-1-1-1,0-2 1,0 0-1,0-2 1,35-14-1,-49 13-2370,-8 0-1881,-2 0-2754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2.284"/>
    </inkml:context>
    <inkml:brush xml:id="br0">
      <inkml:brushProperty name="width" value="0.025" units="cm"/>
      <inkml:brushProperty name="height" value="0.025" units="cm"/>
    </inkml:brush>
  </inkml:definitions>
  <inkml:trace contextRef="#ctx0" brushRef="#br0">1 61 12524,'0'0'6054,"48"-7"-3780,-16 3-1185,7-2-32,10-1-32,1 0-737,6 0-256,-3 2-641,-6-1-1825,-6 1-3139,-10-1-5221</inkml:trace>
  <inkml:trace contextRef="#ctx0" brushRef="#br0" timeOffset="1">512 54 13293,'0'0'4356,"-45"70"-2402,28-39-801,2 0 192,3 3-384,5-5-641,6-1-256,1-7-64,10-7-1249,8-8-1313,3-6-2916,5-5-6181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1:42.628"/>
    </inkml:context>
    <inkml:brush xml:id="br0">
      <inkml:brushProperty name="width" value="0.025" units="cm"/>
      <inkml:brushProperty name="height" value="0.025" units="cm"/>
    </inkml:brush>
  </inkml:definitions>
  <inkml:trace contextRef="#ctx0" brushRef="#br0">130 51 14894,'-8'2'2258,"-1"2"-1816,1 0-1,-1 0 0,1 1 1,0 0-1,0 0 0,1 1 0,-1 0 1,1 0-1,-8 10 0,12-13-289,-1 1-1,1 0 0,0 0 0,0 1 0,1-1 0,-1 0 0,1 1 0,0 0 0,0-1 0,0 1 0,1 0 0,-1 0 0,1 0 1,1 0-1,-1 0 0,1 0 0,-1 1 0,2-1 0,-1 0 0,2 9 0,-1-11-119,1 1 0,0-1-1,0 0 1,0 0 0,0 0 0,1 0-1,-1-1 1,1 1 0,-1 0 0,1-1-1,0 0 1,0 0 0,0 0 0,0 0-1,1 0 1,-1-1 0,0 1 0,1-1-1,-1 0 1,1 0 0,-1 0 0,1 0-1,0-1 1,7 1 0,6 0 15,0 0 0,0-1 0,34-4 0,-40 2-30,0-1-1,0 0 1,0 0-1,-1-1 1,0-1-1,1 1 0,-1-2 1,-1 0-1,1 0 1,-1 0-1,13-13 1,-18 16-7,0-1 1,0 0-1,-1 0 1,1 0-1,-1 0 1,0 0-1,0-1 1,0 0-1,-1 1 0,0-1 1,0 0-1,0 0 1,0 0-1,-1-1 1,0 1-1,0 0 1,0 0-1,-1-1 1,1 1-1,-1 0 1,-1-1-1,1 1 1,-1-1-1,0 1 1,0 0-1,-2-6 1,0 7-8,1-1-1,-1 1 1,-1-1 0,1 1 0,-1 0-1,1 1 1,-1-1 0,0 0 0,0 1 0,-1 0-1,1 0 1,-1 0 0,0 1 0,1 0 0,-1 0-1,0 0 1,0 0 0,0 1 0,-1-1-1,1 1 1,0 1 0,-8-1 0,2 0-21,0 0 1,0 1-1,1 0 1,-1 0-1,0 1 1,1 1 0,-1 0-1,0 1 1,1 0-1,-12 5 1,12-3-314,0 1 0,1 0 0,-17 14-1,-1 11-6794,23-15-5371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2.569"/>
    </inkml:context>
    <inkml:brush xml:id="br0">
      <inkml:brushProperty name="width" value="0.025" units="cm"/>
      <inkml:brushProperty name="height" value="0.025" units="cm"/>
    </inkml:brush>
  </inkml:definitions>
  <inkml:trace contextRef="#ctx0" brushRef="#br0">446 74 6887,'0'0'4265,"2"-8"-699,5-27-529,-7 34-2888,0 0 0,0-1 0,0 1 0,-1 0-1,1 0 1,0-1 0,-1 1 0,1 0 0,0 0-1,-1 0 1,1 0 0,-1 0 0,0-1 0,1 1-1,-1 0 1,0 0 0,0 1 0,0-1 0,0 0-1,1 0 1,-1 0 0,0 0 0,0 1 0,-1-1-1,1 1 1,0-1 0,0 0 0,0 1 0,0 0-1,0-1 1,-1 1 0,1 0 0,0 0 0,0-1-1,-3 1 1,-48-1 1103,46 2-1070,-8 1-114,1 1 0,0 0-1,-1 1 1,1 0 0,0 1 0,1 1 0,-1 0 0,1 0 0,0 1-1,1 1 1,0 0 0,0 1 0,1 0 0,0 0 0,-14 18 0,6-6 11,0 2 0,2 0 0,0 0 0,2 2 0,0 0 0,-16 44 0,22-46-30,1 0 0,1 1 0,1 0 0,2 0 1,-2 33-1,5-49-29,0 1 0,0-1-1,1 0 1,1 0 0,-1 0 0,1 0 0,1-1 0,5 14 0,-6-17-8,1 0 1,-1 0-1,1-1 0,-1 1 0,1-1 1,0 1-1,1-1 0,-1 0 1,0 0-1,1-1 0,0 1 1,-1-1-1,1 0 0,0 0 1,0 0-1,9 3 0,-2-3 65,0 0-1,1 0 1,-1-1-1,0-1 1,1 1-1,-1-2 1,1 0 0,-1 0-1,0-1 1,0 0-1,0-1 1,13-5-1,-15 5-47,0-1 0,0 0-1,0 0 1,-1-1 0,0 0-1,0 0 1,0-1 0,0 0-1,-1 0 1,0-1 0,-1 0-1,1 0 1,-1-1 0,9-14-1,-14 20 14,0 0 0,0 0-1,0 0 1,0 0-1,0 0 1,0-1-1,-1 1 1,1 0 0,-1 0-1,1 0 1,-1-1-1,0 1 1,0 0-1,0-1 1,0 1 0,0 0-1,-1 0 1,1-1-1,-1 1 1,1 0 0,-1 0-1,-1-3 1,0 3-12,0 0 1,0 0-1,0 0 1,0 0-1,0 0 0,-1 0 1,1 0-1,-1 1 1,1-1-1,-1 1 1,1 0-1,-1 0 1,0 0-1,-5-2 1,-12 0-69,1 0 1,-1 1 0,0 1-1,-22 1 1,25 1-122,-8-3-2867,35-9-4796,6 0 5404,15-13-5317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53.020"/>
    </inkml:context>
    <inkml:brush xml:id="br0">
      <inkml:brushProperty name="width" value="0.025" units="cm"/>
      <inkml:brushProperty name="height" value="0.025" units="cm"/>
    </inkml:brush>
  </inkml:definitions>
  <inkml:trace contextRef="#ctx0" brushRef="#br0">682 15 10186,'-13'-3'715,"1"0"-291,-1 0 0,0 1 0,0 0-1,0 1 1,0 1 0,0 0 0,0 0 0,0 1 0,0 1 0,0 0 0,0 1-1,0 1 1,1 0 0,-17 7 0,-3 8 128,0 2 0,2 1 0,0 1 0,2 1 0,-35 40 0,35-33-508,2 1 0,1 1 1,1 2-1,3 0 0,0 1 0,3 1 1,1 1-1,-14 46 0,21-50-48,3 0 0,0 0 0,2 1 0,2 0 0,1 0-1,4 42 1,0-52-48,1-1 0,1 0 0,1 0 0,1 0 0,1-1 0,1 0 0,1 0 0,1-1-1,22 36 1,-26-50 72,0 0 0,0 0 0,0 0-1,1 0 1,1-1 0,-1-1-1,1 1 1,0-1 0,0 0 0,1-1-1,0 0 1,0 0 0,0-1-1,0-1 1,1 1 0,0-1 0,-1-1-1,1 0 1,0 0 0,0-1 0,0 0-1,0-1 1,1 0 0,-1 0-1,18-4 1,-3-1 370,-1-2 1,1 0-1,-1-2 0,0-1 0,-1 0 0,0-2 1,-1-1-1,-1 0 0,23-19 0,-8 3-146,-1-1 0,-1-2 0,-2-2 0,-1-1 0,-1-1 0,-3-1 0,33-58 0,-47 71-163,0-1 0,-1-1 0,-2 0 0,-1 0 0,-1-1 0,-1 0 0,-1 0 0,-1-1 0,-2 0 0,-1 0 0,-1 0 0,-1 0 0,-7-43 0,5 62-163,0-1-1,-1 1 1,0 0 0,-1-1 0,0 2 0,0-1-1,-1 0 1,0 1 0,-1 0 0,0 0 0,0 0 0,0 1-1,-1 0 1,0 0 0,-1 1 0,0 0 0,0 0-1,0 1 1,0 0 0,-1 0 0,0 1 0,0 0-1,0 0 1,0 1 0,-1 1 0,1-1 0,-1 1 0,1 1-1,-1 0 1,0 1 0,0-1 0,0 2 0,1-1-1,-1 2 1,0-1 0,1 1 0,-1 1 0,1-1-1,-1 2 1,1-1 0,0 1 0,-11 7 0,-8 6-2082,0 2 0,-26 23 0,10-5-6505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080"/>
    </inkml:context>
    <inkml:brush xml:id="br0">
      <inkml:brushProperty name="width" value="0.025" units="cm"/>
      <inkml:brushProperty name="height" value="0.025" units="cm"/>
    </inkml:brush>
  </inkml:definitions>
  <inkml:trace contextRef="#ctx0" brushRef="#br0">0 251 15663,'0'0'9070,"14"-4"-8141,10-4-812,-1-2 0,0-1 1,0-1-1,-1-1 1,-1 0-1,24-21 1,11-13-80,-35 27-88,0 2 1,2 1-1,43-27 1,-59 46-222,-7 9 114,-7 13 40,-30 55 138,27-61-48,1 0 1,1 0-1,0 1 0,2 0 1,0 0-1,1 1 0,-3 27 1,7-46-80,1 0 0,0 0 0,-1 0 0,1 0 1,0 0-1,0 0 0,0 0 0,0 0 0,0 0 0,0 1 1,0-1-1,1 0 0,-1 0 0,0 0 0,1 0 0,-1 0 1,0 0-1,1 0 0,-1 0 0,1 0 0,0 0 0,-1 0 0,1-1 1,0 1-1,-1 0 0,1 0 0,0-1 0,0 1 0,0 0 1,0-1-1,0 1 0,0 0 0,0-1 0,0 0 0,0 1 0,0-1 1,0 0-1,0 1 0,0-1 0,0 0 0,0 0 0,1 0 1,2 0-410,0-1 1,0 0-1,0 0 1,0 0-1,0-1 1,-1 0-1,1 1 1,-1-1-1,1 0 1,-1-1 0,4-2-1,30-28-5731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452"/>
    </inkml:context>
    <inkml:brush xml:id="br0">
      <inkml:brushProperty name="width" value="0.025" units="cm"/>
      <inkml:brushProperty name="height" value="0.025" units="cm"/>
    </inkml:brush>
  </inkml:definitions>
  <inkml:trace contextRef="#ctx0" brushRef="#br0">163 1 16688,'0'0'1895,"-11"12"-240,-12 12-1013,1 2 0,-27 43 0,41-57-430,1 0-1,0 1 1,1 0-1,0 1 1,1 0-1,0-1 1,1 2-1,1-1 0,-3 26 1,6-38-209,0 0 0,0 0 0,0 0 0,0 0 0,0 0 0,0 0 0,1 1 0,-1-1 0,1-1 0,-1 1-1,1 0 1,0 0 0,0 0 0,0 0 0,0 0 0,0-1 0,0 1 0,1 0 0,-1-1 0,1 1 0,-1-1 0,2 2 0,0-2 17,0 1-1,0-1 1,0 0-1,0 0 1,0 0-1,0 0 1,0-1-1,0 1 1,0-1-1,0 0 1,0 1-1,0-2 1,4 1 0,4-2 70,-1 1 0,0-2 0,1 1 0,-1-2 0,0 1 0,-1-1 0,18-10 0,-18 8-9,0 0 0,-1-1 1,1 0-1,-1-1 0,-1 1 0,1-2 0,-1 1 0,11-19 0,-15 22 28,0-1 0,0 0 0,0 0-1,-1-1 1,0 1 0,0-1 0,0 1 0,-1-1 0,0 1 0,-1-1 0,1 0-1,-1 1 1,-1-1 0,1 0 0,-3-12 0,2 16-95,0 0 0,0 1 0,-1-1 0,1 0 0,-1 1 0,1-1 0,-1 1 0,0-1 0,0 1 0,0 0 0,0 0 0,0 0 0,0 0 0,-1 0 0,1 0 0,-1 1 0,1-1 0,-1 1 0,0 0 1,1 0-1,-1 0 0,0 0 0,-4-1 0,-4 0-287,0 0 1,0 1 0,-1 0-1,-18 1 1,15 3-2162,11 7-7079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7.797"/>
    </inkml:context>
    <inkml:brush xml:id="br0">
      <inkml:brushProperty name="width" value="0.025" units="cm"/>
      <inkml:brushProperty name="height" value="0.025" units="cm"/>
    </inkml:brush>
  </inkml:definitions>
  <inkml:trace contextRef="#ctx0" brushRef="#br0">95 0 10858,'0'0'16512,"-4"10"-15989,-17 31-146,-24 54 105,40-85-463,1 1 0,0 1 1,1-1-1,0 1 0,1-1 0,-1 18 0,3-28-16,0-1 0,0 1 0,0 0 0,0 0 0,0 0 0,0-1-1,0 1 1,0 0 0,0 0 0,0-1 0,1 1 0,-1 0 0,0 0 0,0-1 0,1 1 0,-1 0 0,1-1 0,-1 1 0,1-1-1,-1 1 1,1 0 0,-1-1 0,1 1 0,-1-1 0,1 1 0,0-1 0,-1 0 0,1 1 0,0-1 0,-1 1 0,1-1-1,0 0 1,1 1 0,1-1-29,0 0 0,-1 0-1,1-1 1,0 1 0,0 0 0,-1-1-1,1 0 1,0 1 0,-1-1-1,4-2 1,4-1-798,1-2 0,-1 0 0,18-13 0,23-35-10296,-28 26 1933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170"/>
    </inkml:context>
    <inkml:brush xml:id="br0">
      <inkml:brushProperty name="width" value="0.025" units="cm"/>
      <inkml:brushProperty name="height" value="0.025" units="cm"/>
    </inkml:brush>
  </inkml:definitions>
  <inkml:trace contextRef="#ctx0" brushRef="#br0">80 0 15567,'0'0'3235,"-36"67"-256,20-30-449,2 0-544,3-2-673,8-7-544,3-8-609,8-7-160,12-10-993,4-3-1569,3-10-2307,-3-12-5253</inkml:trace>
  <inkml:trace contextRef="#ctx0" brushRef="#br0" timeOffset="1">235 222 17905,'0'0'2979,"-39"49"-385,26-29-992,10-6-994,3-8-512,6-6-512,14 0-1890,1-9-1666,5-10-5157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511"/>
    </inkml:context>
    <inkml:brush xml:id="br0">
      <inkml:brushProperty name="width" value="0.025" units="cm"/>
      <inkml:brushProperty name="height" value="0.025" units="cm"/>
    </inkml:brush>
  </inkml:definitions>
  <inkml:trace contextRef="#ctx0" brushRef="#br0">218 1 14638,'-9'0'3208,"-1"0"-2843,0 2 0,0-1 0,0 1-1,1 0 1,-1 1 0,1 1 0,-1-1 0,1 1-1,0 1 1,1-1 0,-1 2 0,1-1-1,0 1 1,-11 10 0,12-8-50,0-1 0,0 1 0,0 1 0,1-1 0,-8 14 0,13-18-293,-1-1 1,0 0-1,1 0 1,0 1-1,-1-1 1,1 1-1,1-1 0,-1 1 1,0-1-1,1 1 1,0-1-1,0 1 0,0 0 1,0-1-1,0 1 1,1-1-1,0 1 0,0-1 1,2 7-1,-1-8-14,0 1 0,0-1-1,0 0 1,1 0-1,-1-1 1,1 1 0,-1 0-1,1-1 1,0 0 0,-1 1-1,1-1 1,0 0 0,0 0-1,0-1 1,0 1-1,0-1 1,0 1 0,0-1-1,0 0 1,5 0 0,1 0-11,0-1-1,-1 1 1,1-1 0,0-1 0,-1 0 0,12-3 0,-12 2-11,-1-1 1,0 0-1,0 0 1,0 0-1,-1 0 1,1-1-1,-1-1 0,0 1 1,-1-1-1,1 0 1,-1 0-1,0 0 0,-1-1 1,1 1-1,-1-1 1,-1 0-1,1-1 0,-1 1 1,0-1-1,-1 1 1,3-14-1,-5 20 2,0-1 0,0 1-1,-1 0 1,1-1 0,0 1 0,0-1-1,-1 1 1,1 0 0,-1-1 0,1 1-1,-1 0 1,0-1 0,1 1 0,-1 0-1,0 0 1,0 0 0,0 0 0,0 0-1,0 0 1,0 0 0,0 0-1,0 0 1,0 0 0,-1 0 0,-1-1-1,-1 1 64,0-1-1,0 1 0,0-1 0,0 1 1,0 1-1,0-1 0,0 0 0,-1 1 1,-5 0-1,4 0-399,1 1 0,0-1 1,0 1-1,0 0 0,0 0 1,1 1-1,-1 0 0,-5 2 0,8-3-213,0 0 0,0 0 0,1 0 0,-1 0 0,0 0 0,1 1 0,-1-1 0,1 0 0,-1 1 0,1 0 0,0-1 0,0 1 0,0 0 0,0-1 0,0 1 0,0 0 0,0 0 0,0 0 0,0 3 0,0 2-9682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8.844"/>
    </inkml:context>
    <inkml:brush xml:id="br0">
      <inkml:brushProperty name="width" value="0.025" units="cm"/>
      <inkml:brushProperty name="height" value="0.025" units="cm"/>
    </inkml:brush>
  </inkml:definitions>
  <inkml:trace contextRef="#ctx0" brushRef="#br0">116 6 17745,'0'0'5909,"-5"8"-4980,1 0-895,1-1 1,0 1-1,0-1 0,0 1 0,1 0 0,1 0 0,-1 0 1,1 0-1,0 0 0,1 0 0,0 1 0,1-1 0,-1 0 1,1 0-1,1 0 0,0 0 0,0 0 0,0 0 0,7 13 1,9 10-209,-12-23-74,-1 1 0,0 0 0,0 1 1,0-1-1,-1 1 0,-1 0 1,0 0-1,0 0 0,-1 0 1,2 16-1,-4-24 243,-1 0 0,1 0 0,0 0 0,-1 0 0,0 0-1,1 0 1,-1 0 0,0 0 0,0-1 0,0 1 0,0 0 0,0 0 0,0-1 0,-1 1 0,1-1 0,0 1 0,-1-1 0,1 1 0,-4 1 0,0 0 132,1 0 0,-1-1 1,0 1-1,0-1 0,0 0 1,0 0-1,-11 1 1,10-2 96,0 0 1,1 0-1,-1-1 1,0 0-1,0 0 1,0-1-1,-7-1 0,10 1-106,1 1-1,0-1 1,0 1-1,0-1 0,0 0 1,0 0-1,0 0 0,0 0 1,0 0-1,1 0 0,-1-1 1,0 1-1,1-1 0,-1 1 1,1-1-1,-1 0 0,1 1 1,-2-4-1,1 1-123,1 1 0,0-1 1,0 0-1,0 0 0,0 0 0,1-1 0,-1 1 0,1 0 1,0 0-1,0 0 0,1 0 0,-1 0 0,1 0 0,0 0 0,0 0 1,0 0-1,1 0 0,-1 0 0,1 0 0,0 1 0,0-1 1,0 1-1,0-1 0,1 1 0,0 0 0,-1 0 0,1 0 0,0 0 1,6-3-1,10-10-269,1 2 0,0 0 1,40-19-1,-36 20 215,-1 1 86,-12 7 32,0 0-1,0-1 1,0-1 0,-1 0-1,0 0 1,0-1 0,-1 0-1,0 0 1,16-20 0,-24 26-2,0 1-1,-1 0 1,1 0 0,0-1 0,-1 1 0,1 0 0,0-1-1,-1 1 1,1 0 0,-1-1 0,0 1 0,0-1 0,1 1-1,-1-1 1,0 1 0,0-1 0,0 1 0,-1-1-1,1 1 1,0-1 0,0 1 0,-1 0 0,1-1 0,-1 1-1,1-1 1,-1 1 0,0 0 0,0 0 0,1-1-1,-1 1 1,0 0 0,0 0 0,0 0 0,0 0 0,0 0-1,-1 0 1,1 0 0,0 0 0,0 0 0,-1 1 0,1-1-1,0 1 1,-1-1 0,1 0 0,0 1 0,-1 0-1,1-1 1,-4 1 0,-8-3-198,0 1-1,0 1 1,0 0 0,-16 1-1,20 0-151,9 0 94,-1 0-1,1 0 0,-1 0 1,1 0-1,-1 0 1,0 0-1,1 0 0,-1 1 1,1-1-1,-1 0 0,1 0 1,-1 0-1,1 1 0,-1-1 1,1 0-1,-1 0 0,1 1 1,-1-1-1,1 1 0,-1-1 1,1 0-1,0 1 0,-1-1 1,1 1-1,0-1 0,-1 1 1,1-1-1,0 1 0,0-1 1,-1 1-1,1-1 1,0 1-1,0-1 0,0 1 1,0 0-1,0-1 0,0 1 1,0-1-1,0 1 0,0-1 1,0 1-1,0 0 0,0-1 1,0 1-1,1 0 0,-1 12-6130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456"/>
    </inkml:context>
    <inkml:brush xml:id="br0">
      <inkml:brushProperty name="width" value="0.025" units="cm"/>
      <inkml:brushProperty name="height" value="0.025" units="cm"/>
    </inkml:brush>
  </inkml:definitions>
  <inkml:trace contextRef="#ctx0" brushRef="#br0">80 1 20820,'0'0'1153,"-6"65"-673,-4-21 65,0 9-1,2 7-63,5 2-353,0-1-64,3-3-64,0-5-769,0-6-288,0-8-416,0-4-193,-1-11-896,-7-7-962,-7-14 33,-1-3-3299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835"/>
    </inkml:context>
    <inkml:brush xml:id="br0">
      <inkml:brushProperty name="width" value="0.025" units="cm"/>
      <inkml:brushProperty name="height" value="0.025" units="cm"/>
    </inkml:brush>
  </inkml:definitions>
  <inkml:trace contextRef="#ctx0" brushRef="#br0">0 94 8808,'0'0'9706,"53"-2"-7881,-22-7-223,6-2-609,5 0-673,1-1-320,-1-1-416,-1 2-1923,-6-1-2177,-5-1-2306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198"/>
    </inkml:context>
    <inkml:brush xml:id="br0">
      <inkml:brushProperty name="width" value="0.025" units="cm"/>
      <inkml:brushProperty name="height" value="0.025" units="cm"/>
    </inkml:brush>
  </inkml:definitions>
  <inkml:trace contextRef="#ctx0" brushRef="#br0">1 1 16047,'0'0'12204,"52"31"-12012,-32-31-96,4 0-1762,0 0-3170,5-8-4901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603"/>
    </inkml:context>
    <inkml:brush xml:id="br0">
      <inkml:brushProperty name="width" value="0.025" units="cm"/>
      <inkml:brushProperty name="height" value="0.025" units="cm"/>
    </inkml:brush>
  </inkml:definitions>
  <inkml:trace contextRef="#ctx0" brushRef="#br0">0 264 14446,'0'0'2471,"10"-1"-335,9-3-1662,-1-1 1,0-1 0,-1-1 0,0 0-1,0-2 1,0 0 0,-1 0 0,19-15-1,18-16-589,51-50-1,-99 85-70,-1 3 19,-1 0 1,0-1-1,-1 1 0,1-1 1,0 0-1,-1 0 1,1 0-1,-1 0 0,0 0 1,0 0-1,0 0 1,0-1-1,-1 1 0,2-5 1,-29 16-2050,17-1 2085,0 0 0,0 1 0,0 0 0,1 0 0,0 1 0,1 0 0,0 0 0,-11 19 0,14-21 72,0 0 1,0 0 0,1 0-1,0 0 1,1 1-1,-1-1 1,1 1 0,1 0-1,-1-1 1,1 1-1,1 0 1,-1 0 0,1 0-1,1 8 1,0-15-115,-1 0-1,1 0 1,-1 0 0,1 0-1,-1 0 1,1 0 0,0 0-1,0 0 1,-1 0 0,1 0-1,0 0 1,0 0 0,0-1-1,0 1 1,0 0 0,0-1-1,0 1 1,0-1 0,0 1-1,0-1 1,0 1 0,0-1-1,0 0 1,0 1 0,1-1-1,-1 0 1,0 0 0,0 0-1,0 0 1,1 0 0,0 0-1,28 0-3723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09.947"/>
    </inkml:context>
    <inkml:brush xml:id="br0">
      <inkml:brushProperty name="width" value="0.025" units="cm"/>
      <inkml:brushProperty name="height" value="0.025" units="cm"/>
    </inkml:brush>
  </inkml:definitions>
  <inkml:trace contextRef="#ctx0" brushRef="#br0">153 3 11563,'0'0'2813,"-9"4"-736,-6 5-1490,1-1-1,0 2 1,0 0 0,1 1 0,-13 14-1,22-22-433,-1 1 0,1 1 0,0-1 0,1 0 0,-1 1 0,1 0 0,0 0 0,0 0 0,1 0 0,-1 0 0,1 1 0,0-1 0,1 1 0,-1-1 0,1 1 0,0 0 0,1 0 0,-1-1 0,1 1 0,0 0 0,1 6 0,0-10-152,0-1 0,0 1-1,0-1 1,0 1-1,0-1 1,0 1 0,0-1-1,1 0 1,-1 0-1,0 0 1,1 0 0,-1 0-1,1 0 1,-1 0-1,1 0 1,-1 0 0,1-1-1,0 1 1,-1 0 0,1-1-1,0 0 1,0 1-1,-1-1 1,4 0 0,49 1 142,-45-1-99,9-1-326,0-1 0,-1-1 1,1-1-1,-1 0 0,0-1 0,0-1 0,25-13 0,-30 13 311,-1 0 0,0 0 0,-1-1 0,0 0 1,0-1-1,0 0 0,-1 0 0,0-1 0,-1-1 0,0 1 0,11-19 0,-18 27 92,0-1 0,1 0-1,-2 0 1,1 1 0,0-1-1,0 0 1,-1 0 0,1 0-1,-1 0 1,1 0 0,-1 0-1,0 0 1,0 0-1,0 0 1,0 0 0,0 0-1,0 0 1,0 0 0,-1 0-1,1 0 1,-1 0 0,-1-2-1,1 2-34,-1 0 0,1 1-1,-1-1 1,0 1 0,1-1-1,-1 1 1,0 0 0,0 0-1,0 0 1,0 0 0,0 0-1,0 0 1,0 0 0,0 1-1,-1-1 1,-3 0 0,-5 0-55,-1 0 1,0 1-1,1 1 1,-1 0 0,0 0-1,-18 5 1,21-3-26,-1 1 0,2-1-1,-1 1 1,0 1 0,-11 8 0,17-12-230,1 0 0,0 1 0,0-1 1,0 1-1,0 0 0,0 0 0,0 0 0,0 0 0,0 0 0,1 0 0,-1 0 0,1 0 0,-1 1 0,1-1 0,0 1 0,0-1 1,0 1-1,0-1 0,1 1 0,-1-1 0,1 1 0,-1 0 0,1-1 0,0 5 0,8 3-4207,14-5-1542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0.304"/>
    </inkml:context>
    <inkml:brush xml:id="br0">
      <inkml:brushProperty name="width" value="0.025" units="cm"/>
      <inkml:brushProperty name="height" value="0.025" units="cm"/>
    </inkml:brush>
  </inkml:definitions>
  <inkml:trace contextRef="#ctx0" brushRef="#br0">247 29 14830,'-9'0'2344,"-6"1"-1889,1 0 0,-1 1 0,1 1 0,-1 0 1,1 1-1,0 1 0,1 0 0,-1 1 0,1 0 0,0 1 1,1 1-1,-1 0 0,1 0 0,-12 13 0,21-19-421,1 0 0,0 1 0,0-1-1,1 1 1,-1-1 0,0 1 0,1-1-1,-1 1 1,1 0 0,0 0 0,0 0-1,0 0 1,0 3 0,0-4-20,1 0 0,0 0 0,1-1 0,-1 1 0,0 0 0,0-1 0,1 1 0,-1 0 0,1 0 0,-1-1 0,1 1 0,0-1 0,0 1 0,0-1 0,0 1 0,0-1 0,2 3 0,1-1 11,0 0 1,0 0 0,0 0 0,0 0-1,1-1 1,0 1 0,-1-1 0,1 0-1,0-1 1,0 1 0,0-1 0,0 0-1,0 0 1,6 0 0,9 0 16,0 0-1,0-2 1,0 0 0,0-1 0,-1-1 0,22-6 0,-30 5 9,1 0 1,-1 0 0,0-1-1,0 0 1,-1-1 0,1 0-1,-1 0 1,-1-2 0,1 1-1,-1-1 1,11-12 0,-18 17 58,1 1 1,-1-1 0,0 0 0,0 0 0,-1 0 0,1 0-1,0 0 1,-1 0 0,0 0 0,0 0 0,0-1 0,0 1-1,0 0 1,-1-1 0,1 1 0,-1-1 0,0-5 0,-1 7-93,0-1 1,1 1 0,-1 0 0,0-1 0,0 1 0,0 0 0,-1 0-1,1 0 1,0 0 0,-1 0 0,0 0 0,1 0 0,-1 0 0,0 1-1,0-1 1,0 1 0,0-1 0,0 1 0,0 0 0,0 0 0,-1 0-1,1 0 1,0 0 0,-4-1 0,-19-3-1292,0 0 0,-1 2 0,1 1 0,-1 1 0,-45 3 0,42 0-960,-44 1-6009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0.710"/>
    </inkml:context>
    <inkml:brush xml:id="br0">
      <inkml:brushProperty name="width" value="0.025" units="cm"/>
      <inkml:brushProperty name="height" value="0.025" units="cm"/>
    </inkml:brush>
  </inkml:definitions>
  <inkml:trace contextRef="#ctx0" brushRef="#br0">1 278 2851,'0'0'10271,"14"7"-8088,-4-3-1888,1 0 1,0 0-1,0-1 0,1 0 0,-1-1 1,1 0-1,-1-1 0,1 0 0,0 0 1,-1-2-1,1 0 0,21-3 0,179-31 1342,1011-129-765,-515 126-3788,45-5 3014,-672 36 304,21-3 799,0 4-1,147 10 1,-188 7-960,-56-10-330,-1 0-1,0 1 1,0-1-1,1 1 1,-1 0-1,0 0 1,-1 0-1,1 1 0,0-1 1,-1 1-1,5 4 1,-7-5-1331,-6-3-1111,-15-8-2198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117"/>
    </inkml:context>
    <inkml:brush xml:id="br0">
      <inkml:brushProperty name="width" value="0.025" units="cm"/>
      <inkml:brushProperty name="height" value="0.025" units="cm"/>
    </inkml:brush>
  </inkml:definitions>
  <inkml:trace contextRef="#ctx0" brushRef="#br0">1 241 12940,'0'0'1949,"8"0"69,10-1-1533,0-1 0,-1 0 0,1-1 0,-1-1 1,0-1-1,0 0 0,0-2 0,18-8 1,133-77 436,-156 85-900,133-91-2008,-140 99 1237,-8 7 441,-6 13 218,-1-1-1,-18 29 1,19-37 148,1 0 0,1 0 0,0 1 0,1 0 0,0 1 1,1-1-1,0 1 0,1 0 0,-3 27 0,7-40-52,0 0 1,0-1-1,0 1 0,0 0 1,0 0-1,0-1 0,0 1 1,0 0-1,0 0 0,0-1 1,1 1-1,-1 0 0,0 0 0,1-1 1,-1 1-1,0 0 0,1-1 1,-1 1-1,1-1 0,-1 1 1,1-1-1,-1 1 0,1-1 1,0 1-1,-1-1 0,1 1 0,-1-1 1,1 0-1,1 1 0,25-2-255,-19-1-307,1-1 0,-1-1 0,0 1 0,12-8 0,26-21-5423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461"/>
    </inkml:context>
    <inkml:brush xml:id="br0">
      <inkml:brushProperty name="width" value="0.025" units="cm"/>
      <inkml:brushProperty name="height" value="0.025" units="cm"/>
    </inkml:brush>
  </inkml:definitions>
  <inkml:trace contextRef="#ctx0" brushRef="#br0">174 1 15855,'-10'9'1698,"-4"5"-964,-74 78 2148,80-83-2470,1 0 0,1 0-1,-1 0 1,1 1 0,1 0 0,0 0 0,0 1 0,1-1 0,-4 19 0,8-29-395,0 1 1,0 0 0,0 0-1,0-1 1,0 1-1,0 0 1,0 0-1,0-1 1,0 1-1,0 0 1,1-1-1,-1 1 1,0 0 0,0-1-1,1 1 1,-1 0-1,1-1 1,-1 1-1,0-1 1,1 1-1,-1-1 1,1 1-1,0-1 1,-1 1-1,1-1 1,-1 1 0,1-1-1,1 1 1,25 5 130,31-10-90,-39-1-118,0 0-1,0-2 0,0 0 1,-1-1-1,0 0 0,-1-2 1,0 0-1,-1-1 0,0-1 1,24-23-1,-36 32 60,-2 0 0,1-1-1,0 1 1,-1-1 0,1 0 0,-1 0-1,0 0 1,-1 0 0,1 0 0,-1 0 0,2-6-1,-3 9 6,0 0 0,0-1-1,0 1 1,0 0-1,0-1 1,0 1-1,0 0 1,0-1 0,0 1-1,-1 0 1,1-1-1,-1 1 1,1 0-1,-1 0 1,1 0 0,-1 0-1,0-1 1,0 1-1,1 0 1,-1 0-1,0 0 1,0 0-1,0 0 1,0 1 0,0-1-1,0 0 1,0 0-1,0 1 1,-1-1-1,1 1 1,0-1 0,0 1-1,-1-1 1,1 1-1,0 0 1,0-1-1,-1 1 1,1 0 0,-3 0-1,-4-1-20,0 1 0,-1 0 1,1 1-1,0-1 0,0 1 0,-1 1 1,1 0-1,0 0 0,-8 4 0,12-5-37,1 0 0,0 0 0,0 1-1,0 0 1,0-1 0,0 1 0,0 0 0,0 1 0,0-1-1,1 0 1,-1 1 0,1-1 0,0 1 0,0 0 0,0 0-1,0 0 1,0 0 0,1 0 0,-1 0 0,1 0 0,0 1-1,0-1 1,-1 7 0,2-9-94,1 0 0,0 0-1,-1 0 1,1 0 0,0 0 0,0 0-1,0 0 1,0 0 0,0 0 0,0 0-1,0-1 1,0 1 0,0 0 0,0-1-1,0 1 1,0-1 0,1 1 0,-1-1-1,0 0 1,0 1 0,1-1 0,-1 0-1,0 0 1,1 0 0,-1 0 0,0 0-1,0 0 1,1 0 0,-1 0 0,1-1 0,48-2-4540,-5-8-960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1.799"/>
    </inkml:context>
    <inkml:brush xml:id="br0">
      <inkml:brushProperty name="width" value="0.025" units="cm"/>
      <inkml:brushProperty name="height" value="0.025" units="cm"/>
    </inkml:brush>
  </inkml:definitions>
  <inkml:trace contextRef="#ctx0" brushRef="#br0">157 1 7399,'0'0'5648,"-9"10"-2792,-18 17-1655,-41 47 1499,60-66-2045,1 1 0,1 0 1,0 0-1,0 1 0,1 0 1,-7 18-1,11-27-601,1 0 1,-1 0-1,1 0 0,0 0 1,0 0-1,-1 0 1,1 0-1,0 0 0,0 0 1,0 0-1,0 0 0,0 0 1,1 0-1,-1 0 0,0 1 1,0-1-1,1 0 0,-1 0 1,0 0-1,1-1 0,-1 1 1,1 0-1,-1 0 0,1 0 1,0 0-1,-1 0 1,1 0-1,1 0 0,0 1-19,1-1 1,-1 0-1,0-1 0,1 1 0,-1 0 0,0-1 0,1 1 0,-1-1 1,1 0-1,-1 1 0,1-1 0,2-1 0,9 0 1,-1-1 1,1 0-1,22-8 0,-2-2-37,0-1 0,-1-2 0,-1-1 1,0-1-1,47-35 0,-76 50 26,-1 1 0,1-1-1,-1 0 1,0 0 0,0 0 0,0 0 0,0 0 0,0 0 0,-1-1-1,1 1 1,0-1 0,-1 1 0,0-1 0,0 1 0,2-6 0,-3 8-14,0-1 1,0 1 0,-1-1 0,1 0 0,0 1 0,0-1-1,0 1 1,-1-1 0,1 0 0,0 1 0,0-1 0,-1 1-1,1-1 1,0 1 0,-1-1 0,1 1 0,-1-1 0,1 1-1,-1 0 1,1-1 0,-1 1 0,1-1 0,-1 1 0,0-1-1,-29-4 171,-148 12-764,110-1-2690,53-6-1196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163"/>
    </inkml:context>
    <inkml:brush xml:id="br0">
      <inkml:brushProperty name="width" value="0.025" units="cm"/>
      <inkml:brushProperty name="height" value="0.025" units="cm"/>
    </inkml:brush>
  </inkml:definitions>
  <inkml:trace contextRef="#ctx0" brushRef="#br0">1 22 15278,'0'0'7880,"57"0"-7239,-10-4 191,11-1-351,2-2-353,-3 2-96,-8 5-32,-9 0-833,-15 0-993,-13 3-1056,-12 3-1859,-3-2-1601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505"/>
    </inkml:context>
    <inkml:brush xml:id="br0">
      <inkml:brushProperty name="width" value="0.025" units="cm"/>
      <inkml:brushProperty name="height" value="0.025" units="cm"/>
    </inkml:brush>
  </inkml:definitions>
  <inkml:trace contextRef="#ctx0" brushRef="#br0">1 24 12524,'0'0'6406,"77"40"-5349,-20-40-32,13-1-545,8-14-352,-4-8-448,-6-2-4452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160"/>
    </inkml:context>
    <inkml:brush xml:id="br0">
      <inkml:brushProperty name="width" value="0.025" units="cm"/>
      <inkml:brushProperty name="height" value="0.025" units="cm"/>
    </inkml:brush>
  </inkml:definitions>
  <inkml:trace contextRef="#ctx0" brushRef="#br0">60 1 9961,'0'0'12492,"-32"52"-11082,20-30-65,4 4-544,3-3-545,2-2-192,3-7-64,1-1 32,12-8-128,3-4-481,0-1-736,4-1-929,-4-17-1377,-1-1-3748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2.929"/>
    </inkml:context>
    <inkml:brush xml:id="br0">
      <inkml:brushProperty name="width" value="0.025" units="cm"/>
      <inkml:brushProperty name="height" value="0.025" units="cm"/>
    </inkml:brush>
  </inkml:definitions>
  <inkml:trace contextRef="#ctx0" brushRef="#br0">83 0 14446,'0'0'8392,"-2"9"-7533,-29 66 491,23-59-1087,0 1 0,1 1 0,0-1 0,2 1 0,0 0 0,1 0 0,-2 22 0,6-39-254,0 0 0,0 1 1,0-1-1,0 0 0,1 1 0,-1-1 0,0 0 0,1 0 1,-1 1-1,1-1 0,-1 0 0,1 0 0,0 0 1,-1 0-1,1 1 0,0-1 0,0 0 0,0 0 0,0-1 1,0 1-1,0 0 0,0 0 0,0 0 0,0-1 1,2 2-1,1-1-21,0 1-1,0-1 1,-1 0 0,1-1 0,0 1-1,0-1 1,0 0 0,0 0 0,4 0-1,2-1-604,1 0-1,-1-1 1,0 0-1,0-1 1,0 0-1,13-7 0,11-12-3775,-6-6-1858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3.299"/>
    </inkml:context>
    <inkml:brush xml:id="br0">
      <inkml:brushProperty name="width" value="0.025" units="cm"/>
      <inkml:brushProperty name="height" value="0.025" units="cm"/>
    </inkml:brush>
  </inkml:definitions>
  <inkml:trace contextRef="#ctx0" brushRef="#br0">104 0 13068,'0'0'3075,"-27"49"-544,11-18-161,0 6-961,-4-1 33,7 0-481,5-2-545,5-7-320,3-9-288,12-7-1666,12-11-1249,4 0-1153,3-13-1986</inkml:trace>
  <inkml:trace contextRef="#ctx0" brushRef="#br0" timeOffset="1">266 182 15535,'0'0'3779,"-29"56"-2017,11-30-1153,1 0 159,2-3-95,3-5-449,9-1-160,3-9-1377,7-6-9385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3.642"/>
    </inkml:context>
    <inkml:brush xml:id="br0">
      <inkml:brushProperty name="width" value="0.025" units="cm"/>
      <inkml:brushProperty name="height" value="0.025" units="cm"/>
    </inkml:brush>
  </inkml:definitions>
  <inkml:trace contextRef="#ctx0" brushRef="#br0">222 1 14286,'-11'-1'1969,"3"1"-1736,-1 1-1,1-1 0,-1 1 0,1 1 0,0-1 1,0 2-1,0-1 0,0 1 0,0 0 1,0 1-1,1-1 0,-1 2 0,1-1 0,0 1 1,0 0-1,1 0 0,0 1 0,0 0 1,-6 7-1,4-3 43,1 0 0,1 0 1,0 0-1,0 1 0,-6 16 0,10-23-209,0 0 0,1 0 1,0 0-1,0 0 0,0 0 0,0 0 0,1 1 0,-1-1 0,1 0 0,0 0 0,0 0 0,1 1 1,-1-1-1,1 0 0,0 0 0,0 0 0,0 0 0,1 0 0,2 5 0,-2-6-45,1-1 1,0 1-1,0-1 0,1 0 0,-1 0 0,0 0 1,1 0-1,-1-1 0,1 1 0,-1-1 0,1 0 1,0 0-1,-1 0 0,1-1 0,0 1 0,0-1 1,0 0-1,-1 0 0,1 0 0,0 0 0,0-1 1,6-1-1,2 0 18,-1-1-1,1 0 1,-1 0-1,0-1 1,0 0 0,13-8-1,-12 5-14,-1-1 0,1-1 0,-2 0 0,1 0 0,-1-1 0,10-12-1,-17 17-15,1 1 1,-1-1-1,0 0 0,0 1 0,-1-1 0,1 0 0,-1-1 0,0 1 0,-1 0 0,1-1 0,-1 1 0,0-1 0,0 1 0,-1-1 0,0 1 0,0-1 0,0 1 1,-1-7-1,0 10-78,0-1 0,1 1 0,-1 0 0,0 0 0,0 0 1,0 0-1,-1 0 0,1 0 0,0 0 0,-1 0 0,1 1 0,-1-1 1,0 1-1,0-1 0,1 1 0,-1-1 0,0 1 0,0 0 1,0 0-1,0 0 0,-1 0 0,1 0 0,-3 0 0,-3-1-1641,0 0-1,-1 1 1,1 0-1,-17 0 1,15 1-4103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014"/>
    </inkml:context>
    <inkml:brush xml:id="br0">
      <inkml:brushProperty name="width" value="0.025" units="cm"/>
      <inkml:brushProperty name="height" value="0.025" units="cm"/>
    </inkml:brush>
  </inkml:definitions>
  <inkml:trace contextRef="#ctx0" brushRef="#br0">176 68 2434,'-9'5'10853,"0"-1"-9853,-8 4 661,1 0 1,-22 16 0,35-22-1431,-1 0 0,1 1 0,0-1 1,0 1-1,0 0 0,0 0 0,0 0 1,1 0-1,-1 1 0,1-1 0,0 1 0,0-1 1,0 1-1,0 0 0,1 0 0,-1 0 1,1 0-1,-1 5 0,2-8-218,1 1 0,-1-1 0,0 0-1,0 1 1,1-1 0,-1 0 0,1 1 0,-1-1-1,1 0 1,0 0 0,-1 0 0,1 1 0,0-1 0,0 0-1,0 0 1,0 0 0,0 0 0,0 0 0,0-1-1,0 1 1,0 0 0,1 0 0,-1-1 0,0 1 0,0 0-1,1-1 1,-1 0 0,3 1 0,46 8 67,-32-6-84,1 0-302,3-1 42,-1 2 0,0 0 0,0 2 0,-1 0 0,0 1 0,0 1 0,24 13 0,-43-20 271,1 0 0,-1 0-1,1 0 1,-1 0 0,0 0-1,1 0 1,-1 0 0,0 0-1,0 1 1,0-1 0,0 0-1,0 1 1,0-1 0,-1 1-1,1-1 1,0 1 0,-1-1-1,1 1 1,0 2 0,-1-2 26,0-1 0,-1 1 1,1-1-1,0 0 1,-1 1-1,1-1 0,-1 0 1,0 0-1,1 1 0,-1-1 1,0 0-1,0 0 0,1 0 1,-1 0-1,0 0 1,0 0-1,0 0 0,-2 1 1,-7 5 180,1-2 1,-1 1 0,0-2 0,-17 7 0,21-8-226,-24 9 561,0-1 0,-1-2 0,0 0 0,0-2 0,-57 5-1,85-12-526,1 0-1,0 0 0,0 0 1,0-1-1,0 1 0,0 0 0,0-1 1,0 1-1,0-1 0,0 0 0,0 0 1,-3-1-1,4 1-18,1 1 0,-1-1 0,0 1 0,1-1 1,-1 0-1,1 1 0,-1-1 0,1 0 0,-1 1 0,1-1 0,0 0 0,-1 0 0,1 1 0,0-1 1,0 0-1,0 0 0,-1 0 0,1 1 0,0-1 0,0 0 0,0 0 0,0-1 0,1-1-23,0-1 0,0 1-1,1 0 1,-1-1-1,1 1 1,-1 0-1,1 0 1,0 0 0,0 0-1,0 0 1,1 0-1,-1 1 1,5-4-1,34-29-1007,89-55 0,-90 66 871,-1-3 0,-1-1-1,40-39 1,-75 64 251,0 0 0,0-1 0,0 1 0,-1 0 0,1-1 0,-1 0 0,0 0 0,0 1 0,0-1 0,0 0 0,1-7 0,-3 9-68,0 1 0,0 0 0,0-1 0,0 1 0,-1-1 0,1 1-1,0 0 1,-1-1 0,1 1 0,-1 0 0,0-1 0,1 1 0,-1 0 0,0 0 0,0 0-1,0-1 1,0 1 0,0 0 0,0 0 0,0 0 0,0 1 0,0-1 0,-1 0-1,1 0 1,0 1 0,0-1 0,-1 0 0,1 1 0,0 0 0,-1-1 0,1 1 0,-1 0-1,1-1 1,0 1 0,-1 0 0,-2 0 0,-11-3-250,0 1-1,0 1 1,0 0-1,0 0 1,0 2-1,-27 3 1,41-4 60,0 1 0,0-1 1,0 0-1,0 1 0,0 0 1,0-1-1,0 1 0,0 0 0,0-1 1,0 1-1,0 0 0,0 0 1,1 0-1,-1 0 0,0-1 0,0 3 1,-3 11-7322,4-5-1105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342"/>
    </inkml:context>
    <inkml:brush xml:id="br0">
      <inkml:brushProperty name="width" value="0.025" units="cm"/>
      <inkml:brushProperty name="height" value="0.025" units="cm"/>
    </inkml:brush>
  </inkml:definitions>
  <inkml:trace contextRef="#ctx0" brushRef="#br0">305 0 17424,'0'0'4196,"-65"43"-2242,24-16-544,-3 4-193,0 2-320,6-2-353,6 3-352,11-7-160,7-3-32,9-6 0,5-5-320,0-4-769,6-9-865,6 0-1345,0-10-961,-3-13-4516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4.683"/>
    </inkml:context>
    <inkml:brush xml:id="br0">
      <inkml:brushProperty name="width" value="0.025" units="cm"/>
      <inkml:brushProperty name="height" value="0.025" units="cm"/>
    </inkml:brush>
  </inkml:definitions>
  <inkml:trace contextRef="#ctx0" brushRef="#br0">194 4 16367,'-11'3'1319,"-73"28"1570,73-26-2563,1-1 0,0 2 1,0 0-1,0 0 0,1 0 0,0 1 0,-9 9 1,17-15-320,0 0 0,0 0 1,0 0-1,0 0 1,0 0-1,1 0 1,-1 0-1,0 1 0,1-1 1,-1 0-1,0 0 1,1 0-1,-1 1 0,1-1 1,0 0-1,-1 1 1,1-1-1,0 0 1,0 1-1,0-1 0,0 2 1,1-2-3,-1 0 0,1 0-1,0 0 1,-1 0 0,1 0 0,0 0 0,0-1 0,0 1-1,-1 0 1,1-1 0,0 1 0,0-1 0,0 1 0,0-1 0,0 1-1,0-1 1,0 1 0,0-1 0,0 0 0,2 0 0,9 2 44,1-1 1,-1 0 0,21-2-1,-20 0 37,2 1-272,1-2-1,-1 0 0,1 0 0,-1-1 0,0-1 0,0-1 1,0 0-1,-1-1 0,0 0 0,0-1 0,0-1 0,24-18 0,-36 25 187,-1-1 0,1 1 0,0-1 0,-1 1-1,0-1 1,1 0 0,-1 0 0,0 0 0,0 1-1,0-1 1,0 0 0,-1 0 0,1-1 0,0 1-1,-1 0 1,1 0 0,-1-2 0,0 2 9,0 1 0,0 0 1,0 0-1,-1 0 0,1 0 0,0 0 0,-1 0 1,1 0-1,-1 0 0,1 0 0,-1 0 0,1 0 1,-1 1-1,0-1 0,1 0 0,-1 0 1,0 0-1,0 1 0,0-1 0,0 0 0,1 1 1,-1-1-1,0 1 0,0-1 0,0 1 0,0 0 1,0-1-1,0 1 0,0 0 0,-1-1 1,1 1-1,0 0 0,-2 0 0,-9-1 37,-1 1-1,0 0 1,0 1-1,0 0 1,0 1 0,0 0-1,1 1 1,-21 8-1,28-9-227,0 0-1,1 0 1,-1 1-1,1 0 0,-1-1 1,1 2-1,0-1 0,0 0 1,0 1-1,-6 8 1,8-10-183,1 1 1,-1 0-1,1 0 1,0 0-1,-1 0 1,1 0-1,1 0 1,-1 0-1,0 0 1,1 0-1,0 1 1,-1-1-1,1 0 1,1 0-1,-1 0 1,0 1-1,1-1 1,0 0-1,1 4 1,5 9-6245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4:15.012"/>
    </inkml:context>
    <inkml:brush xml:id="br0">
      <inkml:brushProperty name="width" value="0.025" units="cm"/>
      <inkml:brushProperty name="height" value="0.025" units="cm"/>
    </inkml:brush>
  </inkml:definitions>
  <inkml:trace contextRef="#ctx0" brushRef="#br0">155 4 17296,'-10'6'2397,"1"-2"-1875,-13 8 813,1 0 0,-21 17-1,38-27-1117,1 1 1,-1 0-1,0 0 0,1 0 1,0 0-1,0 1 0,0-1 1,0 1-1,0-1 0,1 1 1,-1 0-1,1 0 0,0 1 1,0-1-1,1 0 0,-1 1 1,1-1-1,0 1 0,-1 7 1,2-11-202,1 0 1,-1 0 0,0 0 0,1 0-1,-1 0 1,1 0 0,-1-1-1,1 1 1,-1 0 0,1 0 0,-1 0-1,1-1 1,0 1 0,0 0 0,-1 0-1,1-1 1,0 1 0,0-1-1,0 1 1,0-1 0,0 1 0,0-1-1,0 1 1,-1-1 0,1 0-1,0 0 1,0 1 0,0-1 0,2 0-1,35 1 95,-29-1-51,7-1-98,0 0-1,0-2 0,-1 0 1,1 0-1,-1-2 0,0 0 0,0 0 1,0-2-1,-1 0 0,0 0 1,0-2-1,-1 1 0,0-2 0,0 0 1,15-16-1,-27 25 38,0 0 1,1 0-1,-1 0 0,0 0 1,0-1-1,0 1 0,0 0 1,-1-1-1,1 1 0,0 0 1,-1-1-1,1 1 0,0-1 1,-1 0-1,0 1 0,1-1 0,-1 1 1,0-1-1,0 1 0,0-1 1,0 0-1,0-2 0,-1 2-2,0 1-1,0 0 0,0 0 0,0-1 0,0 1 0,0 0 0,-1 0 1,1 0-1,0 0 0,0 0 0,-1 1 0,1-1 0,-1 0 1,1 1-1,0-1 0,-1 1 0,0-1 0,-2 0 0,-11-1-28,0 0 0,0 1 0,-27 1 0,30 0 36,-5 0-133,-1 1-1,0 0 1,-19 5 0,-5 11-1846,39-16 1396,-1 1 1,1 1 0,1-1 0,-1 0-1,0 1 1,1 0 0,-1-1 0,1 1-1,-4 6 1,1 6-7253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6.769"/>
    </inkml:context>
    <inkml:brush xml:id="br0">
      <inkml:brushProperty name="width" value="0.025" units="cm"/>
      <inkml:brushProperty name="height" value="0.025" units="cm"/>
    </inkml:brush>
  </inkml:definitions>
  <inkml:trace contextRef="#ctx0" brushRef="#br0">128 3 10025,'0'0'11756,"11"-1"-11463,-10 1-282,58-2 336,-55 2-333,0 1 0,1-1 0,-1 1-1,0 0 1,0 0 0,1 0 0,-1 1 0,0 0 0,0-1 0,-1 1 0,1 1-1,0-1 1,0 0 0,4 5 0,-8-6 13,0-1-1,1 0 0,-1 1 1,0-1-1,0 1 1,0-1-1,1 1 1,-1-1-1,0 1 0,0-1 1,0 1-1,0-1 1,0 1-1,0-1 1,0 1-1,0 0 1,0-1-1,0 1 0,0-1 1,0 1-1,-1-1 1,1 1-1,0-1 1,0 1-1,0-1 0,-1 0 1,1 1-1,0-1 1,-1 1-1,1-1 1,0 1-1,-1-1 1,1 0-1,0 1 0,-1-1 1,1 0-1,-1 0 1,1 1-1,-1-1 1,1 0-1,-1 0 1,1 1-1,-1-1 0,1 0 1,-1 0-1,1 0 1,-1 0-1,1 0 1,-2 0-1,-33 10 1163,29-8-1084,-3 0-47,-24 11 35,33-13-93,-1 1-1,1 0 1,-1-1 0,1 1 0,-1 0 0,1 0-1,0-1 1,-1 1 0,1 0 0,0 0 0,0 0 0,0 0-1,-1-1 1,1 1 0,0 0 0,0 0 0,0 0 0,0 0-1,0 0 1,0-1 0,1 1 0,-1 0 0,0 0 0,0 0-1,1-1 1,-1 1 0,0 0 0,1 0 0,-1 0 0,1-1-1,-1 1 1,1 0 0,-1-1 0,1 1 0,0-1 0,-1 1-1,1 0 1,1 0 0,9 11 2,-4-4 10,0 0-1,0 0 1,-1 1-1,0 0 1,5 11 0,-10-18-6,0-1 0,0 1 0,0 0 0,-1 0 0,1 0 0,-1 0 0,0 0 0,1-1 0,-1 1 0,0 0 0,0 0 0,0 0 0,-1 0 0,1 0 0,0 0 0,-1 0 0,1 0 0,-1 0 0,1-1 0,-1 1 0,0 0 0,0 0 0,0-1 0,0 1 0,0-1 0,0 1 0,-1-1 0,1 1 0,0-1 0,-1 0 0,1 1 0,-1-1 0,1 0 0,-1 0 0,-2 1 0,-9 6 516,-2-1-1,1-1 1,-1 0 0,-21 6-1,28-10-421,0 0-1,-1 0 1,1-1-1,0 0 1,-1-1 0,1 1-1,-1-2 1,1 1-1,-16-4 1,23 4-160,0 0-1,0 0 1,0 0 0,1-1 0,-1 1 0,0 0 0,0-1 0,1 1-1,-1-1 1,0 1 0,0-1 0,1 1 0,-1-1 0,0 1 0,1-1-1,-1 0 1,1 1 0,-1-1 0,1 0 0,-1 1 0,1-1 0,-1 0-1,1 0 1,0 1 0,0-1 0,-1 0 0,1 0 0,0 0 0,0 0-1,0 1 1,0-1 0,0 0 0,0 0 0,0 0 0,0 0 0,0 0-1,0 1 1,0-1 0,0 0 0,1 0 0,-1 0 0,0 0 0,1 1-1,-1-1 1,1 0 0,-1 1 0,1-1 0,0-1 0,28-30-6698,-3 11 207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7.160"/>
    </inkml:context>
    <inkml:brush xml:id="br0">
      <inkml:brushProperty name="width" value="0.025" units="cm"/>
      <inkml:brushProperty name="height" value="0.025" units="cm"/>
    </inkml:brush>
  </inkml:definitions>
  <inkml:trace contextRef="#ctx0" brushRef="#br0">556 68 10410,'-13'-4'913,"-14"-6"-49,-1 2 0,-1 1 0,-48-5 0,64 11-580,1 0 0,-1 1 0,0 0 0,0 1 0,1 1 0,-1 0 0,1 0 0,-1 1 0,1 1 0,0 0 0,0 1 0,-15 7 0,11 0-22,-1 0-1,1 1 1,1 0 0,0 1 0,1 1-1,1 0 1,0 1 0,1 1-1,1 0 1,-14 28 0,19-34-189,0 1 0,1 0 0,1 0 1,0 0-1,1 0 0,0 1 0,0 0 0,2-1 0,0 1 1,0 0-1,1 0 0,0-1 0,1 1 0,1 0 0,0 0 0,1-1 1,7 23-1,-5-26 13,1 1 0,-1-1 1,1-1-1,1 1 0,-1-1 1,2 0-1,-1-1 0,1 0 1,0 0-1,0 0 0,1-1 1,0 0-1,0-1 0,0 0 0,1-1 1,0 1-1,0-2 0,18 5 1,-2-2 238,0-1 1,1-1-1,0-2 1,-1 0-1,1-2 1,36-4-1,-34 0-163,-1-2 0,1 0 0,-1-2 0,-1-1 0,0-1 0,0-2 0,31-18 0,-36 18-58,-1-2 1,0 0-1,-1-2 1,0 0 0,-2-1-1,1-1 1,-2 0-1,22-33 1,-32 42-61,-1-1 1,-1 0 0,0 0-1,-1-1 1,1 1-1,-2-1 1,0 0-1,0 0 1,-1-1-1,0 1 1,-1 0-1,0-1 1,-1 1 0,-1 0-1,1-1 1,-2 1-1,0 0 1,0-1-1,-1 1 1,-4-11-1,3 13-45,0 0-1,0 1 1,-1 0-1,0 0 1,-1 0-1,0 0 1,0 1-1,-1 0 0,1 0 1,-1 1-1,-1 0 1,1 0-1,-1 1 1,0 0-1,-1 0 1,1 0-1,-1 2 1,0-1-1,0 1 1,0 0-1,0 1 0,-1 0 1,1 0-1,-11 0 1,4 1-40,0 1 0,0 0 0,0 1 0,0 1 0,0 1 0,-18 4 0,24-4-406,1 1 1,-1 0-1,1 0 0,-14 8 0,18-8-385,0 0-1,0 0 0,0 0 0,0 0 1,1 1-1,0-1 0,0 1 1,-4 6-1,3 2-6475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275"/>
    </inkml:context>
    <inkml:brush xml:id="br0">
      <inkml:brushProperty name="width" value="0.025" units="cm"/>
      <inkml:brushProperty name="height" value="0.025" units="cm"/>
    </inkml:brush>
  </inkml:definitions>
  <inkml:trace contextRef="#ctx0" brushRef="#br0">1 304 16656,'0'0'5600,"8"-3"-4415,22-11-868,0-1 0,-1-2 0,-1 0 0,41-36 0,-31 21-652,-1-2 1,50-60 0,-70 71 244,-16 21 41,-4 5 2,-28 37-18,15-16 90,2 1 0,-21 48 0,31-61-138,0 0-1,0-1 1,1 2 0,1-1 0,0 0 0,1 0-1,0 1 1,0-1 0,3 15 0,-2-26-3,0 1 1,0 0-1,1-1 0,-1 1 1,1-1-1,-1 1 1,1-1-1,0 1 0,0-1 1,-1 0-1,1 1 1,0-1-1,0 0 0,0 0 1,1 0-1,-1 1 1,0-1-1,0 0 1,1-1-1,-1 1 0,0 0 1,1 0-1,-1 0 1,1-1-1,-1 1 0,1-1 1,-1 1-1,1-1 1,-1 0-1,1 1 0,-1-1 1,1 0-1,0 0 1,-1 0-1,1 0 0,-1-1 1,1 1-1,0 0 1,-1-1-1,2 0 0,4 0-512,-1-1 0,0 1 0,0-1-1,0-1 1,-1 1 0,1-1 0,0 0-1,9-8 1,17-20-4486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547"/>
    </inkml:context>
    <inkml:brush xml:id="br0">
      <inkml:brushProperty name="width" value="0.025" units="cm"/>
      <inkml:brushProperty name="height" value="0.025" units="cm"/>
    </inkml:brush>
  </inkml:definitions>
  <inkml:trace contextRef="#ctx0" brushRef="#br0">21 73 8136,'0'0'9006,"-3"9"-6732,-11 28-539,13-36-1669,1-1 0,-1 1 0,1 0 0,0-1 0,0 1 0,-1 0 0,1-1 0,0 1 0,0 0 0,0 0 0,0-1 0,0 1 0,0 0 0,0 0 0,0-1 0,0 1 0,0 0 0,1-1 0,-1 1 0,0 0 1,0 0-1,1-1 0,-1 1 0,0 0 0,1-1 0,-1 1 0,0-1 0,1 1 0,-1 0 0,1-1 0,-1 1 0,1-1 0,0 1 0,-1-1 0,1 0 0,-1 1 0,1-1 0,0 0 0,0 1 0,-1-1 0,2 1 0,30 0 811,-24-1-524,6-1-186,1 1 0,-1-2 0,0 0 0,0-1 0,26-8 0,-34 9-149,0 0 0,0-1 0,1 0 0,-2 0 0,1-1 0,0 1 0,-1-1 0,1-1 0,-1 1-1,0-1 1,-1 0 0,1 0 0,-1 0 0,6-10 0,-9 14-12,0 0-1,0 0 1,-1 0 0,1 0-1,-1 0 1,1 0 0,-1 0-1,1-1 1,-1 1 0,0 0-1,1 0 1,-1 0 0,0 0-1,0-1 1,0 1 0,0 0-1,0 0 1,0 0 0,0-1-1,0 1 1,0 0 0,-1 0-1,1 0 1,-1-2 0,0 3-8,0-1 0,0 0 0,0 1 1,0-1-1,0 1 0,0 0 0,0-1 0,0 1 1,0 0-1,0-1 0,-1 1 0,1 0 0,0 0 1,0 0-1,0 0 0,0 0 0,0 0 0,0 1 1,0-1-1,-2 0 0,-3 2-18,0 0 1,-1 0-1,1 0 0,0 0 1,0 1-1,1 0 0,-10 6 1,-29 36 179,41-42-129,1 1 1,-1-1-1,1 0 1,0 1 0,0 0-1,0-1 1,1 1 0,-1 0-1,1 0 1,0 0 0,0 0-1,-1 7 1,3-10-25,0 0 0,0-1 0,0 1 0,0 0 0,-1-1 0,1 1 0,0-1 0,0 1 0,0-1 0,0 1 0,0-1 0,0 0-1,1 1 1,-1-1 0,0 0 0,0 0 0,0 0 0,0 0 0,0 0 0,0 0 0,0 0 0,2-1 0,31 0 1,-32 1-21,71-11-900,-53 7 724,1 1 1,28-1-1,-52 30 2104,-2-18-734,2-27-791,-2-128-855,44 145 33,5 7-1375,13 0-8771,-32-5 232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631"/>
    </inkml:context>
    <inkml:brush xml:id="br0">
      <inkml:brushProperty name="width" value="0.025" units="cm"/>
      <inkml:brushProperty name="height" value="0.025" units="cm"/>
    </inkml:brush>
  </inkml:definitions>
  <inkml:trace contextRef="#ctx0" brushRef="#br0">118 1 10698,'0'0'6011,"-10"10"-4671,-4 4-848,1 0 0,0 2 0,1-1 0,-13 24-1,21-32-335,-1 1-1,2-1 0,-1 1 0,1 0 1,0 0-1,1 0 0,0 0 0,0 0 1,1 0-1,0 1 0,0-1 0,1 0 1,0 1-1,1-1 0,1 10 0,-1-15-127,1 0-1,-1 0 0,0 0 0,1 0 1,0-1-1,0 1 0,0 0 0,0-1 1,0 0-1,0 0 0,1 1 0,-1-1 1,1 0-1,-1-1 0,1 1 0,0 0 1,0-1-1,0 0 0,0 0 0,0 0 1,0 0-1,0 0 0,0 0 0,0-1 1,0 1-1,1-1 0,-1 0 0,0 0 1,0 0-1,4-1 0,2 1 114,0-1-1,0 0 0,0-1 0,0 0 1,0 0-1,0-1 0,-1 0 0,1 0 1,12-8-1,-13 6 18,0 0 1,-1 0-1,0-1 1,0 0-1,-1 0 1,0-1-1,0 0 0,0 0 1,-1 0-1,0-1 1,0 0-1,-1 0 1,0 0-1,0 0 1,-1-1-1,0 1 1,-1-1-1,0 0 0,0 0 1,-1 0-1,1-17 1,-3 23-146,1 1 0,-1 0 0,0 0 1,0 0-1,0-1 0,0 1 0,0 0 0,0 0 1,0 1-1,-1-1 0,1 0 0,-1 0 0,0 1 0,1-1 1,-1 1-1,0-1 0,0 1 0,0 0 0,0-1 1,0 1-1,0 0 0,0 0 0,0 1 0,0-1 0,-1 0 1,1 1-1,0-1 0,-1 1 0,1 0 0,0 0 1,0 0-1,-1 0 0,1 0 0,-3 1 0,3-1-132,-1 0 0,1 0 0,0 0 0,-1 0 0,1 0 1,-1 1-1,1-1 0,0 1 0,0-1 0,-1 1 0,1 0 0,0 0 0,0 0 0,0 0 0,0 1 0,0-1 0,0 0 0,0 1 0,0 0 0,1-1 0,-1 1 0,0 0 0,1 0 0,0 0 0,-1 0 0,1 0 0,0 0 0,0 0 0,0 0 0,0 0 0,1 1 0,-2 3 0,2-5-193,1 0 0,-1-1 0,1 1 0,-1 0-1,1-1 1,-1 1 0,1-1 0,-1 1 0,1-1 0,0 1-1,-1-1 1,1 1 0,0-1 0,-1 0 0,1 1 0,0-1 0,-1 0-1,1 0 1,0 1 0,0-1 0,-1 0 0,1 0 0,0 0-1,0 0 1,-1 0 0,1 0 0,0 0 0,0 0 0,0 0-1,-1-1 1,1 1 0,0 0 0,0-1 0,4 1-1198,20-1-6343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8.974"/>
    </inkml:context>
    <inkml:brush xml:id="br0">
      <inkml:brushProperty name="width" value="0.025" units="cm"/>
      <inkml:brushProperty name="height" value="0.025" units="cm"/>
    </inkml:brush>
  </inkml:definitions>
  <inkml:trace contextRef="#ctx0" brushRef="#br0">238 1 10282,'0'0'9449,"-13"5"-7768,-5 3-1160,1 1 0,1 1 0,-1 0 0,2 1 0,-1 1 0,2 0 0,-19 20 0,25-23-350,0-1 1,1 1-1,0 0 1,0 1 0,1 0-1,1 0 1,0 0 0,0 1-1,1-1 1,0 1-1,1 0 1,0 0 0,0 1-1,2-1 1,-2 13-1,3-22-164,1 1-1,-1-1 0,0 1 1,1 0-1,-1-1 0,1 1 1,0-1-1,-1 1 0,1-1 1,1 0-1,-1 1 0,0-1 0,0 0 1,1 0-1,-1 0 0,1 0 1,0 0-1,0 0 0,2 2 1,0-1 3,0 0 1,1-1 0,-1 1-1,1-1 1,-1 0 0,1-1-1,0 1 1,0-1 0,8 2-1,-4-2 4,0 0 0,-1-1 0,1 0 0,0 0 0,0-1 0,0 0 0,-1 0 0,1-1 0,-1 0 0,1-1 0,13-5 0,-16 4-1,0-1 0,0 1 0,-1-1 0,0 0 0,1 0 0,-1-1 0,-1 1 0,1-1 0,4-8 0,-8 12-10,-1 1 0,1-1 0,0 1 0,-1-1 0,1 0 1,0 1-1,-1-1 0,0 1 0,1-1 0,-1 0 0,0 0 0,0 1 0,0-1 0,0 0 0,0 1 1,0-1-1,-1 0 0,0-1 0,0 1-3,0 1 0,0-1 0,0 1 0,0 0 0,-1 0 1,1-1-1,0 1 0,-1 0 0,1 0 0,-1 0 0,1 1 0,-1-1 1,1 0-1,-1 0 0,0 1 0,1-1 0,-1 1 0,0 0 0,1-1 1,-1 1-1,0 0 0,-2 0 0,-6-1 0,-1 1 1,0-1-1,1 2 0,-1 0 0,-11 2 1,19-3-57,0 1 0,0 0 0,0-1 0,0 1 1,0 0-1,0 0 0,0 1 0,1-1 1,-1 1-1,0-1 0,1 1 0,-1 0 1,1 0-1,0 0 0,-1 0 0,1 1 0,0-1 1,0 1-1,0-1 0,1 1 0,-1-1 1,-1 4-1,3-5-144,0-1 1,0 1-1,0-1 1,0 1-1,1 0 1,-1-1-1,0 1 1,0-1-1,0 1 1,0-1 0,1 1-1,-1-1 1,0 1-1,0-1 1,1 1-1,-1-1 1,1 1-1,-1-1 1,0 1-1,1-1 1,-1 0-1,1 1 1,-1-1-1,1 0 1,-1 1-1,1-1 1,-1 0-1,1 0 1,-1 1-1,1-1 1,-1 0-1,1 0 1,-1 0-1,1 0 1,0 0 0,-1 0-1,1 0 1,-1 0-1,1 0 1,-1 0-1,1 0 1,0 0-1,-1 0 1,1 0-1,-1 0 1,1-1-1,0 1 1,2 0-556,20 0-6655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316"/>
    </inkml:context>
    <inkml:brush xml:id="br0">
      <inkml:brushProperty name="width" value="0.025" units="cm"/>
      <inkml:brushProperty name="height" value="0.025" units="cm"/>
    </inkml:brush>
  </inkml:definitions>
  <inkml:trace contextRef="#ctx0" brushRef="#br0">84 159 2050,'0'0'14542,"-14"58"-11820,-7-23-31,3 2-385,3 1-384,3-6-1250,9-6-511,3-4-161,0-8-865,13-8-1505,2-6-513,0-1-2338,0-18-4068</inkml:trace>
  <inkml:trace contextRef="#ctx0" brushRef="#br0" timeOffset="1">323 0 8552,'0'0'16336,"-51"50"-14895,49-26-544,2 1-449,0 2-352,5 1-96,3-1 32,0 2-576,-1-8-834,0-1-1088,-1-9-961,1-8-2979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670"/>
    </inkml:context>
    <inkml:brush xml:id="br0">
      <inkml:brushProperty name="width" value="0.025" units="cm"/>
      <inkml:brushProperty name="height" value="0.025" units="cm"/>
    </inkml:brush>
  </inkml:definitions>
  <inkml:trace contextRef="#ctx0" brushRef="#br0">22 60 16271,'0'0'3209,"12"-8"-599,-11 7-2581,13-8 926,1 0 0,26-11 0,-36 18-793,0 0 0,0 0 0,0 0 0,0 1 0,0 0 0,0 0 0,0 0 0,1 1 0,-1 0 0,0 0 0,0 0 0,1 0 0,-1 1 0,0 0 0,0 0 0,8 3 0,-12-3-163,1-1-1,-1 1 1,0 0-1,1 0 1,-1 0-1,0 1 1,1-1-1,-1 0 1,0 0-1,0 1 1,0-1-1,0 0 1,-1 1-1,1-1 1,0 1-1,0-1 0,-1 1 1,1 0-1,-1-1 1,1 1-1,-1-1 1,0 1-1,0 0 1,0-1-1,0 1 1,0 0-1,0-1 1,0 1-1,0 0 1,-1-1-1,1 1 1,-1 0-1,1-1 1,-1 1-1,0-1 1,1 1-1,-3 2 1,-1 4 0,-1 1 0,0-1-1,-1 0 1,0-1 0,-8 9 0,-60 50-2,53-49 203,1 0 1,-29 32-1,48-49-187,1 1 0,-1 0-1,0-1 1,1 1 0,-1-1-1,1 1 1,-1 0 0,0-1 0,1 1-1,0 0 1,-1-1 0,1 1 0,-1 0-1,1 0 1,0 0 0,-1-1-1,1 1 1,0 0 0,0 0 0,0 0-1,0 0 1,0-1 0,0 1 0,0 0-1,0 0 1,0 0 0,0 0-1,0 0 1,0-1 0,1 1 0,-1 0-1,0 0 1,1 0 0,-1-1 0,0 1-1,1 0 1,-1 0 0,1-1-1,-1 1 1,1 0 0,0-1 0,-1 1-1,1-1 1,0 1 0,-1-1 0,1 1-1,0-1 1,0 1 0,-1-1-1,1 0 1,0 1 0,0-1 0,0 0-1,-1 0 1,1 0 0,0 1 0,0-1-1,0 0 1,0 0 0,0 0-1,-1 0 1,3-1 0,11 2-2,0 0 0,29-3 0,-29 1 35,137-10-2179,-50-2-5242,-49 6-227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49.997"/>
    </inkml:context>
    <inkml:brush xml:id="br0">
      <inkml:brushProperty name="width" value="0.025" units="cm"/>
      <inkml:brushProperty name="height" value="0.025" units="cm"/>
    </inkml:brush>
  </inkml:definitions>
  <inkml:trace contextRef="#ctx0" brushRef="#br0">1 1 18514,'0'0'8776,"80"39"-8168,-31-35-512,-1-3-192,3-1-2306,-1-4-3235,-1-10-9770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0.480"/>
    </inkml:context>
    <inkml:brush xml:id="br0">
      <inkml:brushProperty name="width" value="0.025" units="cm"/>
      <inkml:brushProperty name="height" value="0.025" units="cm"/>
    </inkml:brush>
  </inkml:definitions>
  <inkml:trace contextRef="#ctx0" brushRef="#br0">1 386 16944,'0'0'6064,"9"-4"-4425,11-5-1077,0-2 0,0 0-1,-1-1 1,21-18-1,76-70 49,-62 52-584,119-113 0,-196 193-289,1 1 1,-34 69-1,51-94 192,3-4 18,-38 82-775,37-78 457,1-1 1,0 1-1,0-1 1,0 1-1,1 0 1,0 0-1,1 0 1,0-1 0,1 15-1,-1-21 209,1 0-1,-1 0 1,0 0 0,1 0-1,-1 0 1,1 0 0,-1 0-1,1 0 1,0 0 0,-1 0-1,1 0 1,0 0 0,0 0-1,-1-1 1,1 1 0,0 0-1,0 0 1,0-1 0,0 1-1,0-1 1,0 1 0,0-1-1,0 1 1,0-1-1,1 0 1,-1 1 0,0-1-1,0 0 1,0 0 0,0 0-1,0 0 1,2 0 0,1 0-619,1 0 0,-1-1 0,0 0 0,1 1 0,-1-1 0,0-1 0,6-1-1,29-21-6472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0.809"/>
    </inkml:context>
    <inkml:brush xml:id="br0">
      <inkml:brushProperty name="width" value="0.025" units="cm"/>
      <inkml:brushProperty name="height" value="0.025" units="cm"/>
    </inkml:brush>
  </inkml:definitions>
  <inkml:trace contextRef="#ctx0" brushRef="#br0">147 1 12684,'-8'10'2835,"1"-2"-2269,-21 25 1095,-28 42-1,50-66-1463,0 1 0,1-1 0,0 1 0,0 0 0,1 0 0,0 0 0,1 1 0,0-1 0,1 1 0,0 0 0,-1 12 0,3-21-186,1-1 0,-1 1 0,1-1 0,-1 1 0,1-1 1,0 1-1,-1-1 0,1 0 0,0 1 0,0-1 0,0 0 0,0 0 0,0 0 0,0 1 1,0-1-1,1 0 0,-1-1 0,0 1 0,0 0 0,1 0 0,-1 0 0,1-1 0,-1 1 0,1-1 1,-1 1-1,1-1 0,-1 0 0,1 1 0,-1-1 0,1 0 0,-1 0 0,1 0 0,-1 0 1,1 0-1,-1 0 0,1-1 0,1 0 0,8 0 110,-1 0-1,0-1 1,0 0-1,14-5 1,-9 0 131,0 0 1,-1 0 0,0-1-1,0-1 1,-1 0-1,19-17 1,-26 20-106,0 1 0,0-1 0,0 0-1,-1-1 1,0 1 0,-1-1 0,1 0 0,-1 0 0,0 0 0,-1-1 0,0 1 0,0-1 0,-1 0 0,3-14 0,-5 20-143,0 0 0,0 0 0,-1 0 0,1 0 0,-1 1 0,1-1 0,-1 0 0,0 0 0,1 0 0,-1 1 0,0-1 0,0 0 0,0 1 1,-1-1-1,1 1 0,0-1 0,0 1 0,-1-1 0,1 1 0,-1 0 0,1 0 0,-1 0 0,0 0 0,1 0 0,-1 0 0,0 0 0,0 1 0,0-1 0,1 1 1,-1-1-1,0 1 0,0 0 0,0-1 0,-4 1 0,-8-1-107,-2 0 0,1 0 0,-19 3 0,27-1-17,-1-1-101,-1 2-1,1-1 1,-1 1 0,1 0-1,-9 4 1,15-5-32,0-1 1,0 1-1,0 0 1,0 0-1,0 0 1,0 0-1,0 1 1,0-1-1,0 0 1,0 1-1,1-1 1,-1 1-1,1 0 1,-1 0-1,1-1 1,-1 1-1,1 0 1,0 0-1,0 0 1,0 0-1,0 1 1,1-1-1,-2 4 1,5 0-4481,10-4 1791,-9-2 1520,24 0-5299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1.184"/>
    </inkml:context>
    <inkml:brush xml:id="br0">
      <inkml:brushProperty name="width" value="0.025" units="cm"/>
      <inkml:brushProperty name="height" value="0.025" units="cm"/>
    </inkml:brush>
  </inkml:definitions>
  <inkml:trace contextRef="#ctx0" brushRef="#br0">204 48 13837,'0'0'7303,"-11"-1"-6785,4 1-457,0 0 1,1 0-1,-1 0 1,1 1-1,-1-1 1,1 2 0,-1-1-1,1 1 1,0 0-1,0 0 1,0 1-1,0 0 1,0 0-1,0 0 1,1 1-1,-1-1 1,1 1-1,-5 6 1,3-4 89,1 0 0,0 1 0,0 0-1,1 1 1,0-1 0,0 1 0,1 0 0,-5 11 0,8-17-140,1 0 1,-1 0-1,0 0 1,1 0-1,-1 0 1,1 0-1,-1 0 1,1 0 0,0 0-1,0 1 1,0-1-1,0 0 1,1 0-1,-1 0 1,1 0-1,-1 0 1,1 0-1,-1 0 1,1 0 0,0 0-1,0 0 1,0 0-1,0 0 1,1-1-1,-1 1 1,0 0-1,1-1 1,-1 1-1,1-1 1,-1 1 0,1-1-1,0 0 1,0 0-1,-1 0 1,1 0-1,0 0 1,0 0-1,0 0 1,0 0-1,3 0 1,6 2 13,0-1-1,1 0 1,-1-1 0,1 0 0,-1-1-1,1 0 1,-1-1 0,1 0 0,-1 0-1,0-1 1,1-1 0,-1 0-1,18-8 1,-23 9 116,0-1-1,0 0 0,0 0 1,0 0-1,-1-1 0,1 0 0,-1 0 1,0 0-1,0 0 0,0-1 1,-1 0-1,0 0 0,0 0 1,0-1-1,0 0 0,-1 1 1,0-1-1,0 0 0,-1 0 1,1-1-1,-1 1 0,-1-1 1,1 1-1,0-14 0,-2 18-117,0-1 0,0 0 0,0 0 0,-1 1 0,1-1-1,-1 1 1,0-1 0,0 1 0,0-1 0,0 1 0,0-1 0,0 1-1,-1 0 1,1-1 0,-1 1 0,1 0 0,-1 0 0,0 0 0,-2-1-1,-1-1-43,0 0 0,0 1 0,0 0-1,-1 1 1,1-1 0,-1 1-1,1 0 1,-8-2 0,-9 0-930,0 0-1,0 2 1,-36 0 0,6 7-3347,18 4-1499,-12 7-8248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1.619"/>
    </inkml:context>
    <inkml:brush xml:id="br0">
      <inkml:brushProperty name="width" value="0.025" units="cm"/>
      <inkml:brushProperty name="height" value="0.025" units="cm"/>
    </inkml:brush>
  </inkml:definitions>
  <inkml:trace contextRef="#ctx0" brushRef="#br0">248 46 10025,'-95'34'1763,"-57"25"5785,152-59-7515,1 0 1,-1 0 0,0 1 0,1-1-1,-1 0 1,0 0 0,1 0 0,-1 0 0,0 1-1,1-1 1,-1 0 0,0 0 0,0 1-1,1-1 1,-1 0 0,0 0 0,0 1-1,0-1 1,1 0 0,-1 1 0,0-1-1,0 0 1,0 1 0,0-1 0,0 0 0,0 1-1,1-1 1,-1 1 0,0-1 0,0 0-1,0 1 1,0-1 0,0 0 0,0 1-1,-1-1 1,1 0 0,0 1 0,0-1-1,0 0 1,0 1 0,0-1 0,0 0 0,-1 1-1,1-1 1,0 0 0,0 1 0,0-1-1,-1 0 1,1 0 0,0 1 0,-1-1-1,1 0 1,0 0 0,0 1 0,-1-1-1,1 0 1,-1 0 0,37 5-161,-34-5 201,1135 16-2412,8-101 603,-403 20 3893,-1 40-985,-719 24-2944,0 2 0,1 1 0,38 8 0,-30 0-3829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068"/>
    </inkml:context>
    <inkml:brush xml:id="br0">
      <inkml:brushProperty name="width" value="0.025" units="cm"/>
      <inkml:brushProperty name="height" value="0.025" units="cm"/>
    </inkml:brush>
  </inkml:definitions>
  <inkml:trace contextRef="#ctx0" brushRef="#br0">0 174 11339,'0'0'3432,"12"-1"-821,114-13 2117,-83 6-4052,42-13-1,-56 12-962,0-2 1,-1-1-1,0 0 1,-1-3-1,0 0 1,44-33-1,-71 47 281,0 1 0,0-1-1,1 1 1,-1-1 0,0 1 0,1 0-1,-1-1 1,0 1 0,1 0 0,-1-1 0,0 1-1,1 0 1,-1-1 0,1 1 0,-1 0 0,1 0-1,-1 0 1,1-1 0,-1 1 0,1 0-1,-1 0 1,1 0 0,-1 0 0,1 0 0,-1 0-1,1 0 1,-1 0 0,1 0 0,-1 0 0,1 0-1,-1 0 1,1 0 0,0 1 0,-5 18-442,-25 41-447,22-46 789,-6 13 107,6-14-3,0-1 0,1 1 1,1 1-1,0-1 0,1 1 1,-5 27-1,9-40-45,0 0-1,0 0 1,0 0 0,0 0 0,0 0-1,0 0 1,0 0 0,0 0-1,0 0 1,1 0 0,-1 0-1,0 0 1,1 0 0,-1 0-1,1 0 1,-1 0 0,1 0 0,-1-1-1,1 1 1,-1 0 0,1 0-1,0 0 1,0-1 0,-1 1-1,1 0 1,0-1 0,1 1-1,0 0-339,0 0-1,0-1 1,0 0-1,0 1 0,0-1 1,1 0-1,-1 0 1,0 0-1,0 0 0,0 0 1,0-1-1,3 0 1,27-9-6756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8.558"/>
    </inkml:context>
    <inkml:brush xml:id="br0">
      <inkml:brushProperty name="width" value="0.025" units="cm"/>
      <inkml:brushProperty name="height" value="0.025" units="cm"/>
    </inkml:brush>
  </inkml:definitions>
  <inkml:trace contextRef="#ctx0" brushRef="#br0">29 117 13805,'-2'1'625,"-1"1"-1,1 0 1,0 0-1,0 0 1,0 0 0,0 0-1,0 0 1,1 0-1,-1 0 1,1 1 0,-1-1-1,1 1 1,0-1-1,0 1 1,-1 4 0,14-11 533,-4-1-1082,0-1 1,-1-1-1,1 1 0,-2-1 0,1 0 1,-1-1-1,0 0 0,0 0 1,-1 0-1,0 0 0,0-1 1,-1 0-1,0 0 0,-1 0 1,0-1-1,3-17 0,-27 45-466,15-7 378,0 1-1,0 0 1,1 0-1,0 1 0,1 0 1,1-1-1,0 1 1,0 1-1,2-1 0,-1 15 1,2-27 18,0 0 1,0 0 0,0 0 0,0 0 0,0 0-1,0 0 1,0 0 0,0-1 0,1 1-1,-1 0 1,0 0 0,1 0 0,-1 0 0,0-1-1,1 1 1,-1 0 0,1 0 0,-1-1-1,1 1 1,0 0 0,-1-1 0,1 1 0,0 0-1,0-1 1,-1 1 0,1-1 0,1 1-1,0 0 20,0-1-1,1 1 1,-1-1-1,0 0 1,0 0-1,0 0 1,1 0-1,-1 0 1,0 0-1,0-1 1,3 0 0,4-1 80,-1-1 1,0-1 0,1 1 0,13-9 0,19-17 24,37-35 0,-21 16-46,-57 48-89,0 0 0,0-1 1,1 1-1,-1 0 0,0 0 1,0 0-1,0-1 0,0 1 0,0 0 1,0 0-1,0 0 0,1 0 0,-1 0 1,0-1-1,0 1 0,0 0 0,0 0 1,1 0-1,-1 0 0,0 0 0,0 0 1,0 0-1,0 0 0,1 0 0,-1 0 1,0 0-1,0 0 0,0-1 0,1 1 1,-1 0-1,0 0 0,0 1 0,0-1 1,1 0-1,-1 0 0,0 0 0,0 0 1,0 0-1,1 0 0,-1 0 0,0 0 1,0 0-1,0 0 0,0 0 0,1 0 1,-1 1-1,0-1 0,0 0 1,0 0-1,0 0 0,0 0 0,1 1 1,-1-1-1,0 0 0,0 0 0,0 0 1,0 0-1,0 1 0,0-1 0,0 0 1,0 0-1,0 0 0,0 1 0,0-1 1,-3 22-62,-16 32 137,18-50-71,-3 6 4,2-7 25,0 1 0,1-1 0,-1 1-1,1-1 1,0 1 0,0-1 0,0 1-1,1 0 1,0-1 0,-1 1 0,1 0-1,0 0 1,1 4 0,1-8-1,0 1-1,1-1 1,-1 0 0,0 0 0,0 0 0,1 0 0,-1 0-1,0 0 1,0-1 0,0 1 0,1-1 0,-1 1 0,0-1-1,2-1 1,40-29 67,-40 27-172,0 0-1,1 0 0,-1 1 1,1-1-1,0 1 0,0 0 1,0 0-1,0 1 0,0-1 1,1 1-1,-1 1 1,1-1-1,7-1 0,-13 4 54,1-1 0,-1 0 0,1 1 1,-1-1-1,1 1 0,-1-1 0,1 1 0,-1-1 0,1 1 0,-1-1 0,0 1 0,1-1 0,-1 1 0,0-1 0,1 1 0,-1 0 0,0-1 0,0 1 0,0 0 0,0-1 0,1 1 0,-1 0 0,0-1 1,0 1-1,0 0 0,0-1 0,0 1 0,-1 0 0,1-1 0,0 1 0,0-1 0,-1 2 0,-5 35-572,3-20-6178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412"/>
    </inkml:context>
    <inkml:brush xml:id="br0">
      <inkml:brushProperty name="width" value="0.025" units="cm"/>
      <inkml:brushProperty name="height" value="0.025" units="cm"/>
    </inkml:brush>
  </inkml:definitions>
  <inkml:trace contextRef="#ctx0" brushRef="#br0">105 65 12043,'-11'12'2349,"2"-2"-1758,-2 0 103,1 1-1,1 0 1,0 0-1,1 1 1,0 0 0,1 0-1,0 1 1,-5 14-1,11-25-635,0-1 0,1 1-1,0-1 1,-1 1-1,1-1 1,0 1-1,0-1 1,0 1-1,0-1 1,0 1-1,0 0 1,0-1 0,1 1-1,-1-1 1,0 1-1,1-1 1,0 1-1,-1-1 1,1 0-1,0 1 1,-1-1 0,1 0-1,0 1 1,0-1-1,0 0 1,2 2-1,0-1-24,0-1 0,0 1 0,0-1-1,0 0 1,0 0 0,0 0 0,0-1 0,1 1-1,-1-1 1,0 1 0,0-1 0,5 0 0,4-1-14,0 0 0,0-1 0,0-1 0,0 1 0,-1-2 0,17-6 0,-19 5-12,1 0-1,-1-1 1,0 0-1,-1 0 1,1-1-1,-1 0 1,-1 0 0,13-16-1,-17 19 14,0-1 0,0 1 0,0-1 0,-1 0 0,1 0 0,-1 0 0,0 0 0,-1 0 0,1 0 0,-1-1 0,0 1 0,0 0 0,-1-1 0,0 1 0,0-1 0,0 1 0,0 0 0,-1-1 0,-1-6 1,0 9-15,1 0 0,0 0 0,-1 0 0,1 0 0,-1 0 0,0 0 0,0 0 0,0 1 1,0-1-1,-1 1 0,1-1 0,-1 1 0,1 0 0,-1 0 0,0 0 0,0 1 1,1-1-1,-2 0 0,1 1 0,0 0 0,0 0 0,0 0 0,0 0 0,-1 0 0,1 1 1,0-1-1,-1 1 0,1 0 0,-6 1 0,4-1-39,0 0 1,0 1-1,0-1 0,0 1 1,0 0-1,0 1 0,0-1 1,1 1-1,-1 0 0,0 0 1,1 1-1,0-1 0,-1 1 1,1 0-1,0 0 0,0 0 1,1 1-1,-1-1 0,-3 6 1,5-7-59,0 1 1,0-1-1,1 1 1,-1-1-1,1 1 0,-1 0 1,1 0-1,0 0 1,0 0-1,1 0 1,-1 0-1,0 0 1,1 0-1,0 0 1,0 0-1,0 1 0,0-1 1,0 0-1,1 0 1,-1 0-1,2 3 1,-1-4-313,1 1 1,0-1 0,0 0-1,0 0 1,0-1 0,0 1-1,0 0 1,0-1 0,1 1-1,-1-1 1,0 0 0,1 1-1,-1-1 1,1-1 0,0 1-1,-1 0 1,1 0-1,0-1 1,-1 0 0,1 1-1,0-1 1,0 0 0,5-1-1,29 1-5800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2.783"/>
    </inkml:context>
    <inkml:brush xml:id="br0">
      <inkml:brushProperty name="width" value="0.025" units="cm"/>
      <inkml:brushProperty name="height" value="0.025" units="cm"/>
    </inkml:brush>
  </inkml:definitions>
  <inkml:trace contextRef="#ctx0" brushRef="#br0">186 27 3716,'0'0'6091,"-9"5"-3929,-11 5-887,2 1 0,0 0 0,-27 23 1,38-28-820,0 0 0,0 1 1,1-1-1,0 1 1,0 1-1,0-1 1,1 1-1,0 0 0,1 0 1,-1 1-1,2-1 1,-4 11-1,6-17-425,1-1 1,0 0-1,0 1 0,-1-1 1,1 0-1,0 1 0,0-1 1,0 1-1,1-1 0,-1 0 1,0 1-1,0-1 0,1 0 1,-1 1-1,1-1 0,-1 0 0,1 1 1,-1-1-1,1 0 0,0 0 1,0 0-1,0 0 0,-1 1 1,3 0-1,0 0-9,-1 0 1,1-1-1,0 0 1,-1 1-1,1-1 1,0 0-1,0 0 1,0-1-1,0 1 0,0-1 1,3 1-1,8 0 18,0-2 0,0 1 0,27-6 0,-27 3-52,0-1 0,0 0 1,-1-1-1,0-1 0,0 0 0,0 0 1,-1-2-1,15-10 0,-21 14 66,0-1-1,0 0 1,0 0 0,-1 0-1,0-1 1,0 1-1,0-1 1,-1-1 0,0 1-1,0-1 1,0 1 0,-1-1-1,0 0 1,0 0 0,-1-1-1,0 1 1,1-9-1,-3 14-38,0 0-1,0-1 1,0 1-1,0 0 1,0 0 0,-1 0-1,1 0 1,-1 0-1,1 0 1,-1-1-1,0 1 1,0 1-1,0-1 1,0 0-1,0 0 1,0 0-1,-1 0 1,1 1-1,0-1 1,-1 1-1,-2-3 1,0 2-10,0-1 1,0 1 0,0 0-1,0 0 1,0 0-1,0 1 1,-1-1-1,1 1 1,-1 0 0,-4 0-1,2 0-77,0 0-1,-1 1 1,1 0 0,-1 0-1,1 1 1,-1-1-1,1 2 1,0-1-1,-1 1 1,1 0 0,0 1-1,-11 5 1,14-5-91,1-1 1,-1 1-1,1 0 1,0 0-1,0 1 0,0-1 1,1 1-1,-4 4 1,-4 21-4568,9-17-2765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124"/>
    </inkml:context>
    <inkml:brush xml:id="br0">
      <inkml:brushProperty name="width" value="0.025" units="cm"/>
      <inkml:brushProperty name="height" value="0.025" units="cm"/>
    </inkml:brush>
  </inkml:definitions>
  <inkml:trace contextRef="#ctx0" brushRef="#br0">1 1 15310,'0'0'3876,"54"23"-2434,-6-22-674,11 1-287,8-2 127,1 0-127,-4 0-449,-13 0-1153,-15 0-1346,-15 2-1536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9:53.482"/>
    </inkml:context>
    <inkml:brush xml:id="br0">
      <inkml:brushProperty name="width" value="0.025" units="cm"/>
      <inkml:brushProperty name="height" value="0.025" units="cm"/>
    </inkml:brush>
  </inkml:definitions>
  <inkml:trace contextRef="#ctx0" brushRef="#br0">1 47 11819,'0'0'2370,"71"2"-416,-20-2 64,13-5-1025,2-7-833,0-2-1409,-11-3-4292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080"/>
    </inkml:context>
    <inkml:brush xml:id="br0">
      <inkml:brushProperty name="width" value="0.025" units="cm"/>
      <inkml:brushProperty name="height" value="0.025" units="cm"/>
    </inkml:brush>
  </inkml:definitions>
  <inkml:trace contextRef="#ctx0" brushRef="#br0">346 0 13036,'0'0'11499,"2"51"-10666,-39-7-545,-6 1-224,-6 3-32,1-2 0,4-5-32,6-6-224,5-5-416,9-11-449,7-8-225,7-11-1024,6-2-1345,4-20-3300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437"/>
    </inkml:context>
    <inkml:brush xml:id="br0">
      <inkml:brushProperty name="width" value="0.025" units="cm"/>
      <inkml:brushProperty name="height" value="0.025" units="cm"/>
    </inkml:brush>
  </inkml:definitions>
  <inkml:trace contextRef="#ctx0" brushRef="#br0">1 0 13869,'0'0'5445,"57"47"-3939,-41-23-866,2 2 129,3 1-160,7-2-449,5-1-128,8-6-353,9-5-1376,-2-4-1410,6-8-3395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2.764"/>
    </inkml:context>
    <inkml:brush xml:id="br0">
      <inkml:brushProperty name="width" value="0.025" units="cm"/>
      <inkml:brushProperty name="height" value="0.025" units="cm"/>
    </inkml:brush>
  </inkml:definitions>
  <inkml:trace contextRef="#ctx0" brushRef="#br0">0 0 16207,'0'0'6695,"89"7"-5766,-36-7-449,10 1-384,1 0-96,-1 0-833,-8-1-1601,-13 0-3235,-14 0-3620</inkml:trace>
  <inkml:trace contextRef="#ctx0" brushRef="#br0" timeOffset="1">79 94 11755,'0'0'6214,"63"1"-5157,-17-1-384,7-5-129,4 1-416,-1 0-192,-2-1-2114,-5-1-5285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105"/>
    </inkml:context>
    <inkml:brush xml:id="br0">
      <inkml:brushProperty name="width" value="0.025" units="cm"/>
      <inkml:brushProperty name="height" value="0.025" units="cm"/>
    </inkml:brush>
  </inkml:definitions>
  <inkml:trace contextRef="#ctx0" brushRef="#br0">0 287 15022,'0'0'5632,"9"-4"-3539,35-16-1182,0-2 0,49-35 0,-72 43-979,0-1-1,-1-1 0,-1-1 1,-1-1-1,0 0 0,20-29 1,-23 13-262,-15 34 324,0 0 1,0 0-1,0 0 0,0 0 0,0 0 0,0-1 0,0 1 0,0 0 1,0 0-1,0 0 0,0 0 0,0 0 0,0-1 0,0 1 0,0 0 1,0 0-1,0 0 0,0 0 0,0 0 0,0-1 0,0 1 0,0 0 1,0 0-1,0 0 0,0 0 0,0 0 0,0 0 0,-1-1 0,1 1 0,0 0 1,0 0-1,0 0 0,0 0 0,0 0 0,0 0 0,-1 0 0,1 0 1,0 0-1,0 0 0,0 0 0,0 0 0,0 0 0,0 0 0,-1 0 1,1-1-1,0 1 0,0 0 0,0 1 0,0-1 0,0 0 0,-1 0 0,1 0 1,0 0-1,-16 12-90,7-1 164,0 1 0,0-1 1,2 1-1,-1 1 1,2-1-1,-1 1 0,2 0 1,0 1-1,0-1 1,1 1-1,1 0 0,0 0 1,1 0-1,1 1 1,0 26-1,1-39-95,0 0-1,0 0 1,0 0-1,1 0 1,-1-1-1,0 1 1,1 0-1,-1 0 1,1 0 0,0 0-1,0 0 1,0-1-1,0 1 1,0 0-1,0-1 1,0 1-1,0-1 1,0 1 0,1-1-1,-1 1 1,1-1-1,2 2 1,-1-2-571,0 1 0,0-1 0,0 0 1,0 0-1,0 0 0,0 0 0,1-1 0,-1 1 1,0-1-1,1 0 0,-1 0 0,6-1 0,10-2-6614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446"/>
    </inkml:context>
    <inkml:brush xml:id="br0">
      <inkml:brushProperty name="width" value="0.025" units="cm"/>
      <inkml:brushProperty name="height" value="0.025" units="cm"/>
    </inkml:brush>
  </inkml:definitions>
  <inkml:trace contextRef="#ctx0" brushRef="#br0">148 1 15567,'0'0'2802,"-10"3"-816,0 0-1552,1 0-1,-1 1 1,1 1 0,0-1-1,0 2 1,-14 10-1,18-12-242,0 1 0,0-1 0,1 1 0,-1-1 0,1 1 0,0 0 0,1 1 0,-1-1 0,1 1 0,0-1 0,1 1-1,-1 0 1,1 0 0,-1 8 0,2-11-169,0 1 1,0 0-1,1-1 0,-1 1 0,1 0 0,0 0 0,0-1 1,1 1-1,-1 0 0,1 0 0,0-1 0,-1 1 0,2 0 1,-1-1-1,0 1 0,1-1 0,0 0 0,-1 1 0,1-1 1,1 0-1,-1 0 0,0 0 0,1-1 0,3 4 1,-1-2-12,1-1 0,0 0 0,0 0 0,0 0 0,0-1 0,0 0 0,1 0 0,-1 0 1,1-1-1,-1 0 0,1 0 0,-1-1 0,9 0 0,-10 0-17,0-1-1,0 1 0,0-1 0,0 0 1,0-1-1,-1 1 0,1-1 1,0 0-1,-1 0 0,1 0 1,-1 0-1,0-1 0,0 0 1,0 0-1,0 0 0,0 0 1,0-1-1,-1 0 0,0 1 1,0-1-1,0 0 0,4-8 1,-2 3 5,0-1-1,-1 1 1,-1-1 0,1 0 0,-1-1 0,-1 1-1,0 0 1,-1-1 0,1-19 0,-2 28-25,0 0 0,0 0 1,0 0-1,-1 0 1,1 1-1,-1-1 0,1 0 1,-1 0-1,0 0 0,0 0 1,0 0-1,0 1 0,0-1 1,0 0-1,0 1 1,0-1-1,-1 1 0,1-1 1,-1 1-1,1 0 0,-1 0 1,1-1-1,-1 1 0,0 0 1,0 0-1,1 1 1,-1-1-1,0 0 0,0 1 1,0-1-1,0 1 0,0-1 1,0 1-1,0 0 0,-2 0 1,1 0-262,0 0 1,0 0-1,0 0 1,0 1-1,1-1 0,-1 1 1,0 0-1,0 0 1,1 0-1,-1 0 1,-2 2-1,3-2-279,0 0 0,0 1 1,0-1-1,0 1 0,1-1 0,-1 1 0,1-1 0,-1 1 0,1 0 0,0 0 1,0 0-1,0 0 0,0 0 0,0 0 0,-1 3 0,0 8-8012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3.776"/>
    </inkml:context>
    <inkml:brush xml:id="br0">
      <inkml:brushProperty name="width" value="0.025" units="cm"/>
      <inkml:brushProperty name="height" value="0.025" units="cm"/>
    </inkml:brush>
  </inkml:definitions>
  <inkml:trace contextRef="#ctx0" brushRef="#br0">202 9 11499,'-8'-1'2835,"2"-1"-2453,0 0 1,0 1 0,0 0 0,0 0 0,0 1 0,0-1-1,0 1 1,0 1 0,0-1 0,-1 1 0,1 0 0,1 1-1,-1-1 1,0 1 0,0 0 0,1 1 0,-1-1 0,1 1-1,-1 0 1,-7 6 0,7-3-226,0 1 0,0 0 0,1 0 0,0 0 0,0 1 0,0 0 0,1 0 0,1 0 0,-1 0 0,1 1 0,0-1 0,1 1 0,0 0 0,1 0 0,0 0 0,0-1 0,0 11 0,2-14-99,-1-1 1,0 1-1,1 0 1,0-1-1,0 1 1,0-1-1,1 1 1,0-1-1,-1 0 1,2 0-1,-1 0 1,0 0-1,1 0 1,0 0-1,-1 0 1,2-1 0,-1 0-1,0 1 1,1-1-1,-1 0 1,1-1-1,0 1 1,0-1-1,0 1 1,0-1-1,0 0 1,1-1-1,-1 1 1,1-1-1,-1 0 1,1 0 0,-1 0-1,1-1 1,4 1-1,-2-1-91,0 0 0,0 0 0,-1 0 0,1-1 0,0 0 0,-1 0 0,1-1 0,-1 0 0,8-3 0,-12 5 25,-1-1-1,1 0 0,0 0 0,-1 0 0,1 0 0,-1 0 0,1 0 0,-1 0 0,1-1 1,-1 1-1,0-1 0,0 1 0,0 0 0,0-1 0,0 0 0,0 1 0,0-1 1,0 0-1,0 1 0,-1-1 0,1 0 0,-1 0 0,1 0 0,-1 1 0,0-1 0,0 0 1,0 0-1,0 0 0,0 0 0,0 0 0,0 1 0,-1-1 0,1 0 0,-1 0 0,1 0 1,-1 1-1,-1-4 0,-1 2 5,1 1 1,0-1-1,-1 1 1,1 0-1,-1 0 1,0 0-1,0 0 1,0 0-1,0 0 1,0 1-1,0 0 1,0-1-1,-1 1 1,1 0-1,0 1 1,-1-1-1,1 1 1,0-1-1,-1 1 1,-4 0-1,3 0-34,1-1-1,-1 1 1,1 0-1,-1 0 1,1 1-1,-1-1 1,1 1 0,-1 0-1,1 0 1,0 1-1,-1-1 1,1 1-1,0 0 1,0 0 0,-4 3-1,7-3-190,-1 0 0,1 0 0,0 0 0,0 0-1,0 0 1,0 0 0,0 0 0,0 1 0,0-1 0,0 5-1,4 13-5534,7-8-1240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353"/>
    </inkml:context>
    <inkml:brush xml:id="br0">
      <inkml:brushProperty name="width" value="0.025" units="cm"/>
      <inkml:brushProperty name="height" value="0.025" units="cm"/>
    </inkml:brush>
  </inkml:definitions>
  <inkml:trace contextRef="#ctx0" brushRef="#br0">128 146 8680,'0'0'16987,"-10"-2"-16501,6 2-467,1-1 1,-1 1 0,1-1 0,-1 1-1,0 0 1,1 0 0,-1 1-1,1-1 1,-1 1 0,1-1-1,-1 1 1,1 1 0,-1-1-1,1 0 1,0 1 0,0-1 0,0 1-1,0 0 1,0 0 0,0 0-1,0 1 1,1-1 0,-1 1-1,1-1 1,-1 1 0,1 0 0,0 0-1,-3 5 1,1-1 53,0 0 0,0 0 0,0 1 0,-3 13-1,6-21-63,1 1-1,0 0 0,0 0 1,-1 0-1,1 0 0,0-1 1,0 1-1,0 0 0,0 0 1,0 0-1,0 0 0,1 0 0,-1-1 1,0 1-1,0 0 0,1 0 1,-1 0-1,0 0 0,1-1 1,-1 1-1,1 1 0,1-1 2,-1-1 1,0 1-1,0-1 0,0 1 1,1-1-1,-1 0 0,0 0 1,0 1-1,1-1 0,-1 0 0,0 0 1,0 0-1,1 0 0,-1-1 1,0 1-1,0 0 0,1 0 0,-1-1 1,0 1-1,2-2 0,7-2-2,0 0 0,0-1 0,0-1 0,0 0 0,-1 0 1,0-1-1,0 0 0,-1 0 0,0-1 0,11-14 0,-4 4-125,-1-1 0,-1-1 0,-1 0 0,10-22 0,-4-9-163,-18 51 276,0 0 0,0 0 0,0 0 0,0 0 0,0 0 0,0 0 0,0 0 0,-1 0 0,1 0 0,0 0 0,0 0 0,0 0 0,0 0 0,0 0 0,0 0 0,0 0 0,-1 0 0,1 0 0,0 0 0,0 0 0,0 0 0,0 0 0,0 0 0,0 0 0,0 0 0,0 0 0,0 0 0,-1 0 0,1-1 0,0 1 0,0 0 0,0 0 0,0 0 0,0 0 0,0 0 0,0 0 0,0 0 0,0 0 0,0 0 0,0-1 0,0 1 0,0 0 0,0 0 0,0 0 0,0 0 0,0 0 0,0 0 0,0 0 0,0 0 0,0-1 0,0 1 0,0 0 0,0 0 0,-17 26 3,7-10 249,1 1 0,0 0 0,1 1-1,1 0 1,1 0 0,0 0-1,2 1 1,0-1 0,-1 22-1,4-38-236,1-1-1,1 0 0,-1 0 0,0 1 0,0-1 0,0 0 0,1 0 0,-1 1 1,1-1-1,-1 0 0,1 0 0,-1 0 0,1 0 0,0 0 0,-1 1 1,1-1-1,0 0 0,0-1 0,0 1 0,0 0 0,0 0 0,0 0 0,0 0 1,0-1-1,0 1 0,0-1 0,0 1 0,1-1 0,-1 1 0,0-1 1,0 1-1,0-1 0,1 0 0,-1 0 0,0 0 0,1 0 0,-1 0 0,0 0 1,0 0-1,1 0 0,-1 0 0,0-1 0,3 0 0,1 0-42,0 0 1,-1 0-1,1-1 0,0 1 0,0-1 0,-1 0 1,1-1-1,-1 1 0,0-1 0,6-5 0,-3 2-110,-1-1 0,-1 1-1,1-1 1,-1-1-1,-1 1 1,1-1-1,-1 0 1,0 0-1,-1 0 1,0-1-1,0 1 1,-1-1-1,0 1 1,-1-1-1,1-9 1,-2 18 142,0-1 0,0 1 0,0 0-1,1 0 1,-1-1 0,0 1 0,0 0 0,0-1-1,0 1 1,0 0 0,0-1 0,0 1 0,-1 0 0,1-1-1,0 1 1,0 0 0,0 0 0,0-1 0,0 1 0,0 0-1,0 0 1,-1-1 0,1 1 0,0 0 0,0 0 0,0-1-1,-1 1 1,1 0 0,0 0 0,0 0 0,-1-1 0,1 1-1,0 0 1,0 0 0,-1 0 0,1 0 0,0 0 0,-1-1-1,1 1 1,0 0 0,0 0 0,-1 0 0,1 0 0,-1 0-1,-15 9 63,-13 18 274,-10 33 982,37-57-1255,0 0 0,0 0 0,1 0 0,0 1 0,-1-1 0,1 0 0,0 1-1,1-1 1,-1 1 0,0-1 0,1 1 0,0-1 0,0 1 0,0-1-1,0 1 1,1-1 0,1 7 0,0-9-57,-1 0 0,1 1 0,0-2 0,-1 1-1,1 0 1,0 0 0,0-1 0,0 1 0,0 0 0,-1-1 0,1 0 0,0 0 0,0 1-1,0-1 1,0 0 0,0 0 0,3-1 0,35-2-977,-33 1 299,-1 0 0,1 1-1,-1-2 1,0 1 0,11-7-1,13-11-5003,-6 2-1942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137"/>
    </inkml:context>
    <inkml:brush xml:id="br0">
      <inkml:brushProperty name="width" value="0.025" units="cm"/>
      <inkml:brushProperty name="height" value="0.025" units="cm"/>
    </inkml:brush>
  </inkml:definitions>
  <inkml:trace contextRef="#ctx0" brushRef="#br0">51 1 17585,'0'0'6214,"-45"60"-5061,39-43-641,6 1-480,0-4-32,3-5-2466,7-2-2691,2-7-7495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463"/>
    </inkml:context>
    <inkml:brush xml:id="br0">
      <inkml:brushProperty name="width" value="0.025" units="cm"/>
      <inkml:brushProperty name="height" value="0.025" units="cm"/>
    </inkml:brush>
  </inkml:definitions>
  <inkml:trace contextRef="#ctx0" brushRef="#br0">0 0 18770,'0'0'9641,"0"64"-9481,0-38-128,0 1-96,3-1-993,2-2-1441,3-2-769,-1-5-1858,2-7-3491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4.806"/>
    </inkml:context>
    <inkml:brush xml:id="br0">
      <inkml:brushProperty name="width" value="0.025" units="cm"/>
      <inkml:brushProperty name="height" value="0.025" units="cm"/>
    </inkml:brush>
  </inkml:definitions>
  <inkml:trace contextRef="#ctx0" brushRef="#br0">1 1 16688,'0'0'9118,"5"8"-8430,-2-4-647,-2-1-24,1 0 1,0-1-1,-1 1 0,1 0 1,0-1-1,1 1 1,-1-1-1,0 0 0,1 0 1,-1 0-1,1 0 0,0 0 1,-1-1-1,1 1 1,0-1-1,0 1 0,0-1 1,0 0-1,0-1 1,0 1-1,1 0 0,-1-1 1,0 1-1,4-1 1,77-3-2046,62 3-3771,-145 0 5888,-1 0-1,1 0 1,0 0-1,-1 0 1,1 0 0,0 0-1,-1 0 1,1 0-1,0 0 1,-1 0-1,1 0 1,0 1-1,-1-1 1,1 0-1,0 0 1,-1 1-1,1-1 1,-1 0-1,1 1 1,0-1-1,-1 0 1,1 1-1,-1-1 1,1 1-1,-1-1 1,0 1-1,1-1 1,-1 1-1,1 0 1,-1-1-1,0 1 1,1-1-1,-1 2 1,0-1 57,-1 1 1,1-1-1,-1 1 1,0-1-1,1 0 1,-1 1-1,0-1 1,0 0-1,0 0 1,0 0 0,0 1-1,0-1 1,-2 1-1,-43 30 1643,28-22-1272,-50 33 1563,65-41-1988,0 0 0,1 0 0,-1 1 0,0-1 0,1 0 0,0 1 0,0 0 0,0 0 0,0-1 0,0 1 0,0 0 0,1 0 0,-1 1 0,1-1 0,0 0 0,0 0 0,0 1 0,0 5 0,1-7-90,1 0-1,0 0 1,-1-1 0,1 1-1,0-1 1,0 1 0,0 0-1,0-1 1,0 1 0,1-1-1,-1 0 1,0 0 0,1 1-1,-1-1 1,1 0 0,-1 0-1,1 0 1,0 0 0,-1-1-1,1 1 1,0 0 0,-1-1-1,1 1 1,0-1 0,0 1-1,0-1 1,-1 0 0,1 0-1,2 0 1,64 4-1440,-59-4 856,76-5-6539,-37-4-1218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2.342"/>
    </inkml:context>
    <inkml:brush xml:id="br0">
      <inkml:brushProperty name="width" value="0.025" units="cm"/>
      <inkml:brushProperty name="height" value="0.025" units="cm"/>
    </inkml:brush>
  </inkml:definitions>
  <inkml:trace contextRef="#ctx0" brushRef="#br0">26 58 7239,'0'0'15172,"2"-8"-14377,-2 5-740,0 1 0,1 0 1,0 0-1,-1 0 0,1-1 1,0 1-1,0 0 0,0 0 0,0 0 1,1 0-1,-1 0 0,0 1 0,1-1 1,-1 0-1,1 0 0,0 1 1,0-1-1,-1 1 0,1 0 0,0 0 1,3-2-1,2 1 31,-1 0 0,0 1 0,0 0 0,1 0 1,-1 0-1,1 1 0,-1 0 0,13 2 0,-17-3-89,0 2 0,1-1 1,-1 0-1,0 0 0,1 1 0,-1-1 0,0 1 0,0 0 0,1 0 0,-1 0 0,0 0 1,0 0-1,0 0 0,0 0 0,0 1 0,0-1 0,0 1 0,-1-1 0,1 1 1,0 0-1,-1 0 0,0 0 0,1 0 0,-1 0 0,0 0 0,0 0 0,0 0 1,0 0-1,0 0 0,-1 1 0,1-1 0,-1 0 0,1 1 0,-1-1 0,0 0 0,0 1 1,0 2-1,-1 3-1,0-1-1,0 1 1,-1-1 0,0 0 0,0 0 0,0 0 0,-1 0 0,0 0 0,-1 0-1,-7 11 1,-7 4 47,-33 32-1,34-37-24,0 1 0,-24 33 0,40-50-19,1-1 0,-1 1 0,0 0 0,1 0 0,-1 0 0,0 0 0,1 0 0,-1 0 0,1 0 0,0 0 0,-1 0 0,1 0 0,0 1 0,0-1-1,-1 0 1,1 0 0,0 0 0,0 0 0,0 0 0,0 0 0,1 1 0,-1-1 0,0 0 0,0 0 0,1 0 0,-1 0 0,1 2 0,1-2 5,-1 0 0,1 0-1,-1 0 1,1 0 0,0 0 0,-1 0 0,1 0-1,0 0 1,-1-1 0,1 1 0,0-1 0,0 1 0,0-1-1,0 0 1,2 0 0,11 1-89,0-2 0,0 1 0,17-4 0,-30 3 57,18-3-1284,1-1 0,-1-1 0,21-8 0,8-8-4640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2.764"/>
    </inkml:context>
    <inkml:brush xml:id="br0">
      <inkml:brushProperty name="width" value="0.025" units="cm"/>
      <inkml:brushProperty name="height" value="0.025" units="cm"/>
    </inkml:brush>
  </inkml:definitions>
  <inkml:trace contextRef="#ctx0" brushRef="#br0">284 1 9257,'-13'2'364,"1"1"1,-1 1 0,1 0-1,0 0 1,0 1 0,0 1 0,1 0-1,0 0 1,0 1 0,1 1-1,0 0 1,0 0 0,0 1-1,1 0 1,1 1 0,0 0-1,0 0 1,1 1 0,0 0-1,1 0 1,-9 19 0,4-3 4,1 0 0,1 1 0,2 0 0,0 0 0,2 0 0,1 1 0,1 0 0,2 48 0,2-63-352,0 0 0,1 0 0,1 0 0,0 0-1,0-1 1,2 1 0,-1-1 0,2 0 0,0-1 0,0 1 0,1-1 0,1 0 0,0-1 0,1 0 0,0 0 0,0-1 0,1 0 0,0 0 0,1-1 0,0-1-1,1 0 1,0 0 0,0-1 0,0-1 0,1 0 0,0-1 0,0 0 0,16 3 0,3 0 51,1-1 0,0-2 0,0-1 0,1-2 0,-1-1 0,0-2 0,55-8 0,-43 1 208,-1-1 0,0-3 0,-1-1 0,-1-3-1,47-22 1,-59 22 99,0 0-1,-2-2 0,0-1 1,37-32-1,-55 42-316,-1 0 1,1-1-1,-2 0 1,1 0-1,-1-1 1,-1 0-1,0-1 1,0 0-1,-1 0 1,-1 0-1,0 0 1,-1-1-1,6-25 1,-10 34-49,1-1 0,-1 0 1,1 0-1,-2 0 0,1 1 0,0-1 0,-1 0 1,0 0-1,0 1 0,0-1 0,-1 1 0,0-1 1,1 1-1,-2-1 0,1 1 0,0 0 0,-6-7 1,3 6-11,-1 0 0,1 0 0,-1 0 0,0 1 0,0 0 1,0 1-1,0-1 0,-1 1 0,1 0 0,-13-3 1,-6 0-87,-1 1 1,1 1 0,0 1 0,-1 2-1,-41 2 1,28 2-266,0 2-1,1 2 1,-1 1-1,-55 21 1,-63 35-4255,91-32-754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236"/>
    </inkml:context>
    <inkml:brush xml:id="br0">
      <inkml:brushProperty name="width" value="0.025" units="cm"/>
      <inkml:brushProperty name="height" value="0.025" units="cm"/>
    </inkml:brush>
  </inkml:definitions>
  <inkml:trace contextRef="#ctx0" brushRef="#br0">221 1 6342,'0'0'16965,"1"11"-16783,3 115-22,-3-122-150,0 0-1,1-1 1,0 1-1,0 0 1,0-1-1,0 1 0,0-1 1,1 0-1,0 0 1,-1 0-1,5 3 1,-3-2-9,0 0 1,-1 0-1,1 1 1,-1-1-1,0 1 1,0 0-1,2 5 0,-4-8 2,-1-1 0,0 1-1,0-1 1,0 0-1,0 1 1,0-1 0,0 0-1,0 1 1,0-1-1,-1 0 1,1 1 0,0-1-1,-1 0 1,1 1-1,-1-1 1,1 0 0,-1 0-1,0 0 1,0 0-1,1 1 1,-1-1-1,0 0 1,0 0 0,0 0-1,0-1 1,0 1-1,0 0 1,-1 0 0,1-1-1,0 1 1,0 0-1,-1-1 1,-1 1 0,-10 5 27,0-1 1,-1-1 0,1-1 0,-1 0 0,0 0 0,1-1 0,-1-1 0,0-1 0,0 0-1,0 0 1,0-1 0,0-1 0,-16-4 0,27 5-68,0 0 0,0 0 0,1-1 0,-1 1 0,0-1 0,1 1 0,-1-1-1,1 0 1,-1 0 0,1 0 0,0 0 0,0 0 0,0-1 0,0 1 0,0-1 0,1 1 0,-1-1 0,1 0 0,-1 0 0,1 1 0,0-1 0,-1-4-1,1-1-659,-1-1-1,2 1 1,-1 0-1,1-1 1,0 1-1,1 0 1,1-10-1,8-24-5185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581"/>
    </inkml:context>
    <inkml:brush xml:id="br0">
      <inkml:brushProperty name="width" value="0.025" units="cm"/>
      <inkml:brushProperty name="height" value="0.025" units="cm"/>
    </inkml:brush>
  </inkml:definitions>
  <inkml:trace contextRef="#ctx0" brushRef="#br0">1 32 13997,'0'0'13549,"74"-11"-13549,-39 8-416,7-2-1314,-1 0-1729,-2 2-1314,-1-2-4548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4.913"/>
    </inkml:context>
    <inkml:brush xml:id="br0">
      <inkml:brushProperty name="width" value="0.025" units="cm"/>
      <inkml:brushProperty name="height" value="0.025" units="cm"/>
    </inkml:brush>
  </inkml:definitions>
  <inkml:trace contextRef="#ctx0" brushRef="#br0">34 0 7687,'0'0'12220,"10"1"-11478,-6-1-695,1 0 0,-1 0 0,0 1 0,0 0-1,0-1 1,0 1 0,0 1 0,0-1 0,0 0 0,0 1 0,-1 0 0,1 0 0,-1 0 0,1 0 0,-1 1-1,0-1 1,0 1 0,0 0 0,0 0 0,0 0 0,0 0 0,-1 1 0,0-1 0,0 1 0,0-1 0,0 1 0,0 0-1,-1 0 1,1 0 0,-1 0 0,0 0 0,0 5 0,0-2 57,-1 0-1,1 0 1,-2 0-1,1 0 1,-1 0-1,0 1 1,0-1 0,-1-1-1,0 1 1,0 0-1,-1 0 1,0-1 0,-6 11-1,-3 2 375,-1-1 0,-31 32 0,6-7 658,37-42-1127,0 0 0,0 0 0,0 0-1,0 0 1,0 0 0,0 0 0,1 1 0,-1-1 0,0 0 0,1 0 0,-1 1 0,1-1 0,-1 0 0,1 1-1,0-1 1,0 1 0,-1-1 0,1 0 0,0 1 0,1 2 0,-1-4-3,1 1 0,-1 0 1,1 0-1,0 0 0,-1-1 0,1 1 1,0 0-1,-1-1 0,1 1 0,0 0 0,0-1 1,0 1-1,0-1 0,0 0 0,0 1 1,0-1-1,-1 0 0,1 1 0,0-1 0,0 0 1,2 0-1,6 1-138,1-1-1,-1 0 1,0-1 0,1 0-1,9-2 1,-9 1-784,1-1 1,-1-1-1,20-8 1,27-22-6431,-17 8-923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282"/>
    </inkml:context>
    <inkml:brush xml:id="br0">
      <inkml:brushProperty name="width" value="0.025" units="cm"/>
      <inkml:brushProperty name="height" value="0.025" units="cm"/>
    </inkml:brush>
  </inkml:definitions>
  <inkml:trace contextRef="#ctx0" brushRef="#br0">150 31 14606,'-8'1'3368,"0"1"-2913,0 0 1,0 1-1,0 0 0,0 0 0,0 1 0,1 0 0,0 0 0,-1 1 0,2 0 1,-8 6-1,9-7-209,0 0 0,1 1 0,0-1 1,0 1-1,0 0 0,1 0 1,0 0-1,0 1 0,0-1 0,0 1 1,1 0-1,0 0 0,0-1 0,0 1 1,1 1-1,-1 6 0,2-11-233,0 0-1,0 0 1,0 0 0,1-1 0,-1 1-1,0 0 1,1 0 0,-1 0-1,1-1 1,0 1 0,0 0-1,-1-1 1,1 1 0,0 0 0,0-1-1,1 1 1,-1-1 0,0 0-1,0 1 1,1-1 0,2 2-1,1 0 1,-1 0-1,1-1 0,-1 0 1,1 0-1,0 0 0,0 0 0,10 1 1,2-1-95,0 0 0,0-1 0,0-1 0,20-2 0,-32 1 75,0 0 0,0-1 0,0 1 0,-1-1-1,1 0 1,0 0 0,-1-1 0,1 1 0,-1-1 0,0 0 0,0 0 0,0 0 0,0-1-1,-1 1 1,1-1 0,-1 0 0,0 0 0,0 0 0,0-1 0,-1 1 0,0-1 0,1 1-1,-1-1 1,-1 0 0,1 0 0,-1 1 0,0-1 0,0 0 0,0-1 0,-1 1 0,0 0 0,0 0-1,0-5 1,-1 5-66,1 0-1,-1 0 1,1 0-1,-1 0 0,0 1 1,-1-1-1,1 0 1,-1 1-1,0-1 0,0 1 1,-1 0-1,1-1 1,-1 1-1,0 0 1,0 1-1,0-1 0,-1 0 1,-6-4-1,6 5-169,1 1 1,-1 0-1,0 0 0,0 0 0,-1 1 0,1 0 0,0-1 1,0 1-1,-1 1 0,1-1 0,0 1 0,-1-1 0,1 1 0,-1 1 1,-4 0-1,-4 3-3371,4 4-3043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627"/>
    </inkml:context>
    <inkml:brush xml:id="br0">
      <inkml:brushProperty name="width" value="0.025" units="cm"/>
      <inkml:brushProperty name="height" value="0.025" units="cm"/>
    </inkml:brush>
  </inkml:definitions>
  <inkml:trace contextRef="#ctx0" brushRef="#br0">0 68 11050,'0'0'3102,"11"0"-1137,372-33 7329,-44 1-7821,-80 30-1601,-88 17-5077,-165-14 4264,3 1-352,-4 1-3098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709"/>
    </inkml:context>
    <inkml:brush xml:id="br0">
      <inkml:brushProperty name="width" value="0.025" units="cm"/>
      <inkml:brushProperty name="height" value="0.025" units="cm"/>
    </inkml:brush>
  </inkml:definitions>
  <inkml:trace contextRef="#ctx0" brushRef="#br0">133 3 11018,'0'0'16565,"-10"-1"-15961,-29 0-337,38 1-268,0 0 0,0 0 0,0 0 0,1 0 1,-1 0-1,0 0 0,0 0 0,0 0 0,0 1 1,0-1-1,0 0 0,1 0 0,-1 1 0,0-1 0,0 1 1,0-1-1,1 1 0,-1-1 0,0 1 0,1-1 1,-1 1-1,0 0 0,1-1 0,-1 1 0,1 0 1,-1-1-1,1 1 0,-1 0 0,1 0 0,0 0 1,-1-1-1,1 1 0,0 0 0,0 0 0,-1 0 0,1 0 1,0 0-1,0 0 0,0 0 0,0-1 0,0 1 1,0 0-1,0 0 0,1 0 0,-1 0 0,0 0 1,0 0-1,1-1 0,-1 1 0,0 0 0,1 0 1,-1 0-1,1-1 0,-1 1 0,1 0 0,0-1 0,-1 1 1,1 0-1,0-1 0,-1 1 0,1-1 0,0 1 1,-1-1-1,1 1 0,2 0 0,8 2-227,1 0 0,0 0-1,21 1 1,24 5-626,-56-9 846,0 0 0,-1 0 0,1 0 0,0 1 0,-1-1 0,1 0 0,0 0 1,-1 0-1,1 1 0,0-1 0,-1 0 0,1 1 0,0-1 0,-1 1 0,1-1 0,-1 0 0,1 1 0,-1-1 0,1 1 0,-1-1 0,1 1 0,-1 0 0,0-1 0,1 1 0,-1-1 0,0 1 0,1 0 0,-1-1 0,0 1 0,0 0 0,0 0 0,0-1 0,1 1 1,-1 1-1,-1 0 19,0 0 1,0-1-1,0 1 1,0 0 0,0 0-1,0-1 1,0 1 0,-1-1-1,1 1 1,-1-1 0,1 0-1,-3 2 1,-48 29 580,44-28-839,-53 24 1398,28-22-2126,3-11-3577,16-5-1908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5.999"/>
    </inkml:context>
    <inkml:brush xml:id="br0">
      <inkml:brushProperty name="width" value="0.025" units="cm"/>
      <inkml:brushProperty name="height" value="0.025" units="cm"/>
    </inkml:brush>
  </inkml:definitions>
  <inkml:trace contextRef="#ctx0" brushRef="#br0">42 1 17777,'0'0'7388,"-1"12"-6769,-15 69-79,8-52-368,2 1 1,-5 57-1,11-86-200,0 0 0,0 1 0,0-1 0,1 0 0,-1 1 0,0-1 0,0 0 0,1 1 0,-1-1 0,1 0 0,-1 1 0,1-1 0,0 0 0,-1 0 0,1 0 0,0 0 0,0 0 0,0 0 0,0 0 0,0 0 0,0 0 0,0 0-1,0 0 1,2 1 0,0-1-135,0 0-1,0 0 0,0-1 1,0 1-1,0 0 1,0-1-1,0 0 0,0 1 1,0-1-1,5-1 0,-1 0-297,-1 0-1,0 0 0,0 0 0,0-1 1,0 0-1,0 0 0,0-1 0,0 0 0,-1 0 1,10-7-1,5-12-5506</inkml:trace>
  <inkml:trace contextRef="#ctx0" brushRef="#br0" timeOffset="1">213 151 14029,'0'0'3363,"-25"52"-1505,12-20 544,1 1-640,4-3 0,8-3-513,0-8-929,20-7-256,8-9-96,7-3-800,4-11-1122,-1-14-1025,-6-4-2018,-3-6-3843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6.356"/>
    </inkml:context>
    <inkml:brush xml:id="br0">
      <inkml:brushProperty name="width" value="0.025" units="cm"/>
      <inkml:brushProperty name="height" value="0.025" units="cm"/>
    </inkml:brush>
  </inkml:definitions>
  <inkml:trace contextRef="#ctx0" brushRef="#br0">212 0 11275,'0'0'6464,"-8"5"-4616,-10 5-655,-1-1 1,0-1 0,0 0-1,-21 4 1,39-11-1187,0-1 0,0 0 1,0 1-1,1-1 0,-1 1 1,0-1-1,0 1 0,0-1 1,0 1-1,0 0 0,1-1 1,-1 1-1,0 0 0,1 0 1,-1-1-1,1 1 0,-1 0 1,0 0-1,1 0 0,0 0 1,-1 0-1,1 0 0,0 0 1,-1 0-1,1 0 0,0 0 1,0 0-1,0 0 0,0 0 1,0 0-1,0 0 0,0 0 1,0 0-1,0 0 0,1 0 1,-1 0-1,0 0 0,1 0 0,-1 0 1,0 0-1,1 1 0,0 1 2,0-1-1,1 1 0,-1 0 0,0-1 0,1 1 0,0-1 1,-1 1-1,1-1 0,0 0 0,0 0 0,0 0 0,1 0 0,2 3 1,49 8 140,-51-12-157,-1 0-1,1-1 1,0 0-1,-1 1 1,1-1-1,-1 0 1,1-1-1,-1 1 1,1 0-1,-1-1 1,1 1-1,-1-1 1,1 0-1,-1 0 1,1 0-1,2-1 1,-10 10 217,0 1 1,0 0-1,1 0 1,0 1-1,1-1 1,0 1-1,-3 19 1,4-17 214,-1-1 1,0 1-1,-1-1 1,0 0-1,-7 12 1,11-22-388,-1 0 0,0 0 0,1 0 0,-1 0 0,0 0 0,0 0 1,1 0-1,-1-1 0,0 1 0,0 0 0,0-1 0,0 1 1,0 0-1,0-1 0,0 1 0,0-1 0,0 0 0,0 1 0,-1-1 1,1 0-1,0 0 0,0 1 0,0-1 0,-2 0 0,0-1-2,-1 1 0,1-1-1,0 0 1,0 0 0,0 0-1,0 0 1,0-1 0,-5-2-1,-2-3-29,0 0 0,1 0 0,-14-14-1,17 15-101,3 4-77,1 0 0,0 0 1,0 0-1,0 0 0,0 0 0,0 0 0,1-1 0,-1 1 1,1-1-1,-1 1 0,-1-5 0,43 5-4043,-21 2 1429,0-1 0,-1-1 0,25-6 0,-3-3-5647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6.701"/>
    </inkml:context>
    <inkml:brush xml:id="br0">
      <inkml:brushProperty name="width" value="0.025" units="cm"/>
      <inkml:brushProperty name="height" value="0.025" units="cm"/>
    </inkml:brush>
  </inkml:definitions>
  <inkml:trace contextRef="#ctx0" brushRef="#br0">198 13 12940,'0'0'6753,"-8"-2"-4810,4 1-1778,-1 0 0,0 0 0,0 0 0,0 1 0,1 0 0,-1 0 0,0 0 0,0 1 0,0 0 0,0 0 0,1 0 0,-1 0 0,0 1 0,1-1 0,-1 1 0,1 1 0,0-1 0,0 0 0,-7 6 0,1 0 188,0 0 0,0 1 0,1 0 0,0 1 0,-12 15 0,19-22-280,-1 1-1,1 0 1,0-1 0,0 1 0,0 0-1,0 0 1,1 0 0,-1 0 0,1 0-1,0 0 1,1 1 0,-1-1 0,1 0-1,-1 0 1,1 1 0,1-1 0,-1 0-1,0 1 1,1-1 0,2 7 0,-1-8-53,0 0 0,0 0 0,0-1 0,0 1 0,1-1 0,-1 1 0,1-1 0,0 0 0,0 1 0,0-1 0,0-1 0,0 1 0,0 0 0,0-1 0,1 0 0,-1 0 0,0 0 1,1 0-1,-1 0 0,1-1 0,4 1 0,8 1 18,0-1-1,-1-1 1,24-2 0,-31 1-30,0-1-1,1-1 0,-1 1 1,0-1-1,-1-1 1,1 1-1,-1-1 1,1-1-1,-1 1 0,0-1 1,-1-1-1,1 1 1,-1-1-1,8-9 0,-10 11-9,0-1 0,0 1-1,-1-1 1,0 0 0,0 0-1,0 0 1,0 0-1,-1 0 1,0-1 0,0 1-1,0-1 1,-1 0-1,1 1 1,-2-1 0,1 0-1,0 0 1,-1 0 0,0 1-1,-1-1 1,1 0-1,-3-10 1,2 14-88,-1-1 0,1 1-1,0 0 1,-1-1 0,0 1 0,1 0 0,-1 0-1,0 0 1,0 0 0,0 1 0,0-1 0,0 0-1,-1 1 1,1 0 0,0-1 0,-1 1 0,1 0-1,-1 0 1,1 0 0,-1 1 0,1-1 0,-1 0-1,0 1 1,1 0 0,-1 0 0,0 0 0,1 0-1,-1 0 1,-4 1 0,-38 10-3581,42-10 2769,-1 1-1,0 0 1,1 0-1,-1 0 1,1 1-1,0-1 1,-5 5-1,-3 5-8007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7.448"/>
    </inkml:context>
    <inkml:brush xml:id="br0">
      <inkml:brushProperty name="width" value="0.025" units="cm"/>
      <inkml:brushProperty name="height" value="0.025" units="cm"/>
    </inkml:brush>
  </inkml:definitions>
  <inkml:trace contextRef="#ctx0" brushRef="#br0">1 32 16720,'0'0'8808,"70"-14"-7495,-24 10-63,8-1-578,9 1-512,3 1-128,-3 2-128,-12 1-929,-10 0-1185,-23 4-1185,-18 7-1570,-18 3-4227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7.776"/>
    </inkml:context>
    <inkml:brush xml:id="br0">
      <inkml:brushProperty name="width" value="0.025" units="cm"/>
      <inkml:brushProperty name="height" value="0.025" units="cm"/>
    </inkml:brush>
  </inkml:definitions>
  <inkml:trace contextRef="#ctx0" brushRef="#br0">1 21 15599,'0'0'2210,"48"0"961,-7-7-897,6 2-1153,5 0-608,4 2-481,-1 3-417,-3 0-2017,-9 0-1858,-9 0-6791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8.335"/>
    </inkml:context>
    <inkml:brush xml:id="br0">
      <inkml:brushProperty name="width" value="0.025" units="cm"/>
      <inkml:brushProperty name="height" value="0.025" units="cm"/>
    </inkml:brush>
  </inkml:definitions>
  <inkml:trace contextRef="#ctx0" brushRef="#br0">340 0 5093,'0'0'13709,"-9"2"-11681,-6 3-1790,1 1-1,0 0 0,0 1 0,0 1 1,1 0-1,0 0 0,0 1 1,1 1-1,0 0 0,1 1 0,-18 22 1,6-6-87,1 2 0,1 0 0,2 2 1,-20 42-1,31-56 907,-2 4-5653,6-24 896,1-15 109,-1-13-1557,0-3-1392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8.663"/>
    </inkml:context>
    <inkml:brush xml:id="br0">
      <inkml:brushProperty name="width" value="0.025" units="cm"/>
      <inkml:brushProperty name="height" value="0.025" units="cm"/>
    </inkml:brush>
  </inkml:definitions>
  <inkml:trace contextRef="#ctx0" brushRef="#br0">1 21 8296,'0'0'11339,"51"-20"-10282,-31 39-321,8 2-223,5 5-129,13-1-192,6-2-96,5-4-96,-1-1-896,-2-4-1218,-11-5-1506,-13-2-1441,-13-5-3747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9.036"/>
    </inkml:context>
    <inkml:brush xml:id="br0">
      <inkml:brushProperty name="width" value="0.025" units="cm"/>
      <inkml:brushProperty name="height" value="0.025" units="cm"/>
    </inkml:brush>
  </inkml:definitions>
  <inkml:trace contextRef="#ctx0" brushRef="#br0">0 31 15471,'0'0'1665,"65"0"641,-11 0-224,13-4-897,10-4 193,7 4-545,0-1-705,-2 1-160,-11 4-1602,-13-1-1793,-15-3-5285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7:59.921"/>
    </inkml:context>
    <inkml:brush xml:id="br0">
      <inkml:brushProperty name="width" value="0.025" units="cm"/>
      <inkml:brushProperty name="height" value="0.025" units="cm"/>
    </inkml:brush>
  </inkml:definitions>
  <inkml:trace contextRef="#ctx0" brushRef="#br0">1 304 5605,'0'0'19170,"8"-8"-18412,103-84 121,120-111-1090,-277 277-1530,-15 22 145,55-85 1195,1 0 0,0-1 0,1 2 0,0-1 0,1 0 0,0 1 0,-2 17 0,5-28 247,0 0 0,-1-1 1,1 1-1,0 0 0,0-1 0,0 1 1,0 0-1,0 0 0,0-1 0,0 1 1,0 0-1,0-1 0,0 1 0,0 0 1,1 0-1,-1-1 0,0 1 1,0 0-1,1-1 0,-1 1 0,0-1 1,1 1-1,-1 0 0,1-1 0,-1 1 1,1-1-1,-1 1 0,1-1 0,-1 1 1,1-1-1,-1 1 0,1-1 0,0 0 1,-1 1-1,1-1 0,0 0 0,-1 0 1,1 1-1,0-1 0,-1 0 0,1 0 1,0 0-1,-1 0 0,2 0 0,20 1-4992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260"/>
    </inkml:context>
    <inkml:brush xml:id="br0">
      <inkml:brushProperty name="width" value="0.025" units="cm"/>
      <inkml:brushProperty name="height" value="0.025" units="cm"/>
    </inkml:brush>
  </inkml:definitions>
  <inkml:trace contextRef="#ctx0" brushRef="#br0">154 0 6598,'0'0'8157,"-11"8"-5423,-3 2-2223,1 1 0,0 0 1,1 1-1,0 1 1,-13 18-1,18-23-173,1 1-1,0 1 0,1-1 1,0 1-1,0 0 0,1 0 1,0 1-1,1-1 1,0 1-1,-2 21 0,5-30-321,0-1-1,0 0 1,1 1 0,-1-1-1,0 0 1,1 1-1,-1-1 1,1 0-1,-1 1 1,1-1 0,0 0-1,0 0 1,-1 0-1,1 1 1,0-1-1,0 0 1,0 0 0,0 0-1,0-1 1,0 1-1,1 0 1,-1 0-1,0-1 1,0 1-1,1 0 1,-1-1 0,0 1-1,1-1 1,-1 0-1,0 1 1,1-1-1,-1 0 1,0 0 0,1 0-1,-1 0 1,1 0-1,1 0 1,6 0 39,1 0-1,-1-1 1,1 0-1,14-4 1,-11 1-29,1 0 0,-1-1 0,0-1 0,0 0 0,-1 0 0,0-2 0,0 1 0,11-11 0,-18 14-4,0 0-1,0 0 1,-1 0 0,0-1 0,1 0 0,-2 0 0,1 0 0,-1 0 0,1-1 0,-2 1 0,1-1 0,0 0 0,-1 1 0,0-1 0,-1 0-1,1-1 1,-1 1 0,0 0 0,-1 0 0,1-10 0,-2 15-19,1 0 0,0-1 0,0 1 0,0 0 0,-1 0 0,1 0 0,0-1 0,-1 1 0,1 0 0,-1 0 0,0 0 0,1 0 0,-1 0 0,0 0 1,1 0-1,-1 0 0,0 0 0,0 0 0,0 0 0,0 1 0,0-1 0,0 0 0,0 1 0,0-1 0,-1 0 0,-1 0-7,0 1 0,0-1-1,1 1 1,-1 0 0,0-1 0,0 1 0,0 0 0,1 1 0,-1-1 0,-5 2-1,1-1-16,0 2-1,0-1 1,0 1-1,0 0 1,0 0-1,1 0 1,-12 9-1,14-8-41,0-1-1,0 1 1,1-1-1,-1 1 1,1 0-1,0 0 1,0 1-1,0-1 1,1 0-1,-1 1 1,1 0-1,0 0 1,1-1-1,-1 1 1,1 0-1,0 0 1,0 0-1,0 7 1,2-10-85,0-1-1,0 0 1,0 1 0,0-1 0,1 0-1,-1 1 1,0-1 0,1 0 0,-1 0-1,1 0 1,-1 0 0,1-1 0,-1 1-1,1 0 1,0 0 0,0-1 0,-1 0-1,1 1 1,0-1 0,0 0 0,-1 1-1,1-1 1,0 0 0,0 0 0,-1-1-1,4 1 1,52-5-3019,-12-9-132,0-7-1009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0.146"/>
    </inkml:context>
    <inkml:brush xml:id="br0">
      <inkml:brushProperty name="width" value="0.025" units="cm"/>
      <inkml:brushProperty name="height" value="0.025" units="cm"/>
    </inkml:brush>
  </inkml:definitions>
  <inkml:trace contextRef="#ctx0" brushRef="#br0">48 0 15407,'0'0'8936,"-42"53"-8776,39-39-128,0 2-352,3-3-3043,0-2-6855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632"/>
    </inkml:context>
    <inkml:brush xml:id="br0">
      <inkml:brushProperty name="width" value="0.025" units="cm"/>
      <inkml:brushProperty name="height" value="0.025" units="cm"/>
    </inkml:brush>
  </inkml:definitions>
  <inkml:trace contextRef="#ctx0" brushRef="#br0">157 0 5573,'0'0'8830,"-12"11"-6887,9-9-1898,-21 19 869,-33 35 1,51-49-490,-1 1 0,1 0-1,0 0 1,1 1-1,0-1 1,0 1 0,1 0-1,0 0 1,0 1-1,-3 16 1,6-25-382,1 1-1,0-1 1,0 1-1,0-1 1,0 1 0,0-1-1,0 1 1,0-1-1,1 0 1,-1 1-1,0-1 1,1 1 0,-1-1-1,1 0 1,-1 1-1,1-1 1,0 0 0,0 1-1,-1-1 1,1 0-1,0 0 1,0 0 0,2 2-1,0-2-7,-1 1 0,1-1 0,0 0 0,-1 1 0,1-2 0,0 1 0,0 0 0,0 0-1,0-1 1,-1 1 0,6-1 0,1 0 26,0 0-1,1-1 0,-1 0 0,0-1 1,0 0-1,18-6 0,-18 4-8,1-1 0,-1 0 0,0 0 0,-1-1-1,1 0 1,-1-1 0,11-11 0,-16 15 34,0-1 0,0 1-1,0-1 1,-1 1 0,1-1 0,-1 0-1,0 0 1,0 0 0,0-1 0,-1 1-1,1 0 1,-1-1 0,0 1 0,0-1-1,-1 1 1,1-1 0,-1 1 0,0-1-1,-1-6 1,0 8-58,0 0-1,0 1 1,0-1-1,-1 1 0,1 0 1,-1-1-1,1 1 1,-1 0-1,0 0 1,0 0-1,0 0 1,0 0-1,0 0 1,-1 1-1,1-1 1,0 1-1,-1-1 1,1 1-1,-1 0 0,0 0 1,1 0-1,-5-1 1,-31-6-1383,5 6-5006,29 2 814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0.975"/>
    </inkml:context>
    <inkml:brush xml:id="br0">
      <inkml:brushProperty name="width" value="0.025" units="cm"/>
      <inkml:brushProperty name="height" value="0.025" units="cm"/>
    </inkml:brush>
  </inkml:definitions>
  <inkml:trace contextRef="#ctx0" brushRef="#br0">0 36 16528,'0'0'7014,"92"-4"-6245,-34-5-545,11 0-128,-1 4-128,-6 1-1377,-7 0-2210,-14 3-4613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38:01.331"/>
    </inkml:context>
    <inkml:brush xml:id="br0">
      <inkml:brushProperty name="width" value="0.025" units="cm"/>
      <inkml:brushProperty name="height" value="0.025" units="cm"/>
    </inkml:brush>
  </inkml:definitions>
  <inkml:trace contextRef="#ctx0" brushRef="#br0">0 199 14446,'0'0'5381,"56"15"-4613,-7-15-383,9 0-289,6 0-32,-1-4-737,-7-3-2498,-5-1-3747</inkml:trace>
  <inkml:trace contextRef="#ctx0" brushRef="#br0" timeOffset="1">442 4 12043,'0'0'2280,"11"0"-759,22-1-737,-10-1-270,-1 2 1,1 0-1,0 1 1,0 2-1,40 8 1,-61-10-485,0-1 0,-1 1 0,1 0 0,0 0 0,-1 0 0,1-1 0,0 2 0,-1-1-1,1 0 1,-1 0 0,1 0 0,-1 1 0,0-1 0,0 0 0,1 1 0,-1 0 0,0-1 0,0 1 0,-1 0 0,1-1 0,0 1 0,0 0 0,-1 0 0,1-1 0,-1 1 0,0 0 0,1 0 0,-1 0 0,0 0 0,0 0 0,0 0 0,0 0 0,-1-1 0,1 1 0,0 0 0,-1 0 0,1 0 0,-1 0 0,0-1 0,0 1 0,0 0 0,-1 2 0,-4 5 235,1 0 0,-1 0 0,-1-1 0,1 0 0,-1 0 0,-11 9 0,-9 7-53,7-5-490,-1-2-1,0 0 0,-33 20 1,38-31-4596,8-5-5963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135"/>
    </inkml:context>
    <inkml:brush xml:id="br0">
      <inkml:brushProperty name="width" value="0.025" units="cm"/>
      <inkml:brushProperty name="height" value="0.025" units="cm"/>
    </inkml:brush>
  </inkml:definitions>
  <inkml:trace contextRef="#ctx0" brushRef="#br0">173 0 5862,'0'0'15673,"-8"3"-13762,4-2-1798,1 0-1,0 1 1,-1-1-1,1 1 0,0 0 1,0 0-1,0 0 1,0 0-1,0 1 1,0-1-1,1 1 1,-1 0-1,1-1 0,0 1 1,-1 0-1,2 1 1,-1-1-1,0 0 1,0 0-1,1 1 1,0-1-1,0 1 1,0-1-1,0 1 0,0 0 1,1-1-1,0 1 1,-1 0-1,2-1 1,-1 6-1,0-6-110,0-1 1,0 1-1,1-1 1,-1 1-1,1-1 0,-1 1 1,1-1-1,0 1 0,0-1 1,0 1-1,0-1 0,0 0 1,1 1-1,-1-1 0,1 0 1,-1 0-1,1 0 0,0 0 1,0-1-1,0 1 0,0 0 1,0-1-1,0 1 0,0-1 1,0 0-1,1 0 0,-1 0 1,0 0-1,1 0 0,-1 0 1,6 0-1,8 2-38,1 0-1,-1-2 1,1 0-1,19-2 1,5 2-236,-38-2 256,0 2 0,0-1-1,0 0 1,0 1 0,0-1 0,0 1-1,0 0 1,0 0 0,0 0 0,0 0-1,0 0 1,-1 1 0,1 0 0,-1-1-1,1 1 1,-1 0 0,1 0-1,-1 0 1,0 0 0,3 4 0,-4-3 26,-1-1 0,1 0 0,-1 0 0,1 0 0,-1 1 0,0-1 1,0 0-1,0 0 0,0 1 0,0-1 0,-1 0 0,1 0 0,-1 1 0,1-1 0,-1 0 1,0 0-1,0 0 0,0 0 0,0 0 0,0 0 0,0 0 0,0 0 0,-1 0 1,1-1-1,-1 1 0,0 0 0,1-1 0,-3 2 0,-8 9 133,-1-1 0,0-1 0,-1 0 0,0-1 0,-1-1 0,0 0 0,-19 7 0,23-10-59,0-1 0,0-1 0,-1 0 0,1 0 0,-1-1 0,0-1 0,1 0 0,-1 0 0,0-1 0,0-1-1,-13-2 1,22 2-266,0 0 0,0 0 0,0 0 0,1 0-1,-1-1 1,0 1 0,1-1 0,-1 1-1,1-1 1,-1 0 0,1 0 0,0-1 0,0 1-1,0 0 1,0-1 0,0 1 0,1-1-1,-1 1 1,1-1 0,0 0 0,-1 0 0,1 0-1,0 0 1,1 0 0,-2-4 0,0-6-1435,0 0 0,1-1 0,1 1 0,1-20 0,4-14-5953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463"/>
    </inkml:context>
    <inkml:brush xml:id="br0">
      <inkml:brushProperty name="width" value="0.025" units="cm"/>
      <inkml:brushProperty name="height" value="0.025" units="cm"/>
    </inkml:brush>
  </inkml:definitions>
  <inkml:trace contextRef="#ctx0" brushRef="#br0">1 15 8680,'0'0'17841,"63"3"-17521,-27-1-256,4-2-320,6 0-1441,-4 0-1603,-2-9-1888,-8-1-3717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16.804"/>
    </inkml:context>
    <inkml:brush xml:id="br0">
      <inkml:brushProperty name="width" value="0.025" units="cm"/>
      <inkml:brushProperty name="height" value="0.025" units="cm"/>
    </inkml:brush>
  </inkml:definitions>
  <inkml:trace contextRef="#ctx0" brushRef="#br0">653 0 8680,'-29'1'1106,"1"1"-1,0 1 0,1 2 1,-1 1-1,1 0 0,-32 14 1,30-8-518,0 1 0,1 1 1,0 2-1,1 0 0,-35 30 0,42-30-455,1 0 0,1 2 0,1 0 0,0 1 0,2 1 0,0 0 0,1 1 0,1 1 0,1 0 0,1 0 0,1 1 0,1 1 0,1-1 0,1 2 0,1-1 0,-4 38 0,8-38-116,2 0 1,0 0 0,1 0 0,1 0 0,2 0 0,0 0-1,8 24 1,-9-37-19,1-1 1,1 0-1,0 0 0,0 0 0,1 0 0,0-1 1,0 0-1,1 0 0,0 0 0,1-1 0,0 0 1,0-1-1,1 1 0,0-2 0,0 1 0,1-1 1,14 7-1,-6-7 83,0 0 1,1 0-1,0-2 0,-1 0 1,1-1-1,0-1 0,0-1 1,1-1-1,-1 0 0,0-2 1,29-5-1,-9-1 286,1-2 1,-1-2-1,-1-1 0,53-27 0,-38 13 150,-2-2 0,-1-3-1,56-46 1,-75 53-170,-2-2 0,0-1 0,-2-1 0,-2-1 0,38-58 0,-54 74-322,-2 0 1,0 0-1,0 0 1,-1-1-1,-1 0 1,-1 0 0,0 0-1,-1-1 1,0 0-1,-2 1 1,1-25-1,-3 30-42,0 1-1,0 0 1,-1-1 0,0 1-1,-1 0 1,0 0-1,0 0 1,-1 1-1,0-1 1,-1 1-1,0 0 1,0 0 0,-1 1-1,0-1 1,0 1-1,0 0 1,-1 1-1,0 0 1,-1 0-1,-9-7 1,3 5-165,-1 0 1,1 1-1,-2 1 0,1 0 0,0 1 0,-1 0 1,0 1-1,0 1 0,0 1 0,-1 0 1,1 1-1,-1 1 0,1 0 0,-22 4 1,6 1-949,0 1 1,-35 11 0,-59 28-5759,57-17-3405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012"/>
    </inkml:context>
    <inkml:brush xml:id="br0">
      <inkml:brushProperty name="width" value="0.025" units="cm"/>
      <inkml:brushProperty name="height" value="0.025" units="cm"/>
    </inkml:brush>
  </inkml:definitions>
  <inkml:trace contextRef="#ctx0" brushRef="#br0">0 254 15407,'0'0'9961,"13"-5"-9171,39-22-661,-2-2 0,-1-1 0,-2-3 0,-1-2 0,61-60 0,-155 179 208,39-68-336,1 0 1,1 1 0,1 0 0,0 1-1,-6 34 1,11-51-47,1 0 1,0-1-1,0 1 0,0 0 0,0 0 0,0 0 1,0 0-1,0 0 0,0 0 0,0 0 1,1 0-1,-1 0 0,0 0 0,0 0 0,1 0 1,-1 0-1,1-1 0,-1 1 0,1 0 1,-1 0-1,1 0 0,-1-1 0,1 1 0,0 0 1,-1-1-1,1 1 0,0 0 0,1 0 1,0-1-147,0 1 0,-1-1 0,1 0 0,0 0 0,0 0-1,0 0 1,-1 0 0,1 0 0,0-1 0,0 1 0,-1-1 0,1 1 0,0-1 0,1 0 0,7-4-1262,-1 0 0,0 0 0,0-1 0,10-9 0,21-19-5781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370"/>
    </inkml:context>
    <inkml:brush xml:id="br0">
      <inkml:brushProperty name="width" value="0.025" units="cm"/>
      <inkml:brushProperty name="height" value="0.025" units="cm"/>
    </inkml:brush>
  </inkml:definitions>
  <inkml:trace contextRef="#ctx0" brushRef="#br0">148 1 16528,'0'0'2215,"-12"12"353,1-1-2151,-11 11 528,1 0 1,-21 32-1,37-48-813,1 1 1,-1-1 0,2 0 0,-1 1-1,1 0 1,0 0 0,0 0-1,1 0 1,0 1 0,0-1 0,1 0-1,0 1 1,0 0 0,1-1 0,0 1-1,1 8 1,-1-14-128,1 0 1,-1-1-1,1 1 0,0 0 1,0-1-1,-1 1 0,1-1 0,0 1 1,1-1-1,-1 1 0,0-1 1,0 0-1,0 0 0,1 1 0,-1-1 1,1 0-1,-1 0 0,1 0 1,-1 0-1,4 1 0,0-1 8,0 1 0,0-1 0,0 0 0,0 0 0,1 0 0,-1-1 0,7 0 0,1-1 17,0 0 0,-1-1 0,1 0 0,-1-1 0,17-6 0,-16 3-18,1 0 0,-2-1 1,1-1-1,-1 0 0,0 0 0,14-14 0,-22 19 30,0-1-1,-1 1 0,1-1 0,-1 0 0,0 0 1,0 0-1,0-1 0,0 1 0,-1-1 0,0 0 0,0 0 1,0 1-1,-1-1 0,1 0 0,-1 0 0,0-1 1,-1 1-1,1 0 0,-1 0 0,-1-11 0,0 13 10,0 0 0,-1 0 0,0 0 0,0 0 0,0 0 0,0 0 0,0 1 0,0-1 0,-1 1 0,1-1 0,-1 1 0,0 0 0,1 0 0,-1 0 0,0 0 0,-1 0 0,1 1 0,0 0-1,0-1 1,0 1 0,-1 0 0,1 1 0,-1-1 0,-5 0 0,-12-2-41,0 0-1,-33 1 1,42 2-86,-28 0 132,38 0-122,1 0-1,0 0 1,0 1 0,0-1-1,0 0 1,0 0 0,0 0 0,0 1-1,0-1 1,0 0 0,0 1-1,0-1 1,0 1 0,0 0 0,0-1-1,0 1 1,0 0 0,0-1-1,1 1 1,-1 0 0,0 0 0,1 0-1,-1 0 1,0-1 0,1 1-1,-1 2 1,1-2-73,0-1 1,0 1-1,0 0 0,1-1 0,-1 1 1,0 0-1,1-1 0,-1 1 0,0 0 1,1-1-1,-1 1 0,1-1 0,-1 1 0,1-1 1,-1 1-1,1-1 0,-1 1 0,1-1 1,0 0-1,-1 1 0,1-1 0,0 0 1,-1 1-1,1-1 0,0 0 0,-1 0 1,1 0-1,0 0 0,0 0 0,0 1 0,26 3-2737,-25-4 2447,28 2-4274,3-1-2381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0.900"/>
    </inkml:context>
    <inkml:brush xml:id="br0">
      <inkml:brushProperty name="width" value="0.025" units="cm"/>
      <inkml:brushProperty name="height" value="0.025" units="cm"/>
    </inkml:brush>
  </inkml:definitions>
  <inkml:trace contextRef="#ctx0" brushRef="#br0">174 15 12460,'0'0'5594,"-8"0"-4355,-89-1 4222,97-3-3421,1 0-2117,-7 9 111,-1 5 56,0 0 1,0 0 0,1 1 0,0 0-1,0 0 1,2 0 0,-1 1 0,1 0-1,1-1 1,0 1 0,1 1 0,0-1-1,1 0 1,1 0 0,1 24 0,-1-33-78,1-1 0,-1 0 1,1 1-1,0-1 1,0 0-1,0 0 0,0 0 1,0 0-1,1 0 0,-1 0 1,1 0-1,-1 0 0,1 0 1,0 0-1,-1-1 1,1 1-1,0-1 0,0 0 1,0 1-1,0-1 0,0 0 1,1 0-1,-1 0 1,0 0-1,0-1 0,1 1 1,-1-1-1,0 1 0,1-1 1,-1 0-1,1 0 0,-1 0 1,0 0-1,5-1 1,1 1 30,0-1 0,-1 0-1,1-1 1,-1 1 0,1-1 0,-1-1 0,0 0 0,1 0 0,11-7 0,-8 2-15,-2 1 0,1-1-1,-1-1 1,0 0 0,-1 0 0,14-20-1,-19 24-10,0 1 0,-1-1 0,1 0 1,-1 0-1,0 0 0,0 0 0,-1-1 0,1 1 0,-1 0 0,0-1 0,-1 1 0,1-1 0,-1 1 0,0-1 0,0 1 0,-1-1 1,0 1-1,-1-7 0,0 9-11,1 0 1,-1 0-1,1 0 0,-1 1 1,0-1-1,0 1 1,0-1-1,-1 1 0,1 0 1,0 0-1,-1 0 1,1 0-1,-1 0 1,0 1-1,0-1 0,0 1 1,0-1-1,0 1 1,0 0-1,0 0 0,0 1 1,-5-2-1,-8 0-287,0 0 0,-33 0-1,45 2 119,-9 5-2512,11 4-3023,2-4-885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1.259"/>
    </inkml:context>
    <inkml:brush xml:id="br0">
      <inkml:brushProperty name="width" value="0.025" units="cm"/>
      <inkml:brushProperty name="height" value="0.025" units="cm"/>
    </inkml:brush>
  </inkml:definitions>
  <inkml:trace contextRef="#ctx0" brushRef="#br0">36 35 18449,'0'0'10987,"5"5"-10907,-4-4-77,17 16 21,-18-17-23,1 0-1,-1 1 1,0-1 0,0 0 0,1 0 0,-1 0 0,0 1 0,1-1 0,-1 0 0,0 0 0,1 0-1,-1 0 1,1 0 0,-1 0 0,0 1 0,1-1 0,-1 0 0,0 0 0,1 0 0,-1 0 0,1 0-1,-1 0 1,0-1 0,1 1 0,-1 0 0,0 0 0,1 0 0,-1 0 0,0 0 0,1 0 0,-1-1 0,0 1-1,1 0 1,-1 0 0,0-1 0,1 1 0,-1 0 0,0 0 0,0-1 0,1 1 0,-1 0 0,0-1-1,0 1 1,0 0 0,1-1 0,-1 1 0,0 0 0,0-1 0,0 1 0,0 0 0,0-1 0,0 1 0,0-1-1,0 1 1,0 0 0,0-1 0,0 1 0,0 0 0,0-1 0,0 1 0,0-1 0,0 1 0,0 0-1,-1-1 1,0 0 1,1 0 0,-1 1 0,0-1 0,0 0 0,0 1 0,0-1 0,0 1 0,0-1 0,-1 1 0,1 0-1,0-1 1,0 1 0,0 0 0,0 0 0,0 0 0,0 0 0,0 0 0,-1 0 0,1 0 0,0 0 0,0 0 0,0 1-1,-2-1 1,-29 8 209,17 6 90,22-11 13,-4-4-611,-1 0-1,1-1 0,0 1 0,-1 0 0,1-1 0,-1 1 0,0-1 0,1 0 1,-1 0-1,0 0 0,0 0 0,3-4 0,5-13-6871,-3-4-7394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1.300"/>
    </inkml:context>
    <inkml:brush xml:id="br0">
      <inkml:brushProperty name="width" value="0.025" units="cm"/>
      <inkml:brushProperty name="height" value="0.025" units="cm"/>
    </inkml:brush>
  </inkml:definitions>
  <inkml:trace contextRef="#ctx0" brushRef="#br0">60 58 4324,'0'0'7543,"-9"3"-5333,0-1-1448,5-1-500,1-1 0,0 1 0,-1 0 1,1 0-1,0 0 0,0 0 0,0 1 0,0-1 1,0 1-1,0 0 0,-4 3 0,7-5-189,1 0 0,-1-1-1,0 1 1,0 0 0,1 0 0,-1 0-1,0 0 1,1 0 0,-1 1 0,0-1 0,1 0-1,-1 0 1,0 0 0,0 0 0,1 0-1,-1 0 1,0 0 0,0 0 0,1 1 0,-1-1-1,0 0 1,0 0 0,1 0 0,-1 1-1,0-1 1,0 0 0,0 0 0,1 1-1,-1-1 1,0 0 0,0 0 0,0 1 0,0-1-1,0 0 1,0 0 0,1 1 0,-1-1-1,0 0 1,0 1 0,0-1 0,0 0 0,0 0-1,0 1 1,0-1 0,0 0 0,0 1-1,-1-1 1,1 0 0,0 1 0,0-1 0,0 0-1,0 0 1,0 1 0,0-1 0,0 0-1,-1 0 1,1 1 0,0-1 0,0 0 0,0 0-1,-1 0 1,1 1 0,0-1 0,0 0-1,-1 0 1,33 1 461,-26-1-106,19-2-205,0 0-1,27-7 0,-34 5-137,0 1 1,-1 0-1,1 2 1,0 0 0,0 1-1,22 2 1,-37-1-47,-1 0 0,0 0 1,1 1-1,-1-1 0,0 0 1,0 1-1,0-1 0,0 1 1,0 0-1,0 0 0,-1 0 1,1 0-1,-1 0 0,2 2 1,20 18 835,-21-22-852,-1 1-1,0-1 1,0 0 0,1 0-1,-1 0 1,0 0 0,1 0-1,-1 0 1,0 0-1,0-1 1,1 1 0,-1 0-1,0-1 1,0 1 0,0-1-1,1 1 1,-1-1 0,0 0-1,0 1 1,0-1-1,0 0 1,0 0 0,0 0-1,0 0 1,0 0 0,0-1-1,4-3 15,-1 0-1,0 0 0,0 0 1,0-1-1,-1 1 1,1-1-1,-1 0 0,-1 0 1,1 0-1,-1 0 0,0-1 1,-1 1-1,0-1 0,0 1 1,1-13-1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084"/>
    </inkml:context>
    <inkml:brush xml:id="br0">
      <inkml:brushProperty name="width" value="0.025" units="cm"/>
      <inkml:brushProperty name="height" value="0.025" units="cm"/>
    </inkml:brush>
  </inkml:definitions>
  <inkml:trace contextRef="#ctx0" brushRef="#br0">14 25 7431,'0'0'8899,"7"-4"-6043,28-12-45,-10 11-199,-25 5-2526,1 0 1,-1 0-1,1 0 0,0 0 1,-1 0-1,1 0 1,-1 0-1,1 1 1,-1-1-1,1 0 0,-1 0 1,1 0-1,-1 1 1,1-1-1,-1 0 0,1 1 1,-1-1-1,1 0 1,-1 1-1,0-1 1,1 1-1,-1-1 0,0 0 1,1 1-1,-1-1 1,0 1-1,1-1 1,-1 1-1,0-1 0,0 1 1,0-1-1,1 2 1,0 61 702,-2-34-698,3-27-100,0-1 0,-1 0 0,1-1 0,0 1 0,0 0 0,1-1-1,-1 1 1,0-1 0,0 1 0,0-1 0,0 0 0,0 0 0,0 0 0,1 0-1,-1-1 1,3 0 0,1 1-49,58-3-623,35 2-384,-98 1 1056,1 0-1,-1 0 1,1 0-1,-1 1 0,1-1 1,-1 0-1,1 1 1,-1-1-1,1 1 1,-1-1-1,0 1 0,1 0 1,-1 0-1,0 0 1,1-1-1,-1 1 0,0 0 1,0 1-1,0-1 1,0 0-1,0 0 1,0 0-1,0 1 0,0-1 1,-1 0-1,1 1 1,0-1-1,-1 0 1,1 1-1,-1-1 0,0 1 1,1-1-1,-1 1 1,0-1-1,0 3 0,0-2 31,0 1 0,0-1 0,-1 1 0,1-1 0,-1 1 0,0-1 0,0 0 0,0 1 0,0-1 0,0 0 0,0 0 0,-1 1 0,1-1 0,-1 0 0,1 0 0,-1-1 0,0 1 0,0 0 0,0 0 0,-2 1 0,-14 6 259,0 0 0,-1-1 0,0-1 0,-1 0-1,1-2 1,-1 0 0,0-1 0,0-1 0,-1-1 0,1-1-1,-21-2 1,39 1-342,-1 0-1,1 0 1,0 0-1,0 0 1,-1-1-1,1 1 1,0-1 0,0 0-1,0 1 1,-1-1-1,1 0 1,0 0-1,0-1 1,1 1-1,-1 0 1,0-1-1,0 1 1,1-1-1,-1 1 1,0-1 0,1 0-1,0 1 1,-1-1-1,1 0 1,0 0-1,0 0 1,0 0-1,0-1 1,0 1-1,1 0 1,-1 0-1,1 0 1,-1-4-1,0-4-1303,0-1 0,1 1 0,0 0 0,1 0 0,0 0 1,4-14-1,3-12-6439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425"/>
    </inkml:context>
    <inkml:brush xml:id="br0">
      <inkml:brushProperty name="width" value="0.025" units="cm"/>
      <inkml:brushProperty name="height" value="0.025" units="cm"/>
    </inkml:brush>
  </inkml:definitions>
  <inkml:trace contextRef="#ctx0" brushRef="#br0">1 135 12876</inkml:trace>
  <inkml:trace contextRef="#ctx0" brushRef="#br0" timeOffset="1">1 135 12876,'20'-48'3844,"-20"44"-1314,2-4-480,14 0-416,3-2 95,7-2-287,4-1-674,4 2-511,3 2-225,2 4-257,2 2-1760,3 0-2372,-5 2-4707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2.785"/>
    </inkml:context>
    <inkml:brush xml:id="br0">
      <inkml:brushProperty name="width" value="0.025" units="cm"/>
      <inkml:brushProperty name="height" value="0.025" units="cm"/>
    </inkml:brush>
  </inkml:definitions>
  <inkml:trace contextRef="#ctx0" brushRef="#br0">31 130 5189,'0'0'9993,"-5"8"-5492,-1 0-3468,4-6-705,0 1 1,0-1-1,0 1 0,0 0 0,0 0 1,1 0-1,0 0 0,-1 0 1,1 1-1,0-1 0,0 0 0,0 5 1,1-7-263,1-1 0,-1 1 0,0-1 0,0 1 0,0-1 0,1 0 0,-1 1 0,0-1 0,1 1 0,-1-1 0,1 1 0,-1-1 0,0 0 1,1 1-1,-1-1 0,1 0 0,-1 0 0,1 1 0,-1-1 0,1 0 0,-1 0 0,1 0 0,-1 1 0,1-1 0,-1 0 0,1 0 0,-1 0 0,1 0 1,-1 0-1,1 0 0,0 0 0,-1 0 0,1 0 0,-1 0 0,2-1 0,22-2 465,-10-2-423,1-1 1,-1 0-1,-1 0 1,1-2-1,-1 0 0,22-17 1,-13 7-188,-1-1 1,34-39-1,-37 31-135,-14 20-75,-13 17 61,2-1 35,1 0-1,0 0 1,0 1 0,1-1-1,0 2 1,1-1 0,0 0-1,0 1 1,1 0 0,1-1-1,0 1 1,0 0 0,0 18-1,3-28-82,0 0 0,-1 0 0,1 0 0,0-1-1,0 1 1,-1 0 0,1-1 0,0 1 0,0 0-1,0-1 1,0 1 0,0-1 0,0 1 0,0-1 0,0 0-1,0 1 1,0-1 0,0 0 0,0 0 0,0 1-1,1-1 1,-1 0 0,0 0 0,0-1 0,0 1 0,0 0-1,0 0 1,0 0 0,0-1 0,0 1 0,0 0-1,0-1 1,2 0 0,17-8-4550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124"/>
    </inkml:context>
    <inkml:brush xml:id="br0">
      <inkml:brushProperty name="width" value="0.025" units="cm"/>
      <inkml:brushProperty name="height" value="0.025" units="cm"/>
    </inkml:brush>
  </inkml:definitions>
  <inkml:trace contextRef="#ctx0" brushRef="#br0">128 0 14926,'0'0'5723,"-12"9"-3945,-1 1-1255,0 2 0,0-1 0,2 1 0,-20 25 0,27-33-388,0 1 0,1 0 0,0 0 0,0 0 0,0 0 0,1 1 0,-1-1 0,1 1 0,0-1 0,1 1-1,0 0 1,0-1 0,0 1 0,0 0 0,1 0 0,0 0 0,0 0 0,1 0 0,-1 0 0,1-1 0,2 7 0,-1-9-122,1 0 0,-1 0 1,0 0-1,1-1 0,0 1 1,-1-1-1,1 1 1,0-1-1,0 0 0,0 0 1,1-1-1,-1 1 1,0 0-1,1-1 0,-1 0 1,1 0-1,0 0 1,-1 0-1,1-1 0,-1 1 1,1-1-1,0 0 0,6-1 1,-1 1 10,1 0 0,-1 0 0,1-2 1,-1 1-1,1-1 0,-1 0 0,0-1 0,11-4 1,-12 2-9,0 0 1,0 0 0,-1 0 0,0-1-1,0 0 1,0-1 0,-1 0-1,0 0 1,0 0 0,6-11 0,-8 12-2,-1 0 0,0 0 0,-1 0 0,1 0 1,-1 0-1,0 0 0,-1-1 0,1 1 0,-1-1 1,0 1-1,-1-1 0,0 0 0,0 1 0,0-1 1,-3-9-1,2 13-23,0 0 0,-1 0 0,1 1 0,-1-1 0,0 0 0,0 1 0,0-1 0,0 1 0,-1-1 0,1 1 0,-1 0 0,1 0 0,-1 0 0,0 0 0,1 1 0,-1-1 0,0 1 0,0 0 0,0 0 0,0 0 0,-1 0 0,1 0 0,0 0 0,0 1 0,0 0 0,-1 0 0,-5 0 0,-46 4-3090,12 10-6280,22 0-397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500"/>
    </inkml:context>
    <inkml:brush xml:id="br0">
      <inkml:brushProperty name="width" value="0.025" units="cm"/>
      <inkml:brushProperty name="height" value="0.025" units="cm"/>
    </inkml:brush>
  </inkml:definitions>
  <inkml:trace contextRef="#ctx0" brushRef="#br0">11 77 10314,'0'0'8109,"-4"8"-6267,3-7-1771,1 0 1,-1 0 0,0 0-1,1 0 1,-1 0 0,1 0-1,-1 0 1,1 0 0,0 0 0,-1 0-1,1 0 1,0 0 0,0 0-1,-1 0 1,1 0 0,0 1-1,0-1 1,0 0 0,0 0 0,1 0-1,-1 0 1,0 0 0,0 0-1,1 1 1,-1-1 0,1 0 0,-1 0-1,1 0 1,-1 0 0,1 0-1,0-1 1,-1 1 0,1 0-1,0 0 1,0 0 0,-1 0 0,1-1-1,2 2 1,5 0 312,1 0-1,-1 0 1,1-1 0,-1 0 0,1-1-1,8 0 1,166-6 1576,237-39-1,-137 11-1837,215-8-31,-483 38 96,-39 3-271,-41 2-2886,26 1-4893,18-2-75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3.827"/>
    </inkml:context>
    <inkml:brush xml:id="br0">
      <inkml:brushProperty name="width" value="0.025" units="cm"/>
      <inkml:brushProperty name="height" value="0.025" units="cm"/>
    </inkml:brush>
  </inkml:definitions>
  <inkml:trace contextRef="#ctx0" brushRef="#br0">125 1 16239,'0'0'9641,"-1"12"-8509,0 0-1005,-1 0-1,0-1 1,-1 1-1,-1-1 1,1 0-1,-2 0 1,0 0-1,0 0 1,-13 19-1,3-9-99,7-11-21,0 1 0,1 1 0,0-1 0,1 1 0,0 0 0,1 0 0,-8 25 0,13-36-6,0-1 0,0 1 0,0-1 0,0 1 0,0-1-1,0 1 1,0-1 0,0 1 0,0-1 0,0 1 0,0-1 0,0 1 0,0-1 0,0 1-1,1-1 1,-1 1 0,0-1 0,0 1 0,0-1 0,1 1 0,-1-1 0,0 0 0,1 1-1,-1-1 1,0 0 0,1 1 0,-1-1 0,1 0 0,-1 1 0,0-1 0,1 0-1,-1 1 1,1-1 0,-1 0 0,1 0 0,0 0 0,24-1 45,24-17-310,-24 5-1700,39-28 1,-9-3-5932,-27 17-656</inkml:trace>
  <inkml:trace contextRef="#ctx0" brushRef="#br0" timeOffset="1">297 102 9513,'0'0'8584,"-56"57"-5541,37-31-1057,0 1-513,1-1-95,4 0-546,6-2-479,7-4-289,1-4-64,7-8-801,12-3-1601,6-5-1474,-1 0-2146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4.294"/>
    </inkml:context>
    <inkml:brush xml:id="br0">
      <inkml:brushProperty name="width" value="0.025" units="cm"/>
      <inkml:brushProperty name="height" value="0.025" units="cm"/>
    </inkml:brush>
  </inkml:definitions>
  <inkml:trace contextRef="#ctx0" brushRef="#br0">252 3 15503,'0'0'2258,"-9"-1"-182,3 0-1901,-1 1 0,1 0 0,0 0 0,-1 1 0,1 0 0,0 0 0,-1 1 0,1-1 0,0 1 0,0 1 0,0-1 0,1 1 0,-1 0 0,0 0 0,1 1 0,0 0 0,0 0 0,0 0 0,0 0 0,1 1-1,-7 9 1,6-9-6,0 0-1,1 0 1,0 1 0,0 0-1,0-1 1,1 2-1,-1-1 1,2 0-1,-1 1 1,1-1-1,0 1 1,0 0-1,-1 10 1,3-16-157,1 0 0,-1 0 0,1 0 0,0 0 0,-1 0 0,1 0 0,0-1 0,-1 1 0,1 0 1,0-1-1,0 1 0,0 0 0,0-1 0,0 1 0,-1-1 0,1 1 0,0-1 0,0 0 0,0 1 0,0-1 0,1 0 0,-1 0 0,0 0 0,0 0 0,0 0 0,0 0 0,0 0 0,0 0 1,0 0-1,0 0 0,0 0 0,0-1 0,1 1 0,41-9 176,-32 4-436,-1-1 0,1 0 0,-1-1 0,0 0 0,-1 0 0,1-1 1,-2 0-1,1-1 0,8-11 0,15-14-1384,-31 69 986,-18 43 2276,12-59-1094,1 0-1,0 1 1,1-1 0,1 0-1,1 1 1,1 0 0,2 20-1,-2-39-500,0 0 0,0 0 0,0 0 0,-1 1 0,1-1 0,0 0 0,0 0 0,-1 0 0,1 0 0,0 0 0,-1 0 0,1 0 0,-1 0 0,0 0 0,1-1 0,-1 1 0,0 0 0,1 0 0,-1 0 0,0-1 0,0 1 0,0 0 0,1-1 0,-1 1 0,0-1 0,0 1 0,0-1 0,0 1 0,0-1 0,0 0 0,0 1 0,0-1-1,0 0 1,-1 0 0,1 0 0,0 0 0,-1 0 0,-52 2 814,40-3-598,5 2-196,0-1-1,-1-1 1,1 1-1,0-1 1,0-1-1,0 0 1,0 0-1,0-1 1,1 0 0,-1 0-1,1-1 1,0 0-1,-15-10 1,22 14-146,1-1 1,-1 1 0,1 0 0,-1-1-1,1 1 1,-1 0 0,1-1 0,-1 1 0,1-1-1,-1 1 1,1-1 0,0 1 0,-1-1-1,1 1 1,0-1 0,0 1 0,-1-1-1,1 0 1,0 1 0,0-1 0,0 1-1,0-1 1,0 0 0,0 1 0,-1-1 0,2 0-1,-1 1 1,0-1 0,0 1 0,0-1-1,0 0 1,0 1 0,0-1 0,1 1-1,-1-1 1,0 0 0,0 1 0,1-1-1,-1 1 1,0-1 0,1 1 0,-1-1 0,1 1-1,-1 0 1,1-1 0,30-11-6185,-23 10 5116,21-7-4990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4.667"/>
    </inkml:context>
    <inkml:brush xml:id="br0">
      <inkml:brushProperty name="width" value="0.025" units="cm"/>
      <inkml:brushProperty name="height" value="0.025" units="cm"/>
    </inkml:brush>
  </inkml:definitions>
  <inkml:trace contextRef="#ctx0" brushRef="#br0">238 62 16816,'0'0'2413,"-12"-1"-790,6 0-1422,-3-1 59,1 1 0,-1 0 0,0 1 0,0 0 0,1 0 0,-1 1 0,0 0 0,1 1-1,-1-1 1,0 2 0,-13 5 0,11-2 114,0 1 0,0 1 0,0 0 0,1 0-1,-9 11 1,16-17-326,1 1 0,-1-1 0,1 1-1,0 0 1,0 0 0,0 0 0,0 0 0,0 0-1,1 0 1,-1 0 0,1 1 0,0-1-1,0 1 1,0-1 0,0 1 0,1-1 0,0 1-1,-1-1 1,1 1 0,1 0 0,-1-1 0,0 1-1,2 3 1,-1-5-38,0 0-1,1 0 1,-1 0 0,1-1-1,0 1 1,-1 0 0,1-1 0,0 0-1,0 1 1,0-1 0,0 0-1,0 0 1,0 0 0,0 0-1,0 0 1,1 0 0,-1-1-1,0 1 1,0-1 0,1 0-1,-1 0 1,4 0 0,58 0 162,-59 0-156,4-1-29,0-1-1,0 1 1,0-2 0,0 1-1,-1-1 1,1 0 0,-1-1-1,0 0 1,0 0 0,0-1-1,0 0 1,-1 0 0,7-7-1,-9 8 5,-1 0-1,0 0 1,-1 0-1,1 0 1,-1-1-1,0 1 1,0-1-1,0 0 1,-1 0-1,0 0 1,0 0-1,0 0 1,0-1-1,-1 1 1,0-1-1,0 1 0,-1-1 1,1 1-1,-1-1 1,0 1-1,-1-1 1,-1-8-1,1 10-110,-1 1 0,1 0 0,-1-1 0,0 1 0,0 0 0,0 0 0,-1 0 0,1 0 0,-1 1 0,0-1 0,1 1 0,-1-1 0,0 1 0,-1 0 0,1 0 0,0 0 0,-1 1 0,1-1 0,-1 1 0,1 0 0,-1 0 0,1 0 0,-1 0 0,0 1 0,0-1 0,1 1 0,-7 0 0,4 0-184,1-1 0,-1 1-1,1 1 1,-1-1 0,1 1 0,-1 0 0,0 0 0,1 0 0,0 1-1,-1 0 1,1 0 0,0 0 0,0 1 0,0-1 0,0 1 0,1 0-1,-1 1 1,-4 4 0,3 1-5408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5.012"/>
    </inkml:context>
    <inkml:brush xml:id="br0">
      <inkml:brushProperty name="width" value="0.025" units="cm"/>
      <inkml:brushProperty name="height" value="0.025" units="cm"/>
    </inkml:brush>
  </inkml:definitions>
  <inkml:trace contextRef="#ctx0" brushRef="#br0">1 6 11563,'0'0'13004,"59"13"-11755,9-13-608,10-3-449,6-3-160,0 2 0,-12 0-32,-13 3-544,-20 1-994,-18 0-704,-19 4-352,-4 5-481,-24 1-2114,-9 1-737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5.370"/>
    </inkml:context>
    <inkml:brush xml:id="br0">
      <inkml:brushProperty name="width" value="0.025" units="cm"/>
      <inkml:brushProperty name="height" value="0.025" units="cm"/>
    </inkml:brush>
  </inkml:definitions>
  <inkml:trace contextRef="#ctx0" brushRef="#br0">69 4 7335,'0'0'3780,"-55"6"-449,42-4-288,13 2-833,0-2-481,25 0-95,15-2-289,11 0-512,14 0-481,2 0-192,2 0-96,-5 0-160,-6-3-1569,-6-3-3460,-2-4-9032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035"/>
    </inkml:context>
    <inkml:brush xml:id="br0">
      <inkml:brushProperty name="width" value="0.025" units="cm"/>
      <inkml:brushProperty name="height" value="0.025" units="cm"/>
    </inkml:brush>
  </inkml:definitions>
  <inkml:trace contextRef="#ctx0" brushRef="#br0">17 46 12011,'0'0'10602,"13"-7"-9881,-1 1-542,1 0 0,1 1 0,-1 0-1,1 1 1,0 0 0,0 1 0,0 1 0,0 0 0,23 1-1,-35 1-176,-1 0 0,1 0-1,-1 1 1,1-1-1,-1 1 1,0-1 0,1 1-1,-1-1 1,0 1-1,1 0 1,-1 0 0,0-1-1,0 1 1,1 0-1,-1 0 1,0 0 0,0 0-1,0 1 1,0-1 0,0 0-1,-1 0 1,1 1-1,0-1 1,-1 0 0,1 1-1,-1-1 1,1 0-1,-1 1 1,1-1 0,-1 1-1,0-1 1,0 1-1,0-1 1,0 1 0,0-1-1,0 1 1,0-1-1,0 1 1,-1-1 0,1 1-1,0-1 1,-2 3-1,0 3 10,0 0 0,-1 0 0,1 1-1,-1-1 1,-1-1 0,0 1 0,-4 6-1,-16 15 39,0-1 0,-1-1 0,-2-1 0,-1-2 0,-34 23 0,94-47 74,120-8-501,-87 8-6670,-56 1 5222,14 0-5519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017"/>
    </inkml:context>
    <inkml:brush xml:id="br0">
      <inkml:brushProperty name="width" value="0.025" units="cm"/>
      <inkml:brushProperty name="height" value="0.025" units="cm"/>
    </inkml:brush>
  </inkml:definitions>
  <inkml:trace contextRef="#ctx0" brushRef="#br0">0 350 15246,'0'0'7597,"13"-9"-6134,19-14-894,128-96 252,-131 95-894,-2-1 1,0-1-1,34-44 0,-43 43 0,-17 26 68,0 0 0,0 0 1,-1 0-1,1 0 0,0 0 0,-1 0 0,1-1 0,-1 1 0,1 0 0,-1 0 0,0 0 0,1-1 0,-1 1 1,0 0-1,0-1 0,0 1 0,0 0 0,0 0 0,0-1 0,0 0 0,-2 2 5,0 1-1,1-1 0,-1 1 1,1-1-1,-1 1 1,1 0-1,-1 0 1,1 0-1,0 0 0,-1 0 1,1 0-1,0 0 1,0 0-1,0 0 1,0 1-1,-2 1 0,1 0 11,-14 14 41,1 1-1,1 1 1,-16 27-1,26-40-51,0 1-1,0 0 1,1 0-1,0 1 1,0-1-1,1 1 1,-1-1 0,2 1-1,-1 0 1,1 0-1,1 0 1,-1-1-1,2 15 1,0-20-72,-1-1 1,1 0-1,0 0 1,-1 0-1,1 0 1,0 0-1,0 0 1,0 0-1,0 0 1,0 0-1,0 0 1,0 0-1,0-1 1,0 1-1,0 0 1,1-1-1,-1 1 1,0-1-1,0 1 1,1-1-1,-1 0 1,0 1-1,1-1 1,-1 0-1,0 0 1,1 0-1,-1 0 1,0 0-1,0 0 1,1 0-1,-1-1 1,2 0-1,45-11-4111,-14-9-797,-1-4-2178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362"/>
    </inkml:context>
    <inkml:brush xml:id="br0">
      <inkml:brushProperty name="width" value="0.025" units="cm"/>
      <inkml:brushProperty name="height" value="0.025" units="cm"/>
    </inkml:brush>
  </inkml:definitions>
  <inkml:trace contextRef="#ctx0" brushRef="#br0">185 39 13485,'0'0'7837,"-10"4"-7218,-4 3-459,1 0 0,0 0 0,1 1 0,0 1 0,0 0 0,1 1-1,-16 16 1,21-20-26,0 0 0,1 1-1,0 0 1,0 0-1,0 0 1,1 0-1,0 1 1,0 0-1,1 0 1,0 0 0,0 0-1,1 0 1,0 1-1,1-1 1,-2 17-1,4-22-121,-1-1-1,1 1 0,0-1 1,-1 0-1,1 1 0,0-1 0,1 0 1,-1 1-1,0-1 0,0 0 1,1 0-1,0 0 0,-1 0 1,1 0-1,0-1 0,0 1 1,0 0-1,0-1 0,0 0 0,0 1 1,0-1-1,0 0 0,1 0 1,-1 0-1,0 0 0,1-1 1,-1 1-1,1 0 0,-1-1 1,1 0-1,-1 0 0,1 0 1,-1 0-1,5 0 0,1 0 18,1 0 0,-1-1-1,0 0 1,1 0 0,-1-1 0,0 0-1,0-1 1,0 1 0,12-7 0,-12 4 27,-1 0 0,1 0 1,-1-1-1,0 0 0,0-1 1,-1 1-1,0-1 1,0 0-1,-1-1 0,1 1 1,-2-1-1,1 0 0,-1-1 1,0 1-1,-1-1 1,0 1-1,0-1 0,-1 0 1,0 0-1,-1 0 0,0 0 1,0 0-1,-1-1 1,-2-17-1,0 22-74,0 0-1,0 0 1,-1 0-1,1 0 1,-1 1 0,0-1-1,-1 1 1,1 0-1,-1 0 1,0 0 0,0 0-1,0 1 1,-1 0-1,1 0 1,-1 0 0,-6-3-1,-4-1-3741,4 4-3730,25 3 1116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7.734"/>
    </inkml:context>
    <inkml:brush xml:id="br0">
      <inkml:brushProperty name="width" value="0.025" units="cm"/>
      <inkml:brushProperty name="height" value="0.025" units="cm"/>
    </inkml:brush>
  </inkml:definitions>
  <inkml:trace contextRef="#ctx0" brushRef="#br0">135 1 8968,'0'0'13784,"-4"9"-12022,-45 65 1230,36-57-2587,1 1 0,0 0 1,1 1-1,0 0 0,-9 26 1,20-43-409,-1-1 1,1 1 0,0-1 0,-1 0-1,1 1 1,0-1 0,0 1-1,0-1 1,0 1 0,0-1 0,0 1-1,0-1 1,1 1 0,-1-1 0,0 1-1,1-1 1,0 1 0,-1-1 0,1 0-1,0 1 1,-1-1 0,1 0-1,0 0 1,0 0 0,0 1 0,0-1-1,0 0 1,2 1 0,0 0-67,0-1 0,1 1 0,0 0 0,-1-1 0,1 0 0,0 0 0,0 0 0,0 0 0,0-1 0,7 1 0,0-1-766,1 0 0,-1-1 0,0-1-1,1 1 1,-1-2 0,0 0 0,15-5 0,20-23-7225,-21 4 4098,-19 9 5713,-10 22 3729,-9 8-3778,6-5-620,-7 9 488,1 1 0,1 0 1,-11 20-1,18-29-1462,1 0 0,0 1 0,1 0 0,0-1 0,0 1 0,1 0 0,0 1 0,0-1 0,1 13 0,1-21-192,0 0 1,0 0-1,0 0 0,0 0 0,0 0 0,1 1 0,-1-1 0,0 0 1,1 0-1,-1 0 0,1 0 0,-1 0 0,1 0 0,-1 0 1,1 0-1,0 0 0,0 0 0,-1-1 0,1 1 0,0 0 0,0 0 1,0-1-1,0 1 0,0 0 0,0-1 0,0 1 0,0-1 0,0 0 1,1 1-1,37 2-9263,-16-6-3054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078"/>
    </inkml:context>
    <inkml:brush xml:id="br0">
      <inkml:brushProperty name="width" value="0.025" units="cm"/>
      <inkml:brushProperty name="height" value="0.025" units="cm"/>
    </inkml:brush>
  </inkml:definitions>
  <inkml:trace contextRef="#ctx0" brushRef="#br0">105 0 16656,'0'0'3427,"-51"39"-833,30-19-95,6 2-1346,5 0-480,3-3-353,7-1-288,0-1-449,10-3-1472,2-4-1346,1-4-1986,1-6-5317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438"/>
    </inkml:context>
    <inkml:brush xml:id="br0">
      <inkml:brushProperty name="width" value="0.025" units="cm"/>
      <inkml:brushProperty name="height" value="0.025" units="cm"/>
    </inkml:brush>
  </inkml:definitions>
  <inkml:trace contextRef="#ctx0" brushRef="#br0">219 1 17553,'-10'1'1516,"-1"2"-1134,0 0 1,0 1 0,0 0 0,0 1-1,1 0 1,0 1 0,0 0-1,0 0 1,1 1 0,0 0-1,-12 12 1,14-12-91,0 0 0,0 1 0,1 0 0,0 0 1,0 0-1,1 0 0,0 1 0,1 0 0,0 0 0,0 1 0,0-1 0,2 1 0,-1-1 0,-2 18 1,5-25-286,0 0 0,0 0 1,0 0-1,0 0 1,1 0-1,-1 0 0,0 0 1,1 0-1,0 0 1,-1 0-1,1 0 0,0 0 1,0-1-1,0 1 1,0 0-1,0 0 0,0-1 1,1 1-1,-1-1 0,0 1 1,1-1-1,2 2 1,-1-1 3,0 0 0,1-1 0,0 1 1,-1-1-1,1 0 0,0 0 0,-1 0 0,1 0 1,0 0-1,0-1 0,5 0 0,-2 0-4,1 0-1,-1-1 1,0 0-1,1 0 1,-1-1-1,0 1 1,0-2 0,0 1-1,0-1 1,0 0-1,0-1 1,8-5-1,-7 2-37,-1 0 0,0-1 1,-1 0-1,0 0 0,0-1 0,0 0 0,-1 0 0,-1 0 0,0 0 0,0-1 0,0 0 0,-1 1 0,-1-1 1,0-1-1,0 1 0,-1 0 0,0 0 0,-1-16 0,0 24-41,-1 0 0,1 0 0,0 0 0,0 0-1,-1 0 1,1 0 0,-1 1 0,0-1 0,0 0 0,0 0 0,1 1 0,-1-1 0,-1 0-1,1 1 1,0-1 0,0 1 0,-1-1 0,1 1 0,0 0 0,-1 0 0,0 0 0,1-1-1,-1 1 1,-2-1 0,1 1-340,0 0 0,0 1-1,0-1 1,1 0 0,-1 1 0,0 0-1,0 0 1,0 0 0,-5 0-1,7 0 205,1 0-1,0 0 0,0 0 0,-1 0 0,1 0 1,0 0-1,0 0 0,-1 0 0,1 0 0,0 0 0,0 0 1,-1 1-1,1-1 0,0 0 0,0 0 0,0 0 1,-1 0-1,1 0 0,0 1 0,0-1 0,0 0 0,-1 0 1,1 0-1,0 0 0,0 1 0,0-1 0,0 0 1,0 0-1,0 1 0,-1-1 0,1 0 0,0 0 0,0 0 1,0 1-1,0-1 0,0 0 0,0 0 0,0 1 1,0-1-1,0 0 0,0 0 0,0 1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3:28.763"/>
    </inkml:context>
    <inkml:brush xml:id="br0">
      <inkml:brushProperty name="width" value="0.025" units="cm"/>
      <inkml:brushProperty name="height" value="0.025" units="cm"/>
    </inkml:brush>
  </inkml:definitions>
  <inkml:trace contextRef="#ctx0" brushRef="#br0">189 63 16816,'0'0'5589,"-8"8"-4057,2-2-1204,0 1 0,1-1 0,0 1 0,0 1 0,1-1 0,-6 12 0,9-16-296,0 0 0,0 0 0,0 1-1,0-1 1,0 0 0,1 0 0,-1 1 0,1-1-1,0 1 1,0-1 0,1 0 0,-1 1 0,0-1-1,1 0 1,0 0 0,0 1 0,0-1-1,0 0 1,1 0 0,-1 0 0,1 0 0,0 0-1,3 5 1,8 5-198,1 1-1,0-2 1,0 0-1,19 12 1,-14-11-135,-1 1 0,16 16 0,-32-29 274,-1 0 0,0 0 0,1 1 1,-1-1-1,0 0 0,0 1 0,0-1 0,0 1 0,0 0 0,0-1 0,0 1 0,-1 0 0,1-1 0,0 1 1,-1 0-1,1 0 0,-1 0 0,0-1 0,0 1 0,0 0 0,0 3 0,-1-3 21,1-1 0,-1 1-1,0-1 1,0 1 0,0-1-1,0 1 1,0-1 0,0 0 0,-1 0-1,1 1 1,0-1 0,-1 0 0,1 0-1,-1 0 1,1 0 0,-1-1-1,1 1 1,-3 1 0,-7 1 156,0 1 1,0-2 0,0 1-1,0-2 1,-18 2-1,25-3-116,-19 1 577,0 0 1,0-2-1,-35-5 1,54 5-542,0 1 0,0-1 0,0 0 0,0 0 0,0 0 0,0 0 0,0-1 0,1 0 1,-1 0-1,0 0 0,1 0 0,-1 0 0,1-1 0,0 1 0,0-1 0,0 0 0,0 0 0,0 0 0,1 0 0,0-1 0,-1 1 1,1-1-1,0 1 0,1-1 0,-1 0 0,1 1 0,-3-9 0,4 9-87,0 1 0,1-1 0,-1 1 0,1-1 0,-1 1 0,1-1 0,0 1 0,0 0 0,0-1 0,0 1 0,0 0 0,0 0 0,1 0 0,-1 0 0,1 0 1,-1 0-1,1 0 0,0 0 0,0 0 0,0 1 0,0-1 0,0 1 0,0 0 0,0-1 0,0 1 0,1 0 0,2-1 0,11-5-212,1 1-1,31-8 1,-30 9 148,31-9-6,113-37 39,-141 43 66,-1-1 0,0-1 0,-1-1 0,0 0 0,27-22 0,-44 32 4,0-1-1,0 1 1,0 0-1,-1-1 1,1 0-1,0 1 1,-1-1-1,1 0 0,-1 0 1,1 0-1,-1 0 1,0 0-1,0 0 1,0 0-1,0 0 1,0 0-1,0-1 0,-1 1 1,1 0-1,-1 0 1,0-1-1,0 1 1,1 0-1,-1-1 1,-1 1-1,1-3 0,-2 2 6,1 1 0,-1-1-1,0 1 1,0 0-1,0 0 1,0 0-1,0 0 1,0 0 0,-1 0-1,1 0 1,-1 1-1,1-1 1,-1 1-1,0 0 1,1-1 0,-1 1-1,0 1 1,0-1-1,-5-1 1,-21-4-122,0 2 1,-1 0-1,-43 2 1,4 4-5603,56-1-1179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5.740"/>
    </inkml:context>
    <inkml:brush xml:id="br0">
      <inkml:brushProperty name="width" value="0.025" units="cm"/>
      <inkml:brushProperty name="height" value="0.025" units="cm"/>
    </inkml:brush>
  </inkml:definitions>
  <inkml:trace contextRef="#ctx0" brushRef="#br0">1 6 11755,'0'0'9017,"9"1"-7720,295-8 1772,-300 7-3078,0 0-1,-1 1 1,1-1-1,0 1 1,0 0-1,-1 0 1,1 0-1,0 0 1,-1 0-1,1 1 1,-1 0-1,5 3 1,-7-4-1,0 0 0,0 0 0,0 1 1,0-1-1,0 0 0,0 1 0,0-1 0,0 0 1,-1 1-1,1-1 0,-1 1 0,1 0 0,-1-1 0,1 1 1,-1-1-1,0 1 0,0 0 0,0-1 0,0 1 1,0-1-1,0 1 0,0 0 0,0-1 0,-1 1 0,1-1 1,-1 1-1,1 0 0,-1-1 0,0 1 0,1-1 1,-2 2-1,-8 12 32,0-1 0,-1 0 0,-1 0 1,0-1-1,-1-1 0,0 0 0,-17 11 1,-19 19 18,44-37-83,-3 2-25,0 0 0,1 1-1,-1 0 1,1 0 0,1 0 0,0 1 0,0 0 0,-5 11 0,11-19-218,0-1 0,0 0 0,-1 0 0,1 1 0,0-1 0,0 0 0,-1 0 1,1 1-1,0-1 0,0 0 0,-1 0 0,1 0 0,0 1 0,-1-1 0,1 0 0,0 0 1,0 0-1,-1 0 0,1 0 0,0 0 0,-1 0 0,1 0 0,0 0 0,-1 0 0,1 0 1,0 0-1,-1 0 0,1 0 0,0 0 0,-1 0 0,1 0 0,0 0 0,-1 0 0,1 0 1,0-1-1,-1 1 0,1 0 0,0 0 0,0 0 0,-1-1 0,-11-8-6254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6.082"/>
    </inkml:context>
    <inkml:brush xml:id="br0">
      <inkml:brushProperty name="width" value="0.025" units="cm"/>
      <inkml:brushProperty name="height" value="0.025" units="cm"/>
    </inkml:brush>
  </inkml:definitions>
  <inkml:trace contextRef="#ctx0" brushRef="#br0">1 23 9097,'0'0'12075,"63"0"-10666,-17 5-159,13-1-546,7-2-576,5-2-160,0 0-2370,-10-13-3427,-7-8-8425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6.469"/>
    </inkml:context>
    <inkml:brush xml:id="br0">
      <inkml:brushProperty name="width" value="0.025" units="cm"/>
      <inkml:brushProperty name="height" value="0.025" units="cm"/>
    </inkml:brush>
  </inkml:definitions>
  <inkml:trace contextRef="#ctx0" brushRef="#br0">360 9 8840,'-28'7'892,"1"2"-1,-1 0 0,1 2 0,1 1 0,0 1 0,1 1 0,-25 19 1,39-25-748,1 0 0,1 1 0,0 0 1,0 1-1,0 0 0,2 0 1,-1 1-1,1 0 0,1 0 0,0 0 1,0 1-1,1 0 0,1 1 1,0-1-1,0 0 0,1 1 0,1 0 1,-1 13-1,2-11-101,1-1 0,0 0 0,1 1 0,1-1 0,0 0 0,1 0-1,0 0 1,1 0 0,1-1 0,0 0 0,1 1 0,0-2 0,1 1 0,0-1 0,1 0 0,14 16 0,-11-17 62,0 0 1,1 0-1,0-2 1,1 1-1,0-2 1,0 0-1,1 0 1,0-1-1,0-1 1,1 0 0,0-1-1,0-1 1,0 0-1,0-1 1,16 1-1,-2-2 148,0 0-1,1-3 0,-1 0 1,0-2-1,0-1 0,0-1 0,-1-1 1,0-2-1,0-1 0,41-19 1,-53 20-30,1-1 0,-2 0 1,1-1-1,-1 0 1,-1-2-1,0 1 0,0-2 1,-1 0-1,-1 0 1,0-2-1,-1 1 0,-1-1 1,0-1-1,-1 0 1,-1 0-1,0-1 0,-1 0 1,4-18-1,-7 22-183,-1 0 0,-1 0-1,0-1 1,-1 0-1,0 1 1,-1-1 0,-1 1-1,0-1 1,-1 0-1,0 1 1,-1 0 0,-1 0-1,0 0 1,0 0-1,-7-12 1,5 15-63,0 0 1,0 1-1,-1 0 0,0 0 1,-1 1-1,0 0 0,0 0 1,-1 1-1,0 0 0,0 0 1,0 1-1,-1 0 0,0 1 1,0 0-1,-1 1 0,1 0 1,-1 0-1,-16-2 0,8 2-135,1 1 0,0 1 0,0 1 0,-1 0 0,1 1 0,-1 2-1,1-1 1,-29 8 0,34-5-507,1 0 0,0 0 0,0 1-1,0 1 1,0 0 0,1 0 0,0 1 0,-10 9-1,-9 11-5158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037"/>
    </inkml:context>
    <inkml:brush xml:id="br0">
      <inkml:brushProperty name="width" value="0.025" units="cm"/>
      <inkml:brushProperty name="height" value="0.025" units="cm"/>
    </inkml:brush>
  </inkml:definitions>
  <inkml:trace contextRef="#ctx0" brushRef="#br0">0 218 16848,'0'0'9219,"11"-4"-8327,5-2-783,0-1 1,-1-1-1,0 0 0,0-1 1,19-15-1,72-68-71,-48 41-81,-58 50 38,1 1 1,-1-1-1,0 0 1,1 1-1,-1-1 0,1 1 1,-1 0-1,0-1 0,1 1 1,-1-1-1,1 1 1,0 0-1,-1-1 0,1 1 1,-1 0-1,1-1 0,-1 1 1,1 0-1,0 0 0,-1 0 1,1-1-1,0 1 1,-1 0-1,1 0 0,-1 0 1,1 0-1,0 0 0,-1 0 1,1 0-1,0 1 1,-1-1-1,2 0 0,-5 23-205,-9 8 197,-31 53-1,32-64-17,0 0-1,1 0 1,1 0 0,0 2-1,2-1 1,1 1 0,-5 28 0,11-48-120,-1 0 0,1 1 0,0-1 0,0 0 0,0 1 0,0-1 0,1 0 0,-1 1 1,0-1-1,1 0 0,0 1 0,0-1 0,0 0 0,-1 0 0,2 0 0,0 3 1,0-4-182,-1 0 0,1 1 1,0-1-1,-1 0 0,1 0 1,0 0-1,-1-1 0,1 1 1,0 0-1,0-1 0,0 1 1,0-1-1,0 1 0,0-1 1,0 0-1,0 0 0,-1 0 1,1 0-1,4-1 0,30-4-6805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412"/>
    </inkml:context>
    <inkml:brush xml:id="br0">
      <inkml:brushProperty name="width" value="0.025" units="cm"/>
      <inkml:brushProperty name="height" value="0.025" units="cm"/>
    </inkml:brush>
  </inkml:definitions>
  <inkml:trace contextRef="#ctx0" brushRef="#br0">137 1 18514,'0'0'1718,"-11"7"226,1 0-1425,0-2-82,1 1 0,0 0 0,0 1 0,1-1-1,-1 2 1,2-1 0,-15 18 0,23-25-421,-1 1-1,1-1 1,-1 1-1,0-1 1,1 0 0,-1 1-1,1-1 1,-1 1-1,1-1 1,-1 0 0,1 1-1,0-1 1,-1 0-1,1 0 1,-1 1-1,1-1 1,0 0 0,-1 0-1,1 0 1,-1 0-1,1 0 1,0 0-1,-1 0 1,1 0 0,0 0-1,-1 0 1,1 0-1,0-1 1,29 2-13,-26-1 17,28-1-435,-14 0 1,0 0 1,1 1-1,35 6 0,-51-6 366,0 1-1,0-1 0,0 1 0,0 0 0,0 0 1,-1 0-1,1 1 0,0-1 0,0 0 0,-1 1 1,1 0-1,-1 0 0,1 0 0,-1 0 0,0 0 1,0 0-1,0 0 0,0 1 0,0-1 0,0 1 0,-1-1 1,1 1-1,-1 0 0,0 0 0,1 0 0,-1 0 1,-1-1-1,1 1 0,0 5 0,-1-4 62,-1-1 0,1 1 1,-1-1-1,0 0 0,0 0 0,-1 1 0,1-1 0,-1 0 0,1 0 0,-1 0 0,0 0 0,0-1 1,0 1-1,-1 0 0,1-1 0,-1 0 0,1 1 0,-1-1 0,0 0 0,0 0 0,0-1 1,-5 3-1,-10 6 623,-1 0 1,-25 8 0,42-18-569,-8 5 133,-1-2 1,1 1-1,-1-1 0,0-1 1,0 0-1,0 0 1,0-1-1,0 0 0,0-1 1,-12-1-1,21 0-300,1 0 0,-1 0-1,1 0 1,-1 0 0,1 0-1,-1 0 1,1 0 0,0 0 0,0-1-1,-1 1 1,1 0 0,0-1 0,0 1-1,0-1 1,0 1 0,1-1-1,-1 1 1,0-1 0,1 0 0,-1 1-1,1-1 1,-1 0 0,1 0 0,0 1-1,0-1 1,0 0 0,0-3-1,3-53-6766,-3 57 6679,8-40-7324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383"/>
    </inkml:context>
    <inkml:brush xml:id="br0">
      <inkml:brushProperty name="width" value="0.025" units="cm"/>
      <inkml:brushProperty name="height" value="0.025" units="cm"/>
    </inkml:brush>
  </inkml:definitions>
  <inkml:trace contextRef="#ctx0" brushRef="#br0">95 36 10474,'0'0'2915,"-10"10"-743,1-2-1660,1-2-40,0 1-1,1-1 1,0 1 0,0 0 0,1 1 0,0 0 0,0 0-1,1 0 1,0 1 0,-4 10 0,8-18-414,1 0 0,0 0 0,0 1 0,0-1 1,0 0-1,0 0 0,0 0 0,0 1 0,0-1 0,0 0 1,0 0-1,1 0 0,-1 1 0,0-1 0,1 0 0,-1 0 1,1 0-1,0 0 0,-1 0 0,1 0 0,0 0 0,-1 0 1,1 0-1,0 0 0,0 0 0,2 1 0,0 0 45,0-1-1,0 1 1,0-1 0,0 0-1,1 0 1,-1 0 0,0 0-1,1 0 1,5 0-1,1-1 64,0 0 0,0 0 0,0-1 0,0 0 0,0-1 0,13-3 0,-15 1-117,0 0 1,0-1-1,0 1 1,0-2-1,-1 1 1,0-1-1,0 0 1,7-9-1,-11 13 24,-1 0 0,1-1 1,-1 1-1,0-1 0,0 0 0,0 1 0,-1-1 0,1 0 0,-1 0 0,1 0 0,-1 0 0,0-1 0,0 1 0,-1 0 0,1 0 0,0-1 1,-1 1-1,0 0 0,0 0 0,0-1 0,0 1 0,-1 0 0,1-1 0,-1 1 0,0 0 0,-1-4 0,0 4-41,-1 0 0,0 0 0,0 0 0,0 1 0,0-1 0,-1 1 0,1 0 0,-1 0 0,1 0 0,-1 0-1,0 0 1,0 1 0,0 0 0,1 0 0,-1 0 0,0 0 0,-6 0 0,-71-4-463,74 9-2084,7-4 2277,0 0 0,0 1-1,0-1 1,0 0 0,0 1-1,0-1 1,1 0 0,-1 1-1,0-1 1,0 0 0,0 1-1,0-1 1,1 0 0,-1 1-1,0-1 1,0 0 0,1 1-1,-1-1 1,0 0 0,0 0-1,1 0 1,-1 1 0,0-1 0,1 0-1,-1 0 1,0 0 0,1 1-1,-1-1 1,0 0 0,1 0-1,-1 0 1,1 0 0,0 0-1,14 1-7309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19.725"/>
    </inkml:context>
    <inkml:brush xml:id="br0">
      <inkml:brushProperty name="width" value="0.025" units="cm"/>
      <inkml:brushProperty name="height" value="0.025" units="cm"/>
    </inkml:brush>
  </inkml:definitions>
  <inkml:trace contextRef="#ctx0" brushRef="#br0">246 1 15439,'-12'3'2573,"-6"1"-1896,-1 2 1,1 0 0,0 1-1,1 1 1,0 0-1,0 2 1,-21 14 0,32-20-581,1 1 1,-1-1-1,1 1 1,0 0 0,0 1-1,1-1 1,0 1 0,-1-1-1,2 1 1,-1 1 0,1-1-1,0 0 1,0 1 0,1 0-1,0-1 1,0 1-1,0 0 1,1 0 0,0 0-1,1 0 1,-1 0 0,1 1-1,1-1 1,-1 0 0,3 8-1,-2-11-83,0-1 0,0 1-1,0-1 1,1 0 0,0 0-1,-1 1 1,1-1 0,0 0-1,0-1 1,1 1 0,-1 0-1,1-1 1,-1 1 0,1-1 0,0 1-1,3 1 1,0 0 4,1-1 0,0 0 0,0 0 0,0 0 1,0 0-1,0-1 0,13 2 0,-11-3-3,0 0 1,0 0-1,0 0 0,0-1 1,0-1-1,0 0 0,0 0 1,0 0-1,0-1 0,-1-1 1,1 1-1,0-2 0,11-5 1,-18 9 19,0-1-1,-1-1 1,1 1 0,0 0-1,0 0 1,-1 0 0,1-1-1,0 1 1,-1-1 0,1 0 0,-1 1-1,0-1 1,0 0 0,0 0-1,0 0 1,0 0 0,0 0-1,0 0 1,0 0 0,-1 0 0,1 0-1,-1 0 1,0 0 0,1 0-1,-1 0 1,0 0 0,0-1-1,0 1 1,-1 0 0,1 0 0,0 0-1,-1 0 1,0 0 0,1 0-1,-1 0 1,0 0 0,0 0-1,0 0 1,0 0 0,0 0 0,-1 0-1,1 1 1,0-1 0,-1 1-1,1-1 1,-1 1 0,0-1-1,1 1 1,-1 0 0,0 0 0,0 0-1,0 0 1,0 0 0,0 0-1,0 1 1,0-1 0,-3 0-1,-10-3-160,0 0 0,-1 1-1,1 1 1,0 0 0,-29 1-1,43 1-3,1 0-1,-1 0 1,0 0-1,0 0 1,1 0-1,-1 0 1,0 1-1,1-1 1,-1 0 0,0 0-1,1 1 1,-1-1-1,0 0 1,1 1-1,-1-1 1,1 0-1,-1 1 1,1-1-1,-1 1 1,1-1-1,-1 1 1,1-1-1,-1 1 1,1 0-1,0-1 1,-1 1-1,1-1 1,0 1-1,-1 0 1,1-1-1,0 1 1,0 1-1,0-1-241,0-1 0,0 1 0,0-1 0,0 1-1,1 0 1,-1-1 0,0 1 0,0-1-1,1 1 1,-1-1 0,1 0 0,-1 1-1,0-1 1,1 1 0,-1-1 0,1 1-1,-1-1 1,1 0 0,-1 0 0,1 1-1,-1-1 1,1 0 0,-1 0 0,1 1-1,-1-1 1,1 0 0,0 0 0,19 3-12173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129"/>
    </inkml:context>
    <inkml:brush xml:id="br0">
      <inkml:brushProperty name="width" value="0.025" units="cm"/>
      <inkml:brushProperty name="height" value="0.025" units="cm"/>
    </inkml:brush>
  </inkml:definitions>
  <inkml:trace contextRef="#ctx0" brushRef="#br0">3 1 16367,'0'0'7175,"-2"49"-5765,2-30-257,0-1-641,0 1-384,0-1-64,0-2-864,4-5-1795,2-2-1152,2-8-3172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502"/>
    </inkml:context>
    <inkml:brush xml:id="br0">
      <inkml:brushProperty name="width" value="0.025" units="cm"/>
      <inkml:brushProperty name="height" value="0.025" units="cm"/>
    </inkml:brush>
  </inkml:definitions>
  <inkml:trace contextRef="#ctx0" brushRef="#br0">33 0 17200,'0'0'7399,"-20"67"-6182,13-36-704,4 0-353,1 0-128,2-3-64,0-6-1409,6-5-1506,7-8-1409,-1-7-3972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0.843"/>
    </inkml:context>
    <inkml:brush xml:id="br0">
      <inkml:brushProperty name="width" value="0.025" units="cm"/>
      <inkml:brushProperty name="height" value="0.025" units="cm"/>
    </inkml:brush>
  </inkml:definitions>
  <inkml:trace contextRef="#ctx0" brushRef="#br0">0 25 16560,'0'0'5418,"10"-5"-3507,-5 2-1620,1 0-1,0 0 1,0 1 0,1 0-1,-1 0 1,1 0-1,11-1 1,-15 3-237,0 0 1,0 1-1,0-1 0,0 0 1,0 1-1,-1 0 0,1 0 1,0 0-1,0 0 0,-1 0 1,1 0-1,0 1 1,-1-1-1,0 1 0,1 0 1,-1 0-1,0 0 0,0 0 1,0 0-1,0 0 0,0 0 1,0 1-1,-1-1 0,3 5 1,-1-2-49,0 1 1,-1 0-1,1 0 0,-1 1 1,0-1-1,-1 0 1,0 1-1,0-1 0,0 1 1,0-1-1,-1 1 1,-1-1-1,1 1 0,-1-1 1,0 1-1,0-1 1,-1 1-1,0-1 0,0 0 1,0 0-1,-5 8 1,-5 9 121,-2 0 0,-1-1 1,-33 38-1,24-30 216,24-30-335,-1 0 0,1 0-1,0 0 1,-1 1 0,1-1-1,0 0 1,-1 0 0,1 1 0,0-1-1,-1 0 1,1 1 0,0-1 0,0 0-1,-1 1 1,1-1 0,0 1 0,0-1-1,0 0 1,0 1 0,0-1 0,-1 0-1,1 1 1,0-1 0,0 1 0,0-1-1,0 1 1,0-1 0,0 0 0,0 1-1,0-1 1,1 1 0,-1-1 0,0 0-1,0 1 1,0-1 0,0 1 0,0-1-1,1 0 1,-1 1 0,0-1 0,0 0-1,1 1 1,-1-1 0,0 0 0,0 1-1,1-1 1,-1 0 0,0 0-1,1 1 1,29-1 69,44-17-1069,-69 15 741,87-19-2324,-30 11-3788,-34 5-1400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232"/>
    </inkml:context>
    <inkml:brush xml:id="br0">
      <inkml:brushProperty name="width" value="0.025" units="cm"/>
      <inkml:brushProperty name="height" value="0.025" units="cm"/>
    </inkml:brush>
  </inkml:definitions>
  <inkml:trace contextRef="#ctx0" brushRef="#br0">0 183 5605,'0'0'7068,"8"3"-5044,10 1-1053,0-1 0,0-1 0,0 0 0,0-1 0,28-2 0,104-17 1900,-116 13-2328,186-26 1164,402-51 416,5 43-3283,-466 40 94,146-3 824,-305 2 226,12 0-109,0-1 1,0-1 0,26-6 0,-44 5-5514,2 2 4368,-11-4-4789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564"/>
    </inkml:context>
    <inkml:brush xml:id="br0">
      <inkml:brushProperty name="width" value="0.025" units="cm"/>
      <inkml:brushProperty name="height" value="0.025" units="cm"/>
    </inkml:brush>
  </inkml:definitions>
  <inkml:trace contextRef="#ctx0" brushRef="#br0">1 216 14798,'11'0'2963,"24"-3"-840,0-2 1,-1-2-1,64-19 1,-54 10-1708,0-1 0,-1-2 1,-1-3-1,77-51 0,-90 48-637,-26 22-84,-7 8 50,-8 12 171,4-5 26,1 0 1,-1 0-1,2 1 0,0 0 0,0 0 0,2 1 0,-5 18 0,3 24-4822,7-50 1132,7-5-2396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1.934"/>
    </inkml:context>
    <inkml:brush xml:id="br0">
      <inkml:brushProperty name="width" value="0.025" units="cm"/>
      <inkml:brushProperty name="height" value="0.025" units="cm"/>
    </inkml:brush>
  </inkml:definitions>
  <inkml:trace contextRef="#ctx0" brushRef="#br0">176 1 11883,'0'0'5840,"-10"0"-5060,4 1-641,0 0 0,-1 0 1,1 1-1,0-1 0,0 1 1,0 1-1,0-1 0,1 1 1,-1 0-1,1 0 0,-1 1 1,1 0-1,0-1 0,0 2 0,1-1 1,-1 1-1,1-1 0,0 1 1,0 0-1,-4 8 0,1 0 218,0 1 0,0-1 0,1 1-1,1 1 1,0-1 0,1 1 0,1 0 0,0 0-1,1 0 1,0 0 0,2 30 0,0-43-336,0-1 1,0 0 0,0 0 0,1 0 0,-1 0-1,0 0 1,1 0 0,-1 0 0,0 0-1,1 0 1,-1 0 0,1 0 0,0 0 0,-1 0-1,1 0 1,0 0 0,-1 0 0,1 0 0,0-1-1,0 1 1,0 0 0,0-1 0,0 1-1,0 0 1,0-1 0,2 1 0,0 0 18,0 0 1,0-1 0,-1 0-1,1 0 1,0 0 0,0 0 0,0 0-1,0 0 1,0-1 0,4-1-1,2 0 24,0-1-1,-1 0 0,1-1 0,-1 0 1,1-1-1,7-5 0,-6 3 73,1-2 0,-1 1 0,-1-1-1,0-1 1,0 1 0,-1-2-1,0 1 1,0-1 0,-1 0-1,-1-1 1,0 1 0,-1-1 0,0-1-1,-1 1 1,0-1 0,-1 1-1,0-1 1,2-25 0,-6 37-146,1-1 1,0 0 0,-1 0-1,1 0 1,-1 0 0,0 1-1,1-1 1,-1 0 0,0 0-1,0 1 1,0-1 0,-1 1-1,1-1 1,0 1 0,0 0-1,-1-1 1,1 1 0,-1 0-1,1 0 1,-1 0 0,1 0-1,-1 0 1,0 0-1,0 0 1,1 1 0,-1-1-1,0 0 1,0 1 0,0 0-1,0-1 1,0 1 0,1 0-1,-1 0 1,0 0 0,0 0-1,0 1 1,0-1 0,0 0-1,-2 1 1,1-1-327,-1 1 1,1-1-1,-1 1 1,1 0-1,-1 0 0,1 0 1,-1 0-1,1 1 1,0-1-1,-1 1 1,1 0-1,0 0 0,0 0 1,1 0-1,-1 0 1,0 1-1,1-1 0,-1 1 1,1 0-1,0 0 1,-3 4-1,2 7-4159,3-3-2642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262"/>
    </inkml:context>
    <inkml:brush xml:id="br0">
      <inkml:brushProperty name="width" value="0.025" units="cm"/>
      <inkml:brushProperty name="height" value="0.025" units="cm"/>
    </inkml:brush>
  </inkml:definitions>
  <inkml:trace contextRef="#ctx0" brushRef="#br0">162 1 11851,'0'0'10090,"-11"2"-7859,0 2-1789,0 0 0,0 0 0,1 1 0,-1 0 0,1 0 0,0 2 0,-12 9 0,17-13-346,1 1 0,0-1 0,0 1 1,0 0-1,0 0 0,1 1 1,-1-1-1,1 1 0,0-1 0,1 1 1,-1 0-1,1 0 0,0 1 1,0-1-1,1 0 0,-1 1 0,1-1 1,0 0-1,1 1 0,-1 8 0,2-12-88,-1-1 0,1 0 0,0 0-1,0 0 1,-1 1 0,1-1 0,0 0-1,0 0 1,0 0 0,0-1 0,0 1-1,0 0 1,0 0 0,1-1 0,-1 1-1,0 0 1,0-1 0,1 1-1,-1-1 1,0 1 0,1-1 0,-1 0-1,0 0 1,1 0 0,-1 0 0,0 1-1,1-2 1,1 1 0,51 0-253,-40 0-380,27-6-4274,-16-6-3575,-13 4 1443</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9:45:22.605"/>
    </inkml:context>
    <inkml:brush xml:id="br0">
      <inkml:brushProperty name="width" value="0.025" units="cm"/>
      <inkml:brushProperty name="height" value="0.025" units="cm"/>
    </inkml:brush>
  </inkml:definitions>
  <inkml:trace contextRef="#ctx0" brushRef="#br0">35 1 14638,'0'0'9321,"-32"52"-7720,30-36-704,2 1-449,0 1-223,0-1-193,0-1 0,2-2-32,4-4-737,0-1-736,-3-6-1250,3-3-896,2 0-3460</inkml:trace>
  <inkml:trace contextRef="#ctx0" brushRef="#br0" timeOffset="1">129 131 13581,'0'0'6406,"-21"67"-4452,11-42-865,2 1-224,3-4-353,5-2-288,0-5-224,0-5-865,12-6-512,3-4-2338,0-2-6183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17.10.2024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17</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18</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7</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33</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34</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9</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47</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48</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51</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51</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52</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53</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54</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54</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17.10.2024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17.10.2024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3" Type="http://schemas.openxmlformats.org/officeDocument/2006/relationships/customXml" Target="../ink/ink570.xml"/><Relationship Id="rId18" Type="http://schemas.openxmlformats.org/officeDocument/2006/relationships/image" Target="../media/image1444.png"/><Relationship Id="rId26" Type="http://schemas.openxmlformats.org/officeDocument/2006/relationships/image" Target="../media/image1448.png"/><Relationship Id="rId39" Type="http://schemas.openxmlformats.org/officeDocument/2006/relationships/customXml" Target="../ink/ink583.xml"/><Relationship Id="rId21" Type="http://schemas.openxmlformats.org/officeDocument/2006/relationships/customXml" Target="../ink/ink574.xml"/><Relationship Id="rId34" Type="http://schemas.openxmlformats.org/officeDocument/2006/relationships/image" Target="../media/image1452.png"/><Relationship Id="rId7" Type="http://schemas.openxmlformats.org/officeDocument/2006/relationships/customXml" Target="../ink/ink567.xml"/><Relationship Id="rId12" Type="http://schemas.openxmlformats.org/officeDocument/2006/relationships/image" Target="../media/image1441.png"/><Relationship Id="rId17" Type="http://schemas.openxmlformats.org/officeDocument/2006/relationships/customXml" Target="../ink/ink572.xml"/><Relationship Id="rId25" Type="http://schemas.openxmlformats.org/officeDocument/2006/relationships/customXml" Target="../ink/ink576.xml"/><Relationship Id="rId33" Type="http://schemas.openxmlformats.org/officeDocument/2006/relationships/customXml" Target="../ink/ink580.xml"/><Relationship Id="rId38"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1443.png"/><Relationship Id="rId20" Type="http://schemas.openxmlformats.org/officeDocument/2006/relationships/image" Target="../media/image1445.png"/><Relationship Id="rId29" Type="http://schemas.openxmlformats.org/officeDocument/2006/relationships/customXml" Target="../ink/ink578.xml"/><Relationship Id="rId1" Type="http://schemas.openxmlformats.org/officeDocument/2006/relationships/slideLayout" Target="../slideLayouts/slideLayout7.xml"/><Relationship Id="rId6" Type="http://schemas.openxmlformats.org/officeDocument/2006/relationships/image" Target="../media/image1438.png"/><Relationship Id="rId11" Type="http://schemas.openxmlformats.org/officeDocument/2006/relationships/customXml" Target="../ink/ink569.xml"/><Relationship Id="rId24" Type="http://schemas.openxmlformats.org/officeDocument/2006/relationships/image" Target="../media/image1447.png"/><Relationship Id="rId32" Type="http://schemas.openxmlformats.org/officeDocument/2006/relationships/image" Target="../media/image1451.png"/><Relationship Id="rId37" Type="http://schemas.openxmlformats.org/officeDocument/2006/relationships/customXml" Target="../ink/ink582.xml"/><Relationship Id="rId40" Type="http://schemas.openxmlformats.org/officeDocument/2006/relationships/image" Target="../media/image34.png"/><Relationship Id="rId5" Type="http://schemas.openxmlformats.org/officeDocument/2006/relationships/customXml" Target="../ink/ink566.xml"/><Relationship Id="rId15" Type="http://schemas.openxmlformats.org/officeDocument/2006/relationships/customXml" Target="../ink/ink571.xml"/><Relationship Id="rId23" Type="http://schemas.openxmlformats.org/officeDocument/2006/relationships/customXml" Target="../ink/ink575.xml"/><Relationship Id="rId28" Type="http://schemas.openxmlformats.org/officeDocument/2006/relationships/image" Target="../media/image1449.png"/><Relationship Id="rId36" Type="http://schemas.openxmlformats.org/officeDocument/2006/relationships/image" Target="../media/image32.png"/><Relationship Id="rId10" Type="http://schemas.openxmlformats.org/officeDocument/2006/relationships/image" Target="../media/image1440.png"/><Relationship Id="rId19" Type="http://schemas.openxmlformats.org/officeDocument/2006/relationships/customXml" Target="../ink/ink573.xml"/><Relationship Id="rId31" Type="http://schemas.openxmlformats.org/officeDocument/2006/relationships/customXml" Target="../ink/ink579.xml"/><Relationship Id="rId4" Type="http://schemas.openxmlformats.org/officeDocument/2006/relationships/image" Target="../media/image1437.png"/><Relationship Id="rId9" Type="http://schemas.openxmlformats.org/officeDocument/2006/relationships/customXml" Target="../ink/ink568.xml"/><Relationship Id="rId14" Type="http://schemas.openxmlformats.org/officeDocument/2006/relationships/image" Target="../media/image1442.png"/><Relationship Id="rId22" Type="http://schemas.openxmlformats.org/officeDocument/2006/relationships/image" Target="../media/image1446.png"/><Relationship Id="rId27" Type="http://schemas.openxmlformats.org/officeDocument/2006/relationships/customXml" Target="../ink/ink577.xml"/><Relationship Id="rId30" Type="http://schemas.openxmlformats.org/officeDocument/2006/relationships/image" Target="../media/image1450.png"/><Relationship Id="rId35" Type="http://schemas.openxmlformats.org/officeDocument/2006/relationships/customXml" Target="../ink/ink581.xml"/><Relationship Id="rId8" Type="http://schemas.openxmlformats.org/officeDocument/2006/relationships/image" Target="../media/image1439.png"/><Relationship Id="rId3" Type="http://schemas.openxmlformats.org/officeDocument/2006/relationships/customXml" Target="../ink/ink565.xml"/></Relationships>
</file>

<file path=ppt/slides/_rels/slide11.xml.rels><?xml version="1.0" encoding="UTF-8" standalone="yes"?>
<Relationships xmlns="http://schemas.openxmlformats.org/package/2006/relationships"><Relationship Id="rId117" Type="http://schemas.openxmlformats.org/officeDocument/2006/relationships/customXml" Target="../ink/ink641.xml"/><Relationship Id="rId299" Type="http://schemas.openxmlformats.org/officeDocument/2006/relationships/image" Target="../media/image38.png"/><Relationship Id="rId21" Type="http://schemas.openxmlformats.org/officeDocument/2006/relationships/customXml" Target="../ink/ink593.xml"/><Relationship Id="rId63" Type="http://schemas.openxmlformats.org/officeDocument/2006/relationships/customXml" Target="../ink/ink614.xml"/><Relationship Id="rId159" Type="http://schemas.openxmlformats.org/officeDocument/2006/relationships/customXml" Target="../ink/ink662.xml"/><Relationship Id="rId170" Type="http://schemas.openxmlformats.org/officeDocument/2006/relationships/image" Target="../media/image920.png"/><Relationship Id="rId226" Type="http://schemas.openxmlformats.org/officeDocument/2006/relationships/image" Target="../media/image1563.png"/><Relationship Id="rId268" Type="http://schemas.openxmlformats.org/officeDocument/2006/relationships/customXml" Target="../ink/ink717.xml"/><Relationship Id="rId32" Type="http://schemas.openxmlformats.org/officeDocument/2006/relationships/image" Target="../media/image1467.png"/><Relationship Id="rId74" Type="http://schemas.openxmlformats.org/officeDocument/2006/relationships/image" Target="../media/image1488.png"/><Relationship Id="rId128" Type="http://schemas.openxmlformats.org/officeDocument/2006/relationships/image" Target="../media/image1515.png"/><Relationship Id="rId5" Type="http://schemas.openxmlformats.org/officeDocument/2006/relationships/customXml" Target="../ink/ink585.xml"/><Relationship Id="rId181" Type="http://schemas.openxmlformats.org/officeDocument/2006/relationships/customXml" Target="../ink/ink673.xml"/><Relationship Id="rId237" Type="http://schemas.openxmlformats.org/officeDocument/2006/relationships/customXml" Target="../ink/ink701.xml"/><Relationship Id="rId279" Type="http://schemas.openxmlformats.org/officeDocument/2006/relationships/image" Target="../media/image1589.png"/><Relationship Id="rId43" Type="http://schemas.openxmlformats.org/officeDocument/2006/relationships/customXml" Target="../ink/ink604.xml"/><Relationship Id="rId139" Type="http://schemas.openxmlformats.org/officeDocument/2006/relationships/customXml" Target="../ink/ink652.xml"/><Relationship Id="rId290" Type="http://schemas.openxmlformats.org/officeDocument/2006/relationships/customXml" Target="../ink/ink728.xml"/><Relationship Id="rId304" Type="http://schemas.openxmlformats.org/officeDocument/2006/relationships/customXml" Target="../ink/ink735.xml"/><Relationship Id="rId85" Type="http://schemas.openxmlformats.org/officeDocument/2006/relationships/customXml" Target="../ink/ink625.xml"/><Relationship Id="rId150" Type="http://schemas.openxmlformats.org/officeDocument/2006/relationships/image" Target="../media/image1526.png"/><Relationship Id="rId192" Type="http://schemas.openxmlformats.org/officeDocument/2006/relationships/image" Target="../media/image1546.png"/><Relationship Id="rId206" Type="http://schemas.openxmlformats.org/officeDocument/2006/relationships/image" Target="../media/image1553.png"/><Relationship Id="rId248" Type="http://schemas.openxmlformats.org/officeDocument/2006/relationships/image" Target="../media/image1574.png"/><Relationship Id="rId12" Type="http://schemas.openxmlformats.org/officeDocument/2006/relationships/image" Target="../media/image1457.png"/><Relationship Id="rId108" Type="http://schemas.openxmlformats.org/officeDocument/2006/relationships/image" Target="../media/image1505.png"/><Relationship Id="rId54" Type="http://schemas.openxmlformats.org/officeDocument/2006/relationships/image" Target="../media/image1478.png"/><Relationship Id="rId96" Type="http://schemas.openxmlformats.org/officeDocument/2006/relationships/image" Target="../media/image1499.png"/><Relationship Id="rId161" Type="http://schemas.openxmlformats.org/officeDocument/2006/relationships/customXml" Target="../ink/ink663.xml"/><Relationship Id="rId217" Type="http://schemas.openxmlformats.org/officeDocument/2006/relationships/customXml" Target="../ink/ink691.xml"/><Relationship Id="rId259" Type="http://schemas.openxmlformats.org/officeDocument/2006/relationships/image" Target="../media/image1579.png"/><Relationship Id="rId23" Type="http://schemas.openxmlformats.org/officeDocument/2006/relationships/customXml" Target="../ink/ink594.xml"/><Relationship Id="rId119" Type="http://schemas.openxmlformats.org/officeDocument/2006/relationships/customXml" Target="../ink/ink642.xml"/><Relationship Id="rId270" Type="http://schemas.openxmlformats.org/officeDocument/2006/relationships/customXml" Target="../ink/ink718.xml"/><Relationship Id="rId291" Type="http://schemas.openxmlformats.org/officeDocument/2006/relationships/image" Target="../media/image1595.png"/><Relationship Id="rId305" Type="http://schemas.openxmlformats.org/officeDocument/2006/relationships/image" Target="../media/image41.png"/><Relationship Id="rId44" Type="http://schemas.openxmlformats.org/officeDocument/2006/relationships/image" Target="../media/image1473.png"/><Relationship Id="rId65" Type="http://schemas.openxmlformats.org/officeDocument/2006/relationships/customXml" Target="../ink/ink615.xml"/><Relationship Id="rId86" Type="http://schemas.openxmlformats.org/officeDocument/2006/relationships/image" Target="../media/image1494.png"/><Relationship Id="rId130" Type="http://schemas.openxmlformats.org/officeDocument/2006/relationships/image" Target="../media/image1516.png"/><Relationship Id="rId151" Type="http://schemas.openxmlformats.org/officeDocument/2006/relationships/customXml" Target="../ink/ink658.xml"/><Relationship Id="rId172" Type="http://schemas.openxmlformats.org/officeDocument/2006/relationships/image" Target="../media/image1536.png"/><Relationship Id="rId193" Type="http://schemas.openxmlformats.org/officeDocument/2006/relationships/customXml" Target="../ink/ink679.xml"/><Relationship Id="rId207" Type="http://schemas.openxmlformats.org/officeDocument/2006/relationships/customXml" Target="../ink/ink686.xml"/><Relationship Id="rId228" Type="http://schemas.openxmlformats.org/officeDocument/2006/relationships/image" Target="../media/image1564.png"/><Relationship Id="rId249" Type="http://schemas.openxmlformats.org/officeDocument/2006/relationships/customXml" Target="../ink/ink707.xml"/><Relationship Id="rId13" Type="http://schemas.openxmlformats.org/officeDocument/2006/relationships/customXml" Target="../ink/ink589.xml"/><Relationship Id="rId109" Type="http://schemas.openxmlformats.org/officeDocument/2006/relationships/customXml" Target="../ink/ink637.xml"/><Relationship Id="rId260" Type="http://schemas.openxmlformats.org/officeDocument/2006/relationships/customXml" Target="../ink/ink713.xml"/><Relationship Id="rId281" Type="http://schemas.openxmlformats.org/officeDocument/2006/relationships/image" Target="../media/image1590.png"/><Relationship Id="rId34" Type="http://schemas.openxmlformats.org/officeDocument/2006/relationships/image" Target="../media/image1468.png"/><Relationship Id="rId55" Type="http://schemas.openxmlformats.org/officeDocument/2006/relationships/customXml" Target="../ink/ink610.xml"/><Relationship Id="rId76" Type="http://schemas.openxmlformats.org/officeDocument/2006/relationships/image" Target="../media/image1489.png"/><Relationship Id="rId97" Type="http://schemas.openxmlformats.org/officeDocument/2006/relationships/customXml" Target="../ink/ink631.xml"/><Relationship Id="rId120" Type="http://schemas.openxmlformats.org/officeDocument/2006/relationships/image" Target="../media/image1511.png"/><Relationship Id="rId141" Type="http://schemas.openxmlformats.org/officeDocument/2006/relationships/customXml" Target="../ink/ink653.xml"/><Relationship Id="rId7" Type="http://schemas.openxmlformats.org/officeDocument/2006/relationships/customXml" Target="../ink/ink586.xml"/><Relationship Id="rId162" Type="http://schemas.openxmlformats.org/officeDocument/2006/relationships/image" Target="../media/image1532.png"/><Relationship Id="rId183" Type="http://schemas.openxmlformats.org/officeDocument/2006/relationships/customXml" Target="../ink/ink674.xml"/><Relationship Id="rId218" Type="http://schemas.openxmlformats.org/officeDocument/2006/relationships/image" Target="../media/image1559.png"/><Relationship Id="rId239" Type="http://schemas.openxmlformats.org/officeDocument/2006/relationships/customXml" Target="../ink/ink702.xml"/><Relationship Id="rId250" Type="http://schemas.openxmlformats.org/officeDocument/2006/relationships/image" Target="../media/image1575.png"/><Relationship Id="rId271" Type="http://schemas.openxmlformats.org/officeDocument/2006/relationships/image" Target="../media/image1585.png"/><Relationship Id="rId292" Type="http://schemas.openxmlformats.org/officeDocument/2006/relationships/customXml" Target="../ink/ink729.xml"/><Relationship Id="rId24" Type="http://schemas.openxmlformats.org/officeDocument/2006/relationships/image" Target="../media/image1463.png"/><Relationship Id="rId45" Type="http://schemas.openxmlformats.org/officeDocument/2006/relationships/customXml" Target="../ink/ink605.xml"/><Relationship Id="rId66" Type="http://schemas.openxmlformats.org/officeDocument/2006/relationships/image" Target="../media/image1484.png"/><Relationship Id="rId87" Type="http://schemas.openxmlformats.org/officeDocument/2006/relationships/customXml" Target="../ink/ink626.xml"/><Relationship Id="rId110" Type="http://schemas.openxmlformats.org/officeDocument/2006/relationships/image" Target="../media/image1506.png"/><Relationship Id="rId131" Type="http://schemas.openxmlformats.org/officeDocument/2006/relationships/customXml" Target="../ink/ink648.xml"/><Relationship Id="rId152" Type="http://schemas.openxmlformats.org/officeDocument/2006/relationships/image" Target="../media/image1527.png"/><Relationship Id="rId173" Type="http://schemas.openxmlformats.org/officeDocument/2006/relationships/customXml" Target="../ink/ink669.xml"/><Relationship Id="rId194" Type="http://schemas.openxmlformats.org/officeDocument/2006/relationships/image" Target="../media/image1547.png"/><Relationship Id="rId208" Type="http://schemas.openxmlformats.org/officeDocument/2006/relationships/image" Target="../media/image1554.png"/><Relationship Id="rId229" Type="http://schemas.openxmlformats.org/officeDocument/2006/relationships/customXml" Target="../ink/ink697.xml"/><Relationship Id="rId240" Type="http://schemas.openxmlformats.org/officeDocument/2006/relationships/image" Target="../media/image1570.png"/><Relationship Id="rId261" Type="http://schemas.openxmlformats.org/officeDocument/2006/relationships/image" Target="../media/image1580.png"/><Relationship Id="rId14" Type="http://schemas.openxmlformats.org/officeDocument/2006/relationships/image" Target="../media/image1458.png"/><Relationship Id="rId35" Type="http://schemas.openxmlformats.org/officeDocument/2006/relationships/customXml" Target="../ink/ink600.xml"/><Relationship Id="rId56" Type="http://schemas.openxmlformats.org/officeDocument/2006/relationships/image" Target="../media/image1479.png"/><Relationship Id="rId77" Type="http://schemas.openxmlformats.org/officeDocument/2006/relationships/customXml" Target="../ink/ink621.xml"/><Relationship Id="rId100" Type="http://schemas.openxmlformats.org/officeDocument/2006/relationships/image" Target="../media/image1501.png"/><Relationship Id="rId282" Type="http://schemas.openxmlformats.org/officeDocument/2006/relationships/customXml" Target="../ink/ink724.xml"/><Relationship Id="rId8" Type="http://schemas.openxmlformats.org/officeDocument/2006/relationships/image" Target="../media/image1455.png"/><Relationship Id="rId98" Type="http://schemas.openxmlformats.org/officeDocument/2006/relationships/image" Target="../media/image1500.png"/><Relationship Id="rId121" Type="http://schemas.openxmlformats.org/officeDocument/2006/relationships/customXml" Target="../ink/ink643.xml"/><Relationship Id="rId142" Type="http://schemas.openxmlformats.org/officeDocument/2006/relationships/image" Target="../media/image1522.png"/><Relationship Id="rId163" Type="http://schemas.openxmlformats.org/officeDocument/2006/relationships/customXml" Target="../ink/ink664.xml"/><Relationship Id="rId184" Type="http://schemas.openxmlformats.org/officeDocument/2006/relationships/image" Target="../media/image1542.png"/><Relationship Id="rId219" Type="http://schemas.openxmlformats.org/officeDocument/2006/relationships/customXml" Target="../ink/ink692.xml"/><Relationship Id="rId230" Type="http://schemas.openxmlformats.org/officeDocument/2006/relationships/image" Target="../media/image1565.png"/><Relationship Id="rId251" Type="http://schemas.openxmlformats.org/officeDocument/2006/relationships/customXml" Target="../ink/ink708.xml"/><Relationship Id="rId25" Type="http://schemas.openxmlformats.org/officeDocument/2006/relationships/customXml" Target="../ink/ink595.xml"/><Relationship Id="rId46" Type="http://schemas.openxmlformats.org/officeDocument/2006/relationships/image" Target="../media/image1474.png"/><Relationship Id="rId67" Type="http://schemas.openxmlformats.org/officeDocument/2006/relationships/customXml" Target="../ink/ink616.xml"/><Relationship Id="rId272" Type="http://schemas.openxmlformats.org/officeDocument/2006/relationships/customXml" Target="../ink/ink719.xml"/><Relationship Id="rId293" Type="http://schemas.openxmlformats.org/officeDocument/2006/relationships/image" Target="../media/image35.png"/><Relationship Id="rId88" Type="http://schemas.openxmlformats.org/officeDocument/2006/relationships/image" Target="../media/image1495.png"/><Relationship Id="rId111" Type="http://schemas.openxmlformats.org/officeDocument/2006/relationships/customXml" Target="../ink/ink638.xml"/><Relationship Id="rId132" Type="http://schemas.openxmlformats.org/officeDocument/2006/relationships/image" Target="../media/image1517.png"/><Relationship Id="rId153" Type="http://schemas.openxmlformats.org/officeDocument/2006/relationships/customXml" Target="../ink/ink659.xml"/><Relationship Id="rId174" Type="http://schemas.openxmlformats.org/officeDocument/2006/relationships/image" Target="../media/image1537.png"/><Relationship Id="rId195" Type="http://schemas.openxmlformats.org/officeDocument/2006/relationships/customXml" Target="../ink/ink680.xml"/><Relationship Id="rId209" Type="http://schemas.openxmlformats.org/officeDocument/2006/relationships/customXml" Target="../ink/ink687.xml"/><Relationship Id="rId220" Type="http://schemas.openxmlformats.org/officeDocument/2006/relationships/image" Target="../media/image1560.png"/><Relationship Id="rId241" Type="http://schemas.openxmlformats.org/officeDocument/2006/relationships/customXml" Target="../ink/ink703.xml"/><Relationship Id="rId15" Type="http://schemas.openxmlformats.org/officeDocument/2006/relationships/customXml" Target="../ink/ink590.xml"/><Relationship Id="rId36" Type="http://schemas.openxmlformats.org/officeDocument/2006/relationships/image" Target="../media/image1469.png"/><Relationship Id="rId57" Type="http://schemas.openxmlformats.org/officeDocument/2006/relationships/customXml" Target="../ink/ink611.xml"/><Relationship Id="rId262" Type="http://schemas.openxmlformats.org/officeDocument/2006/relationships/customXml" Target="../ink/ink714.xml"/><Relationship Id="rId283" Type="http://schemas.openxmlformats.org/officeDocument/2006/relationships/image" Target="../media/image1591.png"/><Relationship Id="rId78" Type="http://schemas.openxmlformats.org/officeDocument/2006/relationships/image" Target="../media/image1490.png"/><Relationship Id="rId99" Type="http://schemas.openxmlformats.org/officeDocument/2006/relationships/customXml" Target="../ink/ink632.xml"/><Relationship Id="rId101" Type="http://schemas.openxmlformats.org/officeDocument/2006/relationships/customXml" Target="../ink/ink633.xml"/><Relationship Id="rId122" Type="http://schemas.openxmlformats.org/officeDocument/2006/relationships/image" Target="../media/image1512.png"/><Relationship Id="rId143" Type="http://schemas.openxmlformats.org/officeDocument/2006/relationships/customXml" Target="../ink/ink654.xml"/><Relationship Id="rId164" Type="http://schemas.openxmlformats.org/officeDocument/2006/relationships/image" Target="../media/image1533.png"/><Relationship Id="rId185" Type="http://schemas.openxmlformats.org/officeDocument/2006/relationships/customXml" Target="../ink/ink675.xml"/><Relationship Id="rId9" Type="http://schemas.openxmlformats.org/officeDocument/2006/relationships/customXml" Target="../ink/ink587.xml"/><Relationship Id="rId210" Type="http://schemas.openxmlformats.org/officeDocument/2006/relationships/image" Target="../media/image1555.png"/><Relationship Id="rId26" Type="http://schemas.openxmlformats.org/officeDocument/2006/relationships/image" Target="../media/image1464.png"/><Relationship Id="rId231" Type="http://schemas.openxmlformats.org/officeDocument/2006/relationships/customXml" Target="../ink/ink698.xml"/><Relationship Id="rId252" Type="http://schemas.openxmlformats.org/officeDocument/2006/relationships/image" Target="../media/image1576.png"/><Relationship Id="rId273" Type="http://schemas.openxmlformats.org/officeDocument/2006/relationships/image" Target="../media/image1586.png"/><Relationship Id="rId294" Type="http://schemas.openxmlformats.org/officeDocument/2006/relationships/customXml" Target="../ink/ink730.xml"/><Relationship Id="rId47" Type="http://schemas.openxmlformats.org/officeDocument/2006/relationships/customXml" Target="../ink/ink606.xml"/><Relationship Id="rId68" Type="http://schemas.openxmlformats.org/officeDocument/2006/relationships/image" Target="../media/image1485.png"/><Relationship Id="rId89" Type="http://schemas.openxmlformats.org/officeDocument/2006/relationships/customXml" Target="../ink/ink627.xml"/><Relationship Id="rId112" Type="http://schemas.openxmlformats.org/officeDocument/2006/relationships/image" Target="../media/image1507.png"/><Relationship Id="rId133" Type="http://schemas.openxmlformats.org/officeDocument/2006/relationships/customXml" Target="../ink/ink649.xml"/><Relationship Id="rId154" Type="http://schemas.openxmlformats.org/officeDocument/2006/relationships/image" Target="../media/image1528.png"/><Relationship Id="rId175" Type="http://schemas.openxmlformats.org/officeDocument/2006/relationships/customXml" Target="../ink/ink670.xml"/><Relationship Id="rId196" Type="http://schemas.openxmlformats.org/officeDocument/2006/relationships/image" Target="../media/image1548.png"/><Relationship Id="rId200" Type="http://schemas.openxmlformats.org/officeDocument/2006/relationships/image" Target="../media/image1550.png"/><Relationship Id="rId16" Type="http://schemas.openxmlformats.org/officeDocument/2006/relationships/image" Target="../media/image1459.png"/><Relationship Id="rId221" Type="http://schemas.openxmlformats.org/officeDocument/2006/relationships/customXml" Target="../ink/ink693.xml"/><Relationship Id="rId242" Type="http://schemas.openxmlformats.org/officeDocument/2006/relationships/image" Target="../media/image1571.png"/><Relationship Id="rId263" Type="http://schemas.openxmlformats.org/officeDocument/2006/relationships/image" Target="../media/image1581.png"/><Relationship Id="rId284" Type="http://schemas.openxmlformats.org/officeDocument/2006/relationships/customXml" Target="../ink/ink725.xml"/><Relationship Id="rId37" Type="http://schemas.openxmlformats.org/officeDocument/2006/relationships/customXml" Target="../ink/ink601.xml"/><Relationship Id="rId58" Type="http://schemas.openxmlformats.org/officeDocument/2006/relationships/image" Target="../media/image1480.png"/><Relationship Id="rId79" Type="http://schemas.openxmlformats.org/officeDocument/2006/relationships/customXml" Target="../ink/ink622.xml"/><Relationship Id="rId102" Type="http://schemas.openxmlformats.org/officeDocument/2006/relationships/image" Target="../media/image1502.png"/><Relationship Id="rId123" Type="http://schemas.openxmlformats.org/officeDocument/2006/relationships/customXml" Target="../ink/ink644.xml"/><Relationship Id="rId144" Type="http://schemas.openxmlformats.org/officeDocument/2006/relationships/image" Target="../media/image1523.png"/><Relationship Id="rId90" Type="http://schemas.openxmlformats.org/officeDocument/2006/relationships/image" Target="../media/image1496.png"/><Relationship Id="rId165" Type="http://schemas.openxmlformats.org/officeDocument/2006/relationships/customXml" Target="../ink/ink665.xml"/><Relationship Id="rId186" Type="http://schemas.openxmlformats.org/officeDocument/2006/relationships/image" Target="../media/image1543.png"/><Relationship Id="rId211" Type="http://schemas.openxmlformats.org/officeDocument/2006/relationships/customXml" Target="../ink/ink688.xml"/><Relationship Id="rId232" Type="http://schemas.openxmlformats.org/officeDocument/2006/relationships/image" Target="../media/image1566.png"/><Relationship Id="rId253" Type="http://schemas.openxmlformats.org/officeDocument/2006/relationships/customXml" Target="../ink/ink709.xml"/><Relationship Id="rId274" Type="http://schemas.openxmlformats.org/officeDocument/2006/relationships/customXml" Target="../ink/ink720.xml"/><Relationship Id="rId295" Type="http://schemas.openxmlformats.org/officeDocument/2006/relationships/image" Target="../media/image36.png"/><Relationship Id="rId27" Type="http://schemas.openxmlformats.org/officeDocument/2006/relationships/customXml" Target="../ink/ink596.xml"/><Relationship Id="rId48" Type="http://schemas.openxmlformats.org/officeDocument/2006/relationships/image" Target="../media/image1475.png"/><Relationship Id="rId69" Type="http://schemas.openxmlformats.org/officeDocument/2006/relationships/customXml" Target="../ink/ink617.xml"/><Relationship Id="rId113" Type="http://schemas.openxmlformats.org/officeDocument/2006/relationships/customXml" Target="../ink/ink639.xml"/><Relationship Id="rId134" Type="http://schemas.openxmlformats.org/officeDocument/2006/relationships/image" Target="../media/image1518.png"/><Relationship Id="rId80" Type="http://schemas.openxmlformats.org/officeDocument/2006/relationships/image" Target="../media/image1491.png"/><Relationship Id="rId155" Type="http://schemas.openxmlformats.org/officeDocument/2006/relationships/customXml" Target="../ink/ink660.xml"/><Relationship Id="rId176" Type="http://schemas.openxmlformats.org/officeDocument/2006/relationships/image" Target="../media/image1538.png"/><Relationship Id="rId197" Type="http://schemas.openxmlformats.org/officeDocument/2006/relationships/customXml" Target="../ink/ink681.xml"/><Relationship Id="rId201" Type="http://schemas.openxmlformats.org/officeDocument/2006/relationships/customXml" Target="../ink/ink683.xml"/><Relationship Id="rId222" Type="http://schemas.openxmlformats.org/officeDocument/2006/relationships/image" Target="../media/image1561.png"/><Relationship Id="rId243" Type="http://schemas.openxmlformats.org/officeDocument/2006/relationships/customXml" Target="../ink/ink704.xml"/><Relationship Id="rId264" Type="http://schemas.openxmlformats.org/officeDocument/2006/relationships/customXml" Target="../ink/ink715.xml"/><Relationship Id="rId285" Type="http://schemas.openxmlformats.org/officeDocument/2006/relationships/image" Target="../media/image1592.png"/><Relationship Id="rId17" Type="http://schemas.openxmlformats.org/officeDocument/2006/relationships/customXml" Target="../ink/ink591.xml"/><Relationship Id="rId38" Type="http://schemas.openxmlformats.org/officeDocument/2006/relationships/image" Target="../media/image1470.png"/><Relationship Id="rId59" Type="http://schemas.openxmlformats.org/officeDocument/2006/relationships/customXml" Target="../ink/ink612.xml"/><Relationship Id="rId103" Type="http://schemas.openxmlformats.org/officeDocument/2006/relationships/customXml" Target="../ink/ink634.xml"/><Relationship Id="rId124" Type="http://schemas.openxmlformats.org/officeDocument/2006/relationships/image" Target="../media/image1513.png"/><Relationship Id="rId70" Type="http://schemas.openxmlformats.org/officeDocument/2006/relationships/image" Target="../media/image1486.png"/><Relationship Id="rId91" Type="http://schemas.openxmlformats.org/officeDocument/2006/relationships/customXml" Target="../ink/ink628.xml"/><Relationship Id="rId145" Type="http://schemas.openxmlformats.org/officeDocument/2006/relationships/customXml" Target="../ink/ink655.xml"/><Relationship Id="rId166" Type="http://schemas.openxmlformats.org/officeDocument/2006/relationships/image" Target="../media/image1534.png"/><Relationship Id="rId187" Type="http://schemas.openxmlformats.org/officeDocument/2006/relationships/customXml" Target="../ink/ink676.xml"/><Relationship Id="rId1" Type="http://schemas.openxmlformats.org/officeDocument/2006/relationships/slideLayout" Target="../slideLayouts/slideLayout7.xml"/><Relationship Id="rId212" Type="http://schemas.openxmlformats.org/officeDocument/2006/relationships/image" Target="../media/image1556.png"/><Relationship Id="rId233" Type="http://schemas.openxmlformats.org/officeDocument/2006/relationships/customXml" Target="../ink/ink699.xml"/><Relationship Id="rId254" Type="http://schemas.openxmlformats.org/officeDocument/2006/relationships/image" Target="../media/image1577.png"/><Relationship Id="rId28" Type="http://schemas.openxmlformats.org/officeDocument/2006/relationships/image" Target="../media/image1465.png"/><Relationship Id="rId49" Type="http://schemas.openxmlformats.org/officeDocument/2006/relationships/customXml" Target="../ink/ink607.xml"/><Relationship Id="rId114" Type="http://schemas.openxmlformats.org/officeDocument/2006/relationships/image" Target="../media/image1508.png"/><Relationship Id="rId275" Type="http://schemas.openxmlformats.org/officeDocument/2006/relationships/image" Target="../media/image1587.png"/><Relationship Id="rId296" Type="http://schemas.openxmlformats.org/officeDocument/2006/relationships/customXml" Target="../ink/ink731.xml"/><Relationship Id="rId300" Type="http://schemas.openxmlformats.org/officeDocument/2006/relationships/customXml" Target="../ink/ink733.xml"/><Relationship Id="rId60" Type="http://schemas.openxmlformats.org/officeDocument/2006/relationships/image" Target="../media/image1481.png"/><Relationship Id="rId81" Type="http://schemas.openxmlformats.org/officeDocument/2006/relationships/customXml" Target="../ink/ink623.xml"/><Relationship Id="rId135" Type="http://schemas.openxmlformats.org/officeDocument/2006/relationships/customXml" Target="../ink/ink650.xml"/><Relationship Id="rId156" Type="http://schemas.openxmlformats.org/officeDocument/2006/relationships/image" Target="../media/image1529.png"/><Relationship Id="rId177" Type="http://schemas.openxmlformats.org/officeDocument/2006/relationships/customXml" Target="../ink/ink671.xml"/><Relationship Id="rId198" Type="http://schemas.openxmlformats.org/officeDocument/2006/relationships/image" Target="../media/image1549.png"/><Relationship Id="rId202" Type="http://schemas.openxmlformats.org/officeDocument/2006/relationships/image" Target="../media/image1551.png"/><Relationship Id="rId223" Type="http://schemas.openxmlformats.org/officeDocument/2006/relationships/customXml" Target="../ink/ink694.xml"/><Relationship Id="rId244" Type="http://schemas.openxmlformats.org/officeDocument/2006/relationships/image" Target="../media/image1572.png"/><Relationship Id="rId18" Type="http://schemas.openxmlformats.org/officeDocument/2006/relationships/image" Target="../media/image1460.png"/><Relationship Id="rId39" Type="http://schemas.openxmlformats.org/officeDocument/2006/relationships/customXml" Target="../ink/ink602.xml"/><Relationship Id="rId265" Type="http://schemas.openxmlformats.org/officeDocument/2006/relationships/image" Target="../media/image1582.png"/><Relationship Id="rId286" Type="http://schemas.openxmlformats.org/officeDocument/2006/relationships/customXml" Target="../ink/ink726.xml"/><Relationship Id="rId50" Type="http://schemas.openxmlformats.org/officeDocument/2006/relationships/image" Target="../media/image1476.png"/><Relationship Id="rId104" Type="http://schemas.openxmlformats.org/officeDocument/2006/relationships/image" Target="../media/image1503.png"/><Relationship Id="rId125" Type="http://schemas.openxmlformats.org/officeDocument/2006/relationships/customXml" Target="../ink/ink645.xml"/><Relationship Id="rId146" Type="http://schemas.openxmlformats.org/officeDocument/2006/relationships/image" Target="../media/image1524.png"/><Relationship Id="rId167" Type="http://schemas.openxmlformats.org/officeDocument/2006/relationships/customXml" Target="../ink/ink666.xml"/><Relationship Id="rId188" Type="http://schemas.openxmlformats.org/officeDocument/2006/relationships/image" Target="../media/image1544.png"/><Relationship Id="rId71" Type="http://schemas.openxmlformats.org/officeDocument/2006/relationships/customXml" Target="../ink/ink618.xml"/><Relationship Id="rId92" Type="http://schemas.openxmlformats.org/officeDocument/2006/relationships/image" Target="../media/image1497.png"/><Relationship Id="rId213" Type="http://schemas.openxmlformats.org/officeDocument/2006/relationships/customXml" Target="../ink/ink689.xml"/><Relationship Id="rId234" Type="http://schemas.openxmlformats.org/officeDocument/2006/relationships/image" Target="../media/image1567.png"/><Relationship Id="rId2" Type="http://schemas.openxmlformats.org/officeDocument/2006/relationships/notesSlide" Target="../notesSlides/notesSlide6.xml"/><Relationship Id="rId29" Type="http://schemas.openxmlformats.org/officeDocument/2006/relationships/customXml" Target="../ink/ink597.xml"/><Relationship Id="rId255" Type="http://schemas.openxmlformats.org/officeDocument/2006/relationships/customXml" Target="../ink/ink710.xml"/><Relationship Id="rId276" Type="http://schemas.openxmlformats.org/officeDocument/2006/relationships/customXml" Target="../ink/ink721.xml"/><Relationship Id="rId297" Type="http://schemas.openxmlformats.org/officeDocument/2006/relationships/image" Target="../media/image37.png"/><Relationship Id="rId40" Type="http://schemas.openxmlformats.org/officeDocument/2006/relationships/image" Target="../media/image1471.png"/><Relationship Id="rId115" Type="http://schemas.openxmlformats.org/officeDocument/2006/relationships/customXml" Target="../ink/ink640.xml"/><Relationship Id="rId136" Type="http://schemas.openxmlformats.org/officeDocument/2006/relationships/image" Target="../media/image1519.png"/><Relationship Id="rId157" Type="http://schemas.openxmlformats.org/officeDocument/2006/relationships/customXml" Target="../ink/ink661.xml"/><Relationship Id="rId178" Type="http://schemas.openxmlformats.org/officeDocument/2006/relationships/image" Target="../media/image1539.png"/><Relationship Id="rId301" Type="http://schemas.openxmlformats.org/officeDocument/2006/relationships/image" Target="../media/image39.png"/><Relationship Id="rId61" Type="http://schemas.openxmlformats.org/officeDocument/2006/relationships/customXml" Target="../ink/ink613.xml"/><Relationship Id="rId82" Type="http://schemas.openxmlformats.org/officeDocument/2006/relationships/image" Target="../media/image1492.png"/><Relationship Id="rId199" Type="http://schemas.openxmlformats.org/officeDocument/2006/relationships/customXml" Target="../ink/ink682.xml"/><Relationship Id="rId203" Type="http://schemas.openxmlformats.org/officeDocument/2006/relationships/customXml" Target="../ink/ink684.xml"/><Relationship Id="rId19" Type="http://schemas.openxmlformats.org/officeDocument/2006/relationships/customXml" Target="../ink/ink592.xml"/><Relationship Id="rId224" Type="http://schemas.openxmlformats.org/officeDocument/2006/relationships/image" Target="../media/image1562.png"/><Relationship Id="rId245" Type="http://schemas.openxmlformats.org/officeDocument/2006/relationships/customXml" Target="../ink/ink705.xml"/><Relationship Id="rId266" Type="http://schemas.openxmlformats.org/officeDocument/2006/relationships/customXml" Target="../ink/ink716.xml"/><Relationship Id="rId287" Type="http://schemas.openxmlformats.org/officeDocument/2006/relationships/image" Target="../media/image1593.png"/><Relationship Id="rId30" Type="http://schemas.openxmlformats.org/officeDocument/2006/relationships/image" Target="../media/image1466.png"/><Relationship Id="rId105" Type="http://schemas.openxmlformats.org/officeDocument/2006/relationships/customXml" Target="../ink/ink635.xml"/><Relationship Id="rId126" Type="http://schemas.openxmlformats.org/officeDocument/2006/relationships/image" Target="../media/image1514.png"/><Relationship Id="rId147" Type="http://schemas.openxmlformats.org/officeDocument/2006/relationships/customXml" Target="../ink/ink656.xml"/><Relationship Id="rId168" Type="http://schemas.openxmlformats.org/officeDocument/2006/relationships/image" Target="../media/image1535.png"/><Relationship Id="rId51" Type="http://schemas.openxmlformats.org/officeDocument/2006/relationships/customXml" Target="../ink/ink608.xml"/><Relationship Id="rId72" Type="http://schemas.openxmlformats.org/officeDocument/2006/relationships/image" Target="../media/image1487.png"/><Relationship Id="rId93" Type="http://schemas.openxmlformats.org/officeDocument/2006/relationships/customXml" Target="../ink/ink629.xml"/><Relationship Id="rId189" Type="http://schemas.openxmlformats.org/officeDocument/2006/relationships/customXml" Target="../ink/ink677.xml"/><Relationship Id="rId3" Type="http://schemas.openxmlformats.org/officeDocument/2006/relationships/customXml" Target="../ink/ink584.xml"/><Relationship Id="rId214" Type="http://schemas.openxmlformats.org/officeDocument/2006/relationships/image" Target="../media/image1557.png"/><Relationship Id="rId235" Type="http://schemas.openxmlformats.org/officeDocument/2006/relationships/customXml" Target="../ink/ink700.xml"/><Relationship Id="rId256" Type="http://schemas.openxmlformats.org/officeDocument/2006/relationships/image" Target="../media/image1578.png"/><Relationship Id="rId277" Type="http://schemas.openxmlformats.org/officeDocument/2006/relationships/image" Target="../media/image1588.png"/><Relationship Id="rId298" Type="http://schemas.openxmlformats.org/officeDocument/2006/relationships/customXml" Target="../ink/ink732.xml"/><Relationship Id="rId116" Type="http://schemas.openxmlformats.org/officeDocument/2006/relationships/image" Target="../media/image1509.png"/><Relationship Id="rId137" Type="http://schemas.openxmlformats.org/officeDocument/2006/relationships/customXml" Target="../ink/ink651.xml"/><Relationship Id="rId158" Type="http://schemas.openxmlformats.org/officeDocument/2006/relationships/image" Target="../media/image1530.png"/><Relationship Id="rId302" Type="http://schemas.openxmlformats.org/officeDocument/2006/relationships/customXml" Target="../ink/ink734.xml"/><Relationship Id="rId20" Type="http://schemas.openxmlformats.org/officeDocument/2006/relationships/image" Target="../media/image1461.png"/><Relationship Id="rId41" Type="http://schemas.openxmlformats.org/officeDocument/2006/relationships/customXml" Target="../ink/ink603.xml"/><Relationship Id="rId62" Type="http://schemas.openxmlformats.org/officeDocument/2006/relationships/image" Target="../media/image1482.png"/><Relationship Id="rId83" Type="http://schemas.openxmlformats.org/officeDocument/2006/relationships/customXml" Target="../ink/ink624.xml"/><Relationship Id="rId179" Type="http://schemas.openxmlformats.org/officeDocument/2006/relationships/customXml" Target="../ink/ink672.xml"/><Relationship Id="rId190" Type="http://schemas.openxmlformats.org/officeDocument/2006/relationships/image" Target="../media/image1545.png"/><Relationship Id="rId204" Type="http://schemas.openxmlformats.org/officeDocument/2006/relationships/image" Target="../media/image1552.png"/><Relationship Id="rId225" Type="http://schemas.openxmlformats.org/officeDocument/2006/relationships/customXml" Target="../ink/ink695.xml"/><Relationship Id="rId246" Type="http://schemas.openxmlformats.org/officeDocument/2006/relationships/image" Target="../media/image1573.png"/><Relationship Id="rId267" Type="http://schemas.openxmlformats.org/officeDocument/2006/relationships/image" Target="../media/image1583.png"/><Relationship Id="rId288" Type="http://schemas.openxmlformats.org/officeDocument/2006/relationships/customXml" Target="../ink/ink727.xml"/><Relationship Id="rId106" Type="http://schemas.openxmlformats.org/officeDocument/2006/relationships/image" Target="../media/image1504.png"/><Relationship Id="rId127" Type="http://schemas.openxmlformats.org/officeDocument/2006/relationships/customXml" Target="../ink/ink646.xml"/><Relationship Id="rId10" Type="http://schemas.openxmlformats.org/officeDocument/2006/relationships/image" Target="../media/image1456.png"/><Relationship Id="rId31" Type="http://schemas.openxmlformats.org/officeDocument/2006/relationships/customXml" Target="../ink/ink598.xml"/><Relationship Id="rId52" Type="http://schemas.openxmlformats.org/officeDocument/2006/relationships/image" Target="../media/image1477.png"/><Relationship Id="rId73" Type="http://schemas.openxmlformats.org/officeDocument/2006/relationships/customXml" Target="../ink/ink619.xml"/><Relationship Id="rId94" Type="http://schemas.openxmlformats.org/officeDocument/2006/relationships/image" Target="../media/image1498.png"/><Relationship Id="rId148" Type="http://schemas.openxmlformats.org/officeDocument/2006/relationships/image" Target="../media/image1525.png"/><Relationship Id="rId169" Type="http://schemas.openxmlformats.org/officeDocument/2006/relationships/customXml" Target="../ink/ink667.xml"/><Relationship Id="rId4" Type="http://schemas.openxmlformats.org/officeDocument/2006/relationships/image" Target="../media/image1453.png"/><Relationship Id="rId180" Type="http://schemas.openxmlformats.org/officeDocument/2006/relationships/image" Target="../media/image1540.png"/><Relationship Id="rId215" Type="http://schemas.openxmlformats.org/officeDocument/2006/relationships/customXml" Target="../ink/ink690.xml"/><Relationship Id="rId236" Type="http://schemas.openxmlformats.org/officeDocument/2006/relationships/image" Target="../media/image1568.png"/><Relationship Id="rId257" Type="http://schemas.openxmlformats.org/officeDocument/2006/relationships/customXml" Target="../ink/ink711.xml"/><Relationship Id="rId278" Type="http://schemas.openxmlformats.org/officeDocument/2006/relationships/customXml" Target="../ink/ink722.xml"/><Relationship Id="rId303" Type="http://schemas.openxmlformats.org/officeDocument/2006/relationships/image" Target="../media/image40.png"/><Relationship Id="rId42" Type="http://schemas.openxmlformats.org/officeDocument/2006/relationships/image" Target="../media/image1472.png"/><Relationship Id="rId84" Type="http://schemas.openxmlformats.org/officeDocument/2006/relationships/image" Target="../media/image1493.png"/><Relationship Id="rId138" Type="http://schemas.openxmlformats.org/officeDocument/2006/relationships/image" Target="../media/image1520.png"/><Relationship Id="rId191" Type="http://schemas.openxmlformats.org/officeDocument/2006/relationships/customXml" Target="../ink/ink678.xml"/><Relationship Id="rId205" Type="http://schemas.openxmlformats.org/officeDocument/2006/relationships/customXml" Target="../ink/ink685.xml"/><Relationship Id="rId247" Type="http://schemas.openxmlformats.org/officeDocument/2006/relationships/customXml" Target="../ink/ink706.xml"/><Relationship Id="rId107" Type="http://schemas.openxmlformats.org/officeDocument/2006/relationships/customXml" Target="../ink/ink636.xml"/><Relationship Id="rId289" Type="http://schemas.openxmlformats.org/officeDocument/2006/relationships/image" Target="../media/image1594.png"/><Relationship Id="rId11" Type="http://schemas.openxmlformats.org/officeDocument/2006/relationships/customXml" Target="../ink/ink588.xml"/><Relationship Id="rId53" Type="http://schemas.openxmlformats.org/officeDocument/2006/relationships/customXml" Target="../ink/ink609.xml"/><Relationship Id="rId149" Type="http://schemas.openxmlformats.org/officeDocument/2006/relationships/customXml" Target="../ink/ink657.xml"/><Relationship Id="rId95" Type="http://schemas.openxmlformats.org/officeDocument/2006/relationships/customXml" Target="../ink/ink630.xml"/><Relationship Id="rId160" Type="http://schemas.openxmlformats.org/officeDocument/2006/relationships/image" Target="../media/image1531.png"/><Relationship Id="rId216" Type="http://schemas.openxmlformats.org/officeDocument/2006/relationships/image" Target="../media/image1558.png"/><Relationship Id="rId258" Type="http://schemas.openxmlformats.org/officeDocument/2006/relationships/customXml" Target="../ink/ink712.xml"/><Relationship Id="rId22" Type="http://schemas.openxmlformats.org/officeDocument/2006/relationships/image" Target="../media/image1462.png"/><Relationship Id="rId64" Type="http://schemas.openxmlformats.org/officeDocument/2006/relationships/image" Target="../media/image1483.png"/><Relationship Id="rId118" Type="http://schemas.openxmlformats.org/officeDocument/2006/relationships/image" Target="../media/image1510.png"/><Relationship Id="rId171" Type="http://schemas.openxmlformats.org/officeDocument/2006/relationships/customXml" Target="../ink/ink668.xml"/><Relationship Id="rId227" Type="http://schemas.openxmlformats.org/officeDocument/2006/relationships/customXml" Target="../ink/ink696.xml"/><Relationship Id="rId269" Type="http://schemas.openxmlformats.org/officeDocument/2006/relationships/image" Target="../media/image1584.png"/><Relationship Id="rId33" Type="http://schemas.openxmlformats.org/officeDocument/2006/relationships/customXml" Target="../ink/ink599.xml"/><Relationship Id="rId129" Type="http://schemas.openxmlformats.org/officeDocument/2006/relationships/customXml" Target="../ink/ink647.xml"/><Relationship Id="rId280" Type="http://schemas.openxmlformats.org/officeDocument/2006/relationships/customXml" Target="../ink/ink723.xml"/><Relationship Id="rId75" Type="http://schemas.openxmlformats.org/officeDocument/2006/relationships/customXml" Target="../ink/ink620.xml"/><Relationship Id="rId140" Type="http://schemas.openxmlformats.org/officeDocument/2006/relationships/image" Target="../media/image1521.png"/><Relationship Id="rId182" Type="http://schemas.openxmlformats.org/officeDocument/2006/relationships/image" Target="../media/image1541.png"/><Relationship Id="rId6" Type="http://schemas.openxmlformats.org/officeDocument/2006/relationships/image" Target="../media/image1454.png"/><Relationship Id="rId238" Type="http://schemas.openxmlformats.org/officeDocument/2006/relationships/image" Target="../media/image1569.png"/></Relationships>
</file>

<file path=ppt/slides/_rels/slide12.xml.rels><?xml version="1.0" encoding="UTF-8" standalone="yes"?>
<Relationships xmlns="http://schemas.openxmlformats.org/package/2006/relationships"><Relationship Id="rId117" Type="http://schemas.openxmlformats.org/officeDocument/2006/relationships/customXml" Target="../ink/ink793.xml"/><Relationship Id="rId21" Type="http://schemas.openxmlformats.org/officeDocument/2006/relationships/customXml" Target="../ink/ink745.xml"/><Relationship Id="rId42" Type="http://schemas.openxmlformats.org/officeDocument/2006/relationships/image" Target="../media/image1615.png"/><Relationship Id="rId63" Type="http://schemas.openxmlformats.org/officeDocument/2006/relationships/customXml" Target="../ink/ink766.xml"/><Relationship Id="rId84" Type="http://schemas.openxmlformats.org/officeDocument/2006/relationships/image" Target="../media/image1636.png"/><Relationship Id="rId138" Type="http://schemas.openxmlformats.org/officeDocument/2006/relationships/image" Target="../media/image1936.png"/><Relationship Id="rId159" Type="http://schemas.openxmlformats.org/officeDocument/2006/relationships/customXml" Target="../ink/ink814.xml"/><Relationship Id="rId170" Type="http://schemas.openxmlformats.org/officeDocument/2006/relationships/image" Target="../media/image1952.png"/><Relationship Id="rId107" Type="http://schemas.openxmlformats.org/officeDocument/2006/relationships/customXml" Target="../ink/ink788.xml"/><Relationship Id="rId11" Type="http://schemas.openxmlformats.org/officeDocument/2006/relationships/customXml" Target="../ink/ink740.xml"/><Relationship Id="rId32" Type="http://schemas.openxmlformats.org/officeDocument/2006/relationships/image" Target="../media/image1610.png"/><Relationship Id="rId53" Type="http://schemas.openxmlformats.org/officeDocument/2006/relationships/customXml" Target="../ink/ink761.xml"/><Relationship Id="rId74" Type="http://schemas.openxmlformats.org/officeDocument/2006/relationships/image" Target="../media/image1631.png"/><Relationship Id="rId128" Type="http://schemas.openxmlformats.org/officeDocument/2006/relationships/image" Target="../media/image1931.png"/><Relationship Id="rId149" Type="http://schemas.openxmlformats.org/officeDocument/2006/relationships/customXml" Target="../ink/ink809.xml"/><Relationship Id="rId5" Type="http://schemas.openxmlformats.org/officeDocument/2006/relationships/customXml" Target="../ink/ink737.xml"/><Relationship Id="rId95" Type="http://schemas.openxmlformats.org/officeDocument/2006/relationships/customXml" Target="../ink/ink782.xml"/><Relationship Id="rId160" Type="http://schemas.openxmlformats.org/officeDocument/2006/relationships/image" Target="../media/image1947.png"/><Relationship Id="rId181" Type="http://schemas.openxmlformats.org/officeDocument/2006/relationships/customXml" Target="../ink/ink825.xml"/><Relationship Id="rId22" Type="http://schemas.openxmlformats.org/officeDocument/2006/relationships/image" Target="../media/image1605.png"/><Relationship Id="rId43" Type="http://schemas.openxmlformats.org/officeDocument/2006/relationships/customXml" Target="../ink/ink756.xml"/><Relationship Id="rId64" Type="http://schemas.openxmlformats.org/officeDocument/2006/relationships/image" Target="../media/image1626.png"/><Relationship Id="rId118" Type="http://schemas.openxmlformats.org/officeDocument/2006/relationships/image" Target="../media/image1926.png"/><Relationship Id="rId139" Type="http://schemas.openxmlformats.org/officeDocument/2006/relationships/customXml" Target="../ink/ink804.xml"/><Relationship Id="rId85" Type="http://schemas.openxmlformats.org/officeDocument/2006/relationships/customXml" Target="../ink/ink777.xml"/><Relationship Id="rId150" Type="http://schemas.openxmlformats.org/officeDocument/2006/relationships/image" Target="../media/image1942.png"/><Relationship Id="rId171" Type="http://schemas.openxmlformats.org/officeDocument/2006/relationships/customXml" Target="../ink/ink820.xml"/><Relationship Id="rId12" Type="http://schemas.openxmlformats.org/officeDocument/2006/relationships/image" Target="../media/image1600.png"/><Relationship Id="rId33" Type="http://schemas.openxmlformats.org/officeDocument/2006/relationships/customXml" Target="../ink/ink751.xml"/><Relationship Id="rId108" Type="http://schemas.openxmlformats.org/officeDocument/2006/relationships/image" Target="../media/image1921.png"/><Relationship Id="rId129" Type="http://schemas.openxmlformats.org/officeDocument/2006/relationships/customXml" Target="../ink/ink799.xml"/><Relationship Id="rId54" Type="http://schemas.openxmlformats.org/officeDocument/2006/relationships/image" Target="../media/image1621.png"/><Relationship Id="rId75" Type="http://schemas.openxmlformats.org/officeDocument/2006/relationships/customXml" Target="../ink/ink772.xml"/><Relationship Id="rId96" Type="http://schemas.openxmlformats.org/officeDocument/2006/relationships/image" Target="../media/image1915.png"/><Relationship Id="rId140" Type="http://schemas.openxmlformats.org/officeDocument/2006/relationships/image" Target="../media/image1937.png"/><Relationship Id="rId161" Type="http://schemas.openxmlformats.org/officeDocument/2006/relationships/customXml" Target="../ink/ink815.xml"/><Relationship Id="rId182" Type="http://schemas.openxmlformats.org/officeDocument/2006/relationships/image" Target="../media/image43.png"/><Relationship Id="rId6" Type="http://schemas.openxmlformats.org/officeDocument/2006/relationships/image" Target="../media/image1597.png"/><Relationship Id="rId23" Type="http://schemas.openxmlformats.org/officeDocument/2006/relationships/customXml" Target="../ink/ink746.xml"/><Relationship Id="rId119" Type="http://schemas.openxmlformats.org/officeDocument/2006/relationships/customXml" Target="../ink/ink794.xml"/><Relationship Id="rId44" Type="http://schemas.openxmlformats.org/officeDocument/2006/relationships/image" Target="../media/image1616.png"/><Relationship Id="rId65" Type="http://schemas.openxmlformats.org/officeDocument/2006/relationships/customXml" Target="../ink/ink767.xml"/><Relationship Id="rId86" Type="http://schemas.openxmlformats.org/officeDocument/2006/relationships/image" Target="../media/image1637.png"/><Relationship Id="rId130" Type="http://schemas.openxmlformats.org/officeDocument/2006/relationships/image" Target="../media/image1932.png"/><Relationship Id="rId151" Type="http://schemas.openxmlformats.org/officeDocument/2006/relationships/customXml" Target="../ink/ink810.xml"/><Relationship Id="rId172" Type="http://schemas.openxmlformats.org/officeDocument/2006/relationships/image" Target="../media/image1953.png"/><Relationship Id="rId13" Type="http://schemas.openxmlformats.org/officeDocument/2006/relationships/customXml" Target="../ink/ink741.xml"/><Relationship Id="rId18" Type="http://schemas.openxmlformats.org/officeDocument/2006/relationships/image" Target="../media/image1603.png"/><Relationship Id="rId39" Type="http://schemas.openxmlformats.org/officeDocument/2006/relationships/customXml" Target="../ink/ink754.xml"/><Relationship Id="rId109" Type="http://schemas.openxmlformats.org/officeDocument/2006/relationships/customXml" Target="../ink/ink789.xml"/><Relationship Id="rId34" Type="http://schemas.openxmlformats.org/officeDocument/2006/relationships/image" Target="../media/image1611.png"/><Relationship Id="rId50" Type="http://schemas.openxmlformats.org/officeDocument/2006/relationships/image" Target="../media/image1619.png"/><Relationship Id="rId55" Type="http://schemas.openxmlformats.org/officeDocument/2006/relationships/customXml" Target="../ink/ink762.xml"/><Relationship Id="rId76" Type="http://schemas.openxmlformats.org/officeDocument/2006/relationships/image" Target="../media/image1632.png"/><Relationship Id="rId97" Type="http://schemas.openxmlformats.org/officeDocument/2006/relationships/customXml" Target="../ink/ink783.xml"/><Relationship Id="rId104" Type="http://schemas.openxmlformats.org/officeDocument/2006/relationships/image" Target="../media/image1919.png"/><Relationship Id="rId120" Type="http://schemas.openxmlformats.org/officeDocument/2006/relationships/image" Target="../media/image1927.png"/><Relationship Id="rId125" Type="http://schemas.openxmlformats.org/officeDocument/2006/relationships/customXml" Target="../ink/ink797.xml"/><Relationship Id="rId141" Type="http://schemas.openxmlformats.org/officeDocument/2006/relationships/customXml" Target="../ink/ink805.xml"/><Relationship Id="rId146" Type="http://schemas.openxmlformats.org/officeDocument/2006/relationships/image" Target="../media/image1940.png"/><Relationship Id="rId167" Type="http://schemas.openxmlformats.org/officeDocument/2006/relationships/customXml" Target="../ink/ink818.xml"/><Relationship Id="rId7" Type="http://schemas.openxmlformats.org/officeDocument/2006/relationships/customXml" Target="../ink/ink738.xml"/><Relationship Id="rId71" Type="http://schemas.openxmlformats.org/officeDocument/2006/relationships/customXml" Target="../ink/ink770.xml"/><Relationship Id="rId92" Type="http://schemas.openxmlformats.org/officeDocument/2006/relationships/image" Target="../media/image1640.png"/><Relationship Id="rId162" Type="http://schemas.openxmlformats.org/officeDocument/2006/relationships/image" Target="../media/image1948.png"/><Relationship Id="rId183" Type="http://schemas.openxmlformats.org/officeDocument/2006/relationships/customXml" Target="../ink/ink826.xml"/><Relationship Id="rId2" Type="http://schemas.openxmlformats.org/officeDocument/2006/relationships/notesSlide" Target="../notesSlides/notesSlide7.xml"/><Relationship Id="rId29" Type="http://schemas.openxmlformats.org/officeDocument/2006/relationships/customXml" Target="../ink/ink749.xml"/><Relationship Id="rId24" Type="http://schemas.openxmlformats.org/officeDocument/2006/relationships/image" Target="../media/image1606.png"/><Relationship Id="rId40" Type="http://schemas.openxmlformats.org/officeDocument/2006/relationships/image" Target="../media/image1614.png"/><Relationship Id="rId45" Type="http://schemas.openxmlformats.org/officeDocument/2006/relationships/customXml" Target="../ink/ink757.xml"/><Relationship Id="rId66" Type="http://schemas.openxmlformats.org/officeDocument/2006/relationships/image" Target="../media/image1627.png"/><Relationship Id="rId87" Type="http://schemas.openxmlformats.org/officeDocument/2006/relationships/customXml" Target="../ink/ink778.xml"/><Relationship Id="rId110" Type="http://schemas.openxmlformats.org/officeDocument/2006/relationships/image" Target="../media/image1922.png"/><Relationship Id="rId115" Type="http://schemas.openxmlformats.org/officeDocument/2006/relationships/customXml" Target="../ink/ink792.xml"/><Relationship Id="rId131" Type="http://schemas.openxmlformats.org/officeDocument/2006/relationships/customXml" Target="../ink/ink800.xml"/><Relationship Id="rId136" Type="http://schemas.openxmlformats.org/officeDocument/2006/relationships/image" Target="../media/image1935.png"/><Relationship Id="rId157" Type="http://schemas.openxmlformats.org/officeDocument/2006/relationships/customXml" Target="../ink/ink813.xml"/><Relationship Id="rId178" Type="http://schemas.openxmlformats.org/officeDocument/2006/relationships/image" Target="../media/image1956.png"/><Relationship Id="rId61" Type="http://schemas.openxmlformats.org/officeDocument/2006/relationships/customXml" Target="../ink/ink765.xml"/><Relationship Id="rId82" Type="http://schemas.openxmlformats.org/officeDocument/2006/relationships/image" Target="../media/image1635.png"/><Relationship Id="rId152" Type="http://schemas.openxmlformats.org/officeDocument/2006/relationships/image" Target="../media/image1943.png"/><Relationship Id="rId173" Type="http://schemas.openxmlformats.org/officeDocument/2006/relationships/customXml" Target="../ink/ink821.xml"/><Relationship Id="rId19" Type="http://schemas.openxmlformats.org/officeDocument/2006/relationships/customXml" Target="../ink/ink744.xml"/><Relationship Id="rId14" Type="http://schemas.openxmlformats.org/officeDocument/2006/relationships/image" Target="../media/image1601.png"/><Relationship Id="rId30" Type="http://schemas.openxmlformats.org/officeDocument/2006/relationships/image" Target="../media/image1609.png"/><Relationship Id="rId35" Type="http://schemas.openxmlformats.org/officeDocument/2006/relationships/customXml" Target="../ink/ink752.xml"/><Relationship Id="rId56" Type="http://schemas.openxmlformats.org/officeDocument/2006/relationships/image" Target="../media/image1622.png"/><Relationship Id="rId77" Type="http://schemas.openxmlformats.org/officeDocument/2006/relationships/customXml" Target="../ink/ink773.xml"/><Relationship Id="rId100" Type="http://schemas.openxmlformats.org/officeDocument/2006/relationships/image" Target="../media/image1917.png"/><Relationship Id="rId105" Type="http://schemas.openxmlformats.org/officeDocument/2006/relationships/customXml" Target="../ink/ink787.xml"/><Relationship Id="rId126" Type="http://schemas.openxmlformats.org/officeDocument/2006/relationships/image" Target="../media/image1930.png"/><Relationship Id="rId147" Type="http://schemas.openxmlformats.org/officeDocument/2006/relationships/customXml" Target="../ink/ink808.xml"/><Relationship Id="rId168" Type="http://schemas.openxmlformats.org/officeDocument/2006/relationships/image" Target="../media/image1951.png"/><Relationship Id="rId8" Type="http://schemas.openxmlformats.org/officeDocument/2006/relationships/image" Target="../media/image1598.png"/><Relationship Id="rId51" Type="http://schemas.openxmlformats.org/officeDocument/2006/relationships/customXml" Target="../ink/ink760.xml"/><Relationship Id="rId72" Type="http://schemas.openxmlformats.org/officeDocument/2006/relationships/image" Target="../media/image1630.png"/><Relationship Id="rId93" Type="http://schemas.openxmlformats.org/officeDocument/2006/relationships/customXml" Target="../ink/ink781.xml"/><Relationship Id="rId98" Type="http://schemas.openxmlformats.org/officeDocument/2006/relationships/image" Target="../media/image1916.png"/><Relationship Id="rId121" Type="http://schemas.openxmlformats.org/officeDocument/2006/relationships/customXml" Target="../ink/ink795.xml"/><Relationship Id="rId142" Type="http://schemas.openxmlformats.org/officeDocument/2006/relationships/image" Target="../media/image1938.png"/><Relationship Id="rId163" Type="http://schemas.openxmlformats.org/officeDocument/2006/relationships/customXml" Target="../ink/ink816.xml"/><Relationship Id="rId184" Type="http://schemas.openxmlformats.org/officeDocument/2006/relationships/image" Target="../media/image44.png"/><Relationship Id="rId3" Type="http://schemas.openxmlformats.org/officeDocument/2006/relationships/customXml" Target="../ink/ink736.xml"/><Relationship Id="rId25" Type="http://schemas.openxmlformats.org/officeDocument/2006/relationships/customXml" Target="../ink/ink747.xml"/><Relationship Id="rId46" Type="http://schemas.openxmlformats.org/officeDocument/2006/relationships/image" Target="../media/image1617.png"/><Relationship Id="rId67" Type="http://schemas.openxmlformats.org/officeDocument/2006/relationships/customXml" Target="../ink/ink768.xml"/><Relationship Id="rId116" Type="http://schemas.openxmlformats.org/officeDocument/2006/relationships/image" Target="../media/image1925.png"/><Relationship Id="rId137" Type="http://schemas.openxmlformats.org/officeDocument/2006/relationships/customXml" Target="../ink/ink803.xml"/><Relationship Id="rId158" Type="http://schemas.openxmlformats.org/officeDocument/2006/relationships/image" Target="../media/image1946.png"/><Relationship Id="rId20" Type="http://schemas.openxmlformats.org/officeDocument/2006/relationships/image" Target="../media/image1604.png"/><Relationship Id="rId41" Type="http://schemas.openxmlformats.org/officeDocument/2006/relationships/customXml" Target="../ink/ink755.xml"/><Relationship Id="rId62" Type="http://schemas.openxmlformats.org/officeDocument/2006/relationships/image" Target="../media/image1625.png"/><Relationship Id="rId83" Type="http://schemas.openxmlformats.org/officeDocument/2006/relationships/customXml" Target="../ink/ink776.xml"/><Relationship Id="rId88" Type="http://schemas.openxmlformats.org/officeDocument/2006/relationships/image" Target="../media/image1638.png"/><Relationship Id="rId111" Type="http://schemas.openxmlformats.org/officeDocument/2006/relationships/customXml" Target="../ink/ink790.xml"/><Relationship Id="rId132" Type="http://schemas.openxmlformats.org/officeDocument/2006/relationships/image" Target="../media/image1933.png"/><Relationship Id="rId153" Type="http://schemas.openxmlformats.org/officeDocument/2006/relationships/customXml" Target="../ink/ink811.xml"/><Relationship Id="rId174" Type="http://schemas.openxmlformats.org/officeDocument/2006/relationships/image" Target="../media/image1954.png"/><Relationship Id="rId179" Type="http://schemas.openxmlformats.org/officeDocument/2006/relationships/customXml" Target="../ink/ink824.xml"/><Relationship Id="rId15" Type="http://schemas.openxmlformats.org/officeDocument/2006/relationships/customXml" Target="../ink/ink742.xml"/><Relationship Id="rId36" Type="http://schemas.openxmlformats.org/officeDocument/2006/relationships/image" Target="../media/image1612.png"/><Relationship Id="rId57" Type="http://schemas.openxmlformats.org/officeDocument/2006/relationships/customXml" Target="../ink/ink763.xml"/><Relationship Id="rId106" Type="http://schemas.openxmlformats.org/officeDocument/2006/relationships/image" Target="../media/image1920.png"/><Relationship Id="rId127" Type="http://schemas.openxmlformats.org/officeDocument/2006/relationships/customXml" Target="../ink/ink798.xml"/><Relationship Id="rId10" Type="http://schemas.openxmlformats.org/officeDocument/2006/relationships/image" Target="../media/image1599.png"/><Relationship Id="rId31" Type="http://schemas.openxmlformats.org/officeDocument/2006/relationships/customXml" Target="../ink/ink750.xml"/><Relationship Id="rId52" Type="http://schemas.openxmlformats.org/officeDocument/2006/relationships/image" Target="../media/image1620.png"/><Relationship Id="rId73" Type="http://schemas.openxmlformats.org/officeDocument/2006/relationships/customXml" Target="../ink/ink771.xml"/><Relationship Id="rId78" Type="http://schemas.openxmlformats.org/officeDocument/2006/relationships/image" Target="../media/image1633.png"/><Relationship Id="rId94" Type="http://schemas.openxmlformats.org/officeDocument/2006/relationships/image" Target="../media/image1656.png"/><Relationship Id="rId99" Type="http://schemas.openxmlformats.org/officeDocument/2006/relationships/customXml" Target="../ink/ink784.xml"/><Relationship Id="rId101" Type="http://schemas.openxmlformats.org/officeDocument/2006/relationships/customXml" Target="../ink/ink785.xml"/><Relationship Id="rId122" Type="http://schemas.openxmlformats.org/officeDocument/2006/relationships/image" Target="../media/image1928.png"/><Relationship Id="rId143" Type="http://schemas.openxmlformats.org/officeDocument/2006/relationships/customXml" Target="../ink/ink806.xml"/><Relationship Id="rId148" Type="http://schemas.openxmlformats.org/officeDocument/2006/relationships/image" Target="../media/image1941.png"/><Relationship Id="rId164" Type="http://schemas.openxmlformats.org/officeDocument/2006/relationships/image" Target="../media/image1949.png"/><Relationship Id="rId169" Type="http://schemas.openxmlformats.org/officeDocument/2006/relationships/customXml" Target="../ink/ink819.xml"/><Relationship Id="rId185" Type="http://schemas.openxmlformats.org/officeDocument/2006/relationships/customXml" Target="../ink/ink827.xml"/><Relationship Id="rId4" Type="http://schemas.openxmlformats.org/officeDocument/2006/relationships/image" Target="../media/image1596.png"/><Relationship Id="rId9" Type="http://schemas.openxmlformats.org/officeDocument/2006/relationships/customXml" Target="../ink/ink739.xml"/><Relationship Id="rId180" Type="http://schemas.openxmlformats.org/officeDocument/2006/relationships/image" Target="../media/image42.png"/><Relationship Id="rId26" Type="http://schemas.openxmlformats.org/officeDocument/2006/relationships/image" Target="../media/image1607.png"/><Relationship Id="rId47" Type="http://schemas.openxmlformats.org/officeDocument/2006/relationships/customXml" Target="../ink/ink758.xml"/><Relationship Id="rId68" Type="http://schemas.openxmlformats.org/officeDocument/2006/relationships/image" Target="../media/image1628.png"/><Relationship Id="rId89" Type="http://schemas.openxmlformats.org/officeDocument/2006/relationships/customXml" Target="../ink/ink779.xml"/><Relationship Id="rId112" Type="http://schemas.openxmlformats.org/officeDocument/2006/relationships/image" Target="../media/image1923.png"/><Relationship Id="rId133" Type="http://schemas.openxmlformats.org/officeDocument/2006/relationships/customXml" Target="../ink/ink801.xml"/><Relationship Id="rId154" Type="http://schemas.openxmlformats.org/officeDocument/2006/relationships/image" Target="../media/image1944.png"/><Relationship Id="rId175" Type="http://schemas.openxmlformats.org/officeDocument/2006/relationships/customXml" Target="../ink/ink822.xml"/><Relationship Id="rId16" Type="http://schemas.openxmlformats.org/officeDocument/2006/relationships/image" Target="../media/image1602.png"/><Relationship Id="rId37" Type="http://schemas.openxmlformats.org/officeDocument/2006/relationships/customXml" Target="../ink/ink753.xml"/><Relationship Id="rId58" Type="http://schemas.openxmlformats.org/officeDocument/2006/relationships/image" Target="../media/image1623.png"/><Relationship Id="rId79" Type="http://schemas.openxmlformats.org/officeDocument/2006/relationships/customXml" Target="../ink/ink774.xml"/><Relationship Id="rId102" Type="http://schemas.openxmlformats.org/officeDocument/2006/relationships/image" Target="../media/image1918.png"/><Relationship Id="rId123" Type="http://schemas.openxmlformats.org/officeDocument/2006/relationships/customXml" Target="../ink/ink796.xml"/><Relationship Id="rId144" Type="http://schemas.openxmlformats.org/officeDocument/2006/relationships/image" Target="../media/image1939.png"/><Relationship Id="rId90" Type="http://schemas.openxmlformats.org/officeDocument/2006/relationships/image" Target="../media/image1639.png"/><Relationship Id="rId165" Type="http://schemas.openxmlformats.org/officeDocument/2006/relationships/customXml" Target="../ink/ink817.xml"/><Relationship Id="rId186" Type="http://schemas.openxmlformats.org/officeDocument/2006/relationships/image" Target="../media/image45.png"/><Relationship Id="rId27" Type="http://schemas.openxmlformats.org/officeDocument/2006/relationships/customXml" Target="../ink/ink748.xml"/><Relationship Id="rId48" Type="http://schemas.openxmlformats.org/officeDocument/2006/relationships/image" Target="../media/image1618.png"/><Relationship Id="rId69" Type="http://schemas.openxmlformats.org/officeDocument/2006/relationships/customXml" Target="../ink/ink769.xml"/><Relationship Id="rId113" Type="http://schemas.openxmlformats.org/officeDocument/2006/relationships/customXml" Target="../ink/ink791.xml"/><Relationship Id="rId134" Type="http://schemas.openxmlformats.org/officeDocument/2006/relationships/image" Target="../media/image1934.png"/><Relationship Id="rId80" Type="http://schemas.openxmlformats.org/officeDocument/2006/relationships/image" Target="../media/image1634.png"/><Relationship Id="rId155" Type="http://schemas.openxmlformats.org/officeDocument/2006/relationships/customXml" Target="../ink/ink812.xml"/><Relationship Id="rId176" Type="http://schemas.openxmlformats.org/officeDocument/2006/relationships/image" Target="../media/image1955.png"/><Relationship Id="rId17" Type="http://schemas.openxmlformats.org/officeDocument/2006/relationships/customXml" Target="../ink/ink743.xml"/><Relationship Id="rId38" Type="http://schemas.openxmlformats.org/officeDocument/2006/relationships/image" Target="../media/image1613.png"/><Relationship Id="rId59" Type="http://schemas.openxmlformats.org/officeDocument/2006/relationships/customXml" Target="../ink/ink764.xml"/><Relationship Id="rId103" Type="http://schemas.openxmlformats.org/officeDocument/2006/relationships/customXml" Target="../ink/ink786.xml"/><Relationship Id="rId124" Type="http://schemas.openxmlformats.org/officeDocument/2006/relationships/image" Target="../media/image1929.png"/><Relationship Id="rId70" Type="http://schemas.openxmlformats.org/officeDocument/2006/relationships/image" Target="../media/image1629.png"/><Relationship Id="rId91" Type="http://schemas.openxmlformats.org/officeDocument/2006/relationships/customXml" Target="../ink/ink780.xml"/><Relationship Id="rId145" Type="http://schemas.openxmlformats.org/officeDocument/2006/relationships/customXml" Target="../ink/ink807.xml"/><Relationship Id="rId166" Type="http://schemas.openxmlformats.org/officeDocument/2006/relationships/image" Target="../media/image1950.png"/><Relationship Id="rId1" Type="http://schemas.openxmlformats.org/officeDocument/2006/relationships/slideLayout" Target="../slideLayouts/slideLayout7.xml"/><Relationship Id="rId28" Type="http://schemas.openxmlformats.org/officeDocument/2006/relationships/image" Target="../media/image1608.png"/><Relationship Id="rId49" Type="http://schemas.openxmlformats.org/officeDocument/2006/relationships/customXml" Target="../ink/ink759.xml"/><Relationship Id="rId114" Type="http://schemas.openxmlformats.org/officeDocument/2006/relationships/image" Target="../media/image1924.png"/><Relationship Id="rId60" Type="http://schemas.openxmlformats.org/officeDocument/2006/relationships/image" Target="../media/image1624.png"/><Relationship Id="rId81" Type="http://schemas.openxmlformats.org/officeDocument/2006/relationships/customXml" Target="../ink/ink775.xml"/><Relationship Id="rId135" Type="http://schemas.openxmlformats.org/officeDocument/2006/relationships/customXml" Target="../ink/ink802.xml"/><Relationship Id="rId156" Type="http://schemas.openxmlformats.org/officeDocument/2006/relationships/image" Target="../media/image1945.png"/><Relationship Id="rId177" Type="http://schemas.openxmlformats.org/officeDocument/2006/relationships/customXml" Target="../ink/ink823.xml"/></Relationships>
</file>

<file path=ppt/slides/_rels/slide13.xml.rels><?xml version="1.0" encoding="UTF-8" standalone="yes"?>
<Relationships xmlns="http://schemas.openxmlformats.org/package/2006/relationships"><Relationship Id="rId21" Type="http://schemas.openxmlformats.org/officeDocument/2006/relationships/image" Target="../media/image1965.png"/><Relationship Id="rId170" Type="http://schemas.openxmlformats.org/officeDocument/2006/relationships/customXml" Target="../ink/ink910.xml"/><Relationship Id="rId268" Type="http://schemas.openxmlformats.org/officeDocument/2006/relationships/customXml" Target="../ink/ink959.xml"/><Relationship Id="rId475" Type="http://schemas.openxmlformats.org/officeDocument/2006/relationships/image" Target="../media/image2190.png"/><Relationship Id="rId682" Type="http://schemas.openxmlformats.org/officeDocument/2006/relationships/customXml" Target="../ink/ink1166.xml"/><Relationship Id="rId128" Type="http://schemas.openxmlformats.org/officeDocument/2006/relationships/customXml" Target="../ink/ink889.xml"/><Relationship Id="rId335" Type="http://schemas.openxmlformats.org/officeDocument/2006/relationships/image" Target="../media/image2121.png"/><Relationship Id="rId542" Type="http://schemas.openxmlformats.org/officeDocument/2006/relationships/customXml" Target="../ink/ink1096.xml"/><Relationship Id="rId987" Type="http://schemas.openxmlformats.org/officeDocument/2006/relationships/customXml" Target="../ink/ink1319.xml"/><Relationship Id="rId402" Type="http://schemas.openxmlformats.org/officeDocument/2006/relationships/customXml" Target="../ink/ink1026.xml"/><Relationship Id="rId847" Type="http://schemas.openxmlformats.org/officeDocument/2006/relationships/image" Target="../media/image2376.png"/><Relationship Id="rId1032" Type="http://schemas.openxmlformats.org/officeDocument/2006/relationships/image" Target="../media/image2468.png"/><Relationship Id="rId707" Type="http://schemas.openxmlformats.org/officeDocument/2006/relationships/image" Target="../media/image2306.png"/><Relationship Id="rId914" Type="http://schemas.openxmlformats.org/officeDocument/2006/relationships/customXml" Target="../ink/ink1282.xml"/><Relationship Id="rId43" Type="http://schemas.openxmlformats.org/officeDocument/2006/relationships/image" Target="../media/image1976.png"/><Relationship Id="rId192" Type="http://schemas.openxmlformats.org/officeDocument/2006/relationships/customXml" Target="../ink/ink921.xml"/><Relationship Id="rId497" Type="http://schemas.openxmlformats.org/officeDocument/2006/relationships/image" Target="../media/image2201.png"/><Relationship Id="rId357" Type="http://schemas.openxmlformats.org/officeDocument/2006/relationships/image" Target="../media/image2132.png"/><Relationship Id="rId217" Type="http://schemas.openxmlformats.org/officeDocument/2006/relationships/image" Target="../media/image2062.png"/><Relationship Id="rId564" Type="http://schemas.openxmlformats.org/officeDocument/2006/relationships/customXml" Target="../ink/ink1107.xml"/><Relationship Id="rId771" Type="http://schemas.openxmlformats.org/officeDocument/2006/relationships/image" Target="../media/image2338.png"/><Relationship Id="rId869" Type="http://schemas.openxmlformats.org/officeDocument/2006/relationships/image" Target="../media/image2387.png"/><Relationship Id="rId424" Type="http://schemas.openxmlformats.org/officeDocument/2006/relationships/customXml" Target="../ink/ink1037.xml"/><Relationship Id="rId631" Type="http://schemas.openxmlformats.org/officeDocument/2006/relationships/image" Target="../media/image2268.png"/><Relationship Id="rId729" Type="http://schemas.openxmlformats.org/officeDocument/2006/relationships/image" Target="../media/image2317.png"/><Relationship Id="rId1054" Type="http://schemas.openxmlformats.org/officeDocument/2006/relationships/image" Target="../media/image2479.png"/><Relationship Id="rId936" Type="http://schemas.openxmlformats.org/officeDocument/2006/relationships/customXml" Target="../ink/ink1293.xml"/><Relationship Id="rId1121" Type="http://schemas.openxmlformats.org/officeDocument/2006/relationships/customXml" Target="../ink/ink1386.xml"/><Relationship Id="rId65" Type="http://schemas.openxmlformats.org/officeDocument/2006/relationships/image" Target="../media/image1986.png"/><Relationship Id="rId281" Type="http://schemas.openxmlformats.org/officeDocument/2006/relationships/image" Target="../media/image2094.png"/><Relationship Id="rId141" Type="http://schemas.openxmlformats.org/officeDocument/2006/relationships/image" Target="../media/image2024.png"/><Relationship Id="rId379" Type="http://schemas.openxmlformats.org/officeDocument/2006/relationships/image" Target="../media/image2143.png"/><Relationship Id="rId586" Type="http://schemas.openxmlformats.org/officeDocument/2006/relationships/customXml" Target="../ink/ink1118.xml"/><Relationship Id="rId793" Type="http://schemas.openxmlformats.org/officeDocument/2006/relationships/image" Target="../media/image2349.png"/><Relationship Id="rId7" Type="http://schemas.openxmlformats.org/officeDocument/2006/relationships/image" Target="../media/image1958.png"/><Relationship Id="rId239" Type="http://schemas.openxmlformats.org/officeDocument/2006/relationships/image" Target="../media/image2073.png"/><Relationship Id="rId446" Type="http://schemas.openxmlformats.org/officeDocument/2006/relationships/customXml" Target="../ink/ink1048.xml"/><Relationship Id="rId653" Type="http://schemas.openxmlformats.org/officeDocument/2006/relationships/image" Target="../media/image2279.png"/><Relationship Id="rId1076" Type="http://schemas.openxmlformats.org/officeDocument/2006/relationships/image" Target="../media/image2490.png"/><Relationship Id="rId306" Type="http://schemas.openxmlformats.org/officeDocument/2006/relationships/customXml" Target="../ink/ink978.xml"/><Relationship Id="rId860" Type="http://schemas.openxmlformats.org/officeDocument/2006/relationships/customXml" Target="../ink/ink1255.xml"/><Relationship Id="rId958" Type="http://schemas.openxmlformats.org/officeDocument/2006/relationships/customXml" Target="../ink/ink1304.xml"/><Relationship Id="rId87" Type="http://schemas.openxmlformats.org/officeDocument/2006/relationships/image" Target="../media/image1997.png"/><Relationship Id="rId513" Type="http://schemas.openxmlformats.org/officeDocument/2006/relationships/image" Target="../media/image2209.png"/><Relationship Id="rId720" Type="http://schemas.openxmlformats.org/officeDocument/2006/relationships/customXml" Target="../ink/ink1185.xml"/><Relationship Id="rId818" Type="http://schemas.openxmlformats.org/officeDocument/2006/relationships/customXml" Target="../ink/ink1234.xml"/><Relationship Id="rId1003" Type="http://schemas.openxmlformats.org/officeDocument/2006/relationships/customXml" Target="../ink/ink1327.xml"/><Relationship Id="rId14" Type="http://schemas.openxmlformats.org/officeDocument/2006/relationships/customXml" Target="../ink/ink832.xml"/><Relationship Id="rId163" Type="http://schemas.openxmlformats.org/officeDocument/2006/relationships/image" Target="../media/image2035.png"/><Relationship Id="rId370" Type="http://schemas.openxmlformats.org/officeDocument/2006/relationships/customXml" Target="../ink/ink1010.xml"/><Relationship Id="rId230" Type="http://schemas.openxmlformats.org/officeDocument/2006/relationships/customXml" Target="../ink/ink940.xml"/><Relationship Id="rId468" Type="http://schemas.openxmlformats.org/officeDocument/2006/relationships/customXml" Target="../ink/ink1059.xml"/><Relationship Id="rId675" Type="http://schemas.openxmlformats.org/officeDocument/2006/relationships/image" Target="../media/image2290.png"/><Relationship Id="rId882" Type="http://schemas.openxmlformats.org/officeDocument/2006/relationships/customXml" Target="../ink/ink1266.xml"/><Relationship Id="rId1098" Type="http://schemas.openxmlformats.org/officeDocument/2006/relationships/image" Target="../media/image2501.png"/><Relationship Id="rId328" Type="http://schemas.openxmlformats.org/officeDocument/2006/relationships/customXml" Target="../ink/ink989.xml"/><Relationship Id="rId535" Type="http://schemas.openxmlformats.org/officeDocument/2006/relationships/image" Target="../media/image2220.png"/><Relationship Id="rId742" Type="http://schemas.openxmlformats.org/officeDocument/2006/relationships/customXml" Target="../ink/ink1196.xml"/><Relationship Id="rId602" Type="http://schemas.openxmlformats.org/officeDocument/2006/relationships/customXml" Target="../ink/ink1126.xml"/><Relationship Id="rId1025" Type="http://schemas.openxmlformats.org/officeDocument/2006/relationships/customXml" Target="../ink/ink1338.xml"/><Relationship Id="rId907" Type="http://schemas.openxmlformats.org/officeDocument/2006/relationships/image" Target="../media/image2406.png"/><Relationship Id="rId36" Type="http://schemas.openxmlformats.org/officeDocument/2006/relationships/customXml" Target="../ink/ink843.xml"/><Relationship Id="rId339" Type="http://schemas.openxmlformats.org/officeDocument/2006/relationships/image" Target="../media/image2123.png"/><Relationship Id="rId546" Type="http://schemas.openxmlformats.org/officeDocument/2006/relationships/customXml" Target="../ink/ink1098.xml"/><Relationship Id="rId753" Type="http://schemas.openxmlformats.org/officeDocument/2006/relationships/image" Target="../media/image2329.png"/><Relationship Id="rId101" Type="http://schemas.openxmlformats.org/officeDocument/2006/relationships/image" Target="../media/image2004.png"/><Relationship Id="rId185" Type="http://schemas.openxmlformats.org/officeDocument/2006/relationships/image" Target="../media/image2046.png"/><Relationship Id="rId406" Type="http://schemas.openxmlformats.org/officeDocument/2006/relationships/customXml" Target="../ink/ink1028.xml"/><Relationship Id="rId960" Type="http://schemas.openxmlformats.org/officeDocument/2006/relationships/customXml" Target="../ink/ink1305.xml"/><Relationship Id="rId1036" Type="http://schemas.openxmlformats.org/officeDocument/2006/relationships/image" Target="../media/image2470.png"/><Relationship Id="rId392" Type="http://schemas.openxmlformats.org/officeDocument/2006/relationships/customXml" Target="../ink/ink1021.xml"/><Relationship Id="rId613" Type="http://schemas.openxmlformats.org/officeDocument/2006/relationships/image" Target="../media/image2259.png"/><Relationship Id="rId697" Type="http://schemas.openxmlformats.org/officeDocument/2006/relationships/image" Target="../media/image2301.png"/><Relationship Id="rId820" Type="http://schemas.openxmlformats.org/officeDocument/2006/relationships/customXml" Target="../ink/ink1235.xml"/><Relationship Id="rId918" Type="http://schemas.openxmlformats.org/officeDocument/2006/relationships/customXml" Target="../ink/ink1284.xml"/><Relationship Id="rId252" Type="http://schemas.openxmlformats.org/officeDocument/2006/relationships/customXml" Target="../ink/ink951.xml"/><Relationship Id="rId1103" Type="http://schemas.openxmlformats.org/officeDocument/2006/relationships/customXml" Target="../ink/ink1377.xml"/><Relationship Id="rId47" Type="http://schemas.openxmlformats.org/officeDocument/2006/relationships/image" Target="../media/image1978.png"/><Relationship Id="rId112" Type="http://schemas.openxmlformats.org/officeDocument/2006/relationships/customXml" Target="../ink/ink881.xml"/><Relationship Id="rId557" Type="http://schemas.openxmlformats.org/officeDocument/2006/relationships/image" Target="../media/image2231.png"/><Relationship Id="rId764" Type="http://schemas.openxmlformats.org/officeDocument/2006/relationships/customXml" Target="../ink/ink1207.xml"/><Relationship Id="rId971" Type="http://schemas.openxmlformats.org/officeDocument/2006/relationships/customXml" Target="../ink/ink1311.xml"/><Relationship Id="rId196" Type="http://schemas.openxmlformats.org/officeDocument/2006/relationships/customXml" Target="../ink/ink923.xml"/><Relationship Id="rId417" Type="http://schemas.openxmlformats.org/officeDocument/2006/relationships/image" Target="../media/image2162.png"/><Relationship Id="rId624" Type="http://schemas.openxmlformats.org/officeDocument/2006/relationships/customXml" Target="../ink/ink1137.xml"/><Relationship Id="rId831" Type="http://schemas.openxmlformats.org/officeDocument/2006/relationships/image" Target="../media/image2368.png"/><Relationship Id="rId1047" Type="http://schemas.openxmlformats.org/officeDocument/2006/relationships/customXml" Target="../ink/ink1349.xml"/><Relationship Id="rId263" Type="http://schemas.openxmlformats.org/officeDocument/2006/relationships/image" Target="../media/image2085.png"/><Relationship Id="rId470" Type="http://schemas.openxmlformats.org/officeDocument/2006/relationships/customXml" Target="../ink/ink1060.xml"/><Relationship Id="rId929" Type="http://schemas.openxmlformats.org/officeDocument/2006/relationships/image" Target="../media/image2417.png"/><Relationship Id="rId1114" Type="http://schemas.openxmlformats.org/officeDocument/2006/relationships/image" Target="../media/image2509.png"/><Relationship Id="rId58" Type="http://schemas.openxmlformats.org/officeDocument/2006/relationships/customXml" Target="../ink/ink854.xml"/><Relationship Id="rId123" Type="http://schemas.openxmlformats.org/officeDocument/2006/relationships/image" Target="../media/image2015.png"/><Relationship Id="rId330" Type="http://schemas.openxmlformats.org/officeDocument/2006/relationships/customXml" Target="../ink/ink990.xml"/><Relationship Id="rId568" Type="http://schemas.openxmlformats.org/officeDocument/2006/relationships/customXml" Target="../ink/ink1109.xml"/><Relationship Id="rId775" Type="http://schemas.openxmlformats.org/officeDocument/2006/relationships/image" Target="../media/image2340.png"/><Relationship Id="rId982" Type="http://schemas.openxmlformats.org/officeDocument/2006/relationships/image" Target="../media/image2443.png"/><Relationship Id="rId428" Type="http://schemas.openxmlformats.org/officeDocument/2006/relationships/customXml" Target="../ink/ink1039.xml"/><Relationship Id="rId635" Type="http://schemas.openxmlformats.org/officeDocument/2006/relationships/image" Target="../media/image2270.png"/><Relationship Id="rId842" Type="http://schemas.openxmlformats.org/officeDocument/2006/relationships/customXml" Target="../ink/ink1246.xml"/><Relationship Id="rId1058" Type="http://schemas.openxmlformats.org/officeDocument/2006/relationships/image" Target="../media/image2481.png"/><Relationship Id="rId274" Type="http://schemas.openxmlformats.org/officeDocument/2006/relationships/customXml" Target="../ink/ink962.xml"/><Relationship Id="rId481" Type="http://schemas.openxmlformats.org/officeDocument/2006/relationships/image" Target="../media/image2193.png"/><Relationship Id="rId702" Type="http://schemas.openxmlformats.org/officeDocument/2006/relationships/customXml" Target="../ink/ink1176.xml"/><Relationship Id="rId1125" Type="http://schemas.openxmlformats.org/officeDocument/2006/relationships/customXml" Target="../ink/ink1388.xml"/><Relationship Id="rId69" Type="http://schemas.openxmlformats.org/officeDocument/2006/relationships/image" Target="../media/image1988.png"/><Relationship Id="rId134" Type="http://schemas.openxmlformats.org/officeDocument/2006/relationships/customXml" Target="../ink/ink892.xml"/><Relationship Id="rId579" Type="http://schemas.openxmlformats.org/officeDocument/2006/relationships/image" Target="../media/image2242.png"/><Relationship Id="rId786" Type="http://schemas.openxmlformats.org/officeDocument/2006/relationships/customXml" Target="../ink/ink1218.xml"/><Relationship Id="rId993" Type="http://schemas.openxmlformats.org/officeDocument/2006/relationships/customXml" Target="../ink/ink1322.xml"/><Relationship Id="rId341" Type="http://schemas.openxmlformats.org/officeDocument/2006/relationships/image" Target="../media/image2124.png"/><Relationship Id="rId439" Type="http://schemas.openxmlformats.org/officeDocument/2006/relationships/image" Target="../media/image2173.png"/><Relationship Id="rId646" Type="http://schemas.openxmlformats.org/officeDocument/2006/relationships/customXml" Target="../ink/ink1148.xml"/><Relationship Id="rId1069" Type="http://schemas.openxmlformats.org/officeDocument/2006/relationships/customXml" Target="../ink/ink1360.xml"/><Relationship Id="rId201" Type="http://schemas.openxmlformats.org/officeDocument/2006/relationships/image" Target="../media/image2054.png"/><Relationship Id="rId285" Type="http://schemas.openxmlformats.org/officeDocument/2006/relationships/image" Target="../media/image2096.png"/><Relationship Id="rId506" Type="http://schemas.openxmlformats.org/officeDocument/2006/relationships/customXml" Target="../ink/ink1078.xml"/><Relationship Id="rId853" Type="http://schemas.openxmlformats.org/officeDocument/2006/relationships/image" Target="../media/image2379.png"/><Relationship Id="rId1136" Type="http://schemas.openxmlformats.org/officeDocument/2006/relationships/image" Target="../media/image47.png"/><Relationship Id="rId492" Type="http://schemas.openxmlformats.org/officeDocument/2006/relationships/customXml" Target="../ink/ink1071.xml"/><Relationship Id="rId713" Type="http://schemas.openxmlformats.org/officeDocument/2006/relationships/image" Target="../media/image2309.png"/><Relationship Id="rId797" Type="http://schemas.openxmlformats.org/officeDocument/2006/relationships/image" Target="../media/image2351.png"/><Relationship Id="rId920" Type="http://schemas.openxmlformats.org/officeDocument/2006/relationships/customXml" Target="../ink/ink1285.xml"/><Relationship Id="rId145" Type="http://schemas.openxmlformats.org/officeDocument/2006/relationships/image" Target="../media/image2026.png"/><Relationship Id="rId352" Type="http://schemas.openxmlformats.org/officeDocument/2006/relationships/customXml" Target="../ink/ink1001.xml"/><Relationship Id="rId212" Type="http://schemas.openxmlformats.org/officeDocument/2006/relationships/customXml" Target="../ink/ink931.xml"/><Relationship Id="rId657" Type="http://schemas.openxmlformats.org/officeDocument/2006/relationships/image" Target="../media/image2281.png"/><Relationship Id="rId864" Type="http://schemas.openxmlformats.org/officeDocument/2006/relationships/customXml" Target="../ink/ink1257.xml"/><Relationship Id="rId296" Type="http://schemas.openxmlformats.org/officeDocument/2006/relationships/customXml" Target="../ink/ink973.xml"/><Relationship Id="rId517" Type="http://schemas.openxmlformats.org/officeDocument/2006/relationships/image" Target="../media/image2211.png"/><Relationship Id="rId724" Type="http://schemas.openxmlformats.org/officeDocument/2006/relationships/customXml" Target="../ink/ink1187.xml"/><Relationship Id="rId931" Type="http://schemas.openxmlformats.org/officeDocument/2006/relationships/image" Target="../media/image2418.png"/><Relationship Id="rId60" Type="http://schemas.openxmlformats.org/officeDocument/2006/relationships/customXml" Target="../ink/ink855.xml"/><Relationship Id="rId156" Type="http://schemas.openxmlformats.org/officeDocument/2006/relationships/customXml" Target="../ink/ink903.xml"/><Relationship Id="rId363" Type="http://schemas.openxmlformats.org/officeDocument/2006/relationships/image" Target="../media/image2135.png"/><Relationship Id="rId570" Type="http://schemas.openxmlformats.org/officeDocument/2006/relationships/customXml" Target="../ink/ink1110.xml"/><Relationship Id="rId1007" Type="http://schemas.openxmlformats.org/officeDocument/2006/relationships/customXml" Target="../ink/ink1329.xml"/><Relationship Id="rId223" Type="http://schemas.openxmlformats.org/officeDocument/2006/relationships/image" Target="../media/image2065.png"/><Relationship Id="rId430" Type="http://schemas.openxmlformats.org/officeDocument/2006/relationships/customXml" Target="../ink/ink1040.xml"/><Relationship Id="rId668" Type="http://schemas.openxmlformats.org/officeDocument/2006/relationships/customXml" Target="../ink/ink1159.xml"/><Relationship Id="rId875" Type="http://schemas.openxmlformats.org/officeDocument/2006/relationships/image" Target="../media/image2390.png"/><Relationship Id="rId1060" Type="http://schemas.openxmlformats.org/officeDocument/2006/relationships/image" Target="../media/image2482.png"/><Relationship Id="rId18" Type="http://schemas.openxmlformats.org/officeDocument/2006/relationships/customXml" Target="../ink/ink834.xml"/><Relationship Id="rId528" Type="http://schemas.openxmlformats.org/officeDocument/2006/relationships/customXml" Target="../ink/ink1089.xml"/><Relationship Id="rId735" Type="http://schemas.openxmlformats.org/officeDocument/2006/relationships/image" Target="../media/image2320.png"/><Relationship Id="rId942" Type="http://schemas.openxmlformats.org/officeDocument/2006/relationships/customXml" Target="../ink/ink1296.xml"/><Relationship Id="rId167" Type="http://schemas.openxmlformats.org/officeDocument/2006/relationships/image" Target="../media/image2037.png"/><Relationship Id="rId374" Type="http://schemas.openxmlformats.org/officeDocument/2006/relationships/customXml" Target="../ink/ink1012.xml"/><Relationship Id="rId581" Type="http://schemas.openxmlformats.org/officeDocument/2006/relationships/image" Target="../media/image2243.png"/><Relationship Id="rId1018" Type="http://schemas.openxmlformats.org/officeDocument/2006/relationships/image" Target="../media/image2461.png"/><Relationship Id="rId71" Type="http://schemas.openxmlformats.org/officeDocument/2006/relationships/image" Target="../media/image1989.png"/><Relationship Id="rId234" Type="http://schemas.openxmlformats.org/officeDocument/2006/relationships/customXml" Target="../ink/ink942.xml"/><Relationship Id="rId679" Type="http://schemas.openxmlformats.org/officeDocument/2006/relationships/image" Target="../media/image2292.png"/><Relationship Id="rId802" Type="http://schemas.openxmlformats.org/officeDocument/2006/relationships/customXml" Target="../ink/ink1226.xml"/><Relationship Id="rId886" Type="http://schemas.openxmlformats.org/officeDocument/2006/relationships/customXml" Target="../ink/ink1268.xml"/><Relationship Id="rId2" Type="http://schemas.openxmlformats.org/officeDocument/2006/relationships/slideLayout" Target="../slideLayouts/slideLayout7.xml"/><Relationship Id="rId29" Type="http://schemas.openxmlformats.org/officeDocument/2006/relationships/image" Target="../media/image1969.png"/><Relationship Id="rId441" Type="http://schemas.openxmlformats.org/officeDocument/2006/relationships/image" Target="../media/image2174.png"/><Relationship Id="rId539" Type="http://schemas.openxmlformats.org/officeDocument/2006/relationships/image" Target="../media/image2222.png"/><Relationship Id="rId746" Type="http://schemas.openxmlformats.org/officeDocument/2006/relationships/customXml" Target="../ink/ink1198.xml"/><Relationship Id="rId1071" Type="http://schemas.openxmlformats.org/officeDocument/2006/relationships/customXml" Target="../ink/ink1361.xml"/><Relationship Id="rId178" Type="http://schemas.openxmlformats.org/officeDocument/2006/relationships/customXml" Target="../ink/ink914.xml"/><Relationship Id="rId301" Type="http://schemas.openxmlformats.org/officeDocument/2006/relationships/image" Target="../media/image2104.png"/><Relationship Id="rId953" Type="http://schemas.openxmlformats.org/officeDocument/2006/relationships/image" Target="../media/image2429.png"/><Relationship Id="rId1029" Type="http://schemas.openxmlformats.org/officeDocument/2006/relationships/customXml" Target="../ink/ink1340.xml"/><Relationship Id="rId82" Type="http://schemas.openxmlformats.org/officeDocument/2006/relationships/customXml" Target="../ink/ink866.xml"/><Relationship Id="rId385" Type="http://schemas.openxmlformats.org/officeDocument/2006/relationships/image" Target="../media/image2146.png"/><Relationship Id="rId592" Type="http://schemas.openxmlformats.org/officeDocument/2006/relationships/customXml" Target="../ink/ink1121.xml"/><Relationship Id="rId606" Type="http://schemas.openxmlformats.org/officeDocument/2006/relationships/customXml" Target="../ink/ink1128.xml"/><Relationship Id="rId813" Type="http://schemas.openxmlformats.org/officeDocument/2006/relationships/image" Target="../media/image2359.png"/><Relationship Id="rId245" Type="http://schemas.openxmlformats.org/officeDocument/2006/relationships/image" Target="../media/image2076.png"/><Relationship Id="rId452" Type="http://schemas.openxmlformats.org/officeDocument/2006/relationships/customXml" Target="../ink/ink1051.xml"/><Relationship Id="rId897" Type="http://schemas.openxmlformats.org/officeDocument/2006/relationships/image" Target="../media/image2401.png"/><Relationship Id="rId1082" Type="http://schemas.openxmlformats.org/officeDocument/2006/relationships/image" Target="../media/image2493.png"/><Relationship Id="rId105" Type="http://schemas.openxmlformats.org/officeDocument/2006/relationships/image" Target="../media/image2006.png"/><Relationship Id="rId312" Type="http://schemas.openxmlformats.org/officeDocument/2006/relationships/customXml" Target="../ink/ink981.xml"/><Relationship Id="rId757" Type="http://schemas.openxmlformats.org/officeDocument/2006/relationships/image" Target="../media/image2331.png"/><Relationship Id="rId964" Type="http://schemas.openxmlformats.org/officeDocument/2006/relationships/customXml" Target="../ink/ink1307.xml"/><Relationship Id="rId93" Type="http://schemas.openxmlformats.org/officeDocument/2006/relationships/image" Target="../media/image2000.png"/><Relationship Id="rId189" Type="http://schemas.openxmlformats.org/officeDocument/2006/relationships/image" Target="../media/image2048.png"/><Relationship Id="rId396" Type="http://schemas.openxmlformats.org/officeDocument/2006/relationships/customXml" Target="../ink/ink1023.xml"/><Relationship Id="rId617" Type="http://schemas.openxmlformats.org/officeDocument/2006/relationships/image" Target="../media/image2261.png"/><Relationship Id="rId824" Type="http://schemas.openxmlformats.org/officeDocument/2006/relationships/customXml" Target="../ink/ink1237.xml"/><Relationship Id="rId256" Type="http://schemas.openxmlformats.org/officeDocument/2006/relationships/customXml" Target="../ink/ink953.xml"/><Relationship Id="rId463" Type="http://schemas.openxmlformats.org/officeDocument/2006/relationships/image" Target="../media/image2185.png"/><Relationship Id="rId670" Type="http://schemas.openxmlformats.org/officeDocument/2006/relationships/customXml" Target="../ink/ink1160.xml"/><Relationship Id="rId1093" Type="http://schemas.openxmlformats.org/officeDocument/2006/relationships/customXml" Target="../ink/ink1372.xml"/><Relationship Id="rId1107" Type="http://schemas.openxmlformats.org/officeDocument/2006/relationships/customXml" Target="../ink/ink1379.xml"/><Relationship Id="rId116" Type="http://schemas.openxmlformats.org/officeDocument/2006/relationships/customXml" Target="../ink/ink883.xml"/><Relationship Id="rId323" Type="http://schemas.openxmlformats.org/officeDocument/2006/relationships/image" Target="../media/image2115.png"/><Relationship Id="rId530" Type="http://schemas.openxmlformats.org/officeDocument/2006/relationships/customXml" Target="../ink/ink1090.xml"/><Relationship Id="rId768" Type="http://schemas.openxmlformats.org/officeDocument/2006/relationships/customXml" Target="../ink/ink1209.xml"/><Relationship Id="rId975" Type="http://schemas.openxmlformats.org/officeDocument/2006/relationships/customXml" Target="../ink/ink1313.xml"/><Relationship Id="rId20" Type="http://schemas.openxmlformats.org/officeDocument/2006/relationships/customXml" Target="../ink/ink835.xml"/><Relationship Id="rId628" Type="http://schemas.openxmlformats.org/officeDocument/2006/relationships/customXml" Target="../ink/ink1139.xml"/><Relationship Id="rId835" Type="http://schemas.openxmlformats.org/officeDocument/2006/relationships/image" Target="../media/image2370.png"/><Relationship Id="rId267" Type="http://schemas.openxmlformats.org/officeDocument/2006/relationships/image" Target="../media/image2087.png"/><Relationship Id="rId474" Type="http://schemas.openxmlformats.org/officeDocument/2006/relationships/customXml" Target="../ink/ink1062.xml"/><Relationship Id="rId1020" Type="http://schemas.openxmlformats.org/officeDocument/2006/relationships/image" Target="../media/image2462.png"/><Relationship Id="rId1118" Type="http://schemas.openxmlformats.org/officeDocument/2006/relationships/image" Target="../media/image2511.png"/><Relationship Id="rId127" Type="http://schemas.openxmlformats.org/officeDocument/2006/relationships/image" Target="../media/image2017.png"/><Relationship Id="rId681" Type="http://schemas.openxmlformats.org/officeDocument/2006/relationships/image" Target="../media/image2293.png"/><Relationship Id="rId779" Type="http://schemas.openxmlformats.org/officeDocument/2006/relationships/image" Target="../media/image2342.png"/><Relationship Id="rId902" Type="http://schemas.openxmlformats.org/officeDocument/2006/relationships/customXml" Target="../ink/ink1276.xml"/><Relationship Id="rId986" Type="http://schemas.openxmlformats.org/officeDocument/2006/relationships/image" Target="../media/image2445.png"/><Relationship Id="rId31" Type="http://schemas.openxmlformats.org/officeDocument/2006/relationships/image" Target="../media/image1970.png"/><Relationship Id="rId334" Type="http://schemas.openxmlformats.org/officeDocument/2006/relationships/customXml" Target="../ink/ink992.xml"/><Relationship Id="rId541" Type="http://schemas.openxmlformats.org/officeDocument/2006/relationships/image" Target="../media/image2223.png"/><Relationship Id="rId639" Type="http://schemas.openxmlformats.org/officeDocument/2006/relationships/image" Target="../media/image2272.png"/><Relationship Id="rId180" Type="http://schemas.openxmlformats.org/officeDocument/2006/relationships/customXml" Target="../ink/ink915.xml"/><Relationship Id="rId278" Type="http://schemas.openxmlformats.org/officeDocument/2006/relationships/customXml" Target="../ink/ink964.xml"/><Relationship Id="rId401" Type="http://schemas.openxmlformats.org/officeDocument/2006/relationships/image" Target="../media/image2154.png"/><Relationship Id="rId846" Type="http://schemas.openxmlformats.org/officeDocument/2006/relationships/customXml" Target="../ink/ink1248.xml"/><Relationship Id="rId1031" Type="http://schemas.openxmlformats.org/officeDocument/2006/relationships/customXml" Target="../ink/ink1341.xml"/><Relationship Id="rId1129" Type="http://schemas.openxmlformats.org/officeDocument/2006/relationships/customXml" Target="../ink/ink1390.xml"/><Relationship Id="rId485" Type="http://schemas.openxmlformats.org/officeDocument/2006/relationships/image" Target="../media/image2195.png"/><Relationship Id="rId692" Type="http://schemas.openxmlformats.org/officeDocument/2006/relationships/customXml" Target="../ink/ink1171.xml"/><Relationship Id="rId706" Type="http://schemas.openxmlformats.org/officeDocument/2006/relationships/customXml" Target="../ink/ink1178.xml"/><Relationship Id="rId913" Type="http://schemas.openxmlformats.org/officeDocument/2006/relationships/image" Target="../media/image2409.png"/><Relationship Id="rId42" Type="http://schemas.openxmlformats.org/officeDocument/2006/relationships/customXml" Target="../ink/ink846.xml"/><Relationship Id="rId138" Type="http://schemas.openxmlformats.org/officeDocument/2006/relationships/customXml" Target="../ink/ink894.xml"/><Relationship Id="rId345" Type="http://schemas.openxmlformats.org/officeDocument/2006/relationships/image" Target="../media/image2126.png"/><Relationship Id="rId552" Type="http://schemas.openxmlformats.org/officeDocument/2006/relationships/customXml" Target="../ink/ink1101.xml"/><Relationship Id="rId997" Type="http://schemas.openxmlformats.org/officeDocument/2006/relationships/customXml" Target="../ink/ink1324.xml"/><Relationship Id="rId191" Type="http://schemas.openxmlformats.org/officeDocument/2006/relationships/image" Target="../media/image2049.png"/><Relationship Id="rId205" Type="http://schemas.openxmlformats.org/officeDocument/2006/relationships/image" Target="../media/image2056.png"/><Relationship Id="rId412" Type="http://schemas.openxmlformats.org/officeDocument/2006/relationships/customXml" Target="../ink/ink1031.xml"/><Relationship Id="rId857" Type="http://schemas.openxmlformats.org/officeDocument/2006/relationships/image" Target="../media/image2381.png"/><Relationship Id="rId1042" Type="http://schemas.openxmlformats.org/officeDocument/2006/relationships/image" Target="../media/image2473.png"/><Relationship Id="rId289" Type="http://schemas.openxmlformats.org/officeDocument/2006/relationships/image" Target="../media/image2098.png"/><Relationship Id="rId496" Type="http://schemas.openxmlformats.org/officeDocument/2006/relationships/customXml" Target="../ink/ink1073.xml"/><Relationship Id="rId717" Type="http://schemas.openxmlformats.org/officeDocument/2006/relationships/image" Target="../media/image2311.png"/><Relationship Id="rId924" Type="http://schemas.openxmlformats.org/officeDocument/2006/relationships/customXml" Target="../ink/ink1287.xml"/><Relationship Id="rId53" Type="http://schemas.openxmlformats.org/officeDocument/2006/relationships/image" Target="../media/image1981.png"/><Relationship Id="rId149" Type="http://schemas.openxmlformats.org/officeDocument/2006/relationships/image" Target="../media/image2028.png"/><Relationship Id="rId356" Type="http://schemas.openxmlformats.org/officeDocument/2006/relationships/customXml" Target="../ink/ink1003.xml"/><Relationship Id="rId563" Type="http://schemas.openxmlformats.org/officeDocument/2006/relationships/image" Target="../media/image2234.png"/><Relationship Id="rId770" Type="http://schemas.openxmlformats.org/officeDocument/2006/relationships/customXml" Target="../ink/ink1210.xml"/><Relationship Id="rId216" Type="http://schemas.openxmlformats.org/officeDocument/2006/relationships/customXml" Target="../ink/ink933.xml"/><Relationship Id="rId423" Type="http://schemas.openxmlformats.org/officeDocument/2006/relationships/image" Target="../media/image2165.png"/><Relationship Id="rId868" Type="http://schemas.openxmlformats.org/officeDocument/2006/relationships/customXml" Target="../ink/ink1259.xml"/><Relationship Id="rId1053" Type="http://schemas.openxmlformats.org/officeDocument/2006/relationships/customXml" Target="../ink/ink1352.xml"/><Relationship Id="rId630" Type="http://schemas.openxmlformats.org/officeDocument/2006/relationships/customXml" Target="../ink/ink1140.xml"/><Relationship Id="rId728" Type="http://schemas.openxmlformats.org/officeDocument/2006/relationships/customXml" Target="../ink/ink1189.xml"/><Relationship Id="rId935" Type="http://schemas.openxmlformats.org/officeDocument/2006/relationships/image" Target="../media/image2420.png"/><Relationship Id="rId64" Type="http://schemas.openxmlformats.org/officeDocument/2006/relationships/customXml" Target="../ink/ink857.xml"/><Relationship Id="rId367" Type="http://schemas.openxmlformats.org/officeDocument/2006/relationships/image" Target="../media/image2137.png"/><Relationship Id="rId574" Type="http://schemas.openxmlformats.org/officeDocument/2006/relationships/customXml" Target="../ink/ink1112.xml"/><Relationship Id="rId1120" Type="http://schemas.openxmlformats.org/officeDocument/2006/relationships/image" Target="../media/image2512.png"/><Relationship Id="rId227" Type="http://schemas.openxmlformats.org/officeDocument/2006/relationships/image" Target="../media/image2067.png"/><Relationship Id="rId781" Type="http://schemas.openxmlformats.org/officeDocument/2006/relationships/image" Target="../media/image2343.png"/><Relationship Id="rId879" Type="http://schemas.openxmlformats.org/officeDocument/2006/relationships/image" Target="../media/image2392.png"/><Relationship Id="rId434" Type="http://schemas.openxmlformats.org/officeDocument/2006/relationships/customXml" Target="../ink/ink1042.xml"/><Relationship Id="rId641" Type="http://schemas.openxmlformats.org/officeDocument/2006/relationships/image" Target="../media/image2273.png"/><Relationship Id="rId739" Type="http://schemas.openxmlformats.org/officeDocument/2006/relationships/image" Target="../media/image2322.png"/><Relationship Id="rId1064" Type="http://schemas.openxmlformats.org/officeDocument/2006/relationships/image" Target="../media/image2484.png"/><Relationship Id="rId280" Type="http://schemas.openxmlformats.org/officeDocument/2006/relationships/customXml" Target="../ink/ink965.xml"/><Relationship Id="rId501" Type="http://schemas.openxmlformats.org/officeDocument/2006/relationships/image" Target="../media/image2203.png"/><Relationship Id="rId946" Type="http://schemas.openxmlformats.org/officeDocument/2006/relationships/customXml" Target="../ink/ink1298.xml"/><Relationship Id="rId1131" Type="http://schemas.openxmlformats.org/officeDocument/2006/relationships/customXml" Target="../ink/ink1391.xml"/><Relationship Id="rId75" Type="http://schemas.openxmlformats.org/officeDocument/2006/relationships/image" Target="../media/image1991.png"/><Relationship Id="rId140" Type="http://schemas.openxmlformats.org/officeDocument/2006/relationships/customXml" Target="../ink/ink895.xml"/><Relationship Id="rId378" Type="http://schemas.openxmlformats.org/officeDocument/2006/relationships/customXml" Target="../ink/ink1014.xml"/><Relationship Id="rId585" Type="http://schemas.openxmlformats.org/officeDocument/2006/relationships/image" Target="../media/image2245.png"/><Relationship Id="rId792" Type="http://schemas.openxmlformats.org/officeDocument/2006/relationships/customXml" Target="../ink/ink1221.xml"/><Relationship Id="rId806" Type="http://schemas.openxmlformats.org/officeDocument/2006/relationships/customXml" Target="../ink/ink1228.xml"/><Relationship Id="rId6" Type="http://schemas.openxmlformats.org/officeDocument/2006/relationships/customXml" Target="../ink/ink828.xml"/><Relationship Id="rId238" Type="http://schemas.openxmlformats.org/officeDocument/2006/relationships/customXml" Target="../ink/ink944.xml"/><Relationship Id="rId445" Type="http://schemas.openxmlformats.org/officeDocument/2006/relationships/image" Target="../media/image2176.png"/><Relationship Id="rId652" Type="http://schemas.openxmlformats.org/officeDocument/2006/relationships/customXml" Target="../ink/ink1151.xml"/><Relationship Id="rId1075" Type="http://schemas.openxmlformats.org/officeDocument/2006/relationships/customXml" Target="../ink/ink1363.xml"/><Relationship Id="rId291" Type="http://schemas.openxmlformats.org/officeDocument/2006/relationships/image" Target="../media/image2099.png"/><Relationship Id="rId305" Type="http://schemas.openxmlformats.org/officeDocument/2006/relationships/image" Target="../media/image2106.png"/><Relationship Id="rId512" Type="http://schemas.openxmlformats.org/officeDocument/2006/relationships/customXml" Target="../ink/ink1081.xml"/><Relationship Id="rId957" Type="http://schemas.openxmlformats.org/officeDocument/2006/relationships/image" Target="../media/image2431.png"/><Relationship Id="rId86" Type="http://schemas.openxmlformats.org/officeDocument/2006/relationships/customXml" Target="../ink/ink868.xml"/><Relationship Id="rId151" Type="http://schemas.openxmlformats.org/officeDocument/2006/relationships/image" Target="../media/image2029.png"/><Relationship Id="rId389" Type="http://schemas.openxmlformats.org/officeDocument/2006/relationships/image" Target="../media/image2148.png"/><Relationship Id="rId596" Type="http://schemas.openxmlformats.org/officeDocument/2006/relationships/customXml" Target="../ink/ink1123.xml"/><Relationship Id="rId817" Type="http://schemas.openxmlformats.org/officeDocument/2006/relationships/image" Target="../media/image2361.png"/><Relationship Id="rId1002" Type="http://schemas.openxmlformats.org/officeDocument/2006/relationships/image" Target="../media/image2453.png"/><Relationship Id="rId249" Type="http://schemas.openxmlformats.org/officeDocument/2006/relationships/image" Target="../media/image2078.png"/><Relationship Id="rId456" Type="http://schemas.openxmlformats.org/officeDocument/2006/relationships/customXml" Target="../ink/ink1053.xml"/><Relationship Id="rId663" Type="http://schemas.openxmlformats.org/officeDocument/2006/relationships/image" Target="../media/image2284.png"/><Relationship Id="rId870" Type="http://schemas.openxmlformats.org/officeDocument/2006/relationships/customXml" Target="../ink/ink1260.xml"/><Relationship Id="rId1086" Type="http://schemas.openxmlformats.org/officeDocument/2006/relationships/image" Target="../media/image2495.png"/><Relationship Id="rId13" Type="http://schemas.openxmlformats.org/officeDocument/2006/relationships/image" Target="../media/image1961.png"/><Relationship Id="rId109" Type="http://schemas.openxmlformats.org/officeDocument/2006/relationships/image" Target="../media/image2008.png"/><Relationship Id="rId316" Type="http://schemas.openxmlformats.org/officeDocument/2006/relationships/customXml" Target="../ink/ink983.xml"/><Relationship Id="rId523" Type="http://schemas.openxmlformats.org/officeDocument/2006/relationships/image" Target="../media/image2214.png"/><Relationship Id="rId968" Type="http://schemas.openxmlformats.org/officeDocument/2006/relationships/customXml" Target="../ink/ink1309.xml"/><Relationship Id="rId97" Type="http://schemas.openxmlformats.org/officeDocument/2006/relationships/image" Target="../media/image2002.png"/><Relationship Id="rId730" Type="http://schemas.openxmlformats.org/officeDocument/2006/relationships/customXml" Target="../ink/ink1190.xml"/><Relationship Id="rId828" Type="http://schemas.openxmlformats.org/officeDocument/2006/relationships/customXml" Target="../ink/ink1239.xml"/><Relationship Id="rId1013" Type="http://schemas.openxmlformats.org/officeDocument/2006/relationships/customXml" Target="../ink/ink1332.xml"/><Relationship Id="rId162" Type="http://schemas.openxmlformats.org/officeDocument/2006/relationships/customXml" Target="../ink/ink906.xml"/><Relationship Id="rId467" Type="http://schemas.openxmlformats.org/officeDocument/2006/relationships/image" Target="../media/image2186.png"/><Relationship Id="rId1097" Type="http://schemas.openxmlformats.org/officeDocument/2006/relationships/customXml" Target="../ink/ink1374.xml"/><Relationship Id="rId674" Type="http://schemas.openxmlformats.org/officeDocument/2006/relationships/customXml" Target="../ink/ink1162.xml"/><Relationship Id="rId881" Type="http://schemas.openxmlformats.org/officeDocument/2006/relationships/image" Target="../media/image2393.png"/><Relationship Id="rId979" Type="http://schemas.openxmlformats.org/officeDocument/2006/relationships/customXml" Target="../ink/ink1315.xml"/><Relationship Id="rId24" Type="http://schemas.openxmlformats.org/officeDocument/2006/relationships/customXml" Target="../ink/ink837.xml"/><Relationship Id="rId327" Type="http://schemas.openxmlformats.org/officeDocument/2006/relationships/image" Target="../media/image2117.png"/><Relationship Id="rId534" Type="http://schemas.openxmlformats.org/officeDocument/2006/relationships/customXml" Target="../ink/ink1092.xml"/><Relationship Id="rId741" Type="http://schemas.openxmlformats.org/officeDocument/2006/relationships/image" Target="../media/image2323.png"/><Relationship Id="rId839" Type="http://schemas.openxmlformats.org/officeDocument/2006/relationships/image" Target="../media/image2372.png"/><Relationship Id="rId173" Type="http://schemas.openxmlformats.org/officeDocument/2006/relationships/image" Target="../media/image2040.png"/><Relationship Id="rId380" Type="http://schemas.openxmlformats.org/officeDocument/2006/relationships/customXml" Target="../ink/ink1015.xml"/><Relationship Id="rId601" Type="http://schemas.openxmlformats.org/officeDocument/2006/relationships/image" Target="../media/image2253.png"/><Relationship Id="rId1024" Type="http://schemas.openxmlformats.org/officeDocument/2006/relationships/image" Target="../media/image2464.png"/><Relationship Id="rId240" Type="http://schemas.openxmlformats.org/officeDocument/2006/relationships/customXml" Target="../ink/ink945.xml"/><Relationship Id="rId478" Type="http://schemas.openxmlformats.org/officeDocument/2006/relationships/customXml" Target="../ink/ink1064.xml"/><Relationship Id="rId685" Type="http://schemas.openxmlformats.org/officeDocument/2006/relationships/image" Target="../media/image2295.png"/><Relationship Id="rId892" Type="http://schemas.openxmlformats.org/officeDocument/2006/relationships/customXml" Target="../ink/ink1271.xml"/><Relationship Id="rId906" Type="http://schemas.openxmlformats.org/officeDocument/2006/relationships/customXml" Target="../ink/ink1278.xml"/><Relationship Id="rId35" Type="http://schemas.openxmlformats.org/officeDocument/2006/relationships/image" Target="../media/image1972.png"/><Relationship Id="rId100" Type="http://schemas.openxmlformats.org/officeDocument/2006/relationships/customXml" Target="../ink/ink875.xml"/><Relationship Id="rId338" Type="http://schemas.openxmlformats.org/officeDocument/2006/relationships/customXml" Target="../ink/ink994.xml"/><Relationship Id="rId545" Type="http://schemas.openxmlformats.org/officeDocument/2006/relationships/image" Target="../media/image2225.png"/><Relationship Id="rId752" Type="http://schemas.openxmlformats.org/officeDocument/2006/relationships/customXml" Target="../ink/ink1201.xml"/><Relationship Id="rId184" Type="http://schemas.openxmlformats.org/officeDocument/2006/relationships/customXml" Target="../ink/ink917.xml"/><Relationship Id="rId391" Type="http://schemas.openxmlformats.org/officeDocument/2006/relationships/image" Target="../media/image2149.png"/><Relationship Id="rId405" Type="http://schemas.openxmlformats.org/officeDocument/2006/relationships/image" Target="../media/image2156.png"/><Relationship Id="rId612" Type="http://schemas.openxmlformats.org/officeDocument/2006/relationships/customXml" Target="../ink/ink1131.xml"/><Relationship Id="rId1035" Type="http://schemas.openxmlformats.org/officeDocument/2006/relationships/customXml" Target="../ink/ink1343.xml"/><Relationship Id="rId251" Type="http://schemas.openxmlformats.org/officeDocument/2006/relationships/image" Target="../media/image2079.png"/><Relationship Id="rId489" Type="http://schemas.openxmlformats.org/officeDocument/2006/relationships/image" Target="../media/image2197.png"/><Relationship Id="rId696" Type="http://schemas.openxmlformats.org/officeDocument/2006/relationships/customXml" Target="../ink/ink1173.xml"/><Relationship Id="rId917" Type="http://schemas.openxmlformats.org/officeDocument/2006/relationships/image" Target="../media/image2411.png"/><Relationship Id="rId1102" Type="http://schemas.openxmlformats.org/officeDocument/2006/relationships/image" Target="../media/image2503.png"/><Relationship Id="rId46" Type="http://schemas.openxmlformats.org/officeDocument/2006/relationships/customXml" Target="../ink/ink848.xml"/><Relationship Id="rId349" Type="http://schemas.openxmlformats.org/officeDocument/2006/relationships/image" Target="../media/image2128.png"/><Relationship Id="rId556" Type="http://schemas.openxmlformats.org/officeDocument/2006/relationships/customXml" Target="../ink/ink1103.xml"/><Relationship Id="rId763" Type="http://schemas.openxmlformats.org/officeDocument/2006/relationships/image" Target="../media/image2334.png"/><Relationship Id="rId111" Type="http://schemas.openxmlformats.org/officeDocument/2006/relationships/image" Target="../media/image2009.png"/><Relationship Id="rId195" Type="http://schemas.openxmlformats.org/officeDocument/2006/relationships/image" Target="../media/image2051.png"/><Relationship Id="rId209" Type="http://schemas.openxmlformats.org/officeDocument/2006/relationships/image" Target="../media/image2058.png"/><Relationship Id="rId416" Type="http://schemas.openxmlformats.org/officeDocument/2006/relationships/customXml" Target="../ink/ink1033.xml"/><Relationship Id="rId970" Type="http://schemas.openxmlformats.org/officeDocument/2006/relationships/customXml" Target="../ink/ink1310.xml"/><Relationship Id="rId1046" Type="http://schemas.openxmlformats.org/officeDocument/2006/relationships/image" Target="../media/image2475.png"/><Relationship Id="rId623" Type="http://schemas.openxmlformats.org/officeDocument/2006/relationships/image" Target="../media/image2264.png"/><Relationship Id="rId830" Type="http://schemas.openxmlformats.org/officeDocument/2006/relationships/customXml" Target="../ink/ink1240.xml"/><Relationship Id="rId928" Type="http://schemas.openxmlformats.org/officeDocument/2006/relationships/customXml" Target="../ink/ink1289.xml"/><Relationship Id="rId57" Type="http://schemas.openxmlformats.org/officeDocument/2006/relationships/image" Target="../media/image1178.png"/><Relationship Id="rId262" Type="http://schemas.openxmlformats.org/officeDocument/2006/relationships/customXml" Target="../ink/ink956.xml"/><Relationship Id="rId567" Type="http://schemas.openxmlformats.org/officeDocument/2006/relationships/image" Target="../media/image2236.png"/><Relationship Id="rId1113" Type="http://schemas.openxmlformats.org/officeDocument/2006/relationships/customXml" Target="../ink/ink1382.xml"/><Relationship Id="rId122" Type="http://schemas.openxmlformats.org/officeDocument/2006/relationships/customXml" Target="../ink/ink886.xml"/><Relationship Id="rId774" Type="http://schemas.openxmlformats.org/officeDocument/2006/relationships/customXml" Target="../ink/ink1212.xml"/><Relationship Id="rId981" Type="http://schemas.openxmlformats.org/officeDocument/2006/relationships/customXml" Target="../ink/ink1316.xml"/><Relationship Id="rId1057" Type="http://schemas.openxmlformats.org/officeDocument/2006/relationships/customXml" Target="../ink/ink1354.xml"/><Relationship Id="rId427" Type="http://schemas.openxmlformats.org/officeDocument/2006/relationships/image" Target="../media/image2167.png"/><Relationship Id="rId634" Type="http://schemas.openxmlformats.org/officeDocument/2006/relationships/customXml" Target="../ink/ink1142.xml"/><Relationship Id="rId841" Type="http://schemas.openxmlformats.org/officeDocument/2006/relationships/image" Target="../media/image2373.png"/><Relationship Id="rId273" Type="http://schemas.openxmlformats.org/officeDocument/2006/relationships/image" Target="../media/image2090.png"/><Relationship Id="rId480" Type="http://schemas.openxmlformats.org/officeDocument/2006/relationships/customXml" Target="../ink/ink1065.xml"/><Relationship Id="rId701" Type="http://schemas.openxmlformats.org/officeDocument/2006/relationships/image" Target="../media/image2303.png"/><Relationship Id="rId939" Type="http://schemas.openxmlformats.org/officeDocument/2006/relationships/image" Target="../media/image2422.png"/><Relationship Id="rId1124" Type="http://schemas.openxmlformats.org/officeDocument/2006/relationships/image" Target="../media/image2514.png"/><Relationship Id="rId68" Type="http://schemas.openxmlformats.org/officeDocument/2006/relationships/customXml" Target="../ink/ink859.xml"/><Relationship Id="rId133" Type="http://schemas.openxmlformats.org/officeDocument/2006/relationships/image" Target="../media/image2020.png"/><Relationship Id="rId340" Type="http://schemas.openxmlformats.org/officeDocument/2006/relationships/customXml" Target="../ink/ink995.xml"/><Relationship Id="rId578" Type="http://schemas.openxmlformats.org/officeDocument/2006/relationships/customXml" Target="../ink/ink1114.xml"/><Relationship Id="rId785" Type="http://schemas.openxmlformats.org/officeDocument/2006/relationships/image" Target="../media/image2345.png"/><Relationship Id="rId992" Type="http://schemas.openxmlformats.org/officeDocument/2006/relationships/image" Target="../media/image2448.png"/><Relationship Id="rId200" Type="http://schemas.openxmlformats.org/officeDocument/2006/relationships/customXml" Target="../ink/ink925.xml"/><Relationship Id="rId438" Type="http://schemas.openxmlformats.org/officeDocument/2006/relationships/customXml" Target="../ink/ink1044.xml"/><Relationship Id="rId645" Type="http://schemas.openxmlformats.org/officeDocument/2006/relationships/image" Target="../media/image2275.png"/><Relationship Id="rId852" Type="http://schemas.openxmlformats.org/officeDocument/2006/relationships/customXml" Target="../ink/ink1251.xml"/><Relationship Id="rId1068" Type="http://schemas.openxmlformats.org/officeDocument/2006/relationships/image" Target="../media/image2486.png"/><Relationship Id="rId284" Type="http://schemas.openxmlformats.org/officeDocument/2006/relationships/customXml" Target="../ink/ink967.xml"/><Relationship Id="rId491" Type="http://schemas.openxmlformats.org/officeDocument/2006/relationships/image" Target="../media/image2198.png"/><Relationship Id="rId505" Type="http://schemas.openxmlformats.org/officeDocument/2006/relationships/image" Target="../media/image2205.png"/><Relationship Id="rId712" Type="http://schemas.openxmlformats.org/officeDocument/2006/relationships/customXml" Target="../ink/ink1181.xml"/><Relationship Id="rId1135" Type="http://schemas.openxmlformats.org/officeDocument/2006/relationships/customXml" Target="../ink/ink1393.xml"/><Relationship Id="rId79" Type="http://schemas.openxmlformats.org/officeDocument/2006/relationships/image" Target="../media/image1993.png"/><Relationship Id="rId144" Type="http://schemas.openxmlformats.org/officeDocument/2006/relationships/customXml" Target="../ink/ink897.xml"/><Relationship Id="rId589" Type="http://schemas.openxmlformats.org/officeDocument/2006/relationships/image" Target="../media/image2247.png"/><Relationship Id="rId796" Type="http://schemas.openxmlformats.org/officeDocument/2006/relationships/customXml" Target="../ink/ink1223.xml"/><Relationship Id="rId351" Type="http://schemas.openxmlformats.org/officeDocument/2006/relationships/image" Target="../media/image2129.png"/><Relationship Id="rId449" Type="http://schemas.openxmlformats.org/officeDocument/2006/relationships/image" Target="../media/image2178.png"/><Relationship Id="rId656" Type="http://schemas.openxmlformats.org/officeDocument/2006/relationships/customXml" Target="../ink/ink1153.xml"/><Relationship Id="rId863" Type="http://schemas.openxmlformats.org/officeDocument/2006/relationships/image" Target="../media/image2384.png"/><Relationship Id="rId1079" Type="http://schemas.openxmlformats.org/officeDocument/2006/relationships/customXml" Target="../ink/ink1365.xml"/><Relationship Id="rId211" Type="http://schemas.openxmlformats.org/officeDocument/2006/relationships/image" Target="../media/image2059.png"/><Relationship Id="rId295" Type="http://schemas.openxmlformats.org/officeDocument/2006/relationships/image" Target="../media/image2101.png"/><Relationship Id="rId309" Type="http://schemas.openxmlformats.org/officeDocument/2006/relationships/image" Target="../media/image2108.png"/><Relationship Id="rId516" Type="http://schemas.openxmlformats.org/officeDocument/2006/relationships/customXml" Target="../ink/ink1083.xml"/><Relationship Id="rId723" Type="http://schemas.openxmlformats.org/officeDocument/2006/relationships/image" Target="../media/image2314.png"/><Relationship Id="rId930" Type="http://schemas.openxmlformats.org/officeDocument/2006/relationships/customXml" Target="../ink/ink1290.xml"/><Relationship Id="rId1006" Type="http://schemas.openxmlformats.org/officeDocument/2006/relationships/image" Target="../media/image2455.png"/><Relationship Id="rId155" Type="http://schemas.openxmlformats.org/officeDocument/2006/relationships/image" Target="../media/image2031.png"/><Relationship Id="rId362" Type="http://schemas.openxmlformats.org/officeDocument/2006/relationships/customXml" Target="../ink/ink1006.xml"/><Relationship Id="rId222" Type="http://schemas.openxmlformats.org/officeDocument/2006/relationships/customXml" Target="../ink/ink936.xml"/><Relationship Id="rId667" Type="http://schemas.openxmlformats.org/officeDocument/2006/relationships/image" Target="../media/image2286.png"/><Relationship Id="rId874" Type="http://schemas.openxmlformats.org/officeDocument/2006/relationships/customXml" Target="../ink/ink1262.xml"/><Relationship Id="rId17" Type="http://schemas.openxmlformats.org/officeDocument/2006/relationships/image" Target="../media/image1963.png"/><Relationship Id="rId527" Type="http://schemas.openxmlformats.org/officeDocument/2006/relationships/image" Target="../media/image2216.png"/><Relationship Id="rId734" Type="http://schemas.openxmlformats.org/officeDocument/2006/relationships/customXml" Target="../ink/ink1192.xml"/><Relationship Id="rId941" Type="http://schemas.openxmlformats.org/officeDocument/2006/relationships/image" Target="../media/image2423.png"/><Relationship Id="rId70" Type="http://schemas.openxmlformats.org/officeDocument/2006/relationships/customXml" Target="../ink/ink860.xml"/><Relationship Id="rId166" Type="http://schemas.openxmlformats.org/officeDocument/2006/relationships/customXml" Target="../ink/ink908.xml"/><Relationship Id="rId373" Type="http://schemas.openxmlformats.org/officeDocument/2006/relationships/image" Target="../media/image2140.png"/><Relationship Id="rId580" Type="http://schemas.openxmlformats.org/officeDocument/2006/relationships/customXml" Target="../ink/ink1115.xml"/><Relationship Id="rId801" Type="http://schemas.openxmlformats.org/officeDocument/2006/relationships/image" Target="../media/image2353.png"/><Relationship Id="rId1017" Type="http://schemas.openxmlformats.org/officeDocument/2006/relationships/customXml" Target="../ink/ink1334.xml"/><Relationship Id="rId1" Type="http://schemas.openxmlformats.org/officeDocument/2006/relationships/vmlDrawing" Target="../drawings/vmlDrawing1.vml"/><Relationship Id="rId233" Type="http://schemas.openxmlformats.org/officeDocument/2006/relationships/image" Target="../media/image2070.png"/><Relationship Id="rId440" Type="http://schemas.openxmlformats.org/officeDocument/2006/relationships/customXml" Target="../ink/ink1045.xml"/><Relationship Id="rId678" Type="http://schemas.openxmlformats.org/officeDocument/2006/relationships/customXml" Target="../ink/ink1164.xml"/><Relationship Id="rId885" Type="http://schemas.openxmlformats.org/officeDocument/2006/relationships/image" Target="../media/image2395.png"/><Relationship Id="rId1070" Type="http://schemas.openxmlformats.org/officeDocument/2006/relationships/image" Target="../media/image2487.png"/><Relationship Id="rId28" Type="http://schemas.openxmlformats.org/officeDocument/2006/relationships/customXml" Target="../ink/ink839.xml"/><Relationship Id="rId300" Type="http://schemas.openxmlformats.org/officeDocument/2006/relationships/customXml" Target="../ink/ink975.xml"/><Relationship Id="rId538" Type="http://schemas.openxmlformats.org/officeDocument/2006/relationships/customXml" Target="../ink/ink1094.xml"/><Relationship Id="rId745" Type="http://schemas.openxmlformats.org/officeDocument/2006/relationships/image" Target="../media/image2325.png"/><Relationship Id="rId952" Type="http://schemas.openxmlformats.org/officeDocument/2006/relationships/customXml" Target="../ink/ink1301.xml"/><Relationship Id="rId81" Type="http://schemas.openxmlformats.org/officeDocument/2006/relationships/image" Target="../media/image1994.png"/><Relationship Id="rId177" Type="http://schemas.openxmlformats.org/officeDocument/2006/relationships/image" Target="../media/image2042.png"/><Relationship Id="rId384" Type="http://schemas.openxmlformats.org/officeDocument/2006/relationships/customXml" Target="../ink/ink1017.xml"/><Relationship Id="rId591" Type="http://schemas.openxmlformats.org/officeDocument/2006/relationships/image" Target="../media/image2248.png"/><Relationship Id="rId605" Type="http://schemas.openxmlformats.org/officeDocument/2006/relationships/image" Target="../media/image2255.png"/><Relationship Id="rId812" Type="http://schemas.openxmlformats.org/officeDocument/2006/relationships/customXml" Target="../ink/ink1231.xml"/><Relationship Id="rId1028" Type="http://schemas.openxmlformats.org/officeDocument/2006/relationships/image" Target="../media/image2466.png"/><Relationship Id="rId244" Type="http://schemas.openxmlformats.org/officeDocument/2006/relationships/customXml" Target="../ink/ink947.xml"/><Relationship Id="rId689" Type="http://schemas.openxmlformats.org/officeDocument/2006/relationships/image" Target="../media/image2297.png"/><Relationship Id="rId896" Type="http://schemas.openxmlformats.org/officeDocument/2006/relationships/customXml" Target="../ink/ink1273.xml"/><Relationship Id="rId1081" Type="http://schemas.openxmlformats.org/officeDocument/2006/relationships/customXml" Target="../ink/ink1366.xml"/><Relationship Id="rId39" Type="http://schemas.openxmlformats.org/officeDocument/2006/relationships/image" Target="../media/image1974.png"/><Relationship Id="rId451" Type="http://schemas.openxmlformats.org/officeDocument/2006/relationships/image" Target="../media/image2179.png"/><Relationship Id="rId549" Type="http://schemas.openxmlformats.org/officeDocument/2006/relationships/image" Target="../media/image2227.png"/><Relationship Id="rId756" Type="http://schemas.openxmlformats.org/officeDocument/2006/relationships/customXml" Target="../ink/ink1203.xml"/><Relationship Id="rId104" Type="http://schemas.openxmlformats.org/officeDocument/2006/relationships/customXml" Target="../ink/ink877.xml"/><Relationship Id="rId188" Type="http://schemas.openxmlformats.org/officeDocument/2006/relationships/customXml" Target="../ink/ink919.xml"/><Relationship Id="rId311" Type="http://schemas.openxmlformats.org/officeDocument/2006/relationships/image" Target="../media/image2109.png"/><Relationship Id="rId395" Type="http://schemas.openxmlformats.org/officeDocument/2006/relationships/image" Target="../media/image2151.png"/><Relationship Id="rId409" Type="http://schemas.openxmlformats.org/officeDocument/2006/relationships/image" Target="../media/image2158.png"/><Relationship Id="rId963" Type="http://schemas.openxmlformats.org/officeDocument/2006/relationships/image" Target="../media/image2434.png"/><Relationship Id="rId1039" Type="http://schemas.openxmlformats.org/officeDocument/2006/relationships/customXml" Target="../ink/ink1345.xml"/><Relationship Id="rId92" Type="http://schemas.openxmlformats.org/officeDocument/2006/relationships/customXml" Target="../ink/ink871.xml"/><Relationship Id="rId616" Type="http://schemas.openxmlformats.org/officeDocument/2006/relationships/customXml" Target="../ink/ink1133.xml"/><Relationship Id="rId823" Type="http://schemas.openxmlformats.org/officeDocument/2006/relationships/image" Target="../media/image2364.png"/><Relationship Id="rId255" Type="http://schemas.openxmlformats.org/officeDocument/2006/relationships/image" Target="../media/image2081.png"/><Relationship Id="rId462" Type="http://schemas.openxmlformats.org/officeDocument/2006/relationships/customXml" Target="../ink/ink1056.xml"/><Relationship Id="rId1092" Type="http://schemas.openxmlformats.org/officeDocument/2006/relationships/image" Target="../media/image2498.png"/><Relationship Id="rId1106" Type="http://schemas.openxmlformats.org/officeDocument/2006/relationships/image" Target="../media/image2505.png"/><Relationship Id="rId115" Type="http://schemas.openxmlformats.org/officeDocument/2006/relationships/image" Target="../media/image2011.png"/><Relationship Id="rId322" Type="http://schemas.openxmlformats.org/officeDocument/2006/relationships/customXml" Target="../ink/ink986.xml"/><Relationship Id="rId767" Type="http://schemas.openxmlformats.org/officeDocument/2006/relationships/image" Target="../media/image2336.png"/><Relationship Id="rId974" Type="http://schemas.openxmlformats.org/officeDocument/2006/relationships/image" Target="../media/image2439.png"/><Relationship Id="rId199" Type="http://schemas.openxmlformats.org/officeDocument/2006/relationships/image" Target="../media/image2053.png"/><Relationship Id="rId627" Type="http://schemas.openxmlformats.org/officeDocument/2006/relationships/image" Target="../media/image2266.png"/><Relationship Id="rId834" Type="http://schemas.openxmlformats.org/officeDocument/2006/relationships/customXml" Target="../ink/ink1242.xml"/><Relationship Id="rId266" Type="http://schemas.openxmlformats.org/officeDocument/2006/relationships/customXml" Target="../ink/ink958.xml"/><Relationship Id="rId473" Type="http://schemas.openxmlformats.org/officeDocument/2006/relationships/image" Target="../media/image2189.png"/><Relationship Id="rId680" Type="http://schemas.openxmlformats.org/officeDocument/2006/relationships/customXml" Target="../ink/ink1165.xml"/><Relationship Id="rId901" Type="http://schemas.openxmlformats.org/officeDocument/2006/relationships/image" Target="../media/image2403.png"/><Relationship Id="rId1117" Type="http://schemas.openxmlformats.org/officeDocument/2006/relationships/customXml" Target="../ink/ink1384.xml"/><Relationship Id="rId30" Type="http://schemas.openxmlformats.org/officeDocument/2006/relationships/customXml" Target="../ink/ink840.xml"/><Relationship Id="rId126" Type="http://schemas.openxmlformats.org/officeDocument/2006/relationships/customXml" Target="../ink/ink888.xml"/><Relationship Id="rId333" Type="http://schemas.openxmlformats.org/officeDocument/2006/relationships/image" Target="../media/image2120.png"/><Relationship Id="rId540" Type="http://schemas.openxmlformats.org/officeDocument/2006/relationships/customXml" Target="../ink/ink1095.xml"/><Relationship Id="rId778" Type="http://schemas.openxmlformats.org/officeDocument/2006/relationships/customXml" Target="../ink/ink1214.xml"/><Relationship Id="rId985" Type="http://schemas.openxmlformats.org/officeDocument/2006/relationships/customXml" Target="../ink/ink1318.xml"/><Relationship Id="rId638" Type="http://schemas.openxmlformats.org/officeDocument/2006/relationships/customXml" Target="../ink/ink1144.xml"/><Relationship Id="rId845" Type="http://schemas.openxmlformats.org/officeDocument/2006/relationships/image" Target="../media/image2375.png"/><Relationship Id="rId1030" Type="http://schemas.openxmlformats.org/officeDocument/2006/relationships/image" Target="../media/image2467.png"/><Relationship Id="rId277" Type="http://schemas.openxmlformats.org/officeDocument/2006/relationships/image" Target="../media/image2092.png"/><Relationship Id="rId400" Type="http://schemas.openxmlformats.org/officeDocument/2006/relationships/customXml" Target="../ink/ink1025.xml"/><Relationship Id="rId484" Type="http://schemas.openxmlformats.org/officeDocument/2006/relationships/customXml" Target="../ink/ink1067.xml"/><Relationship Id="rId705" Type="http://schemas.openxmlformats.org/officeDocument/2006/relationships/image" Target="../media/image2305.png"/><Relationship Id="rId1128" Type="http://schemas.openxmlformats.org/officeDocument/2006/relationships/image" Target="../media/image2516.png"/><Relationship Id="rId137" Type="http://schemas.openxmlformats.org/officeDocument/2006/relationships/image" Target="../media/image2022.png"/><Relationship Id="rId344" Type="http://schemas.openxmlformats.org/officeDocument/2006/relationships/customXml" Target="../ink/ink997.xml"/><Relationship Id="rId691" Type="http://schemas.openxmlformats.org/officeDocument/2006/relationships/image" Target="../media/image2298.png"/><Relationship Id="rId789" Type="http://schemas.openxmlformats.org/officeDocument/2006/relationships/image" Target="../media/image2347.png"/><Relationship Id="rId912" Type="http://schemas.openxmlformats.org/officeDocument/2006/relationships/customXml" Target="../ink/ink1281.xml"/><Relationship Id="rId996" Type="http://schemas.openxmlformats.org/officeDocument/2006/relationships/image" Target="../media/image2450.png"/><Relationship Id="rId41" Type="http://schemas.openxmlformats.org/officeDocument/2006/relationships/image" Target="../media/image1975.png"/><Relationship Id="rId551" Type="http://schemas.openxmlformats.org/officeDocument/2006/relationships/image" Target="../media/image2228.png"/><Relationship Id="rId649" Type="http://schemas.openxmlformats.org/officeDocument/2006/relationships/image" Target="../media/image2277.png"/><Relationship Id="rId856" Type="http://schemas.openxmlformats.org/officeDocument/2006/relationships/customXml" Target="../ink/ink1253.xml"/><Relationship Id="rId190" Type="http://schemas.openxmlformats.org/officeDocument/2006/relationships/customXml" Target="../ink/ink920.xml"/><Relationship Id="rId204" Type="http://schemas.openxmlformats.org/officeDocument/2006/relationships/customXml" Target="../ink/ink927.xml"/><Relationship Id="rId288" Type="http://schemas.openxmlformats.org/officeDocument/2006/relationships/customXml" Target="../ink/ink969.xml"/><Relationship Id="rId411" Type="http://schemas.openxmlformats.org/officeDocument/2006/relationships/image" Target="../media/image2159.png"/><Relationship Id="rId509" Type="http://schemas.openxmlformats.org/officeDocument/2006/relationships/image" Target="../media/image2207.png"/><Relationship Id="rId1041" Type="http://schemas.openxmlformats.org/officeDocument/2006/relationships/customXml" Target="../ink/ink1346.xml"/><Relationship Id="rId495" Type="http://schemas.openxmlformats.org/officeDocument/2006/relationships/image" Target="../media/image2200.png"/><Relationship Id="rId716" Type="http://schemas.openxmlformats.org/officeDocument/2006/relationships/customXml" Target="../ink/ink1183.xml"/><Relationship Id="rId923" Type="http://schemas.openxmlformats.org/officeDocument/2006/relationships/image" Target="../media/image2414.png"/><Relationship Id="rId52" Type="http://schemas.openxmlformats.org/officeDocument/2006/relationships/customXml" Target="../ink/ink851.xml"/><Relationship Id="rId148" Type="http://schemas.openxmlformats.org/officeDocument/2006/relationships/customXml" Target="../ink/ink899.xml"/><Relationship Id="rId355" Type="http://schemas.openxmlformats.org/officeDocument/2006/relationships/image" Target="../media/image2131.png"/><Relationship Id="rId562" Type="http://schemas.openxmlformats.org/officeDocument/2006/relationships/customXml" Target="../ink/ink1106.xml"/><Relationship Id="rId215" Type="http://schemas.openxmlformats.org/officeDocument/2006/relationships/image" Target="../media/image2061.png"/><Relationship Id="rId422" Type="http://schemas.openxmlformats.org/officeDocument/2006/relationships/customXml" Target="../ink/ink1036.xml"/><Relationship Id="rId867" Type="http://schemas.openxmlformats.org/officeDocument/2006/relationships/image" Target="../media/image2386.png"/><Relationship Id="rId1052" Type="http://schemas.openxmlformats.org/officeDocument/2006/relationships/image" Target="../media/image2478.png"/><Relationship Id="rId299" Type="http://schemas.openxmlformats.org/officeDocument/2006/relationships/image" Target="../media/image2103.png"/><Relationship Id="rId727" Type="http://schemas.openxmlformats.org/officeDocument/2006/relationships/image" Target="../media/image2316.png"/><Relationship Id="rId934" Type="http://schemas.openxmlformats.org/officeDocument/2006/relationships/customXml" Target="../ink/ink1292.xml"/><Relationship Id="rId63" Type="http://schemas.openxmlformats.org/officeDocument/2006/relationships/image" Target="../media/image1985.png"/><Relationship Id="rId159" Type="http://schemas.openxmlformats.org/officeDocument/2006/relationships/image" Target="../media/image2033.png"/><Relationship Id="rId366" Type="http://schemas.openxmlformats.org/officeDocument/2006/relationships/customXml" Target="../ink/ink1008.xml"/><Relationship Id="rId573" Type="http://schemas.openxmlformats.org/officeDocument/2006/relationships/image" Target="../media/image2239.png"/><Relationship Id="rId780" Type="http://schemas.openxmlformats.org/officeDocument/2006/relationships/customXml" Target="../ink/ink1215.xml"/><Relationship Id="rId226" Type="http://schemas.openxmlformats.org/officeDocument/2006/relationships/customXml" Target="../ink/ink938.xml"/><Relationship Id="rId433" Type="http://schemas.openxmlformats.org/officeDocument/2006/relationships/image" Target="../media/image2170.png"/><Relationship Id="rId878" Type="http://schemas.openxmlformats.org/officeDocument/2006/relationships/customXml" Target="../ink/ink1264.xml"/><Relationship Id="rId1063" Type="http://schemas.openxmlformats.org/officeDocument/2006/relationships/customXml" Target="../ink/ink1357.xml"/><Relationship Id="rId640" Type="http://schemas.openxmlformats.org/officeDocument/2006/relationships/customXml" Target="../ink/ink1145.xml"/><Relationship Id="rId738" Type="http://schemas.openxmlformats.org/officeDocument/2006/relationships/customXml" Target="../ink/ink1194.xml"/><Relationship Id="rId945" Type="http://schemas.openxmlformats.org/officeDocument/2006/relationships/image" Target="../media/image2425.png"/><Relationship Id="rId74" Type="http://schemas.openxmlformats.org/officeDocument/2006/relationships/customXml" Target="../ink/ink862.xml"/><Relationship Id="rId377" Type="http://schemas.openxmlformats.org/officeDocument/2006/relationships/image" Target="../media/image2142.png"/><Relationship Id="rId500" Type="http://schemas.openxmlformats.org/officeDocument/2006/relationships/customXml" Target="../ink/ink1075.xml"/><Relationship Id="rId584" Type="http://schemas.openxmlformats.org/officeDocument/2006/relationships/customXml" Target="../ink/ink1117.xml"/><Relationship Id="rId805" Type="http://schemas.openxmlformats.org/officeDocument/2006/relationships/image" Target="../media/image2355.png"/><Relationship Id="rId1130" Type="http://schemas.openxmlformats.org/officeDocument/2006/relationships/image" Target="../media/image2517.png"/><Relationship Id="rId5" Type="http://schemas.openxmlformats.org/officeDocument/2006/relationships/image" Target="../media/image46.emf"/><Relationship Id="rId237" Type="http://schemas.openxmlformats.org/officeDocument/2006/relationships/image" Target="../media/image2072.png"/><Relationship Id="rId791" Type="http://schemas.openxmlformats.org/officeDocument/2006/relationships/image" Target="../media/image2348.png"/><Relationship Id="rId889" Type="http://schemas.openxmlformats.org/officeDocument/2006/relationships/image" Target="../media/image2397.png"/><Relationship Id="rId1074" Type="http://schemas.openxmlformats.org/officeDocument/2006/relationships/image" Target="../media/image2489.png"/><Relationship Id="rId444" Type="http://schemas.openxmlformats.org/officeDocument/2006/relationships/customXml" Target="../ink/ink1047.xml"/><Relationship Id="rId651" Type="http://schemas.openxmlformats.org/officeDocument/2006/relationships/image" Target="../media/image2278.png"/><Relationship Id="rId749" Type="http://schemas.openxmlformats.org/officeDocument/2006/relationships/image" Target="../media/image2327.png"/><Relationship Id="rId290" Type="http://schemas.openxmlformats.org/officeDocument/2006/relationships/customXml" Target="../ink/ink970.xml"/><Relationship Id="rId304" Type="http://schemas.openxmlformats.org/officeDocument/2006/relationships/customXml" Target="../ink/ink977.xml"/><Relationship Id="rId388" Type="http://schemas.openxmlformats.org/officeDocument/2006/relationships/customXml" Target="../ink/ink1019.xml"/><Relationship Id="rId511" Type="http://schemas.openxmlformats.org/officeDocument/2006/relationships/image" Target="../media/image2208.png"/><Relationship Id="rId609" Type="http://schemas.openxmlformats.org/officeDocument/2006/relationships/image" Target="../media/image2257.png"/><Relationship Id="rId956" Type="http://schemas.openxmlformats.org/officeDocument/2006/relationships/customXml" Target="../ink/ink1303.xml"/><Relationship Id="rId85" Type="http://schemas.openxmlformats.org/officeDocument/2006/relationships/image" Target="../media/image1996.png"/><Relationship Id="rId150" Type="http://schemas.openxmlformats.org/officeDocument/2006/relationships/customXml" Target="../ink/ink900.xml"/><Relationship Id="rId595" Type="http://schemas.openxmlformats.org/officeDocument/2006/relationships/image" Target="../media/image2250.png"/><Relationship Id="rId816" Type="http://schemas.openxmlformats.org/officeDocument/2006/relationships/customXml" Target="../ink/ink1233.xml"/><Relationship Id="rId1001" Type="http://schemas.openxmlformats.org/officeDocument/2006/relationships/customXml" Target="../ink/ink1326.xml"/><Relationship Id="rId248" Type="http://schemas.openxmlformats.org/officeDocument/2006/relationships/customXml" Target="../ink/ink949.xml"/><Relationship Id="rId455" Type="http://schemas.openxmlformats.org/officeDocument/2006/relationships/image" Target="../media/image2181.png"/><Relationship Id="rId662" Type="http://schemas.openxmlformats.org/officeDocument/2006/relationships/customXml" Target="../ink/ink1156.xml"/><Relationship Id="rId1085" Type="http://schemas.openxmlformats.org/officeDocument/2006/relationships/customXml" Target="../ink/ink1368.xml"/><Relationship Id="rId12" Type="http://schemas.openxmlformats.org/officeDocument/2006/relationships/customXml" Target="../ink/ink831.xml"/><Relationship Id="rId108" Type="http://schemas.openxmlformats.org/officeDocument/2006/relationships/customXml" Target="../ink/ink879.xml"/><Relationship Id="rId315" Type="http://schemas.openxmlformats.org/officeDocument/2006/relationships/image" Target="../media/image2111.png"/><Relationship Id="rId522" Type="http://schemas.openxmlformats.org/officeDocument/2006/relationships/customXml" Target="../ink/ink1086.xml"/><Relationship Id="rId967" Type="http://schemas.openxmlformats.org/officeDocument/2006/relationships/image" Target="../media/image2436.png"/><Relationship Id="rId96" Type="http://schemas.openxmlformats.org/officeDocument/2006/relationships/customXml" Target="../ink/ink873.xml"/><Relationship Id="rId161" Type="http://schemas.openxmlformats.org/officeDocument/2006/relationships/image" Target="../media/image2034.png"/><Relationship Id="rId399" Type="http://schemas.openxmlformats.org/officeDocument/2006/relationships/image" Target="../media/image2153.png"/><Relationship Id="rId827" Type="http://schemas.openxmlformats.org/officeDocument/2006/relationships/image" Target="../media/image2366.png"/><Relationship Id="rId1012" Type="http://schemas.openxmlformats.org/officeDocument/2006/relationships/image" Target="../media/image2458.png"/><Relationship Id="rId259" Type="http://schemas.openxmlformats.org/officeDocument/2006/relationships/image" Target="../media/image2083.png"/><Relationship Id="rId466" Type="http://schemas.openxmlformats.org/officeDocument/2006/relationships/customXml" Target="../ink/ink1058.xml"/><Relationship Id="rId673" Type="http://schemas.openxmlformats.org/officeDocument/2006/relationships/image" Target="../media/image2289.png"/><Relationship Id="rId880" Type="http://schemas.openxmlformats.org/officeDocument/2006/relationships/customXml" Target="../ink/ink1265.xml"/><Relationship Id="rId1096" Type="http://schemas.openxmlformats.org/officeDocument/2006/relationships/image" Target="../media/image2500.png"/><Relationship Id="rId23" Type="http://schemas.openxmlformats.org/officeDocument/2006/relationships/image" Target="../media/image1966.png"/><Relationship Id="rId119" Type="http://schemas.openxmlformats.org/officeDocument/2006/relationships/image" Target="../media/image2013.png"/><Relationship Id="rId326" Type="http://schemas.openxmlformats.org/officeDocument/2006/relationships/customXml" Target="../ink/ink988.xml"/><Relationship Id="rId533" Type="http://schemas.openxmlformats.org/officeDocument/2006/relationships/image" Target="../media/image2219.png"/><Relationship Id="rId978" Type="http://schemas.openxmlformats.org/officeDocument/2006/relationships/image" Target="../media/image2441.png"/><Relationship Id="rId740" Type="http://schemas.openxmlformats.org/officeDocument/2006/relationships/customXml" Target="../ink/ink1195.xml"/><Relationship Id="rId838" Type="http://schemas.openxmlformats.org/officeDocument/2006/relationships/customXml" Target="../ink/ink1244.xml"/><Relationship Id="rId1023" Type="http://schemas.openxmlformats.org/officeDocument/2006/relationships/customXml" Target="../ink/ink1337.xml"/><Relationship Id="rId172" Type="http://schemas.openxmlformats.org/officeDocument/2006/relationships/customXml" Target="../ink/ink911.xml"/><Relationship Id="rId477" Type="http://schemas.openxmlformats.org/officeDocument/2006/relationships/image" Target="../media/image2191.png"/><Relationship Id="rId600" Type="http://schemas.openxmlformats.org/officeDocument/2006/relationships/customXml" Target="../ink/ink1125.xml"/><Relationship Id="rId684" Type="http://schemas.openxmlformats.org/officeDocument/2006/relationships/customXml" Target="../ink/ink1167.xml"/><Relationship Id="rId337" Type="http://schemas.openxmlformats.org/officeDocument/2006/relationships/image" Target="../media/image2122.png"/><Relationship Id="rId891" Type="http://schemas.openxmlformats.org/officeDocument/2006/relationships/image" Target="../media/image2398.png"/><Relationship Id="rId905" Type="http://schemas.openxmlformats.org/officeDocument/2006/relationships/image" Target="../media/image2405.png"/><Relationship Id="rId989" Type="http://schemas.openxmlformats.org/officeDocument/2006/relationships/customXml" Target="../ink/ink1320.xml"/><Relationship Id="rId34" Type="http://schemas.openxmlformats.org/officeDocument/2006/relationships/customXml" Target="../ink/ink842.xml"/><Relationship Id="rId544" Type="http://schemas.openxmlformats.org/officeDocument/2006/relationships/customXml" Target="../ink/ink1097.xml"/><Relationship Id="rId751" Type="http://schemas.openxmlformats.org/officeDocument/2006/relationships/image" Target="../media/image2328.png"/><Relationship Id="rId849" Type="http://schemas.openxmlformats.org/officeDocument/2006/relationships/image" Target="../media/image2377.png"/><Relationship Id="rId183" Type="http://schemas.openxmlformats.org/officeDocument/2006/relationships/image" Target="../media/image2045.png"/><Relationship Id="rId390" Type="http://schemas.openxmlformats.org/officeDocument/2006/relationships/customXml" Target="../ink/ink1020.xml"/><Relationship Id="rId404" Type="http://schemas.openxmlformats.org/officeDocument/2006/relationships/customXml" Target="../ink/ink1027.xml"/><Relationship Id="rId611" Type="http://schemas.openxmlformats.org/officeDocument/2006/relationships/image" Target="../media/image2258.png"/><Relationship Id="rId1034" Type="http://schemas.openxmlformats.org/officeDocument/2006/relationships/image" Target="../media/image2469.png"/><Relationship Id="rId250" Type="http://schemas.openxmlformats.org/officeDocument/2006/relationships/customXml" Target="../ink/ink950.xml"/><Relationship Id="rId488" Type="http://schemas.openxmlformats.org/officeDocument/2006/relationships/customXml" Target="../ink/ink1069.xml"/><Relationship Id="rId695" Type="http://schemas.openxmlformats.org/officeDocument/2006/relationships/image" Target="../media/image2300.png"/><Relationship Id="rId709" Type="http://schemas.openxmlformats.org/officeDocument/2006/relationships/image" Target="../media/image2307.png"/><Relationship Id="rId916" Type="http://schemas.openxmlformats.org/officeDocument/2006/relationships/customXml" Target="../ink/ink1283.xml"/><Relationship Id="rId1101" Type="http://schemas.openxmlformats.org/officeDocument/2006/relationships/customXml" Target="../ink/ink1376.xml"/><Relationship Id="rId45" Type="http://schemas.openxmlformats.org/officeDocument/2006/relationships/image" Target="../media/image1977.png"/><Relationship Id="rId110" Type="http://schemas.openxmlformats.org/officeDocument/2006/relationships/customXml" Target="../ink/ink880.xml"/><Relationship Id="rId348" Type="http://schemas.openxmlformats.org/officeDocument/2006/relationships/customXml" Target="../ink/ink999.xml"/><Relationship Id="rId555" Type="http://schemas.openxmlformats.org/officeDocument/2006/relationships/image" Target="../media/image2230.png"/><Relationship Id="rId762" Type="http://schemas.openxmlformats.org/officeDocument/2006/relationships/customXml" Target="../ink/ink1206.xml"/><Relationship Id="rId194" Type="http://schemas.openxmlformats.org/officeDocument/2006/relationships/customXml" Target="../ink/ink922.xml"/><Relationship Id="rId208" Type="http://schemas.openxmlformats.org/officeDocument/2006/relationships/customXml" Target="../ink/ink929.xml"/><Relationship Id="rId415" Type="http://schemas.openxmlformats.org/officeDocument/2006/relationships/image" Target="../media/image2161.png"/><Relationship Id="rId622" Type="http://schemas.openxmlformats.org/officeDocument/2006/relationships/customXml" Target="../ink/ink1136.xml"/><Relationship Id="rId1045" Type="http://schemas.openxmlformats.org/officeDocument/2006/relationships/customXml" Target="../ink/ink1348.xml"/><Relationship Id="rId261" Type="http://schemas.openxmlformats.org/officeDocument/2006/relationships/image" Target="../media/image2084.png"/><Relationship Id="rId499" Type="http://schemas.openxmlformats.org/officeDocument/2006/relationships/image" Target="../media/image2202.png"/><Relationship Id="rId927" Type="http://schemas.openxmlformats.org/officeDocument/2006/relationships/image" Target="../media/image2416.png"/><Relationship Id="rId1112" Type="http://schemas.openxmlformats.org/officeDocument/2006/relationships/image" Target="../media/image2508.png"/><Relationship Id="rId56" Type="http://schemas.openxmlformats.org/officeDocument/2006/relationships/customXml" Target="../ink/ink853.xml"/><Relationship Id="rId359" Type="http://schemas.openxmlformats.org/officeDocument/2006/relationships/image" Target="../media/image2133.png"/><Relationship Id="rId566" Type="http://schemas.openxmlformats.org/officeDocument/2006/relationships/customXml" Target="../ink/ink1108.xml"/><Relationship Id="rId773" Type="http://schemas.openxmlformats.org/officeDocument/2006/relationships/image" Target="../media/image2339.png"/><Relationship Id="rId121" Type="http://schemas.openxmlformats.org/officeDocument/2006/relationships/image" Target="../media/image2014.png"/><Relationship Id="rId219" Type="http://schemas.openxmlformats.org/officeDocument/2006/relationships/image" Target="../media/image2063.png"/><Relationship Id="rId426" Type="http://schemas.openxmlformats.org/officeDocument/2006/relationships/customXml" Target="../ink/ink1038.xml"/><Relationship Id="rId633" Type="http://schemas.openxmlformats.org/officeDocument/2006/relationships/image" Target="../media/image2269.png"/><Relationship Id="rId980" Type="http://schemas.openxmlformats.org/officeDocument/2006/relationships/image" Target="../media/image2442.png"/><Relationship Id="rId1056" Type="http://schemas.openxmlformats.org/officeDocument/2006/relationships/image" Target="../media/image2480.png"/><Relationship Id="rId840" Type="http://schemas.openxmlformats.org/officeDocument/2006/relationships/customXml" Target="../ink/ink1245.xml"/><Relationship Id="rId938" Type="http://schemas.openxmlformats.org/officeDocument/2006/relationships/customXml" Target="../ink/ink1294.xml"/><Relationship Id="rId67" Type="http://schemas.openxmlformats.org/officeDocument/2006/relationships/image" Target="../media/image1987.png"/><Relationship Id="rId272" Type="http://schemas.openxmlformats.org/officeDocument/2006/relationships/customXml" Target="../ink/ink961.xml"/><Relationship Id="rId577" Type="http://schemas.openxmlformats.org/officeDocument/2006/relationships/image" Target="../media/image2241.png"/><Relationship Id="rId700" Type="http://schemas.openxmlformats.org/officeDocument/2006/relationships/customXml" Target="../ink/ink1175.xml"/><Relationship Id="rId1123" Type="http://schemas.openxmlformats.org/officeDocument/2006/relationships/customXml" Target="../ink/ink1387.xml"/><Relationship Id="rId132" Type="http://schemas.openxmlformats.org/officeDocument/2006/relationships/customXml" Target="../ink/ink891.xml"/><Relationship Id="rId784" Type="http://schemas.openxmlformats.org/officeDocument/2006/relationships/customXml" Target="../ink/ink1217.xml"/><Relationship Id="rId991" Type="http://schemas.openxmlformats.org/officeDocument/2006/relationships/customXml" Target="../ink/ink1321.xml"/><Relationship Id="rId1067" Type="http://schemas.openxmlformats.org/officeDocument/2006/relationships/customXml" Target="../ink/ink1359.xml"/><Relationship Id="rId437" Type="http://schemas.openxmlformats.org/officeDocument/2006/relationships/image" Target="../media/image2172.png"/><Relationship Id="rId644" Type="http://schemas.openxmlformats.org/officeDocument/2006/relationships/customXml" Target="../ink/ink1147.xml"/><Relationship Id="rId851" Type="http://schemas.openxmlformats.org/officeDocument/2006/relationships/image" Target="../media/image2378.png"/><Relationship Id="rId283" Type="http://schemas.openxmlformats.org/officeDocument/2006/relationships/image" Target="../media/image2095.png"/><Relationship Id="rId490" Type="http://schemas.openxmlformats.org/officeDocument/2006/relationships/customXml" Target="../ink/ink1070.xml"/><Relationship Id="rId504" Type="http://schemas.openxmlformats.org/officeDocument/2006/relationships/customXml" Target="../ink/ink1077.xml"/><Relationship Id="rId711" Type="http://schemas.openxmlformats.org/officeDocument/2006/relationships/image" Target="../media/image2308.png"/><Relationship Id="rId949" Type="http://schemas.openxmlformats.org/officeDocument/2006/relationships/image" Target="../media/image2427.png"/><Relationship Id="rId1134" Type="http://schemas.openxmlformats.org/officeDocument/2006/relationships/image" Target="../media/image19.png"/><Relationship Id="rId78" Type="http://schemas.openxmlformats.org/officeDocument/2006/relationships/customXml" Target="../ink/ink864.xml"/><Relationship Id="rId143" Type="http://schemas.openxmlformats.org/officeDocument/2006/relationships/image" Target="../media/image2025.png"/><Relationship Id="rId350" Type="http://schemas.openxmlformats.org/officeDocument/2006/relationships/customXml" Target="../ink/ink1000.xml"/><Relationship Id="rId588" Type="http://schemas.openxmlformats.org/officeDocument/2006/relationships/customXml" Target="../ink/ink1119.xml"/><Relationship Id="rId795" Type="http://schemas.openxmlformats.org/officeDocument/2006/relationships/image" Target="../media/image2350.png"/><Relationship Id="rId809" Type="http://schemas.openxmlformats.org/officeDocument/2006/relationships/image" Target="../media/image2357.png"/><Relationship Id="rId9" Type="http://schemas.openxmlformats.org/officeDocument/2006/relationships/image" Target="../media/image1959.png"/><Relationship Id="rId210" Type="http://schemas.openxmlformats.org/officeDocument/2006/relationships/customXml" Target="../ink/ink930.xml"/><Relationship Id="rId448" Type="http://schemas.openxmlformats.org/officeDocument/2006/relationships/customXml" Target="../ink/ink1049.xml"/><Relationship Id="rId655" Type="http://schemas.openxmlformats.org/officeDocument/2006/relationships/image" Target="../media/image2280.png"/><Relationship Id="rId862" Type="http://schemas.openxmlformats.org/officeDocument/2006/relationships/customXml" Target="../ink/ink1256.xml"/><Relationship Id="rId1078" Type="http://schemas.openxmlformats.org/officeDocument/2006/relationships/image" Target="../media/image2491.png"/><Relationship Id="rId294" Type="http://schemas.openxmlformats.org/officeDocument/2006/relationships/customXml" Target="../ink/ink972.xml"/><Relationship Id="rId308" Type="http://schemas.openxmlformats.org/officeDocument/2006/relationships/customXml" Target="../ink/ink979.xml"/><Relationship Id="rId515" Type="http://schemas.openxmlformats.org/officeDocument/2006/relationships/image" Target="../media/image2210.png"/><Relationship Id="rId722" Type="http://schemas.openxmlformats.org/officeDocument/2006/relationships/customXml" Target="../ink/ink1186.xml"/><Relationship Id="rId89" Type="http://schemas.openxmlformats.org/officeDocument/2006/relationships/image" Target="../media/image1998.png"/><Relationship Id="rId154" Type="http://schemas.openxmlformats.org/officeDocument/2006/relationships/customXml" Target="../ink/ink902.xml"/><Relationship Id="rId361" Type="http://schemas.openxmlformats.org/officeDocument/2006/relationships/image" Target="../media/image2134.png"/><Relationship Id="rId599" Type="http://schemas.openxmlformats.org/officeDocument/2006/relationships/image" Target="../media/image2252.png"/><Relationship Id="rId1005" Type="http://schemas.openxmlformats.org/officeDocument/2006/relationships/customXml" Target="../ink/ink1328.xml"/><Relationship Id="rId459" Type="http://schemas.openxmlformats.org/officeDocument/2006/relationships/image" Target="../media/image2183.png"/><Relationship Id="rId666" Type="http://schemas.openxmlformats.org/officeDocument/2006/relationships/customXml" Target="../ink/ink1158.xml"/><Relationship Id="rId873" Type="http://schemas.openxmlformats.org/officeDocument/2006/relationships/image" Target="../media/image2389.png"/><Relationship Id="rId1089" Type="http://schemas.openxmlformats.org/officeDocument/2006/relationships/customXml" Target="../ink/ink1370.xml"/><Relationship Id="rId16" Type="http://schemas.openxmlformats.org/officeDocument/2006/relationships/customXml" Target="../ink/ink833.xml"/><Relationship Id="rId221" Type="http://schemas.openxmlformats.org/officeDocument/2006/relationships/image" Target="../media/image2064.png"/><Relationship Id="rId319" Type="http://schemas.openxmlformats.org/officeDocument/2006/relationships/image" Target="../media/image2113.png"/><Relationship Id="rId526" Type="http://schemas.openxmlformats.org/officeDocument/2006/relationships/customXml" Target="../ink/ink1088.xml"/><Relationship Id="rId733" Type="http://schemas.openxmlformats.org/officeDocument/2006/relationships/image" Target="../media/image2319.png"/><Relationship Id="rId940" Type="http://schemas.openxmlformats.org/officeDocument/2006/relationships/customXml" Target="../ink/ink1295.xml"/><Relationship Id="rId1016" Type="http://schemas.openxmlformats.org/officeDocument/2006/relationships/image" Target="../media/image2460.png"/><Relationship Id="rId165" Type="http://schemas.openxmlformats.org/officeDocument/2006/relationships/image" Target="../media/image2036.png"/><Relationship Id="rId372" Type="http://schemas.openxmlformats.org/officeDocument/2006/relationships/customXml" Target="../ink/ink1011.xml"/><Relationship Id="rId677" Type="http://schemas.openxmlformats.org/officeDocument/2006/relationships/image" Target="../media/image2291.png"/><Relationship Id="rId800" Type="http://schemas.openxmlformats.org/officeDocument/2006/relationships/customXml" Target="../ink/ink1225.xml"/><Relationship Id="rId232" Type="http://schemas.openxmlformats.org/officeDocument/2006/relationships/customXml" Target="../ink/ink941.xml"/><Relationship Id="rId884" Type="http://schemas.openxmlformats.org/officeDocument/2006/relationships/customXml" Target="../ink/ink1267.xml"/><Relationship Id="rId27" Type="http://schemas.openxmlformats.org/officeDocument/2006/relationships/image" Target="../media/image1968.png"/><Relationship Id="rId537" Type="http://schemas.openxmlformats.org/officeDocument/2006/relationships/image" Target="../media/image2221.png"/><Relationship Id="rId744" Type="http://schemas.openxmlformats.org/officeDocument/2006/relationships/customXml" Target="../ink/ink1197.xml"/><Relationship Id="rId951" Type="http://schemas.openxmlformats.org/officeDocument/2006/relationships/image" Target="../media/image2428.png"/><Relationship Id="rId80" Type="http://schemas.openxmlformats.org/officeDocument/2006/relationships/customXml" Target="../ink/ink865.xml"/><Relationship Id="rId176" Type="http://schemas.openxmlformats.org/officeDocument/2006/relationships/customXml" Target="../ink/ink913.xml"/><Relationship Id="rId383" Type="http://schemas.openxmlformats.org/officeDocument/2006/relationships/image" Target="../media/image2145.png"/><Relationship Id="rId590" Type="http://schemas.openxmlformats.org/officeDocument/2006/relationships/customXml" Target="../ink/ink1120.xml"/><Relationship Id="rId604" Type="http://schemas.openxmlformats.org/officeDocument/2006/relationships/customXml" Target="../ink/ink1127.xml"/><Relationship Id="rId811" Type="http://schemas.openxmlformats.org/officeDocument/2006/relationships/image" Target="../media/image2358.png"/><Relationship Id="rId1027" Type="http://schemas.openxmlformats.org/officeDocument/2006/relationships/customXml" Target="../ink/ink1339.xml"/><Relationship Id="rId243" Type="http://schemas.openxmlformats.org/officeDocument/2006/relationships/image" Target="../media/image2075.png"/><Relationship Id="rId450" Type="http://schemas.openxmlformats.org/officeDocument/2006/relationships/customXml" Target="../ink/ink1050.xml"/><Relationship Id="rId688" Type="http://schemas.openxmlformats.org/officeDocument/2006/relationships/customXml" Target="../ink/ink1169.xml"/><Relationship Id="rId895" Type="http://schemas.openxmlformats.org/officeDocument/2006/relationships/image" Target="../media/image2400.png"/><Relationship Id="rId909" Type="http://schemas.openxmlformats.org/officeDocument/2006/relationships/image" Target="../media/image2407.png"/><Relationship Id="rId1080" Type="http://schemas.openxmlformats.org/officeDocument/2006/relationships/image" Target="../media/image2492.png"/><Relationship Id="rId38" Type="http://schemas.openxmlformats.org/officeDocument/2006/relationships/customXml" Target="../ink/ink844.xml"/><Relationship Id="rId103" Type="http://schemas.openxmlformats.org/officeDocument/2006/relationships/image" Target="../media/image2005.png"/><Relationship Id="rId310" Type="http://schemas.openxmlformats.org/officeDocument/2006/relationships/customXml" Target="../ink/ink980.xml"/><Relationship Id="rId548" Type="http://schemas.openxmlformats.org/officeDocument/2006/relationships/customXml" Target="../ink/ink1099.xml"/><Relationship Id="rId755" Type="http://schemas.openxmlformats.org/officeDocument/2006/relationships/image" Target="../media/image2330.png"/><Relationship Id="rId962" Type="http://schemas.openxmlformats.org/officeDocument/2006/relationships/customXml" Target="../ink/ink1306.xml"/><Relationship Id="rId91" Type="http://schemas.openxmlformats.org/officeDocument/2006/relationships/image" Target="../media/image1999.png"/><Relationship Id="rId187" Type="http://schemas.openxmlformats.org/officeDocument/2006/relationships/image" Target="../media/image2047.png"/><Relationship Id="rId394" Type="http://schemas.openxmlformats.org/officeDocument/2006/relationships/customXml" Target="../ink/ink1022.xml"/><Relationship Id="rId408" Type="http://schemas.openxmlformats.org/officeDocument/2006/relationships/customXml" Target="../ink/ink1029.xml"/><Relationship Id="rId615" Type="http://schemas.openxmlformats.org/officeDocument/2006/relationships/image" Target="../media/image2260.png"/><Relationship Id="rId822" Type="http://schemas.openxmlformats.org/officeDocument/2006/relationships/customXml" Target="../ink/ink1236.xml"/><Relationship Id="rId1038" Type="http://schemas.openxmlformats.org/officeDocument/2006/relationships/image" Target="../media/image2471.png"/><Relationship Id="rId254" Type="http://schemas.openxmlformats.org/officeDocument/2006/relationships/customXml" Target="../ink/ink952.xml"/><Relationship Id="rId699" Type="http://schemas.openxmlformats.org/officeDocument/2006/relationships/image" Target="../media/image2302.png"/><Relationship Id="rId1091" Type="http://schemas.openxmlformats.org/officeDocument/2006/relationships/customXml" Target="../ink/ink1371.xml"/><Relationship Id="rId1105" Type="http://schemas.openxmlformats.org/officeDocument/2006/relationships/customXml" Target="../ink/ink1378.xml"/><Relationship Id="rId49" Type="http://schemas.openxmlformats.org/officeDocument/2006/relationships/image" Target="../media/image1979.png"/><Relationship Id="rId114" Type="http://schemas.openxmlformats.org/officeDocument/2006/relationships/customXml" Target="../ink/ink882.xml"/><Relationship Id="rId461" Type="http://schemas.openxmlformats.org/officeDocument/2006/relationships/image" Target="../media/image2184.png"/><Relationship Id="rId559" Type="http://schemas.openxmlformats.org/officeDocument/2006/relationships/image" Target="../media/image2232.png"/><Relationship Id="rId766" Type="http://schemas.openxmlformats.org/officeDocument/2006/relationships/customXml" Target="../ink/ink1208.xml"/><Relationship Id="rId198" Type="http://schemas.openxmlformats.org/officeDocument/2006/relationships/customXml" Target="../ink/ink924.xml"/><Relationship Id="rId321" Type="http://schemas.openxmlformats.org/officeDocument/2006/relationships/image" Target="../media/image2114.png"/><Relationship Id="rId419" Type="http://schemas.openxmlformats.org/officeDocument/2006/relationships/image" Target="../media/image2163.png"/><Relationship Id="rId626" Type="http://schemas.openxmlformats.org/officeDocument/2006/relationships/customXml" Target="../ink/ink1138.xml"/><Relationship Id="rId973" Type="http://schemas.openxmlformats.org/officeDocument/2006/relationships/customXml" Target="../ink/ink1312.xml"/><Relationship Id="rId1049" Type="http://schemas.openxmlformats.org/officeDocument/2006/relationships/customXml" Target="../ink/ink1350.xml"/><Relationship Id="rId833" Type="http://schemas.openxmlformats.org/officeDocument/2006/relationships/image" Target="../media/image2369.png"/><Relationship Id="rId1116" Type="http://schemas.openxmlformats.org/officeDocument/2006/relationships/image" Target="../media/image2510.png"/><Relationship Id="rId265" Type="http://schemas.openxmlformats.org/officeDocument/2006/relationships/image" Target="../media/image2086.png"/><Relationship Id="rId472" Type="http://schemas.openxmlformats.org/officeDocument/2006/relationships/customXml" Target="../ink/ink1061.xml"/><Relationship Id="rId900" Type="http://schemas.openxmlformats.org/officeDocument/2006/relationships/customXml" Target="../ink/ink1275.xml"/><Relationship Id="rId125" Type="http://schemas.openxmlformats.org/officeDocument/2006/relationships/image" Target="../media/image2016.png"/><Relationship Id="rId332" Type="http://schemas.openxmlformats.org/officeDocument/2006/relationships/customXml" Target="../ink/ink991.xml"/><Relationship Id="rId777" Type="http://schemas.openxmlformats.org/officeDocument/2006/relationships/image" Target="../media/image2341.png"/><Relationship Id="rId984" Type="http://schemas.openxmlformats.org/officeDocument/2006/relationships/image" Target="../media/image2444.png"/><Relationship Id="rId637" Type="http://schemas.openxmlformats.org/officeDocument/2006/relationships/image" Target="../media/image2271.png"/><Relationship Id="rId844" Type="http://schemas.openxmlformats.org/officeDocument/2006/relationships/customXml" Target="../ink/ink1247.xml"/><Relationship Id="rId276" Type="http://schemas.openxmlformats.org/officeDocument/2006/relationships/customXml" Target="../ink/ink963.xml"/><Relationship Id="rId483" Type="http://schemas.openxmlformats.org/officeDocument/2006/relationships/image" Target="../media/image2194.png"/><Relationship Id="rId690" Type="http://schemas.openxmlformats.org/officeDocument/2006/relationships/customXml" Target="../ink/ink1170.xml"/><Relationship Id="rId704" Type="http://schemas.openxmlformats.org/officeDocument/2006/relationships/customXml" Target="../ink/ink1177.xml"/><Relationship Id="rId911" Type="http://schemas.openxmlformats.org/officeDocument/2006/relationships/image" Target="../media/image2408.png"/><Relationship Id="rId1127" Type="http://schemas.openxmlformats.org/officeDocument/2006/relationships/customXml" Target="../ink/ink1389.xml"/><Relationship Id="rId40" Type="http://schemas.openxmlformats.org/officeDocument/2006/relationships/customXml" Target="../ink/ink845.xml"/><Relationship Id="rId136" Type="http://schemas.openxmlformats.org/officeDocument/2006/relationships/customXml" Target="../ink/ink893.xml"/><Relationship Id="rId343" Type="http://schemas.openxmlformats.org/officeDocument/2006/relationships/image" Target="../media/image2125.png"/><Relationship Id="rId550" Type="http://schemas.openxmlformats.org/officeDocument/2006/relationships/customXml" Target="../ink/ink1100.xml"/><Relationship Id="rId788" Type="http://schemas.openxmlformats.org/officeDocument/2006/relationships/customXml" Target="../ink/ink1219.xml"/><Relationship Id="rId995" Type="http://schemas.openxmlformats.org/officeDocument/2006/relationships/customXml" Target="../ink/ink1323.xml"/><Relationship Id="rId203" Type="http://schemas.openxmlformats.org/officeDocument/2006/relationships/image" Target="../media/image2055.png"/><Relationship Id="rId648" Type="http://schemas.openxmlformats.org/officeDocument/2006/relationships/customXml" Target="../ink/ink1149.xml"/><Relationship Id="rId855" Type="http://schemas.openxmlformats.org/officeDocument/2006/relationships/image" Target="../media/image2380.png"/><Relationship Id="rId1040" Type="http://schemas.openxmlformats.org/officeDocument/2006/relationships/image" Target="../media/image2472.png"/><Relationship Id="rId287" Type="http://schemas.openxmlformats.org/officeDocument/2006/relationships/image" Target="../media/image2097.png"/><Relationship Id="rId410" Type="http://schemas.openxmlformats.org/officeDocument/2006/relationships/customXml" Target="../ink/ink1030.xml"/><Relationship Id="rId494" Type="http://schemas.openxmlformats.org/officeDocument/2006/relationships/customXml" Target="../ink/ink1072.xml"/><Relationship Id="rId508" Type="http://schemas.openxmlformats.org/officeDocument/2006/relationships/customXml" Target="../ink/ink1079.xml"/><Relationship Id="rId715" Type="http://schemas.openxmlformats.org/officeDocument/2006/relationships/image" Target="../media/image2310.png"/><Relationship Id="rId922" Type="http://schemas.openxmlformats.org/officeDocument/2006/relationships/customXml" Target="../ink/ink1286.xml"/><Relationship Id="rId1138" Type="http://schemas.openxmlformats.org/officeDocument/2006/relationships/image" Target="../media/image48.png"/><Relationship Id="rId147" Type="http://schemas.openxmlformats.org/officeDocument/2006/relationships/image" Target="../media/image2027.png"/><Relationship Id="rId354" Type="http://schemas.openxmlformats.org/officeDocument/2006/relationships/customXml" Target="../ink/ink1002.xml"/><Relationship Id="rId799" Type="http://schemas.openxmlformats.org/officeDocument/2006/relationships/image" Target="../media/image2352.png"/><Relationship Id="rId51" Type="http://schemas.openxmlformats.org/officeDocument/2006/relationships/image" Target="../media/image1980.png"/><Relationship Id="rId561" Type="http://schemas.openxmlformats.org/officeDocument/2006/relationships/image" Target="../media/image2233.png"/><Relationship Id="rId659" Type="http://schemas.openxmlformats.org/officeDocument/2006/relationships/image" Target="../media/image2282.png"/><Relationship Id="rId866" Type="http://schemas.openxmlformats.org/officeDocument/2006/relationships/customXml" Target="../ink/ink1258.xml"/><Relationship Id="rId214" Type="http://schemas.openxmlformats.org/officeDocument/2006/relationships/customXml" Target="../ink/ink932.xml"/><Relationship Id="rId298" Type="http://schemas.openxmlformats.org/officeDocument/2006/relationships/customXml" Target="../ink/ink974.xml"/><Relationship Id="rId421" Type="http://schemas.openxmlformats.org/officeDocument/2006/relationships/image" Target="../media/image2164.png"/><Relationship Id="rId519" Type="http://schemas.openxmlformats.org/officeDocument/2006/relationships/image" Target="../media/image2212.png"/><Relationship Id="rId1051" Type="http://schemas.openxmlformats.org/officeDocument/2006/relationships/customXml" Target="../ink/ink1351.xml"/><Relationship Id="rId158" Type="http://schemas.openxmlformats.org/officeDocument/2006/relationships/customXml" Target="../ink/ink904.xml"/><Relationship Id="rId726" Type="http://schemas.openxmlformats.org/officeDocument/2006/relationships/customXml" Target="../ink/ink1188.xml"/><Relationship Id="rId933" Type="http://schemas.openxmlformats.org/officeDocument/2006/relationships/image" Target="../media/image2419.png"/><Relationship Id="rId1009" Type="http://schemas.openxmlformats.org/officeDocument/2006/relationships/customXml" Target="../ink/ink1330.xml"/><Relationship Id="rId62" Type="http://schemas.openxmlformats.org/officeDocument/2006/relationships/customXml" Target="../ink/ink856.xml"/><Relationship Id="rId365" Type="http://schemas.openxmlformats.org/officeDocument/2006/relationships/image" Target="../media/image2136.png"/><Relationship Id="rId572" Type="http://schemas.openxmlformats.org/officeDocument/2006/relationships/customXml" Target="../ink/ink1111.xml"/><Relationship Id="rId225" Type="http://schemas.openxmlformats.org/officeDocument/2006/relationships/image" Target="../media/image2066.png"/><Relationship Id="rId432" Type="http://schemas.openxmlformats.org/officeDocument/2006/relationships/customXml" Target="../ink/ink1041.xml"/><Relationship Id="rId877" Type="http://schemas.openxmlformats.org/officeDocument/2006/relationships/image" Target="../media/image2391.png"/><Relationship Id="rId1062" Type="http://schemas.openxmlformats.org/officeDocument/2006/relationships/image" Target="../media/image2483.png"/><Relationship Id="rId737" Type="http://schemas.openxmlformats.org/officeDocument/2006/relationships/image" Target="../media/image2321.png"/><Relationship Id="rId944" Type="http://schemas.openxmlformats.org/officeDocument/2006/relationships/customXml" Target="../ink/ink1297.xml"/><Relationship Id="rId73" Type="http://schemas.openxmlformats.org/officeDocument/2006/relationships/image" Target="../media/image1990.png"/><Relationship Id="rId169" Type="http://schemas.openxmlformats.org/officeDocument/2006/relationships/image" Target="../media/image2038.png"/><Relationship Id="rId376" Type="http://schemas.openxmlformats.org/officeDocument/2006/relationships/customXml" Target="../ink/ink1013.xml"/><Relationship Id="rId583" Type="http://schemas.openxmlformats.org/officeDocument/2006/relationships/image" Target="../media/image2244.png"/><Relationship Id="rId790" Type="http://schemas.openxmlformats.org/officeDocument/2006/relationships/customXml" Target="../ink/ink1220.xml"/><Relationship Id="rId804" Type="http://schemas.openxmlformats.org/officeDocument/2006/relationships/customXml" Target="../ink/ink1227.xml"/><Relationship Id="rId4" Type="http://schemas.openxmlformats.org/officeDocument/2006/relationships/package" Target="../embeddings/Microsoft_Excel_Worksheet.xlsx"/><Relationship Id="rId236" Type="http://schemas.openxmlformats.org/officeDocument/2006/relationships/customXml" Target="../ink/ink943.xml"/><Relationship Id="rId443" Type="http://schemas.openxmlformats.org/officeDocument/2006/relationships/image" Target="../media/image2175.png"/><Relationship Id="rId650" Type="http://schemas.openxmlformats.org/officeDocument/2006/relationships/customXml" Target="../ink/ink1150.xml"/><Relationship Id="rId888" Type="http://schemas.openxmlformats.org/officeDocument/2006/relationships/customXml" Target="../ink/ink1269.xml"/><Relationship Id="rId1073" Type="http://schemas.openxmlformats.org/officeDocument/2006/relationships/customXml" Target="../ink/ink1362.xml"/><Relationship Id="rId303" Type="http://schemas.openxmlformats.org/officeDocument/2006/relationships/image" Target="../media/image2105.png"/><Relationship Id="rId748" Type="http://schemas.openxmlformats.org/officeDocument/2006/relationships/customXml" Target="../ink/ink1199.xml"/><Relationship Id="rId955" Type="http://schemas.openxmlformats.org/officeDocument/2006/relationships/image" Target="../media/image2430.png"/><Relationship Id="rId84" Type="http://schemas.openxmlformats.org/officeDocument/2006/relationships/customXml" Target="../ink/ink867.xml"/><Relationship Id="rId387" Type="http://schemas.openxmlformats.org/officeDocument/2006/relationships/image" Target="../media/image2147.png"/><Relationship Id="rId510" Type="http://schemas.openxmlformats.org/officeDocument/2006/relationships/customXml" Target="../ink/ink1080.xml"/><Relationship Id="rId594" Type="http://schemas.openxmlformats.org/officeDocument/2006/relationships/customXml" Target="../ink/ink1122.xml"/><Relationship Id="rId608" Type="http://schemas.openxmlformats.org/officeDocument/2006/relationships/customXml" Target="../ink/ink1129.xml"/><Relationship Id="rId815" Type="http://schemas.openxmlformats.org/officeDocument/2006/relationships/image" Target="../media/image2360.png"/><Relationship Id="rId247" Type="http://schemas.openxmlformats.org/officeDocument/2006/relationships/image" Target="../media/image2077.png"/><Relationship Id="rId899" Type="http://schemas.openxmlformats.org/officeDocument/2006/relationships/image" Target="../media/image2402.png"/><Relationship Id="rId1000" Type="http://schemas.openxmlformats.org/officeDocument/2006/relationships/image" Target="../media/image2452.png"/><Relationship Id="rId1084" Type="http://schemas.openxmlformats.org/officeDocument/2006/relationships/image" Target="../media/image2494.png"/><Relationship Id="rId107" Type="http://schemas.openxmlformats.org/officeDocument/2006/relationships/image" Target="../media/image2007.png"/><Relationship Id="rId454" Type="http://schemas.openxmlformats.org/officeDocument/2006/relationships/customXml" Target="../ink/ink1052.xml"/><Relationship Id="rId661" Type="http://schemas.openxmlformats.org/officeDocument/2006/relationships/image" Target="../media/image2283.png"/><Relationship Id="rId759" Type="http://schemas.openxmlformats.org/officeDocument/2006/relationships/image" Target="../media/image2332.png"/><Relationship Id="rId966" Type="http://schemas.openxmlformats.org/officeDocument/2006/relationships/customXml" Target="../ink/ink1308.xml"/><Relationship Id="rId11" Type="http://schemas.openxmlformats.org/officeDocument/2006/relationships/image" Target="../media/image1960.png"/><Relationship Id="rId314" Type="http://schemas.openxmlformats.org/officeDocument/2006/relationships/customXml" Target="../ink/ink982.xml"/><Relationship Id="rId398" Type="http://schemas.openxmlformats.org/officeDocument/2006/relationships/customXml" Target="../ink/ink1024.xml"/><Relationship Id="rId521" Type="http://schemas.openxmlformats.org/officeDocument/2006/relationships/image" Target="../media/image2213.png"/><Relationship Id="rId619" Type="http://schemas.openxmlformats.org/officeDocument/2006/relationships/image" Target="../media/image2262.png"/><Relationship Id="rId95" Type="http://schemas.openxmlformats.org/officeDocument/2006/relationships/image" Target="../media/image2001.png"/><Relationship Id="rId160" Type="http://schemas.openxmlformats.org/officeDocument/2006/relationships/customXml" Target="../ink/ink905.xml"/><Relationship Id="rId826" Type="http://schemas.openxmlformats.org/officeDocument/2006/relationships/customXml" Target="../ink/ink1238.xml"/><Relationship Id="rId1011" Type="http://schemas.openxmlformats.org/officeDocument/2006/relationships/customXml" Target="../ink/ink1331.xml"/><Relationship Id="rId1109" Type="http://schemas.openxmlformats.org/officeDocument/2006/relationships/customXml" Target="../ink/ink1380.xml"/><Relationship Id="rId258" Type="http://schemas.openxmlformats.org/officeDocument/2006/relationships/customXml" Target="../ink/ink954.xml"/><Relationship Id="rId465" Type="http://schemas.openxmlformats.org/officeDocument/2006/relationships/image" Target="../media/image920.png"/><Relationship Id="rId672" Type="http://schemas.openxmlformats.org/officeDocument/2006/relationships/customXml" Target="../ink/ink1161.xml"/><Relationship Id="rId1095" Type="http://schemas.openxmlformats.org/officeDocument/2006/relationships/customXml" Target="../ink/ink1373.xml"/><Relationship Id="rId22" Type="http://schemas.openxmlformats.org/officeDocument/2006/relationships/customXml" Target="../ink/ink836.xml"/><Relationship Id="rId118" Type="http://schemas.openxmlformats.org/officeDocument/2006/relationships/customXml" Target="../ink/ink884.xml"/><Relationship Id="rId325" Type="http://schemas.openxmlformats.org/officeDocument/2006/relationships/image" Target="../media/image2116.png"/><Relationship Id="rId532" Type="http://schemas.openxmlformats.org/officeDocument/2006/relationships/customXml" Target="../ink/ink1091.xml"/><Relationship Id="rId977" Type="http://schemas.openxmlformats.org/officeDocument/2006/relationships/customXml" Target="../ink/ink1314.xml"/><Relationship Id="rId171" Type="http://schemas.openxmlformats.org/officeDocument/2006/relationships/image" Target="../media/image2039.png"/><Relationship Id="rId837" Type="http://schemas.openxmlformats.org/officeDocument/2006/relationships/image" Target="../media/image2371.png"/><Relationship Id="rId1022" Type="http://schemas.openxmlformats.org/officeDocument/2006/relationships/image" Target="../media/image2463.png"/><Relationship Id="rId269" Type="http://schemas.openxmlformats.org/officeDocument/2006/relationships/image" Target="../media/image2088.png"/><Relationship Id="rId476" Type="http://schemas.openxmlformats.org/officeDocument/2006/relationships/customXml" Target="../ink/ink1063.xml"/><Relationship Id="rId683" Type="http://schemas.openxmlformats.org/officeDocument/2006/relationships/image" Target="../media/image2294.png"/><Relationship Id="rId890" Type="http://schemas.openxmlformats.org/officeDocument/2006/relationships/customXml" Target="../ink/ink1270.xml"/><Relationship Id="rId904" Type="http://schemas.openxmlformats.org/officeDocument/2006/relationships/customXml" Target="../ink/ink1277.xml"/><Relationship Id="rId33" Type="http://schemas.openxmlformats.org/officeDocument/2006/relationships/image" Target="../media/image1971.png"/><Relationship Id="rId129" Type="http://schemas.openxmlformats.org/officeDocument/2006/relationships/image" Target="../media/image2018.png"/><Relationship Id="rId336" Type="http://schemas.openxmlformats.org/officeDocument/2006/relationships/customXml" Target="../ink/ink993.xml"/><Relationship Id="rId543" Type="http://schemas.openxmlformats.org/officeDocument/2006/relationships/image" Target="../media/image2224.png"/><Relationship Id="rId988" Type="http://schemas.openxmlformats.org/officeDocument/2006/relationships/image" Target="../media/image2446.png"/><Relationship Id="rId182" Type="http://schemas.openxmlformats.org/officeDocument/2006/relationships/customXml" Target="../ink/ink916.xml"/><Relationship Id="rId403" Type="http://schemas.openxmlformats.org/officeDocument/2006/relationships/image" Target="../media/image2155.png"/><Relationship Id="rId750" Type="http://schemas.openxmlformats.org/officeDocument/2006/relationships/customXml" Target="../ink/ink1200.xml"/><Relationship Id="rId848" Type="http://schemas.openxmlformats.org/officeDocument/2006/relationships/customXml" Target="../ink/ink1249.xml"/><Relationship Id="rId1033" Type="http://schemas.openxmlformats.org/officeDocument/2006/relationships/customXml" Target="../ink/ink1342.xml"/><Relationship Id="rId487" Type="http://schemas.openxmlformats.org/officeDocument/2006/relationships/image" Target="../media/image2196.png"/><Relationship Id="rId610" Type="http://schemas.openxmlformats.org/officeDocument/2006/relationships/customXml" Target="../ink/ink1130.xml"/><Relationship Id="rId694" Type="http://schemas.openxmlformats.org/officeDocument/2006/relationships/customXml" Target="../ink/ink1172.xml"/><Relationship Id="rId708" Type="http://schemas.openxmlformats.org/officeDocument/2006/relationships/customXml" Target="../ink/ink1179.xml"/><Relationship Id="rId915" Type="http://schemas.openxmlformats.org/officeDocument/2006/relationships/image" Target="../media/image2410.png"/><Relationship Id="rId347" Type="http://schemas.openxmlformats.org/officeDocument/2006/relationships/image" Target="../media/image2127.png"/><Relationship Id="rId999" Type="http://schemas.openxmlformats.org/officeDocument/2006/relationships/customXml" Target="../ink/ink1325.xml"/><Relationship Id="rId1100" Type="http://schemas.openxmlformats.org/officeDocument/2006/relationships/image" Target="../media/image2502.png"/><Relationship Id="rId44" Type="http://schemas.openxmlformats.org/officeDocument/2006/relationships/customXml" Target="../ink/ink847.xml"/><Relationship Id="rId554" Type="http://schemas.openxmlformats.org/officeDocument/2006/relationships/customXml" Target="../ink/ink1102.xml"/><Relationship Id="rId761" Type="http://schemas.openxmlformats.org/officeDocument/2006/relationships/image" Target="../media/image2333.png"/><Relationship Id="rId859" Type="http://schemas.openxmlformats.org/officeDocument/2006/relationships/image" Target="../media/image2382.png"/><Relationship Id="rId193" Type="http://schemas.openxmlformats.org/officeDocument/2006/relationships/image" Target="../media/image2050.png"/><Relationship Id="rId207" Type="http://schemas.openxmlformats.org/officeDocument/2006/relationships/image" Target="../media/image2057.png"/><Relationship Id="rId414" Type="http://schemas.openxmlformats.org/officeDocument/2006/relationships/customXml" Target="../ink/ink1032.xml"/><Relationship Id="rId498" Type="http://schemas.openxmlformats.org/officeDocument/2006/relationships/customXml" Target="../ink/ink1074.xml"/><Relationship Id="rId621" Type="http://schemas.openxmlformats.org/officeDocument/2006/relationships/image" Target="../media/image2263.png"/><Relationship Id="rId1044" Type="http://schemas.openxmlformats.org/officeDocument/2006/relationships/image" Target="../media/image2474.png"/><Relationship Id="rId260" Type="http://schemas.openxmlformats.org/officeDocument/2006/relationships/customXml" Target="../ink/ink955.xml"/><Relationship Id="rId719" Type="http://schemas.openxmlformats.org/officeDocument/2006/relationships/image" Target="../media/image2312.png"/><Relationship Id="rId926" Type="http://schemas.openxmlformats.org/officeDocument/2006/relationships/customXml" Target="../ink/ink1288.xml"/><Relationship Id="rId1111" Type="http://schemas.openxmlformats.org/officeDocument/2006/relationships/customXml" Target="../ink/ink1381.xml"/><Relationship Id="rId55" Type="http://schemas.openxmlformats.org/officeDocument/2006/relationships/image" Target="../media/image1982.png"/><Relationship Id="rId120" Type="http://schemas.openxmlformats.org/officeDocument/2006/relationships/customXml" Target="../ink/ink885.xml"/><Relationship Id="rId358" Type="http://schemas.openxmlformats.org/officeDocument/2006/relationships/customXml" Target="../ink/ink1004.xml"/><Relationship Id="rId565" Type="http://schemas.openxmlformats.org/officeDocument/2006/relationships/image" Target="../media/image2235.png"/><Relationship Id="rId772" Type="http://schemas.openxmlformats.org/officeDocument/2006/relationships/customXml" Target="../ink/ink1211.xml"/><Relationship Id="rId218" Type="http://schemas.openxmlformats.org/officeDocument/2006/relationships/customXml" Target="../ink/ink934.xml"/><Relationship Id="rId425" Type="http://schemas.openxmlformats.org/officeDocument/2006/relationships/image" Target="../media/image2166.png"/><Relationship Id="rId632" Type="http://schemas.openxmlformats.org/officeDocument/2006/relationships/customXml" Target="../ink/ink1141.xml"/><Relationship Id="rId1055" Type="http://schemas.openxmlformats.org/officeDocument/2006/relationships/customXml" Target="../ink/ink1353.xml"/><Relationship Id="rId271" Type="http://schemas.openxmlformats.org/officeDocument/2006/relationships/image" Target="../media/image2089.png"/><Relationship Id="rId937" Type="http://schemas.openxmlformats.org/officeDocument/2006/relationships/image" Target="../media/image2421.png"/><Relationship Id="rId1122" Type="http://schemas.openxmlformats.org/officeDocument/2006/relationships/image" Target="../media/image2513.png"/><Relationship Id="rId66" Type="http://schemas.openxmlformats.org/officeDocument/2006/relationships/customXml" Target="../ink/ink858.xml"/><Relationship Id="rId131" Type="http://schemas.openxmlformats.org/officeDocument/2006/relationships/image" Target="../media/image2019.png"/><Relationship Id="rId369" Type="http://schemas.openxmlformats.org/officeDocument/2006/relationships/image" Target="../media/image2138.png"/><Relationship Id="rId576" Type="http://schemas.openxmlformats.org/officeDocument/2006/relationships/customXml" Target="../ink/ink1113.xml"/><Relationship Id="rId783" Type="http://schemas.openxmlformats.org/officeDocument/2006/relationships/image" Target="../media/image2344.png"/><Relationship Id="rId990" Type="http://schemas.openxmlformats.org/officeDocument/2006/relationships/image" Target="../media/image2447.png"/><Relationship Id="rId229" Type="http://schemas.openxmlformats.org/officeDocument/2006/relationships/image" Target="../media/image2068.png"/><Relationship Id="rId436" Type="http://schemas.openxmlformats.org/officeDocument/2006/relationships/customXml" Target="../ink/ink1043.xml"/><Relationship Id="rId643" Type="http://schemas.openxmlformats.org/officeDocument/2006/relationships/image" Target="../media/image2274.png"/><Relationship Id="rId1066" Type="http://schemas.openxmlformats.org/officeDocument/2006/relationships/image" Target="../media/image2485.png"/><Relationship Id="rId850" Type="http://schemas.openxmlformats.org/officeDocument/2006/relationships/customXml" Target="../ink/ink1250.xml"/><Relationship Id="rId948" Type="http://schemas.openxmlformats.org/officeDocument/2006/relationships/customXml" Target="../ink/ink1299.xml"/><Relationship Id="rId1133" Type="http://schemas.openxmlformats.org/officeDocument/2006/relationships/customXml" Target="../ink/ink1392.xml"/><Relationship Id="rId77" Type="http://schemas.openxmlformats.org/officeDocument/2006/relationships/image" Target="../media/image1992.png"/><Relationship Id="rId282" Type="http://schemas.openxmlformats.org/officeDocument/2006/relationships/customXml" Target="../ink/ink966.xml"/><Relationship Id="rId503" Type="http://schemas.openxmlformats.org/officeDocument/2006/relationships/image" Target="../media/image2204.png"/><Relationship Id="rId587" Type="http://schemas.openxmlformats.org/officeDocument/2006/relationships/image" Target="../media/image2246.png"/><Relationship Id="rId710" Type="http://schemas.openxmlformats.org/officeDocument/2006/relationships/customXml" Target="../ink/ink1180.xml"/><Relationship Id="rId808" Type="http://schemas.openxmlformats.org/officeDocument/2006/relationships/customXml" Target="../ink/ink1229.xml"/><Relationship Id="rId8" Type="http://schemas.openxmlformats.org/officeDocument/2006/relationships/customXml" Target="../ink/ink829.xml"/><Relationship Id="rId142" Type="http://schemas.openxmlformats.org/officeDocument/2006/relationships/customXml" Target="../ink/ink896.xml"/><Relationship Id="rId447" Type="http://schemas.openxmlformats.org/officeDocument/2006/relationships/image" Target="../media/image2177.png"/><Relationship Id="rId794" Type="http://schemas.openxmlformats.org/officeDocument/2006/relationships/customXml" Target="../ink/ink1222.xml"/><Relationship Id="rId1077" Type="http://schemas.openxmlformats.org/officeDocument/2006/relationships/customXml" Target="../ink/ink1364.xml"/><Relationship Id="rId654" Type="http://schemas.openxmlformats.org/officeDocument/2006/relationships/customXml" Target="../ink/ink1152.xml"/><Relationship Id="rId861" Type="http://schemas.openxmlformats.org/officeDocument/2006/relationships/image" Target="../media/image2383.png"/><Relationship Id="rId959" Type="http://schemas.openxmlformats.org/officeDocument/2006/relationships/image" Target="../media/image2432.png"/><Relationship Id="rId293" Type="http://schemas.openxmlformats.org/officeDocument/2006/relationships/image" Target="../media/image2100.png"/><Relationship Id="rId307" Type="http://schemas.openxmlformats.org/officeDocument/2006/relationships/image" Target="../media/image2107.png"/><Relationship Id="rId514" Type="http://schemas.openxmlformats.org/officeDocument/2006/relationships/customXml" Target="../ink/ink1082.xml"/><Relationship Id="rId721" Type="http://schemas.openxmlformats.org/officeDocument/2006/relationships/image" Target="../media/image2313.png"/><Relationship Id="rId88" Type="http://schemas.openxmlformats.org/officeDocument/2006/relationships/customXml" Target="../ink/ink869.xml"/><Relationship Id="rId153" Type="http://schemas.openxmlformats.org/officeDocument/2006/relationships/image" Target="../media/image2030.png"/><Relationship Id="rId360" Type="http://schemas.openxmlformats.org/officeDocument/2006/relationships/customXml" Target="../ink/ink1005.xml"/><Relationship Id="rId598" Type="http://schemas.openxmlformats.org/officeDocument/2006/relationships/customXml" Target="../ink/ink1124.xml"/><Relationship Id="rId819" Type="http://schemas.openxmlformats.org/officeDocument/2006/relationships/image" Target="../media/image2362.png"/><Relationship Id="rId1004" Type="http://schemas.openxmlformats.org/officeDocument/2006/relationships/image" Target="../media/image2454.png"/><Relationship Id="rId220" Type="http://schemas.openxmlformats.org/officeDocument/2006/relationships/customXml" Target="../ink/ink935.xml"/><Relationship Id="rId458" Type="http://schemas.openxmlformats.org/officeDocument/2006/relationships/customXml" Target="../ink/ink1054.xml"/><Relationship Id="rId665" Type="http://schemas.openxmlformats.org/officeDocument/2006/relationships/image" Target="../media/image2285.png"/><Relationship Id="rId872" Type="http://schemas.openxmlformats.org/officeDocument/2006/relationships/customXml" Target="../ink/ink1261.xml"/><Relationship Id="rId1088" Type="http://schemas.openxmlformats.org/officeDocument/2006/relationships/image" Target="../media/image2496.png"/><Relationship Id="rId15" Type="http://schemas.openxmlformats.org/officeDocument/2006/relationships/image" Target="../media/image1962.png"/><Relationship Id="rId318" Type="http://schemas.openxmlformats.org/officeDocument/2006/relationships/customXml" Target="../ink/ink984.xml"/><Relationship Id="rId525" Type="http://schemas.openxmlformats.org/officeDocument/2006/relationships/image" Target="../media/image2215.png"/><Relationship Id="rId732" Type="http://schemas.openxmlformats.org/officeDocument/2006/relationships/customXml" Target="../ink/ink1191.xml"/><Relationship Id="rId99" Type="http://schemas.openxmlformats.org/officeDocument/2006/relationships/image" Target="../media/image2003.png"/><Relationship Id="rId164" Type="http://schemas.openxmlformats.org/officeDocument/2006/relationships/customXml" Target="../ink/ink907.xml"/><Relationship Id="rId371" Type="http://schemas.openxmlformats.org/officeDocument/2006/relationships/image" Target="../media/image2139.png"/><Relationship Id="rId1015" Type="http://schemas.openxmlformats.org/officeDocument/2006/relationships/customXml" Target="../ink/ink1333.xml"/><Relationship Id="rId469" Type="http://schemas.openxmlformats.org/officeDocument/2006/relationships/image" Target="../media/image2187.png"/><Relationship Id="rId676" Type="http://schemas.openxmlformats.org/officeDocument/2006/relationships/customXml" Target="../ink/ink1163.xml"/><Relationship Id="rId883" Type="http://schemas.openxmlformats.org/officeDocument/2006/relationships/image" Target="../media/image2394.png"/><Relationship Id="rId1099" Type="http://schemas.openxmlformats.org/officeDocument/2006/relationships/customXml" Target="../ink/ink1375.xml"/><Relationship Id="rId26" Type="http://schemas.openxmlformats.org/officeDocument/2006/relationships/customXml" Target="../ink/ink838.xml"/><Relationship Id="rId231" Type="http://schemas.openxmlformats.org/officeDocument/2006/relationships/image" Target="../media/image2069.png"/><Relationship Id="rId329" Type="http://schemas.openxmlformats.org/officeDocument/2006/relationships/image" Target="../media/image2118.png"/><Relationship Id="rId536" Type="http://schemas.openxmlformats.org/officeDocument/2006/relationships/customXml" Target="../ink/ink1093.xml"/><Relationship Id="rId175" Type="http://schemas.openxmlformats.org/officeDocument/2006/relationships/image" Target="../media/image2041.png"/><Relationship Id="rId743" Type="http://schemas.openxmlformats.org/officeDocument/2006/relationships/image" Target="../media/image2324.png"/><Relationship Id="rId950" Type="http://schemas.openxmlformats.org/officeDocument/2006/relationships/customXml" Target="../ink/ink1300.xml"/><Relationship Id="rId1026" Type="http://schemas.openxmlformats.org/officeDocument/2006/relationships/image" Target="../media/image2465.png"/><Relationship Id="rId382" Type="http://schemas.openxmlformats.org/officeDocument/2006/relationships/customXml" Target="../ink/ink1016.xml"/><Relationship Id="rId603" Type="http://schemas.openxmlformats.org/officeDocument/2006/relationships/image" Target="../media/image2254.png"/><Relationship Id="rId687" Type="http://schemas.openxmlformats.org/officeDocument/2006/relationships/image" Target="../media/image2296.png"/><Relationship Id="rId810" Type="http://schemas.openxmlformats.org/officeDocument/2006/relationships/customXml" Target="../ink/ink1230.xml"/><Relationship Id="rId908" Type="http://schemas.openxmlformats.org/officeDocument/2006/relationships/customXml" Target="../ink/ink1279.xml"/><Relationship Id="rId242" Type="http://schemas.openxmlformats.org/officeDocument/2006/relationships/customXml" Target="../ink/ink946.xml"/><Relationship Id="rId894" Type="http://schemas.openxmlformats.org/officeDocument/2006/relationships/customXml" Target="../ink/ink1272.xml"/><Relationship Id="rId37" Type="http://schemas.openxmlformats.org/officeDocument/2006/relationships/image" Target="../media/image1973.png"/><Relationship Id="rId102" Type="http://schemas.openxmlformats.org/officeDocument/2006/relationships/customXml" Target="../ink/ink876.xml"/><Relationship Id="rId547" Type="http://schemas.openxmlformats.org/officeDocument/2006/relationships/image" Target="../media/image2226.png"/><Relationship Id="rId754" Type="http://schemas.openxmlformats.org/officeDocument/2006/relationships/customXml" Target="../ink/ink1202.xml"/><Relationship Id="rId961" Type="http://schemas.openxmlformats.org/officeDocument/2006/relationships/image" Target="../media/image2433.png"/><Relationship Id="rId90" Type="http://schemas.openxmlformats.org/officeDocument/2006/relationships/customXml" Target="../ink/ink870.xml"/><Relationship Id="rId186" Type="http://schemas.openxmlformats.org/officeDocument/2006/relationships/customXml" Target="../ink/ink918.xml"/><Relationship Id="rId393" Type="http://schemas.openxmlformats.org/officeDocument/2006/relationships/image" Target="../media/image2150.png"/><Relationship Id="rId407" Type="http://schemas.openxmlformats.org/officeDocument/2006/relationships/image" Target="../media/image2157.png"/><Relationship Id="rId614" Type="http://schemas.openxmlformats.org/officeDocument/2006/relationships/customXml" Target="../ink/ink1132.xml"/><Relationship Id="rId821" Type="http://schemas.openxmlformats.org/officeDocument/2006/relationships/image" Target="../media/image2363.png"/><Relationship Id="rId1037" Type="http://schemas.openxmlformats.org/officeDocument/2006/relationships/customXml" Target="../ink/ink1344.xml"/><Relationship Id="rId253" Type="http://schemas.openxmlformats.org/officeDocument/2006/relationships/image" Target="../media/image2080.png"/><Relationship Id="rId460" Type="http://schemas.openxmlformats.org/officeDocument/2006/relationships/customXml" Target="../ink/ink1055.xml"/><Relationship Id="rId698" Type="http://schemas.openxmlformats.org/officeDocument/2006/relationships/customXml" Target="../ink/ink1174.xml"/><Relationship Id="rId919" Type="http://schemas.openxmlformats.org/officeDocument/2006/relationships/image" Target="../media/image2412.png"/><Relationship Id="rId1090" Type="http://schemas.openxmlformats.org/officeDocument/2006/relationships/image" Target="../media/image2497.png"/><Relationship Id="rId1104" Type="http://schemas.openxmlformats.org/officeDocument/2006/relationships/image" Target="../media/image2504.png"/><Relationship Id="rId48" Type="http://schemas.openxmlformats.org/officeDocument/2006/relationships/customXml" Target="../ink/ink849.xml"/><Relationship Id="rId113" Type="http://schemas.openxmlformats.org/officeDocument/2006/relationships/image" Target="../media/image2010.png"/><Relationship Id="rId320" Type="http://schemas.openxmlformats.org/officeDocument/2006/relationships/customXml" Target="../ink/ink985.xml"/><Relationship Id="rId558" Type="http://schemas.openxmlformats.org/officeDocument/2006/relationships/customXml" Target="../ink/ink1104.xml"/><Relationship Id="rId765" Type="http://schemas.openxmlformats.org/officeDocument/2006/relationships/image" Target="../media/image2335.png"/><Relationship Id="rId972" Type="http://schemas.openxmlformats.org/officeDocument/2006/relationships/image" Target="../media/image2438.png"/><Relationship Id="rId197" Type="http://schemas.openxmlformats.org/officeDocument/2006/relationships/image" Target="../media/image2052.png"/><Relationship Id="rId418" Type="http://schemas.openxmlformats.org/officeDocument/2006/relationships/customXml" Target="../ink/ink1034.xml"/><Relationship Id="rId625" Type="http://schemas.openxmlformats.org/officeDocument/2006/relationships/image" Target="../media/image2265.png"/><Relationship Id="rId832" Type="http://schemas.openxmlformats.org/officeDocument/2006/relationships/customXml" Target="../ink/ink1241.xml"/><Relationship Id="rId1048" Type="http://schemas.openxmlformats.org/officeDocument/2006/relationships/image" Target="../media/image2476.png"/><Relationship Id="rId264" Type="http://schemas.openxmlformats.org/officeDocument/2006/relationships/customXml" Target="../ink/ink957.xml"/><Relationship Id="rId471" Type="http://schemas.openxmlformats.org/officeDocument/2006/relationships/image" Target="../media/image2188.png"/><Relationship Id="rId1115" Type="http://schemas.openxmlformats.org/officeDocument/2006/relationships/customXml" Target="../ink/ink1383.xml"/><Relationship Id="rId59" Type="http://schemas.openxmlformats.org/officeDocument/2006/relationships/image" Target="../media/image1983.png"/><Relationship Id="rId124" Type="http://schemas.openxmlformats.org/officeDocument/2006/relationships/customXml" Target="../ink/ink887.xml"/><Relationship Id="rId569" Type="http://schemas.openxmlformats.org/officeDocument/2006/relationships/image" Target="../media/image2237.png"/><Relationship Id="rId776" Type="http://schemas.openxmlformats.org/officeDocument/2006/relationships/customXml" Target="../ink/ink1213.xml"/><Relationship Id="rId983" Type="http://schemas.openxmlformats.org/officeDocument/2006/relationships/customXml" Target="../ink/ink1317.xml"/><Relationship Id="rId331" Type="http://schemas.openxmlformats.org/officeDocument/2006/relationships/image" Target="../media/image2119.png"/><Relationship Id="rId429" Type="http://schemas.openxmlformats.org/officeDocument/2006/relationships/image" Target="../media/image2168.png"/><Relationship Id="rId636" Type="http://schemas.openxmlformats.org/officeDocument/2006/relationships/customXml" Target="../ink/ink1143.xml"/><Relationship Id="rId1059" Type="http://schemas.openxmlformats.org/officeDocument/2006/relationships/customXml" Target="../ink/ink1355.xml"/><Relationship Id="rId843" Type="http://schemas.openxmlformats.org/officeDocument/2006/relationships/image" Target="../media/image2374.png"/><Relationship Id="rId1126" Type="http://schemas.openxmlformats.org/officeDocument/2006/relationships/image" Target="../media/image2515.png"/><Relationship Id="rId275" Type="http://schemas.openxmlformats.org/officeDocument/2006/relationships/image" Target="../media/image2091.png"/><Relationship Id="rId482" Type="http://schemas.openxmlformats.org/officeDocument/2006/relationships/customXml" Target="../ink/ink1066.xml"/><Relationship Id="rId703" Type="http://schemas.openxmlformats.org/officeDocument/2006/relationships/image" Target="../media/image2304.png"/><Relationship Id="rId910" Type="http://schemas.openxmlformats.org/officeDocument/2006/relationships/customXml" Target="../ink/ink1280.xml"/><Relationship Id="rId135" Type="http://schemas.openxmlformats.org/officeDocument/2006/relationships/image" Target="../media/image2021.png"/><Relationship Id="rId342" Type="http://schemas.openxmlformats.org/officeDocument/2006/relationships/customXml" Target="../ink/ink996.xml"/><Relationship Id="rId787" Type="http://schemas.openxmlformats.org/officeDocument/2006/relationships/image" Target="../media/image2346.png"/><Relationship Id="rId994" Type="http://schemas.openxmlformats.org/officeDocument/2006/relationships/image" Target="../media/image2449.png"/><Relationship Id="rId202" Type="http://schemas.openxmlformats.org/officeDocument/2006/relationships/customXml" Target="../ink/ink926.xml"/><Relationship Id="rId647" Type="http://schemas.openxmlformats.org/officeDocument/2006/relationships/image" Target="../media/image2276.png"/><Relationship Id="rId854" Type="http://schemas.openxmlformats.org/officeDocument/2006/relationships/customXml" Target="../ink/ink1252.xml"/><Relationship Id="rId286" Type="http://schemas.openxmlformats.org/officeDocument/2006/relationships/customXml" Target="../ink/ink968.xml"/><Relationship Id="rId493" Type="http://schemas.openxmlformats.org/officeDocument/2006/relationships/image" Target="../media/image2199.png"/><Relationship Id="rId507" Type="http://schemas.openxmlformats.org/officeDocument/2006/relationships/image" Target="../media/image2206.png"/><Relationship Id="rId714" Type="http://schemas.openxmlformats.org/officeDocument/2006/relationships/customXml" Target="../ink/ink1182.xml"/><Relationship Id="rId921" Type="http://schemas.openxmlformats.org/officeDocument/2006/relationships/image" Target="../media/image2413.png"/><Relationship Id="rId1137" Type="http://schemas.openxmlformats.org/officeDocument/2006/relationships/customXml" Target="../ink/ink1394.xml"/><Relationship Id="rId50" Type="http://schemas.openxmlformats.org/officeDocument/2006/relationships/customXml" Target="../ink/ink850.xml"/><Relationship Id="rId146" Type="http://schemas.openxmlformats.org/officeDocument/2006/relationships/customXml" Target="../ink/ink898.xml"/><Relationship Id="rId353" Type="http://schemas.openxmlformats.org/officeDocument/2006/relationships/image" Target="../media/image2130.png"/><Relationship Id="rId560" Type="http://schemas.openxmlformats.org/officeDocument/2006/relationships/customXml" Target="../ink/ink1105.xml"/><Relationship Id="rId798" Type="http://schemas.openxmlformats.org/officeDocument/2006/relationships/customXml" Target="../ink/ink1224.xml"/><Relationship Id="rId213" Type="http://schemas.openxmlformats.org/officeDocument/2006/relationships/image" Target="../media/image2060.png"/><Relationship Id="rId420" Type="http://schemas.openxmlformats.org/officeDocument/2006/relationships/customXml" Target="../ink/ink1035.xml"/><Relationship Id="rId658" Type="http://schemas.openxmlformats.org/officeDocument/2006/relationships/customXml" Target="../ink/ink1154.xml"/><Relationship Id="rId865" Type="http://schemas.openxmlformats.org/officeDocument/2006/relationships/image" Target="../media/image2385.png"/><Relationship Id="rId1050" Type="http://schemas.openxmlformats.org/officeDocument/2006/relationships/image" Target="../media/image2477.png"/><Relationship Id="rId297" Type="http://schemas.openxmlformats.org/officeDocument/2006/relationships/image" Target="../media/image2102.png"/><Relationship Id="rId518" Type="http://schemas.openxmlformats.org/officeDocument/2006/relationships/customXml" Target="../ink/ink1084.xml"/><Relationship Id="rId725" Type="http://schemas.openxmlformats.org/officeDocument/2006/relationships/image" Target="../media/image2315.png"/><Relationship Id="rId932" Type="http://schemas.openxmlformats.org/officeDocument/2006/relationships/customXml" Target="../ink/ink1291.xml"/><Relationship Id="rId157" Type="http://schemas.openxmlformats.org/officeDocument/2006/relationships/image" Target="../media/image2032.png"/><Relationship Id="rId364" Type="http://schemas.openxmlformats.org/officeDocument/2006/relationships/customXml" Target="../ink/ink1007.xml"/><Relationship Id="rId1008" Type="http://schemas.openxmlformats.org/officeDocument/2006/relationships/image" Target="../media/image2456.png"/><Relationship Id="rId61" Type="http://schemas.openxmlformats.org/officeDocument/2006/relationships/image" Target="../media/image1984.png"/><Relationship Id="rId571" Type="http://schemas.openxmlformats.org/officeDocument/2006/relationships/image" Target="../media/image2238.png"/><Relationship Id="rId669" Type="http://schemas.openxmlformats.org/officeDocument/2006/relationships/image" Target="../media/image2287.png"/><Relationship Id="rId876" Type="http://schemas.openxmlformats.org/officeDocument/2006/relationships/customXml" Target="../ink/ink1263.xml"/><Relationship Id="rId19" Type="http://schemas.openxmlformats.org/officeDocument/2006/relationships/image" Target="../media/image1964.png"/><Relationship Id="rId224" Type="http://schemas.openxmlformats.org/officeDocument/2006/relationships/customXml" Target="../ink/ink937.xml"/><Relationship Id="rId431" Type="http://schemas.openxmlformats.org/officeDocument/2006/relationships/image" Target="../media/image2169.png"/><Relationship Id="rId529" Type="http://schemas.openxmlformats.org/officeDocument/2006/relationships/image" Target="../media/image2217.png"/><Relationship Id="rId736" Type="http://schemas.openxmlformats.org/officeDocument/2006/relationships/customXml" Target="../ink/ink1193.xml"/><Relationship Id="rId1061" Type="http://schemas.openxmlformats.org/officeDocument/2006/relationships/customXml" Target="../ink/ink1356.xml"/><Relationship Id="rId168" Type="http://schemas.openxmlformats.org/officeDocument/2006/relationships/customXml" Target="../ink/ink909.xml"/><Relationship Id="rId943" Type="http://schemas.openxmlformats.org/officeDocument/2006/relationships/image" Target="../media/image2424.png"/><Relationship Id="rId1019" Type="http://schemas.openxmlformats.org/officeDocument/2006/relationships/customXml" Target="../ink/ink1335.xml"/><Relationship Id="rId72" Type="http://schemas.openxmlformats.org/officeDocument/2006/relationships/customXml" Target="../ink/ink861.xml"/><Relationship Id="rId375" Type="http://schemas.openxmlformats.org/officeDocument/2006/relationships/image" Target="../media/image2141.png"/><Relationship Id="rId582" Type="http://schemas.openxmlformats.org/officeDocument/2006/relationships/customXml" Target="../ink/ink1116.xml"/><Relationship Id="rId803" Type="http://schemas.openxmlformats.org/officeDocument/2006/relationships/image" Target="../media/image2354.png"/><Relationship Id="rId3" Type="http://schemas.openxmlformats.org/officeDocument/2006/relationships/notesSlide" Target="../notesSlides/notesSlide8.xml"/><Relationship Id="rId235" Type="http://schemas.openxmlformats.org/officeDocument/2006/relationships/image" Target="../media/image2071.png"/><Relationship Id="rId442" Type="http://schemas.openxmlformats.org/officeDocument/2006/relationships/customXml" Target="../ink/ink1046.xml"/><Relationship Id="rId887" Type="http://schemas.openxmlformats.org/officeDocument/2006/relationships/image" Target="../media/image2396.png"/><Relationship Id="rId1072" Type="http://schemas.openxmlformats.org/officeDocument/2006/relationships/image" Target="../media/image2488.png"/><Relationship Id="rId302" Type="http://schemas.openxmlformats.org/officeDocument/2006/relationships/customXml" Target="../ink/ink976.xml"/><Relationship Id="rId747" Type="http://schemas.openxmlformats.org/officeDocument/2006/relationships/image" Target="../media/image2326.png"/><Relationship Id="rId954" Type="http://schemas.openxmlformats.org/officeDocument/2006/relationships/customXml" Target="../ink/ink1302.xml"/><Relationship Id="rId83" Type="http://schemas.openxmlformats.org/officeDocument/2006/relationships/image" Target="../media/image1995.png"/><Relationship Id="rId179" Type="http://schemas.openxmlformats.org/officeDocument/2006/relationships/image" Target="../media/image2043.png"/><Relationship Id="rId386" Type="http://schemas.openxmlformats.org/officeDocument/2006/relationships/customXml" Target="../ink/ink1018.xml"/><Relationship Id="rId593" Type="http://schemas.openxmlformats.org/officeDocument/2006/relationships/image" Target="../media/image2249.png"/><Relationship Id="rId607" Type="http://schemas.openxmlformats.org/officeDocument/2006/relationships/image" Target="../media/image2256.png"/><Relationship Id="rId814" Type="http://schemas.openxmlformats.org/officeDocument/2006/relationships/customXml" Target="../ink/ink1232.xml"/><Relationship Id="rId246" Type="http://schemas.openxmlformats.org/officeDocument/2006/relationships/customXml" Target="../ink/ink948.xml"/><Relationship Id="rId453" Type="http://schemas.openxmlformats.org/officeDocument/2006/relationships/image" Target="../media/image2180.png"/><Relationship Id="rId660" Type="http://schemas.openxmlformats.org/officeDocument/2006/relationships/customXml" Target="../ink/ink1155.xml"/><Relationship Id="rId898" Type="http://schemas.openxmlformats.org/officeDocument/2006/relationships/customXml" Target="../ink/ink1274.xml"/><Relationship Id="rId1083" Type="http://schemas.openxmlformats.org/officeDocument/2006/relationships/customXml" Target="../ink/ink1367.xml"/><Relationship Id="rId106" Type="http://schemas.openxmlformats.org/officeDocument/2006/relationships/customXml" Target="../ink/ink878.xml"/><Relationship Id="rId313" Type="http://schemas.openxmlformats.org/officeDocument/2006/relationships/image" Target="../media/image2110.png"/><Relationship Id="rId758" Type="http://schemas.openxmlformats.org/officeDocument/2006/relationships/customXml" Target="../ink/ink1204.xml"/><Relationship Id="rId965" Type="http://schemas.openxmlformats.org/officeDocument/2006/relationships/image" Target="../media/image2435.png"/><Relationship Id="rId10" Type="http://schemas.openxmlformats.org/officeDocument/2006/relationships/customXml" Target="../ink/ink830.xml"/><Relationship Id="rId94" Type="http://schemas.openxmlformats.org/officeDocument/2006/relationships/customXml" Target="../ink/ink872.xml"/><Relationship Id="rId397" Type="http://schemas.openxmlformats.org/officeDocument/2006/relationships/image" Target="../media/image2152.png"/><Relationship Id="rId520" Type="http://schemas.openxmlformats.org/officeDocument/2006/relationships/customXml" Target="../ink/ink1085.xml"/><Relationship Id="rId618" Type="http://schemas.openxmlformats.org/officeDocument/2006/relationships/customXml" Target="../ink/ink1134.xml"/><Relationship Id="rId825" Type="http://schemas.openxmlformats.org/officeDocument/2006/relationships/image" Target="../media/image2365.png"/><Relationship Id="rId257" Type="http://schemas.openxmlformats.org/officeDocument/2006/relationships/image" Target="../media/image2082.png"/><Relationship Id="rId464" Type="http://schemas.openxmlformats.org/officeDocument/2006/relationships/customXml" Target="../ink/ink1057.xml"/><Relationship Id="rId1010" Type="http://schemas.openxmlformats.org/officeDocument/2006/relationships/image" Target="../media/image2457.png"/><Relationship Id="rId1094" Type="http://schemas.openxmlformats.org/officeDocument/2006/relationships/image" Target="../media/image2499.png"/><Relationship Id="rId1108" Type="http://schemas.openxmlformats.org/officeDocument/2006/relationships/image" Target="../media/image2506.png"/><Relationship Id="rId117" Type="http://schemas.openxmlformats.org/officeDocument/2006/relationships/image" Target="../media/image2012.png"/><Relationship Id="rId671" Type="http://schemas.openxmlformats.org/officeDocument/2006/relationships/image" Target="../media/image2288.png"/><Relationship Id="rId769" Type="http://schemas.openxmlformats.org/officeDocument/2006/relationships/image" Target="../media/image2337.png"/><Relationship Id="rId976" Type="http://schemas.openxmlformats.org/officeDocument/2006/relationships/image" Target="../media/image2440.png"/><Relationship Id="rId324" Type="http://schemas.openxmlformats.org/officeDocument/2006/relationships/customXml" Target="../ink/ink987.xml"/><Relationship Id="rId531" Type="http://schemas.openxmlformats.org/officeDocument/2006/relationships/image" Target="../media/image2218.png"/><Relationship Id="rId629" Type="http://schemas.openxmlformats.org/officeDocument/2006/relationships/image" Target="../media/image2267.png"/><Relationship Id="rId836" Type="http://schemas.openxmlformats.org/officeDocument/2006/relationships/customXml" Target="../ink/ink1243.xml"/><Relationship Id="rId1021" Type="http://schemas.openxmlformats.org/officeDocument/2006/relationships/customXml" Target="../ink/ink1336.xml"/><Relationship Id="rId1119" Type="http://schemas.openxmlformats.org/officeDocument/2006/relationships/customXml" Target="../ink/ink1385.xml"/><Relationship Id="rId903" Type="http://schemas.openxmlformats.org/officeDocument/2006/relationships/image" Target="../media/image2404.png"/><Relationship Id="rId32" Type="http://schemas.openxmlformats.org/officeDocument/2006/relationships/customXml" Target="../ink/ink841.xml"/><Relationship Id="rId181" Type="http://schemas.openxmlformats.org/officeDocument/2006/relationships/image" Target="../media/image2044.png"/><Relationship Id="rId279" Type="http://schemas.openxmlformats.org/officeDocument/2006/relationships/image" Target="../media/image2093.png"/><Relationship Id="rId486" Type="http://schemas.openxmlformats.org/officeDocument/2006/relationships/customXml" Target="../ink/ink1068.xml"/><Relationship Id="rId693" Type="http://schemas.openxmlformats.org/officeDocument/2006/relationships/image" Target="../media/image2299.png"/><Relationship Id="rId139" Type="http://schemas.openxmlformats.org/officeDocument/2006/relationships/image" Target="../media/image2023.png"/><Relationship Id="rId346" Type="http://schemas.openxmlformats.org/officeDocument/2006/relationships/customXml" Target="../ink/ink998.xml"/><Relationship Id="rId553" Type="http://schemas.openxmlformats.org/officeDocument/2006/relationships/image" Target="../media/image2229.png"/><Relationship Id="rId760" Type="http://schemas.openxmlformats.org/officeDocument/2006/relationships/customXml" Target="../ink/ink1205.xml"/><Relationship Id="rId998" Type="http://schemas.openxmlformats.org/officeDocument/2006/relationships/image" Target="../media/image2451.png"/><Relationship Id="rId206" Type="http://schemas.openxmlformats.org/officeDocument/2006/relationships/customXml" Target="../ink/ink928.xml"/><Relationship Id="rId413" Type="http://schemas.openxmlformats.org/officeDocument/2006/relationships/image" Target="../media/image2160.png"/><Relationship Id="rId858" Type="http://schemas.openxmlformats.org/officeDocument/2006/relationships/customXml" Target="../ink/ink1254.xml"/><Relationship Id="rId1043" Type="http://schemas.openxmlformats.org/officeDocument/2006/relationships/customXml" Target="../ink/ink1347.xml"/><Relationship Id="rId620" Type="http://schemas.openxmlformats.org/officeDocument/2006/relationships/customXml" Target="../ink/ink1135.xml"/><Relationship Id="rId718" Type="http://schemas.openxmlformats.org/officeDocument/2006/relationships/customXml" Target="../ink/ink1184.xml"/><Relationship Id="rId925" Type="http://schemas.openxmlformats.org/officeDocument/2006/relationships/image" Target="../media/image2415.png"/><Relationship Id="rId1110" Type="http://schemas.openxmlformats.org/officeDocument/2006/relationships/image" Target="../media/image2507.png"/><Relationship Id="rId54" Type="http://schemas.openxmlformats.org/officeDocument/2006/relationships/customXml" Target="../ink/ink852.xml"/><Relationship Id="rId270" Type="http://schemas.openxmlformats.org/officeDocument/2006/relationships/customXml" Target="../ink/ink960.xml"/><Relationship Id="rId130" Type="http://schemas.openxmlformats.org/officeDocument/2006/relationships/customXml" Target="../ink/ink890.xml"/><Relationship Id="rId368" Type="http://schemas.openxmlformats.org/officeDocument/2006/relationships/customXml" Target="../ink/ink1009.xml"/><Relationship Id="rId575" Type="http://schemas.openxmlformats.org/officeDocument/2006/relationships/image" Target="../media/image2240.png"/><Relationship Id="rId782" Type="http://schemas.openxmlformats.org/officeDocument/2006/relationships/customXml" Target="../ink/ink1216.xml"/><Relationship Id="rId228" Type="http://schemas.openxmlformats.org/officeDocument/2006/relationships/customXml" Target="../ink/ink939.xml"/><Relationship Id="rId435" Type="http://schemas.openxmlformats.org/officeDocument/2006/relationships/image" Target="../media/image2171.png"/><Relationship Id="rId642" Type="http://schemas.openxmlformats.org/officeDocument/2006/relationships/customXml" Target="../ink/ink1146.xml"/><Relationship Id="rId1065" Type="http://schemas.openxmlformats.org/officeDocument/2006/relationships/customXml" Target="../ink/ink1358.xml"/><Relationship Id="rId502" Type="http://schemas.openxmlformats.org/officeDocument/2006/relationships/customXml" Target="../ink/ink1076.xml"/><Relationship Id="rId947" Type="http://schemas.openxmlformats.org/officeDocument/2006/relationships/image" Target="../media/image2426.png"/><Relationship Id="rId1132" Type="http://schemas.openxmlformats.org/officeDocument/2006/relationships/image" Target="../media/image2518.png"/><Relationship Id="rId76" Type="http://schemas.openxmlformats.org/officeDocument/2006/relationships/customXml" Target="../ink/ink863.xml"/><Relationship Id="rId807" Type="http://schemas.openxmlformats.org/officeDocument/2006/relationships/image" Target="../media/image2356.png"/><Relationship Id="rId292" Type="http://schemas.openxmlformats.org/officeDocument/2006/relationships/customXml" Target="../ink/ink971.xml"/><Relationship Id="rId597" Type="http://schemas.openxmlformats.org/officeDocument/2006/relationships/image" Target="../media/image2251.png"/><Relationship Id="rId152" Type="http://schemas.openxmlformats.org/officeDocument/2006/relationships/customXml" Target="../ink/ink901.xml"/><Relationship Id="rId457" Type="http://schemas.openxmlformats.org/officeDocument/2006/relationships/image" Target="../media/image2182.png"/><Relationship Id="rId1087" Type="http://schemas.openxmlformats.org/officeDocument/2006/relationships/customXml" Target="../ink/ink1369.xml"/><Relationship Id="rId664" Type="http://schemas.openxmlformats.org/officeDocument/2006/relationships/customXml" Target="../ink/ink1157.xml"/><Relationship Id="rId871" Type="http://schemas.openxmlformats.org/officeDocument/2006/relationships/image" Target="../media/image2388.png"/><Relationship Id="rId969" Type="http://schemas.openxmlformats.org/officeDocument/2006/relationships/image" Target="../media/image2437.png"/><Relationship Id="rId317" Type="http://schemas.openxmlformats.org/officeDocument/2006/relationships/image" Target="../media/image2112.png"/><Relationship Id="rId524" Type="http://schemas.openxmlformats.org/officeDocument/2006/relationships/customXml" Target="../ink/ink1087.xml"/><Relationship Id="rId731" Type="http://schemas.openxmlformats.org/officeDocument/2006/relationships/image" Target="../media/image2318.png"/><Relationship Id="rId98" Type="http://schemas.openxmlformats.org/officeDocument/2006/relationships/customXml" Target="../ink/ink874.xml"/><Relationship Id="rId829" Type="http://schemas.openxmlformats.org/officeDocument/2006/relationships/image" Target="../media/image2367.png"/><Relationship Id="rId1014" Type="http://schemas.openxmlformats.org/officeDocument/2006/relationships/image" Target="../media/image2459.png"/><Relationship Id="rId25" Type="http://schemas.openxmlformats.org/officeDocument/2006/relationships/image" Target="../media/image1967.png"/><Relationship Id="rId174" Type="http://schemas.openxmlformats.org/officeDocument/2006/relationships/customXml" Target="../ink/ink912.xml"/><Relationship Id="rId381" Type="http://schemas.openxmlformats.org/officeDocument/2006/relationships/image" Target="../media/image2144.png"/><Relationship Id="rId241" Type="http://schemas.openxmlformats.org/officeDocument/2006/relationships/image" Target="../media/image2074.png"/><Relationship Id="rId479" Type="http://schemas.openxmlformats.org/officeDocument/2006/relationships/image" Target="../media/image2192.png"/><Relationship Id="rId686" Type="http://schemas.openxmlformats.org/officeDocument/2006/relationships/customXml" Target="../ink/ink1168.xml"/><Relationship Id="rId893" Type="http://schemas.openxmlformats.org/officeDocument/2006/relationships/image" Target="../media/image2399.png"/></Relationships>
</file>

<file path=ppt/slides/_rels/slide14.xml.rels><?xml version="1.0" encoding="UTF-8" standalone="yes"?>
<Relationships xmlns="http://schemas.openxmlformats.org/package/2006/relationships"><Relationship Id="rId117" Type="http://schemas.openxmlformats.org/officeDocument/2006/relationships/image" Target="../media/image105.png"/><Relationship Id="rId21" Type="http://schemas.openxmlformats.org/officeDocument/2006/relationships/image" Target="../media/image58.png"/><Relationship Id="rId42" Type="http://schemas.openxmlformats.org/officeDocument/2006/relationships/customXml" Target="../ink/ink1414.xml"/><Relationship Id="rId63" Type="http://schemas.openxmlformats.org/officeDocument/2006/relationships/image" Target="../media/image78.png"/><Relationship Id="rId84" Type="http://schemas.openxmlformats.org/officeDocument/2006/relationships/customXml" Target="../ink/ink1435.xml"/><Relationship Id="rId138" Type="http://schemas.openxmlformats.org/officeDocument/2006/relationships/customXml" Target="../ink/ink1462.xml"/><Relationship Id="rId159" Type="http://schemas.openxmlformats.org/officeDocument/2006/relationships/customXml" Target="../ink/ink1473.xml"/><Relationship Id="rId170" Type="http://schemas.openxmlformats.org/officeDocument/2006/relationships/customXml" Target="../ink/ink1479.xml"/><Relationship Id="rId191" Type="http://schemas.openxmlformats.org/officeDocument/2006/relationships/image" Target="../media/image141.png"/><Relationship Id="rId205" Type="http://schemas.openxmlformats.org/officeDocument/2006/relationships/image" Target="../media/image148.png"/><Relationship Id="rId226" Type="http://schemas.openxmlformats.org/officeDocument/2006/relationships/image" Target="../media/image158.png"/><Relationship Id="rId247" Type="http://schemas.openxmlformats.org/officeDocument/2006/relationships/customXml" Target="../ink/ink1518.xml"/><Relationship Id="rId107" Type="http://schemas.openxmlformats.org/officeDocument/2006/relationships/image" Target="../media/image100.png"/><Relationship Id="rId11" Type="http://schemas.openxmlformats.org/officeDocument/2006/relationships/image" Target="../media/image53.png"/><Relationship Id="rId32" Type="http://schemas.openxmlformats.org/officeDocument/2006/relationships/customXml" Target="../ink/ink1409.xml"/><Relationship Id="rId53" Type="http://schemas.openxmlformats.org/officeDocument/2006/relationships/image" Target="../media/image73.png"/><Relationship Id="rId74" Type="http://schemas.openxmlformats.org/officeDocument/2006/relationships/customXml" Target="../ink/ink1430.xml"/><Relationship Id="rId128" Type="http://schemas.openxmlformats.org/officeDocument/2006/relationships/customXml" Target="../ink/ink1457.xml"/><Relationship Id="rId149" Type="http://schemas.openxmlformats.org/officeDocument/2006/relationships/customXml" Target="../ink/ink1468.xml"/><Relationship Id="rId5" Type="http://schemas.openxmlformats.org/officeDocument/2006/relationships/image" Target="../media/image50.png"/><Relationship Id="rId95" Type="http://schemas.openxmlformats.org/officeDocument/2006/relationships/image" Target="../media/image94.png"/><Relationship Id="rId160" Type="http://schemas.openxmlformats.org/officeDocument/2006/relationships/customXml" Target="../ink/ink1474.xml"/><Relationship Id="rId181" Type="http://schemas.openxmlformats.org/officeDocument/2006/relationships/image" Target="../media/image136.png"/><Relationship Id="rId216" Type="http://schemas.openxmlformats.org/officeDocument/2006/relationships/image" Target="../media/image153.png"/><Relationship Id="rId237" Type="http://schemas.openxmlformats.org/officeDocument/2006/relationships/customXml" Target="../ink/ink1513.xml"/><Relationship Id="rId258" Type="http://schemas.openxmlformats.org/officeDocument/2006/relationships/image" Target="../media/image174.png"/><Relationship Id="rId22" Type="http://schemas.openxmlformats.org/officeDocument/2006/relationships/customXml" Target="../ink/ink1404.xml"/><Relationship Id="rId43" Type="http://schemas.openxmlformats.org/officeDocument/2006/relationships/image" Target="../media/image68.png"/><Relationship Id="rId64" Type="http://schemas.openxmlformats.org/officeDocument/2006/relationships/customXml" Target="../ink/ink1425.xml"/><Relationship Id="rId118" Type="http://schemas.openxmlformats.org/officeDocument/2006/relationships/customXml" Target="../ink/ink1452.xml"/><Relationship Id="rId139" Type="http://schemas.openxmlformats.org/officeDocument/2006/relationships/image" Target="../media/image116.png"/><Relationship Id="rId85" Type="http://schemas.openxmlformats.org/officeDocument/2006/relationships/image" Target="../media/image89.png"/><Relationship Id="rId150" Type="http://schemas.openxmlformats.org/officeDocument/2006/relationships/image" Target="../media/image121.png"/><Relationship Id="rId171" Type="http://schemas.openxmlformats.org/officeDocument/2006/relationships/image" Target="../media/image131.png"/><Relationship Id="rId192" Type="http://schemas.openxmlformats.org/officeDocument/2006/relationships/customXml" Target="../ink/ink1490.xml"/><Relationship Id="rId206" Type="http://schemas.openxmlformats.org/officeDocument/2006/relationships/customXml" Target="../ink/ink1497.xml"/><Relationship Id="rId227" Type="http://schemas.openxmlformats.org/officeDocument/2006/relationships/customXml" Target="../ink/ink1508.xml"/><Relationship Id="rId248" Type="http://schemas.openxmlformats.org/officeDocument/2006/relationships/image" Target="../media/image169.png"/><Relationship Id="rId12" Type="http://schemas.openxmlformats.org/officeDocument/2006/relationships/customXml" Target="../ink/ink1399.xml"/><Relationship Id="rId33" Type="http://schemas.openxmlformats.org/officeDocument/2006/relationships/image" Target="../media/image64.png"/><Relationship Id="rId108" Type="http://schemas.openxmlformats.org/officeDocument/2006/relationships/customXml" Target="../ink/ink1447.xml"/><Relationship Id="rId129" Type="http://schemas.openxmlformats.org/officeDocument/2006/relationships/image" Target="../media/image111.png"/><Relationship Id="rId54" Type="http://schemas.openxmlformats.org/officeDocument/2006/relationships/customXml" Target="../ink/ink1420.xml"/><Relationship Id="rId75" Type="http://schemas.openxmlformats.org/officeDocument/2006/relationships/image" Target="../media/image84.png"/><Relationship Id="rId96" Type="http://schemas.openxmlformats.org/officeDocument/2006/relationships/customXml" Target="../ink/ink1441.xml"/><Relationship Id="rId140" Type="http://schemas.openxmlformats.org/officeDocument/2006/relationships/customXml" Target="../ink/ink1463.xml"/><Relationship Id="rId161" Type="http://schemas.openxmlformats.org/officeDocument/2006/relationships/image" Target="../media/image126.png"/><Relationship Id="rId182" Type="http://schemas.openxmlformats.org/officeDocument/2006/relationships/customXml" Target="../ink/ink1485.xml"/><Relationship Id="rId217" Type="http://schemas.openxmlformats.org/officeDocument/2006/relationships/customXml" Target="../ink/ink1503.xml"/><Relationship Id="rId6" Type="http://schemas.openxmlformats.org/officeDocument/2006/relationships/customXml" Target="../ink/ink1396.xml"/><Relationship Id="rId238" Type="http://schemas.openxmlformats.org/officeDocument/2006/relationships/image" Target="../media/image164.png"/><Relationship Id="rId259" Type="http://schemas.openxmlformats.org/officeDocument/2006/relationships/customXml" Target="../ink/ink1524.xml"/><Relationship Id="rId23" Type="http://schemas.openxmlformats.org/officeDocument/2006/relationships/image" Target="../media/image59.png"/><Relationship Id="rId119" Type="http://schemas.openxmlformats.org/officeDocument/2006/relationships/image" Target="../media/image106.png"/><Relationship Id="rId44" Type="http://schemas.openxmlformats.org/officeDocument/2006/relationships/customXml" Target="../ink/ink1415.xml"/><Relationship Id="rId65" Type="http://schemas.openxmlformats.org/officeDocument/2006/relationships/image" Target="../media/image79.png"/><Relationship Id="rId86" Type="http://schemas.openxmlformats.org/officeDocument/2006/relationships/customXml" Target="../ink/ink1436.xml"/><Relationship Id="rId130" Type="http://schemas.openxmlformats.org/officeDocument/2006/relationships/customXml" Target="../ink/ink1458.xml"/><Relationship Id="rId151" Type="http://schemas.openxmlformats.org/officeDocument/2006/relationships/customXml" Target="../ink/ink1469.xml"/><Relationship Id="rId172" Type="http://schemas.openxmlformats.org/officeDocument/2006/relationships/customXml" Target="../ink/ink1480.xml"/><Relationship Id="rId193" Type="http://schemas.openxmlformats.org/officeDocument/2006/relationships/image" Target="../media/image142.png"/><Relationship Id="rId207" Type="http://schemas.openxmlformats.org/officeDocument/2006/relationships/image" Target="../media/image149.png"/><Relationship Id="rId228" Type="http://schemas.openxmlformats.org/officeDocument/2006/relationships/image" Target="../media/image159.png"/><Relationship Id="rId249" Type="http://schemas.openxmlformats.org/officeDocument/2006/relationships/customXml" Target="../ink/ink1519.xml"/><Relationship Id="rId13" Type="http://schemas.openxmlformats.org/officeDocument/2006/relationships/image" Target="../media/image54.png"/><Relationship Id="rId109" Type="http://schemas.openxmlformats.org/officeDocument/2006/relationships/image" Target="../media/image101.png"/><Relationship Id="rId260" Type="http://schemas.openxmlformats.org/officeDocument/2006/relationships/image" Target="../media/image175.png"/><Relationship Id="rId34" Type="http://schemas.openxmlformats.org/officeDocument/2006/relationships/customXml" Target="../ink/ink1410.xml"/><Relationship Id="rId55" Type="http://schemas.openxmlformats.org/officeDocument/2006/relationships/image" Target="../media/image74.png"/><Relationship Id="rId76" Type="http://schemas.openxmlformats.org/officeDocument/2006/relationships/customXml" Target="../ink/ink1431.xml"/><Relationship Id="rId97" Type="http://schemas.openxmlformats.org/officeDocument/2006/relationships/image" Target="../media/image95.png"/><Relationship Id="rId120" Type="http://schemas.openxmlformats.org/officeDocument/2006/relationships/customXml" Target="../ink/ink1453.xml"/><Relationship Id="rId141" Type="http://schemas.openxmlformats.org/officeDocument/2006/relationships/image" Target="../media/image117.png"/><Relationship Id="rId7" Type="http://schemas.openxmlformats.org/officeDocument/2006/relationships/image" Target="../media/image51.png"/><Relationship Id="rId162" Type="http://schemas.openxmlformats.org/officeDocument/2006/relationships/customXml" Target="../ink/ink1475.xml"/><Relationship Id="rId183" Type="http://schemas.openxmlformats.org/officeDocument/2006/relationships/image" Target="../media/image137.png"/><Relationship Id="rId218" Type="http://schemas.openxmlformats.org/officeDocument/2006/relationships/image" Target="../media/image154.png"/><Relationship Id="rId239" Type="http://schemas.openxmlformats.org/officeDocument/2006/relationships/customXml" Target="../ink/ink1514.xml"/><Relationship Id="rId250" Type="http://schemas.openxmlformats.org/officeDocument/2006/relationships/image" Target="../media/image170.png"/><Relationship Id="rId24" Type="http://schemas.openxmlformats.org/officeDocument/2006/relationships/customXml" Target="../ink/ink1405.xml"/><Relationship Id="rId45" Type="http://schemas.openxmlformats.org/officeDocument/2006/relationships/image" Target="../media/image69.png"/><Relationship Id="rId66" Type="http://schemas.openxmlformats.org/officeDocument/2006/relationships/customXml" Target="../ink/ink1426.xml"/><Relationship Id="rId87" Type="http://schemas.openxmlformats.org/officeDocument/2006/relationships/image" Target="../media/image90.png"/><Relationship Id="rId110" Type="http://schemas.openxmlformats.org/officeDocument/2006/relationships/customXml" Target="../ink/ink1448.xml"/><Relationship Id="rId131" Type="http://schemas.openxmlformats.org/officeDocument/2006/relationships/image" Target="../media/image112.png"/><Relationship Id="rId152" Type="http://schemas.openxmlformats.org/officeDocument/2006/relationships/image" Target="../media/image122.png"/><Relationship Id="rId173" Type="http://schemas.openxmlformats.org/officeDocument/2006/relationships/image" Target="../media/image132.png"/><Relationship Id="rId194" Type="http://schemas.openxmlformats.org/officeDocument/2006/relationships/customXml" Target="../ink/ink1491.xml"/><Relationship Id="rId208" Type="http://schemas.openxmlformats.org/officeDocument/2006/relationships/customXml" Target="../ink/ink1498.xml"/><Relationship Id="rId229" Type="http://schemas.openxmlformats.org/officeDocument/2006/relationships/customXml" Target="../ink/ink1509.xml"/><Relationship Id="rId240" Type="http://schemas.openxmlformats.org/officeDocument/2006/relationships/image" Target="../media/image165.png"/><Relationship Id="rId14" Type="http://schemas.openxmlformats.org/officeDocument/2006/relationships/customXml" Target="../ink/ink1400.xml"/><Relationship Id="rId35" Type="http://schemas.openxmlformats.org/officeDocument/2006/relationships/image" Target="../media/image19.png"/><Relationship Id="rId56" Type="http://schemas.openxmlformats.org/officeDocument/2006/relationships/customXml" Target="../ink/ink1421.xml"/><Relationship Id="rId77" Type="http://schemas.openxmlformats.org/officeDocument/2006/relationships/image" Target="../media/image85.png"/><Relationship Id="rId100" Type="http://schemas.openxmlformats.org/officeDocument/2006/relationships/customXml" Target="../ink/ink1443.xml"/><Relationship Id="rId8" Type="http://schemas.openxmlformats.org/officeDocument/2006/relationships/customXml" Target="../ink/ink1397.xml"/><Relationship Id="rId98" Type="http://schemas.openxmlformats.org/officeDocument/2006/relationships/customXml" Target="../ink/ink1442.xml"/><Relationship Id="rId121" Type="http://schemas.openxmlformats.org/officeDocument/2006/relationships/image" Target="../media/image107.png"/><Relationship Id="rId142" Type="http://schemas.openxmlformats.org/officeDocument/2006/relationships/customXml" Target="../ink/ink1464.xml"/><Relationship Id="rId163" Type="http://schemas.openxmlformats.org/officeDocument/2006/relationships/image" Target="../media/image127.png"/><Relationship Id="rId184" Type="http://schemas.openxmlformats.org/officeDocument/2006/relationships/customXml" Target="../ink/ink1486.xml"/><Relationship Id="rId219" Type="http://schemas.openxmlformats.org/officeDocument/2006/relationships/customXml" Target="../ink/ink1504.xml"/><Relationship Id="rId230" Type="http://schemas.openxmlformats.org/officeDocument/2006/relationships/image" Target="../media/image160.png"/><Relationship Id="rId251" Type="http://schemas.openxmlformats.org/officeDocument/2006/relationships/customXml" Target="../ink/ink1520.xml"/><Relationship Id="rId25" Type="http://schemas.openxmlformats.org/officeDocument/2006/relationships/image" Target="../media/image60.png"/><Relationship Id="rId46" Type="http://schemas.openxmlformats.org/officeDocument/2006/relationships/customXml" Target="../ink/ink1416.xml"/><Relationship Id="rId67" Type="http://schemas.openxmlformats.org/officeDocument/2006/relationships/image" Target="../media/image80.png"/><Relationship Id="rId88" Type="http://schemas.openxmlformats.org/officeDocument/2006/relationships/customXml" Target="../ink/ink1437.xml"/><Relationship Id="rId111" Type="http://schemas.openxmlformats.org/officeDocument/2006/relationships/image" Target="../media/image102.png"/><Relationship Id="rId132" Type="http://schemas.openxmlformats.org/officeDocument/2006/relationships/customXml" Target="../ink/ink1459.xml"/><Relationship Id="rId153" Type="http://schemas.openxmlformats.org/officeDocument/2006/relationships/customXml" Target="../ink/ink1470.xml"/><Relationship Id="rId174" Type="http://schemas.openxmlformats.org/officeDocument/2006/relationships/customXml" Target="../ink/ink1481.xml"/><Relationship Id="rId195" Type="http://schemas.openxmlformats.org/officeDocument/2006/relationships/image" Target="../media/image143.png"/><Relationship Id="rId209" Type="http://schemas.openxmlformats.org/officeDocument/2006/relationships/customXml" Target="../ink/ink1499.xml"/><Relationship Id="rId220" Type="http://schemas.openxmlformats.org/officeDocument/2006/relationships/image" Target="../media/image155.png"/><Relationship Id="rId241" Type="http://schemas.openxmlformats.org/officeDocument/2006/relationships/customXml" Target="../ink/ink1515.xml"/><Relationship Id="rId15" Type="http://schemas.openxmlformats.org/officeDocument/2006/relationships/image" Target="../media/image55.png"/><Relationship Id="rId36" Type="http://schemas.openxmlformats.org/officeDocument/2006/relationships/customXml" Target="../ink/ink1411.xml"/><Relationship Id="rId57" Type="http://schemas.openxmlformats.org/officeDocument/2006/relationships/image" Target="../media/image75.png"/><Relationship Id="rId78" Type="http://schemas.openxmlformats.org/officeDocument/2006/relationships/customXml" Target="../ink/ink1432.xml"/><Relationship Id="rId99" Type="http://schemas.openxmlformats.org/officeDocument/2006/relationships/image" Target="../media/image96.png"/><Relationship Id="rId101" Type="http://schemas.openxmlformats.org/officeDocument/2006/relationships/image" Target="../media/image97.png"/><Relationship Id="rId122" Type="http://schemas.openxmlformats.org/officeDocument/2006/relationships/customXml" Target="../ink/ink1454.xml"/><Relationship Id="rId143" Type="http://schemas.openxmlformats.org/officeDocument/2006/relationships/image" Target="../media/image118.png"/><Relationship Id="rId164" Type="http://schemas.openxmlformats.org/officeDocument/2006/relationships/customXml" Target="../ink/ink1476.xml"/><Relationship Id="rId185" Type="http://schemas.openxmlformats.org/officeDocument/2006/relationships/image" Target="../media/image138.png"/><Relationship Id="rId9" Type="http://schemas.openxmlformats.org/officeDocument/2006/relationships/image" Target="../media/image52.png"/><Relationship Id="rId210" Type="http://schemas.openxmlformats.org/officeDocument/2006/relationships/image" Target="../media/image150.png"/><Relationship Id="rId26" Type="http://schemas.openxmlformats.org/officeDocument/2006/relationships/customXml" Target="../ink/ink1406.xml"/><Relationship Id="rId231" Type="http://schemas.openxmlformats.org/officeDocument/2006/relationships/customXml" Target="../ink/ink1510.xml"/><Relationship Id="rId252" Type="http://schemas.openxmlformats.org/officeDocument/2006/relationships/image" Target="../media/image171.png"/><Relationship Id="rId47" Type="http://schemas.openxmlformats.org/officeDocument/2006/relationships/image" Target="../media/image70.png"/><Relationship Id="rId68" Type="http://schemas.openxmlformats.org/officeDocument/2006/relationships/customXml" Target="../ink/ink1427.xml"/><Relationship Id="rId89" Type="http://schemas.openxmlformats.org/officeDocument/2006/relationships/image" Target="../media/image91.png"/><Relationship Id="rId112" Type="http://schemas.openxmlformats.org/officeDocument/2006/relationships/customXml" Target="../ink/ink1449.xml"/><Relationship Id="rId133" Type="http://schemas.openxmlformats.org/officeDocument/2006/relationships/image" Target="../media/image113.png"/><Relationship Id="rId154" Type="http://schemas.openxmlformats.org/officeDocument/2006/relationships/image" Target="../media/image123.png"/><Relationship Id="rId175" Type="http://schemas.openxmlformats.org/officeDocument/2006/relationships/image" Target="../media/image133.png"/><Relationship Id="rId196" Type="http://schemas.openxmlformats.org/officeDocument/2006/relationships/customXml" Target="../ink/ink1492.xml"/><Relationship Id="rId200" Type="http://schemas.openxmlformats.org/officeDocument/2006/relationships/customXml" Target="../ink/ink1494.xml"/><Relationship Id="rId16" Type="http://schemas.openxmlformats.org/officeDocument/2006/relationships/customXml" Target="../ink/ink1401.xml"/><Relationship Id="rId221" Type="http://schemas.openxmlformats.org/officeDocument/2006/relationships/customXml" Target="../ink/ink1505.xml"/><Relationship Id="rId242" Type="http://schemas.openxmlformats.org/officeDocument/2006/relationships/image" Target="../media/image166.png"/><Relationship Id="rId37" Type="http://schemas.openxmlformats.org/officeDocument/2006/relationships/image" Target="../media/image65.png"/><Relationship Id="rId58" Type="http://schemas.openxmlformats.org/officeDocument/2006/relationships/customXml" Target="../ink/ink1422.xml"/><Relationship Id="rId79" Type="http://schemas.openxmlformats.org/officeDocument/2006/relationships/image" Target="../media/image86.png"/><Relationship Id="rId102" Type="http://schemas.openxmlformats.org/officeDocument/2006/relationships/customXml" Target="../ink/ink1444.xml"/><Relationship Id="rId123" Type="http://schemas.openxmlformats.org/officeDocument/2006/relationships/image" Target="../media/image108.png"/><Relationship Id="rId144" Type="http://schemas.openxmlformats.org/officeDocument/2006/relationships/customXml" Target="../ink/ink1465.xml"/><Relationship Id="rId90" Type="http://schemas.openxmlformats.org/officeDocument/2006/relationships/customXml" Target="../ink/ink1438.xml"/><Relationship Id="rId165" Type="http://schemas.openxmlformats.org/officeDocument/2006/relationships/image" Target="../media/image128.png"/><Relationship Id="rId186" Type="http://schemas.openxmlformats.org/officeDocument/2006/relationships/customXml" Target="../ink/ink1487.xml"/><Relationship Id="rId211" Type="http://schemas.openxmlformats.org/officeDocument/2006/relationships/customXml" Target="../ink/ink1500.xml"/><Relationship Id="rId232" Type="http://schemas.openxmlformats.org/officeDocument/2006/relationships/image" Target="../media/image161.png"/><Relationship Id="rId253" Type="http://schemas.openxmlformats.org/officeDocument/2006/relationships/customXml" Target="../ink/ink1521.xml"/><Relationship Id="rId27" Type="http://schemas.openxmlformats.org/officeDocument/2006/relationships/image" Target="../media/image61.png"/><Relationship Id="rId48" Type="http://schemas.openxmlformats.org/officeDocument/2006/relationships/customXml" Target="../ink/ink1417.xml"/><Relationship Id="rId69" Type="http://schemas.openxmlformats.org/officeDocument/2006/relationships/image" Target="../media/image81.png"/><Relationship Id="rId113" Type="http://schemas.openxmlformats.org/officeDocument/2006/relationships/image" Target="../media/image103.png"/><Relationship Id="rId134" Type="http://schemas.openxmlformats.org/officeDocument/2006/relationships/customXml" Target="../ink/ink1460.xml"/><Relationship Id="rId80" Type="http://schemas.openxmlformats.org/officeDocument/2006/relationships/customXml" Target="../ink/ink1433.xml"/><Relationship Id="rId155" Type="http://schemas.openxmlformats.org/officeDocument/2006/relationships/customXml" Target="../ink/ink1471.xml"/><Relationship Id="rId176" Type="http://schemas.openxmlformats.org/officeDocument/2006/relationships/customXml" Target="../ink/ink1482.xml"/><Relationship Id="rId197" Type="http://schemas.openxmlformats.org/officeDocument/2006/relationships/image" Target="../media/image144.png"/><Relationship Id="rId201" Type="http://schemas.openxmlformats.org/officeDocument/2006/relationships/image" Target="../media/image146.png"/><Relationship Id="rId222" Type="http://schemas.openxmlformats.org/officeDocument/2006/relationships/image" Target="../media/image156.png"/><Relationship Id="rId243" Type="http://schemas.openxmlformats.org/officeDocument/2006/relationships/customXml" Target="../ink/ink1516.xml"/><Relationship Id="rId17" Type="http://schemas.openxmlformats.org/officeDocument/2006/relationships/image" Target="../media/image56.png"/><Relationship Id="rId38" Type="http://schemas.openxmlformats.org/officeDocument/2006/relationships/customXml" Target="../ink/ink1412.xml"/><Relationship Id="rId59" Type="http://schemas.openxmlformats.org/officeDocument/2006/relationships/image" Target="../media/image76.png"/><Relationship Id="rId103" Type="http://schemas.openxmlformats.org/officeDocument/2006/relationships/image" Target="../media/image98.png"/><Relationship Id="rId124" Type="http://schemas.openxmlformats.org/officeDocument/2006/relationships/customXml" Target="../ink/ink1455.xml"/><Relationship Id="rId70" Type="http://schemas.openxmlformats.org/officeDocument/2006/relationships/customXml" Target="../ink/ink1428.xml"/><Relationship Id="rId91" Type="http://schemas.openxmlformats.org/officeDocument/2006/relationships/image" Target="../media/image92.png"/><Relationship Id="rId145" Type="http://schemas.openxmlformats.org/officeDocument/2006/relationships/image" Target="../media/image119.png"/><Relationship Id="rId166" Type="http://schemas.openxmlformats.org/officeDocument/2006/relationships/customXml" Target="../ink/ink1477.xml"/><Relationship Id="rId187" Type="http://schemas.openxmlformats.org/officeDocument/2006/relationships/image" Target="../media/image139.png"/><Relationship Id="rId1" Type="http://schemas.openxmlformats.org/officeDocument/2006/relationships/slideLayout" Target="../slideLayouts/slideLayout7.xml"/><Relationship Id="rId212" Type="http://schemas.openxmlformats.org/officeDocument/2006/relationships/image" Target="../media/image151.png"/><Relationship Id="rId233" Type="http://schemas.openxmlformats.org/officeDocument/2006/relationships/customXml" Target="../ink/ink1511.xml"/><Relationship Id="rId254" Type="http://schemas.openxmlformats.org/officeDocument/2006/relationships/image" Target="../media/image172.png"/><Relationship Id="rId28" Type="http://schemas.openxmlformats.org/officeDocument/2006/relationships/customXml" Target="../ink/ink1407.xml"/><Relationship Id="rId49" Type="http://schemas.openxmlformats.org/officeDocument/2006/relationships/image" Target="../media/image71.png"/><Relationship Id="rId114" Type="http://schemas.openxmlformats.org/officeDocument/2006/relationships/customXml" Target="../ink/ink1450.xml"/><Relationship Id="rId60" Type="http://schemas.openxmlformats.org/officeDocument/2006/relationships/customXml" Target="../ink/ink1423.xml"/><Relationship Id="rId81" Type="http://schemas.openxmlformats.org/officeDocument/2006/relationships/image" Target="../media/image87.png"/><Relationship Id="rId135" Type="http://schemas.openxmlformats.org/officeDocument/2006/relationships/image" Target="../media/image114.png"/><Relationship Id="rId156" Type="http://schemas.openxmlformats.org/officeDocument/2006/relationships/image" Target="../media/image124.png"/><Relationship Id="rId177" Type="http://schemas.openxmlformats.org/officeDocument/2006/relationships/image" Target="../media/image134.png"/><Relationship Id="rId198" Type="http://schemas.openxmlformats.org/officeDocument/2006/relationships/customXml" Target="../ink/ink1493.xml"/><Relationship Id="rId202" Type="http://schemas.openxmlformats.org/officeDocument/2006/relationships/customXml" Target="../ink/ink1495.xml"/><Relationship Id="rId223" Type="http://schemas.openxmlformats.org/officeDocument/2006/relationships/customXml" Target="../ink/ink1506.xml"/><Relationship Id="rId244" Type="http://schemas.openxmlformats.org/officeDocument/2006/relationships/image" Target="../media/image167.png"/><Relationship Id="rId18" Type="http://schemas.openxmlformats.org/officeDocument/2006/relationships/customXml" Target="../ink/ink1402.xml"/><Relationship Id="rId39" Type="http://schemas.openxmlformats.org/officeDocument/2006/relationships/image" Target="../media/image66.png"/><Relationship Id="rId50" Type="http://schemas.openxmlformats.org/officeDocument/2006/relationships/customXml" Target="../ink/ink1418.xml"/><Relationship Id="rId104" Type="http://schemas.openxmlformats.org/officeDocument/2006/relationships/customXml" Target="../ink/ink1445.xml"/><Relationship Id="rId125" Type="http://schemas.openxmlformats.org/officeDocument/2006/relationships/image" Target="../media/image109.png"/><Relationship Id="rId146" Type="http://schemas.openxmlformats.org/officeDocument/2006/relationships/customXml" Target="../ink/ink1466.xml"/><Relationship Id="rId167" Type="http://schemas.openxmlformats.org/officeDocument/2006/relationships/image" Target="../media/image129.png"/><Relationship Id="rId188" Type="http://schemas.openxmlformats.org/officeDocument/2006/relationships/customXml" Target="../ink/ink1488.xml"/><Relationship Id="rId71" Type="http://schemas.openxmlformats.org/officeDocument/2006/relationships/image" Target="../media/image82.png"/><Relationship Id="rId92" Type="http://schemas.openxmlformats.org/officeDocument/2006/relationships/customXml" Target="../ink/ink1439.xml"/><Relationship Id="rId213" Type="http://schemas.openxmlformats.org/officeDocument/2006/relationships/customXml" Target="../ink/ink1501.xml"/><Relationship Id="rId234" Type="http://schemas.openxmlformats.org/officeDocument/2006/relationships/image" Target="../media/image162.png"/><Relationship Id="rId2" Type="http://schemas.openxmlformats.org/officeDocument/2006/relationships/notesSlide" Target="../notesSlides/notesSlide9.xml"/><Relationship Id="rId29" Type="http://schemas.openxmlformats.org/officeDocument/2006/relationships/image" Target="../media/image62.png"/><Relationship Id="rId255" Type="http://schemas.openxmlformats.org/officeDocument/2006/relationships/customXml" Target="../ink/ink1522.xml"/><Relationship Id="rId40" Type="http://schemas.openxmlformats.org/officeDocument/2006/relationships/customXml" Target="../ink/ink1413.xml"/><Relationship Id="rId115" Type="http://schemas.openxmlformats.org/officeDocument/2006/relationships/image" Target="../media/image104.png"/><Relationship Id="rId136" Type="http://schemas.openxmlformats.org/officeDocument/2006/relationships/customXml" Target="../ink/ink1461.xml"/><Relationship Id="rId157" Type="http://schemas.openxmlformats.org/officeDocument/2006/relationships/customXml" Target="../ink/ink1472.xml"/><Relationship Id="rId178" Type="http://schemas.openxmlformats.org/officeDocument/2006/relationships/customXml" Target="../ink/ink1483.xml"/><Relationship Id="rId61" Type="http://schemas.openxmlformats.org/officeDocument/2006/relationships/image" Target="../media/image77.png"/><Relationship Id="rId82" Type="http://schemas.openxmlformats.org/officeDocument/2006/relationships/customXml" Target="../ink/ink1434.xml"/><Relationship Id="rId199" Type="http://schemas.openxmlformats.org/officeDocument/2006/relationships/image" Target="../media/image145.png"/><Relationship Id="rId203" Type="http://schemas.openxmlformats.org/officeDocument/2006/relationships/image" Target="../media/image147.png"/><Relationship Id="rId19" Type="http://schemas.openxmlformats.org/officeDocument/2006/relationships/image" Target="../media/image57.png"/><Relationship Id="rId224" Type="http://schemas.openxmlformats.org/officeDocument/2006/relationships/image" Target="../media/image157.png"/><Relationship Id="rId245" Type="http://schemas.openxmlformats.org/officeDocument/2006/relationships/customXml" Target="../ink/ink1517.xml"/><Relationship Id="rId30" Type="http://schemas.openxmlformats.org/officeDocument/2006/relationships/customXml" Target="../ink/ink1408.xml"/><Relationship Id="rId105" Type="http://schemas.openxmlformats.org/officeDocument/2006/relationships/image" Target="../media/image99.png"/><Relationship Id="rId126" Type="http://schemas.openxmlformats.org/officeDocument/2006/relationships/customXml" Target="../ink/ink1456.xml"/><Relationship Id="rId147" Type="http://schemas.openxmlformats.org/officeDocument/2006/relationships/customXml" Target="../ink/ink1467.xml"/><Relationship Id="rId168" Type="http://schemas.openxmlformats.org/officeDocument/2006/relationships/customXml" Target="../ink/ink1478.xml"/><Relationship Id="rId51" Type="http://schemas.openxmlformats.org/officeDocument/2006/relationships/image" Target="../media/image72.png"/><Relationship Id="rId72" Type="http://schemas.openxmlformats.org/officeDocument/2006/relationships/customXml" Target="../ink/ink1429.xml"/><Relationship Id="rId93" Type="http://schemas.openxmlformats.org/officeDocument/2006/relationships/image" Target="../media/image93.png"/><Relationship Id="rId189" Type="http://schemas.openxmlformats.org/officeDocument/2006/relationships/image" Target="../media/image140.png"/><Relationship Id="rId3" Type="http://schemas.openxmlformats.org/officeDocument/2006/relationships/image" Target="../media/image49.png"/><Relationship Id="rId214" Type="http://schemas.openxmlformats.org/officeDocument/2006/relationships/image" Target="../media/image152.png"/><Relationship Id="rId235" Type="http://schemas.openxmlformats.org/officeDocument/2006/relationships/customXml" Target="../ink/ink1512.xml"/><Relationship Id="rId256" Type="http://schemas.openxmlformats.org/officeDocument/2006/relationships/image" Target="../media/image173.png"/><Relationship Id="rId116" Type="http://schemas.openxmlformats.org/officeDocument/2006/relationships/customXml" Target="../ink/ink1451.xml"/><Relationship Id="rId137" Type="http://schemas.openxmlformats.org/officeDocument/2006/relationships/image" Target="../media/image115.png"/><Relationship Id="rId158" Type="http://schemas.openxmlformats.org/officeDocument/2006/relationships/image" Target="../media/image125.png"/><Relationship Id="rId20" Type="http://schemas.openxmlformats.org/officeDocument/2006/relationships/customXml" Target="../ink/ink1403.xml"/><Relationship Id="rId41" Type="http://schemas.openxmlformats.org/officeDocument/2006/relationships/image" Target="../media/image67.png"/><Relationship Id="rId62" Type="http://schemas.openxmlformats.org/officeDocument/2006/relationships/customXml" Target="../ink/ink1424.xml"/><Relationship Id="rId83" Type="http://schemas.openxmlformats.org/officeDocument/2006/relationships/image" Target="../media/image88.png"/><Relationship Id="rId179" Type="http://schemas.openxmlformats.org/officeDocument/2006/relationships/image" Target="../media/image135.png"/><Relationship Id="rId190" Type="http://schemas.openxmlformats.org/officeDocument/2006/relationships/customXml" Target="../ink/ink1489.xml"/><Relationship Id="rId204" Type="http://schemas.openxmlformats.org/officeDocument/2006/relationships/customXml" Target="../ink/ink1496.xml"/><Relationship Id="rId225" Type="http://schemas.openxmlformats.org/officeDocument/2006/relationships/customXml" Target="../ink/ink1507.xml"/><Relationship Id="rId246" Type="http://schemas.openxmlformats.org/officeDocument/2006/relationships/image" Target="../media/image168.png"/><Relationship Id="rId106" Type="http://schemas.openxmlformats.org/officeDocument/2006/relationships/customXml" Target="../ink/ink1446.xml"/><Relationship Id="rId127" Type="http://schemas.openxmlformats.org/officeDocument/2006/relationships/image" Target="../media/image110.png"/><Relationship Id="rId10" Type="http://schemas.openxmlformats.org/officeDocument/2006/relationships/customXml" Target="../ink/ink1398.xml"/><Relationship Id="rId31" Type="http://schemas.openxmlformats.org/officeDocument/2006/relationships/image" Target="../media/image63.png"/><Relationship Id="rId52" Type="http://schemas.openxmlformats.org/officeDocument/2006/relationships/customXml" Target="../ink/ink1419.xml"/><Relationship Id="rId73" Type="http://schemas.openxmlformats.org/officeDocument/2006/relationships/image" Target="../media/image83.png"/><Relationship Id="rId94" Type="http://schemas.openxmlformats.org/officeDocument/2006/relationships/customXml" Target="../ink/ink1440.xml"/><Relationship Id="rId148" Type="http://schemas.openxmlformats.org/officeDocument/2006/relationships/image" Target="../media/image120.png"/><Relationship Id="rId169" Type="http://schemas.openxmlformats.org/officeDocument/2006/relationships/image" Target="../media/image130.png"/><Relationship Id="rId4" Type="http://schemas.openxmlformats.org/officeDocument/2006/relationships/customXml" Target="../ink/ink1395.xml"/><Relationship Id="rId180" Type="http://schemas.openxmlformats.org/officeDocument/2006/relationships/customXml" Target="../ink/ink1484.xml"/><Relationship Id="rId215" Type="http://schemas.openxmlformats.org/officeDocument/2006/relationships/customXml" Target="../ink/ink1502.xml"/><Relationship Id="rId236" Type="http://schemas.openxmlformats.org/officeDocument/2006/relationships/image" Target="../media/image163.png"/><Relationship Id="rId257" Type="http://schemas.openxmlformats.org/officeDocument/2006/relationships/customXml" Target="../ink/ink1523.xml"/></Relationships>
</file>

<file path=ppt/slides/_rels/slide15.xml.rels><?xml version="1.0" encoding="UTF-8" standalone="yes"?>
<Relationships xmlns="http://schemas.openxmlformats.org/package/2006/relationships"><Relationship Id="rId8" Type="http://schemas.openxmlformats.org/officeDocument/2006/relationships/customXml" Target="../ink/ink1527.xml"/><Relationship Id="rId13"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78.png"/><Relationship Id="rId12" Type="http://schemas.openxmlformats.org/officeDocument/2006/relationships/customXml" Target="../ink/ink152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526.xml"/><Relationship Id="rId11" Type="http://schemas.openxmlformats.org/officeDocument/2006/relationships/image" Target="../media/image180.png"/><Relationship Id="rId5" Type="http://schemas.openxmlformats.org/officeDocument/2006/relationships/image" Target="../media/image177.png"/><Relationship Id="rId10" Type="http://schemas.openxmlformats.org/officeDocument/2006/relationships/customXml" Target="../ink/ink1528.xml"/><Relationship Id="rId4" Type="http://schemas.openxmlformats.org/officeDocument/2006/relationships/customXml" Target="../ink/ink1525.xml"/><Relationship Id="rId9" Type="http://schemas.openxmlformats.org/officeDocument/2006/relationships/image" Target="../media/image179.png"/></Relationships>
</file>

<file path=ppt/slides/_rels/slide16.xml.rels><?xml version="1.0" encoding="UTF-8" standalone="yes"?>
<Relationships xmlns="http://schemas.openxmlformats.org/package/2006/relationships"><Relationship Id="rId13" Type="http://schemas.openxmlformats.org/officeDocument/2006/relationships/customXml" Target="../ink/ink1535.xml"/><Relationship Id="rId18" Type="http://schemas.openxmlformats.org/officeDocument/2006/relationships/image" Target="../media/image189.png"/><Relationship Id="rId26" Type="http://schemas.openxmlformats.org/officeDocument/2006/relationships/image" Target="../media/image193.png"/><Relationship Id="rId39" Type="http://schemas.openxmlformats.org/officeDocument/2006/relationships/customXml" Target="../ink/ink1548.xml"/><Relationship Id="rId21" Type="http://schemas.openxmlformats.org/officeDocument/2006/relationships/customXml" Target="../ink/ink1539.xml"/><Relationship Id="rId34" Type="http://schemas.openxmlformats.org/officeDocument/2006/relationships/image" Target="../media/image197.png"/><Relationship Id="rId42" Type="http://schemas.openxmlformats.org/officeDocument/2006/relationships/image" Target="../media/image201.png"/><Relationship Id="rId7" Type="http://schemas.openxmlformats.org/officeDocument/2006/relationships/customXml" Target="../ink/ink1532.xml"/><Relationship Id="rId2" Type="http://schemas.openxmlformats.org/officeDocument/2006/relationships/notesSlide" Target="../notesSlides/notesSlide11.xml"/><Relationship Id="rId16" Type="http://schemas.openxmlformats.org/officeDocument/2006/relationships/image" Target="../media/image188.png"/><Relationship Id="rId20" Type="http://schemas.openxmlformats.org/officeDocument/2006/relationships/image" Target="../media/image190.png"/><Relationship Id="rId29" Type="http://schemas.openxmlformats.org/officeDocument/2006/relationships/customXml" Target="../ink/ink1543.xml"/><Relationship Id="rId41" Type="http://schemas.openxmlformats.org/officeDocument/2006/relationships/customXml" Target="../ink/ink1549.xml"/><Relationship Id="rId1" Type="http://schemas.openxmlformats.org/officeDocument/2006/relationships/slideLayout" Target="../slideLayouts/slideLayout7.xml"/><Relationship Id="rId6" Type="http://schemas.openxmlformats.org/officeDocument/2006/relationships/image" Target="../media/image183.png"/><Relationship Id="rId11" Type="http://schemas.openxmlformats.org/officeDocument/2006/relationships/customXml" Target="../ink/ink1534.xml"/><Relationship Id="rId24" Type="http://schemas.openxmlformats.org/officeDocument/2006/relationships/image" Target="../media/image192.png"/><Relationship Id="rId32" Type="http://schemas.openxmlformats.org/officeDocument/2006/relationships/image" Target="../media/image196.png"/><Relationship Id="rId37" Type="http://schemas.openxmlformats.org/officeDocument/2006/relationships/customXml" Target="../ink/ink1547.xml"/><Relationship Id="rId40" Type="http://schemas.openxmlformats.org/officeDocument/2006/relationships/image" Target="../media/image200.png"/><Relationship Id="rId5" Type="http://schemas.openxmlformats.org/officeDocument/2006/relationships/customXml" Target="../ink/ink1531.xml"/><Relationship Id="rId15" Type="http://schemas.openxmlformats.org/officeDocument/2006/relationships/customXml" Target="../ink/ink1536.xml"/><Relationship Id="rId23" Type="http://schemas.openxmlformats.org/officeDocument/2006/relationships/customXml" Target="../ink/ink1540.xml"/><Relationship Id="rId28" Type="http://schemas.openxmlformats.org/officeDocument/2006/relationships/image" Target="../media/image194.png"/><Relationship Id="rId36" Type="http://schemas.openxmlformats.org/officeDocument/2006/relationships/image" Target="../media/image198.png"/><Relationship Id="rId10" Type="http://schemas.openxmlformats.org/officeDocument/2006/relationships/image" Target="../media/image185.png"/><Relationship Id="rId19" Type="http://schemas.openxmlformats.org/officeDocument/2006/relationships/customXml" Target="../ink/ink1538.xml"/><Relationship Id="rId31" Type="http://schemas.openxmlformats.org/officeDocument/2006/relationships/customXml" Target="../ink/ink1544.xml"/><Relationship Id="rId44" Type="http://schemas.openxmlformats.org/officeDocument/2006/relationships/image" Target="../media/image202.png"/><Relationship Id="rId4" Type="http://schemas.openxmlformats.org/officeDocument/2006/relationships/image" Target="../media/image182.png"/><Relationship Id="rId9" Type="http://schemas.openxmlformats.org/officeDocument/2006/relationships/customXml" Target="../ink/ink1533.xml"/><Relationship Id="rId14" Type="http://schemas.openxmlformats.org/officeDocument/2006/relationships/image" Target="../media/image187.png"/><Relationship Id="rId22" Type="http://schemas.openxmlformats.org/officeDocument/2006/relationships/image" Target="../media/image191.png"/><Relationship Id="rId27" Type="http://schemas.openxmlformats.org/officeDocument/2006/relationships/customXml" Target="../ink/ink1542.xml"/><Relationship Id="rId30" Type="http://schemas.openxmlformats.org/officeDocument/2006/relationships/image" Target="../media/image195.png"/><Relationship Id="rId35" Type="http://schemas.openxmlformats.org/officeDocument/2006/relationships/customXml" Target="../ink/ink1546.xml"/><Relationship Id="rId43" Type="http://schemas.openxmlformats.org/officeDocument/2006/relationships/customXml" Target="../ink/ink1550.xml"/><Relationship Id="rId8" Type="http://schemas.openxmlformats.org/officeDocument/2006/relationships/image" Target="../media/image184.png"/><Relationship Id="rId3" Type="http://schemas.openxmlformats.org/officeDocument/2006/relationships/customXml" Target="../ink/ink1530.xml"/><Relationship Id="rId12" Type="http://schemas.openxmlformats.org/officeDocument/2006/relationships/image" Target="../media/image186.png"/><Relationship Id="rId17" Type="http://schemas.openxmlformats.org/officeDocument/2006/relationships/customXml" Target="../ink/ink1537.xml"/><Relationship Id="rId25" Type="http://schemas.openxmlformats.org/officeDocument/2006/relationships/customXml" Target="../ink/ink1541.xml"/><Relationship Id="rId33" Type="http://schemas.openxmlformats.org/officeDocument/2006/relationships/customXml" Target="../ink/ink1545.xml"/><Relationship Id="rId38" Type="http://schemas.openxmlformats.org/officeDocument/2006/relationships/image" Target="../media/image199.png"/></Relationships>
</file>

<file path=ppt/slides/_rels/slide17.xml.rels><?xml version="1.0" encoding="UTF-8" standalone="yes"?>
<Relationships xmlns="http://schemas.openxmlformats.org/package/2006/relationships"><Relationship Id="rId117" Type="http://schemas.openxmlformats.org/officeDocument/2006/relationships/image" Target="../media/image260.png"/><Relationship Id="rId299" Type="http://schemas.openxmlformats.org/officeDocument/2006/relationships/customXml" Target="../ink/ink1700.xml"/><Relationship Id="rId21" Type="http://schemas.openxmlformats.org/officeDocument/2006/relationships/image" Target="../media/image212.png"/><Relationship Id="rId63" Type="http://schemas.openxmlformats.org/officeDocument/2006/relationships/image" Target="../media/image233.png"/><Relationship Id="rId159" Type="http://schemas.openxmlformats.org/officeDocument/2006/relationships/image" Target="../media/image280.png"/><Relationship Id="rId324" Type="http://schemas.openxmlformats.org/officeDocument/2006/relationships/customXml" Target="../ink/ink1713.xml"/><Relationship Id="rId366" Type="http://schemas.openxmlformats.org/officeDocument/2006/relationships/image" Target="../media/image381.png"/><Relationship Id="rId170" Type="http://schemas.openxmlformats.org/officeDocument/2006/relationships/customXml" Target="../ink/ink1634.xml"/><Relationship Id="rId226" Type="http://schemas.openxmlformats.org/officeDocument/2006/relationships/image" Target="../media/image313.png"/><Relationship Id="rId268" Type="http://schemas.openxmlformats.org/officeDocument/2006/relationships/customXml" Target="../ink/ink1684.xml"/><Relationship Id="rId32" Type="http://schemas.openxmlformats.org/officeDocument/2006/relationships/customXml" Target="../ink/ink1565.xml"/><Relationship Id="rId74" Type="http://schemas.openxmlformats.org/officeDocument/2006/relationships/customXml" Target="../ink/ink1586.xml"/><Relationship Id="rId128" Type="http://schemas.openxmlformats.org/officeDocument/2006/relationships/customXml" Target="../ink/ink1613.xml"/><Relationship Id="rId335" Type="http://schemas.openxmlformats.org/officeDocument/2006/relationships/image" Target="../media/image366.png"/><Relationship Id="rId377" Type="http://schemas.openxmlformats.org/officeDocument/2006/relationships/customXml" Target="../ink/ink1740.xml"/><Relationship Id="rId5" Type="http://schemas.openxmlformats.org/officeDocument/2006/relationships/image" Target="../media/image204.png"/><Relationship Id="rId181" Type="http://schemas.openxmlformats.org/officeDocument/2006/relationships/image" Target="../media/image291.png"/><Relationship Id="rId237" Type="http://schemas.openxmlformats.org/officeDocument/2006/relationships/customXml" Target="../ink/ink1668.xml"/><Relationship Id="rId279" Type="http://schemas.openxmlformats.org/officeDocument/2006/relationships/image" Target="../media/image339.png"/><Relationship Id="rId43" Type="http://schemas.openxmlformats.org/officeDocument/2006/relationships/image" Target="../media/image223.png"/><Relationship Id="rId139" Type="http://schemas.openxmlformats.org/officeDocument/2006/relationships/image" Target="../media/image271.png"/><Relationship Id="rId290" Type="http://schemas.openxmlformats.org/officeDocument/2006/relationships/image" Target="../media/image344.png"/><Relationship Id="rId304" Type="http://schemas.openxmlformats.org/officeDocument/2006/relationships/image" Target="../media/image351.png"/><Relationship Id="rId346" Type="http://schemas.openxmlformats.org/officeDocument/2006/relationships/image" Target="../media/image371.png"/><Relationship Id="rId388" Type="http://schemas.openxmlformats.org/officeDocument/2006/relationships/image" Target="../media/image392.png"/><Relationship Id="rId85" Type="http://schemas.openxmlformats.org/officeDocument/2006/relationships/image" Target="../media/image244.png"/><Relationship Id="rId150" Type="http://schemas.openxmlformats.org/officeDocument/2006/relationships/customXml" Target="../ink/ink1624.xml"/><Relationship Id="rId192" Type="http://schemas.openxmlformats.org/officeDocument/2006/relationships/customXml" Target="../ink/ink1645.xml"/><Relationship Id="rId206" Type="http://schemas.openxmlformats.org/officeDocument/2006/relationships/customXml" Target="../ink/ink1652.xml"/><Relationship Id="rId248" Type="http://schemas.openxmlformats.org/officeDocument/2006/relationships/customXml" Target="../ink/ink1674.xml"/><Relationship Id="rId12" Type="http://schemas.openxmlformats.org/officeDocument/2006/relationships/customXml" Target="../ink/ink1555.xml"/><Relationship Id="rId108" Type="http://schemas.openxmlformats.org/officeDocument/2006/relationships/customXml" Target="../ink/ink1603.xml"/><Relationship Id="rId315" Type="http://schemas.openxmlformats.org/officeDocument/2006/relationships/customXml" Target="../ink/ink1708.xml"/><Relationship Id="rId357" Type="http://schemas.openxmlformats.org/officeDocument/2006/relationships/customXml" Target="../ink/ink1730.xml"/><Relationship Id="rId54" Type="http://schemas.openxmlformats.org/officeDocument/2006/relationships/customXml" Target="../ink/ink1576.xml"/><Relationship Id="rId96" Type="http://schemas.openxmlformats.org/officeDocument/2006/relationships/customXml" Target="../ink/ink1597.xml"/><Relationship Id="rId161" Type="http://schemas.openxmlformats.org/officeDocument/2006/relationships/image" Target="../media/image281.png"/><Relationship Id="rId217" Type="http://schemas.openxmlformats.org/officeDocument/2006/relationships/image" Target="../media/image309.png"/><Relationship Id="rId259" Type="http://schemas.openxmlformats.org/officeDocument/2006/relationships/image" Target="../media/image329.png"/><Relationship Id="rId23" Type="http://schemas.openxmlformats.org/officeDocument/2006/relationships/image" Target="../media/image213.png"/><Relationship Id="rId119" Type="http://schemas.openxmlformats.org/officeDocument/2006/relationships/image" Target="../media/image261.png"/><Relationship Id="rId270" Type="http://schemas.openxmlformats.org/officeDocument/2006/relationships/customXml" Target="../ink/ink1685.xml"/><Relationship Id="rId326" Type="http://schemas.openxmlformats.org/officeDocument/2006/relationships/customXml" Target="../ink/ink1714.xml"/><Relationship Id="rId65" Type="http://schemas.openxmlformats.org/officeDocument/2006/relationships/image" Target="../media/image234.png"/><Relationship Id="rId130" Type="http://schemas.openxmlformats.org/officeDocument/2006/relationships/customXml" Target="../ink/ink1614.xml"/><Relationship Id="rId368" Type="http://schemas.openxmlformats.org/officeDocument/2006/relationships/image" Target="../media/image382.png"/><Relationship Id="rId172" Type="http://schemas.openxmlformats.org/officeDocument/2006/relationships/customXml" Target="../ink/ink1635.xml"/><Relationship Id="rId228" Type="http://schemas.openxmlformats.org/officeDocument/2006/relationships/image" Target="../media/image314.png"/><Relationship Id="rId281" Type="http://schemas.openxmlformats.org/officeDocument/2006/relationships/image" Target="../media/image340.png"/><Relationship Id="rId337" Type="http://schemas.openxmlformats.org/officeDocument/2006/relationships/image" Target="../media/image367.png"/><Relationship Id="rId34" Type="http://schemas.openxmlformats.org/officeDocument/2006/relationships/customXml" Target="../ink/ink1566.xml"/><Relationship Id="rId76" Type="http://schemas.openxmlformats.org/officeDocument/2006/relationships/customXml" Target="../ink/ink1587.xml"/><Relationship Id="rId141" Type="http://schemas.openxmlformats.org/officeDocument/2006/relationships/image" Target="../media/image272.png"/><Relationship Id="rId379" Type="http://schemas.openxmlformats.org/officeDocument/2006/relationships/customXml" Target="../ink/ink1741.xml"/><Relationship Id="rId7" Type="http://schemas.openxmlformats.org/officeDocument/2006/relationships/image" Target="../media/image205.png"/><Relationship Id="rId183" Type="http://schemas.openxmlformats.org/officeDocument/2006/relationships/image" Target="../media/image292.png"/><Relationship Id="rId239" Type="http://schemas.openxmlformats.org/officeDocument/2006/relationships/customXml" Target="../ink/ink1669.xml"/><Relationship Id="rId390" Type="http://schemas.openxmlformats.org/officeDocument/2006/relationships/image" Target="../media/image393.png"/><Relationship Id="rId250" Type="http://schemas.openxmlformats.org/officeDocument/2006/relationships/customXml" Target="../ink/ink1675.xml"/><Relationship Id="rId292" Type="http://schemas.openxmlformats.org/officeDocument/2006/relationships/image" Target="../media/image345.png"/><Relationship Id="rId306" Type="http://schemas.openxmlformats.org/officeDocument/2006/relationships/image" Target="../media/image352.png"/><Relationship Id="rId45" Type="http://schemas.openxmlformats.org/officeDocument/2006/relationships/image" Target="../media/image224.png"/><Relationship Id="rId87" Type="http://schemas.openxmlformats.org/officeDocument/2006/relationships/image" Target="../media/image245.png"/><Relationship Id="rId110" Type="http://schemas.openxmlformats.org/officeDocument/2006/relationships/customXml" Target="../ink/ink1604.xml"/><Relationship Id="rId348" Type="http://schemas.openxmlformats.org/officeDocument/2006/relationships/image" Target="../media/image372.png"/><Relationship Id="rId152" Type="http://schemas.openxmlformats.org/officeDocument/2006/relationships/customXml" Target="../ink/ink1625.xml"/><Relationship Id="rId194" Type="http://schemas.openxmlformats.org/officeDocument/2006/relationships/customXml" Target="../ink/ink1646.xml"/><Relationship Id="rId208" Type="http://schemas.openxmlformats.org/officeDocument/2006/relationships/customXml" Target="../ink/ink1653.xml"/><Relationship Id="rId261" Type="http://schemas.openxmlformats.org/officeDocument/2006/relationships/image" Target="../media/image330.png"/><Relationship Id="rId14" Type="http://schemas.openxmlformats.org/officeDocument/2006/relationships/customXml" Target="../ink/ink1556.xml"/><Relationship Id="rId56" Type="http://schemas.openxmlformats.org/officeDocument/2006/relationships/customXml" Target="../ink/ink1577.xml"/><Relationship Id="rId317" Type="http://schemas.openxmlformats.org/officeDocument/2006/relationships/image" Target="../media/image357.png"/><Relationship Id="rId359" Type="http://schemas.openxmlformats.org/officeDocument/2006/relationships/customXml" Target="../ink/ink1731.xml"/><Relationship Id="rId98" Type="http://schemas.openxmlformats.org/officeDocument/2006/relationships/customXml" Target="../ink/ink1598.xml"/><Relationship Id="rId121" Type="http://schemas.openxmlformats.org/officeDocument/2006/relationships/image" Target="../media/image262.png"/><Relationship Id="rId163" Type="http://schemas.openxmlformats.org/officeDocument/2006/relationships/image" Target="../media/image282.png"/><Relationship Id="rId219" Type="http://schemas.openxmlformats.org/officeDocument/2006/relationships/image" Target="../media/image310.png"/><Relationship Id="rId370" Type="http://schemas.openxmlformats.org/officeDocument/2006/relationships/image" Target="../media/image383.png"/><Relationship Id="rId230" Type="http://schemas.openxmlformats.org/officeDocument/2006/relationships/image" Target="../media/image315.png"/><Relationship Id="rId25" Type="http://schemas.openxmlformats.org/officeDocument/2006/relationships/image" Target="../media/image214.png"/><Relationship Id="rId67" Type="http://schemas.openxmlformats.org/officeDocument/2006/relationships/image" Target="../media/image235.png"/><Relationship Id="rId272" Type="http://schemas.openxmlformats.org/officeDocument/2006/relationships/customXml" Target="../ink/ink1686.xml"/><Relationship Id="rId328" Type="http://schemas.openxmlformats.org/officeDocument/2006/relationships/customXml" Target="../ink/ink1715.xml"/><Relationship Id="rId132" Type="http://schemas.openxmlformats.org/officeDocument/2006/relationships/customXml" Target="../ink/ink1615.xml"/><Relationship Id="rId174" Type="http://schemas.openxmlformats.org/officeDocument/2006/relationships/customXml" Target="../ink/ink1636.xml"/><Relationship Id="rId381" Type="http://schemas.openxmlformats.org/officeDocument/2006/relationships/customXml" Target="../ink/ink1742.xml"/><Relationship Id="rId241" Type="http://schemas.openxmlformats.org/officeDocument/2006/relationships/image" Target="../media/image320.png"/><Relationship Id="rId36" Type="http://schemas.openxmlformats.org/officeDocument/2006/relationships/customXml" Target="../ink/ink1567.xml"/><Relationship Id="rId283" Type="http://schemas.openxmlformats.org/officeDocument/2006/relationships/image" Target="../media/image341.png"/><Relationship Id="rId339" Type="http://schemas.openxmlformats.org/officeDocument/2006/relationships/image" Target="../media/image368.png"/><Relationship Id="rId78" Type="http://schemas.openxmlformats.org/officeDocument/2006/relationships/customXml" Target="../ink/ink1588.xml"/><Relationship Id="rId101" Type="http://schemas.openxmlformats.org/officeDocument/2006/relationships/image" Target="../media/image252.png"/><Relationship Id="rId143" Type="http://schemas.openxmlformats.org/officeDocument/2006/relationships/image" Target="../media/image273.png"/><Relationship Id="rId185" Type="http://schemas.openxmlformats.org/officeDocument/2006/relationships/image" Target="../media/image293.png"/><Relationship Id="rId350" Type="http://schemas.openxmlformats.org/officeDocument/2006/relationships/image" Target="../media/image373.png"/><Relationship Id="rId9" Type="http://schemas.openxmlformats.org/officeDocument/2006/relationships/image" Target="../media/image206.png"/><Relationship Id="rId210" Type="http://schemas.openxmlformats.org/officeDocument/2006/relationships/customXml" Target="../ink/ink1654.xml"/><Relationship Id="rId392" Type="http://schemas.openxmlformats.org/officeDocument/2006/relationships/image" Target="../media/image394.png"/><Relationship Id="rId252" Type="http://schemas.openxmlformats.org/officeDocument/2006/relationships/customXml" Target="../ink/ink1676.xml"/><Relationship Id="rId294" Type="http://schemas.openxmlformats.org/officeDocument/2006/relationships/image" Target="../media/image346.png"/><Relationship Id="rId308" Type="http://schemas.openxmlformats.org/officeDocument/2006/relationships/image" Target="../media/image353.png"/><Relationship Id="rId47" Type="http://schemas.openxmlformats.org/officeDocument/2006/relationships/image" Target="../media/image225.png"/><Relationship Id="rId89" Type="http://schemas.openxmlformats.org/officeDocument/2006/relationships/image" Target="../media/image246.png"/><Relationship Id="rId112" Type="http://schemas.openxmlformats.org/officeDocument/2006/relationships/customXml" Target="../ink/ink1605.xml"/><Relationship Id="rId154" Type="http://schemas.openxmlformats.org/officeDocument/2006/relationships/customXml" Target="../ink/ink1626.xml"/><Relationship Id="rId361" Type="http://schemas.openxmlformats.org/officeDocument/2006/relationships/customXml" Target="../ink/ink1732.xml"/><Relationship Id="rId196" Type="http://schemas.openxmlformats.org/officeDocument/2006/relationships/customXml" Target="../ink/ink1647.xml"/><Relationship Id="rId16" Type="http://schemas.openxmlformats.org/officeDocument/2006/relationships/customXml" Target="../ink/ink1557.xml"/><Relationship Id="rId221" Type="http://schemas.openxmlformats.org/officeDocument/2006/relationships/image" Target="../media/image311.png"/><Relationship Id="rId242" Type="http://schemas.openxmlformats.org/officeDocument/2006/relationships/customXml" Target="../ink/ink1671.xml"/><Relationship Id="rId263" Type="http://schemas.openxmlformats.org/officeDocument/2006/relationships/image" Target="../media/image331.png"/><Relationship Id="rId284" Type="http://schemas.openxmlformats.org/officeDocument/2006/relationships/customXml" Target="../ink/ink1692.xml"/><Relationship Id="rId319" Type="http://schemas.openxmlformats.org/officeDocument/2006/relationships/image" Target="../media/image358.png"/><Relationship Id="rId37" Type="http://schemas.openxmlformats.org/officeDocument/2006/relationships/image" Target="../media/image220.png"/><Relationship Id="rId58" Type="http://schemas.openxmlformats.org/officeDocument/2006/relationships/customXml" Target="../ink/ink1578.xml"/><Relationship Id="rId79" Type="http://schemas.openxmlformats.org/officeDocument/2006/relationships/image" Target="../media/image241.png"/><Relationship Id="rId102" Type="http://schemas.openxmlformats.org/officeDocument/2006/relationships/customXml" Target="../ink/ink1600.xml"/><Relationship Id="rId123" Type="http://schemas.openxmlformats.org/officeDocument/2006/relationships/image" Target="../media/image263.png"/><Relationship Id="rId144" Type="http://schemas.openxmlformats.org/officeDocument/2006/relationships/customXml" Target="../ink/ink1621.xml"/><Relationship Id="rId330" Type="http://schemas.openxmlformats.org/officeDocument/2006/relationships/customXml" Target="../ink/ink1716.xml"/><Relationship Id="rId90" Type="http://schemas.openxmlformats.org/officeDocument/2006/relationships/customXml" Target="../ink/ink1594.xml"/><Relationship Id="rId165" Type="http://schemas.openxmlformats.org/officeDocument/2006/relationships/image" Target="../media/image283.png"/><Relationship Id="rId186" Type="http://schemas.openxmlformats.org/officeDocument/2006/relationships/customXml" Target="../ink/ink1642.xml"/><Relationship Id="rId351" Type="http://schemas.openxmlformats.org/officeDocument/2006/relationships/customXml" Target="../ink/ink1727.xml"/><Relationship Id="rId372" Type="http://schemas.openxmlformats.org/officeDocument/2006/relationships/image" Target="../media/image384.png"/><Relationship Id="rId393" Type="http://schemas.openxmlformats.org/officeDocument/2006/relationships/customXml" Target="../ink/ink1748.xml"/><Relationship Id="rId211" Type="http://schemas.openxmlformats.org/officeDocument/2006/relationships/image" Target="../media/image306.png"/><Relationship Id="rId232" Type="http://schemas.openxmlformats.org/officeDocument/2006/relationships/image" Target="../media/image316.png"/><Relationship Id="rId253" Type="http://schemas.openxmlformats.org/officeDocument/2006/relationships/image" Target="../media/image326.png"/><Relationship Id="rId274" Type="http://schemas.openxmlformats.org/officeDocument/2006/relationships/customXml" Target="../ink/ink1687.xml"/><Relationship Id="rId295" Type="http://schemas.openxmlformats.org/officeDocument/2006/relationships/customXml" Target="../ink/ink1698.xml"/><Relationship Id="rId309" Type="http://schemas.openxmlformats.org/officeDocument/2006/relationships/customXml" Target="../ink/ink1705.xml"/><Relationship Id="rId27" Type="http://schemas.openxmlformats.org/officeDocument/2006/relationships/image" Target="../media/image215.png"/><Relationship Id="rId48" Type="http://schemas.openxmlformats.org/officeDocument/2006/relationships/customXml" Target="../ink/ink1573.xml"/><Relationship Id="rId69" Type="http://schemas.openxmlformats.org/officeDocument/2006/relationships/image" Target="../media/image236.png"/><Relationship Id="rId113" Type="http://schemas.openxmlformats.org/officeDocument/2006/relationships/image" Target="../media/image258.png"/><Relationship Id="rId134" Type="http://schemas.openxmlformats.org/officeDocument/2006/relationships/customXml" Target="../ink/ink1616.xml"/><Relationship Id="rId320" Type="http://schemas.openxmlformats.org/officeDocument/2006/relationships/customXml" Target="../ink/ink1711.xml"/><Relationship Id="rId80" Type="http://schemas.openxmlformats.org/officeDocument/2006/relationships/customXml" Target="../ink/ink1589.xml"/><Relationship Id="rId155" Type="http://schemas.openxmlformats.org/officeDocument/2006/relationships/image" Target="../media/image278.png"/><Relationship Id="rId176" Type="http://schemas.openxmlformats.org/officeDocument/2006/relationships/customXml" Target="../ink/ink1637.xml"/><Relationship Id="rId197" Type="http://schemas.openxmlformats.org/officeDocument/2006/relationships/image" Target="../media/image299.png"/><Relationship Id="rId341" Type="http://schemas.openxmlformats.org/officeDocument/2006/relationships/image" Target="../media/image369.png"/><Relationship Id="rId362" Type="http://schemas.openxmlformats.org/officeDocument/2006/relationships/image" Target="../media/image379.png"/><Relationship Id="rId383" Type="http://schemas.openxmlformats.org/officeDocument/2006/relationships/customXml" Target="../ink/ink1743.xml"/><Relationship Id="rId201" Type="http://schemas.openxmlformats.org/officeDocument/2006/relationships/image" Target="../media/image301.png"/><Relationship Id="rId222" Type="http://schemas.openxmlformats.org/officeDocument/2006/relationships/customXml" Target="../ink/ink1660.xml"/><Relationship Id="rId243" Type="http://schemas.openxmlformats.org/officeDocument/2006/relationships/image" Target="../media/image321.png"/><Relationship Id="rId264" Type="http://schemas.openxmlformats.org/officeDocument/2006/relationships/customXml" Target="../ink/ink1682.xml"/><Relationship Id="rId285" Type="http://schemas.openxmlformats.org/officeDocument/2006/relationships/image" Target="../media/image342.png"/><Relationship Id="rId17" Type="http://schemas.openxmlformats.org/officeDocument/2006/relationships/image" Target="../media/image210.png"/><Relationship Id="rId38" Type="http://schemas.openxmlformats.org/officeDocument/2006/relationships/customXml" Target="../ink/ink1568.xml"/><Relationship Id="rId59" Type="http://schemas.openxmlformats.org/officeDocument/2006/relationships/image" Target="../media/image231.png"/><Relationship Id="rId103" Type="http://schemas.openxmlformats.org/officeDocument/2006/relationships/image" Target="../media/image253.png"/><Relationship Id="rId124" Type="http://schemas.openxmlformats.org/officeDocument/2006/relationships/customXml" Target="../ink/ink1611.xml"/><Relationship Id="rId310" Type="http://schemas.openxmlformats.org/officeDocument/2006/relationships/image" Target="../media/image354.png"/><Relationship Id="rId70" Type="http://schemas.openxmlformats.org/officeDocument/2006/relationships/customXml" Target="../ink/ink1584.xml"/><Relationship Id="rId91" Type="http://schemas.openxmlformats.org/officeDocument/2006/relationships/image" Target="../media/image247.png"/><Relationship Id="rId145" Type="http://schemas.openxmlformats.org/officeDocument/2006/relationships/image" Target="../media/image274.png"/><Relationship Id="rId166" Type="http://schemas.openxmlformats.org/officeDocument/2006/relationships/customXml" Target="../ink/ink1632.xml"/><Relationship Id="rId187" Type="http://schemas.openxmlformats.org/officeDocument/2006/relationships/image" Target="../media/image294.png"/><Relationship Id="rId331" Type="http://schemas.openxmlformats.org/officeDocument/2006/relationships/image" Target="../media/image364.png"/><Relationship Id="rId352" Type="http://schemas.openxmlformats.org/officeDocument/2006/relationships/image" Target="../media/image374.png"/><Relationship Id="rId373" Type="http://schemas.openxmlformats.org/officeDocument/2006/relationships/customXml" Target="../ink/ink1738.xml"/><Relationship Id="rId394" Type="http://schemas.openxmlformats.org/officeDocument/2006/relationships/image" Target="../media/image395.png"/><Relationship Id="rId1" Type="http://schemas.openxmlformats.org/officeDocument/2006/relationships/slideLayout" Target="../slideLayouts/slideLayout7.xml"/><Relationship Id="rId212" Type="http://schemas.openxmlformats.org/officeDocument/2006/relationships/customXml" Target="../ink/ink1655.xml"/><Relationship Id="rId233" Type="http://schemas.openxmlformats.org/officeDocument/2006/relationships/customXml" Target="../ink/ink1666.xml"/><Relationship Id="rId254" Type="http://schemas.openxmlformats.org/officeDocument/2006/relationships/customXml" Target="../ink/ink1677.xml"/><Relationship Id="rId28" Type="http://schemas.openxmlformats.org/officeDocument/2006/relationships/customXml" Target="../ink/ink1563.xml"/><Relationship Id="rId49" Type="http://schemas.openxmlformats.org/officeDocument/2006/relationships/image" Target="../media/image226.png"/><Relationship Id="rId114" Type="http://schemas.openxmlformats.org/officeDocument/2006/relationships/customXml" Target="../ink/ink1606.xml"/><Relationship Id="rId275" Type="http://schemas.openxmlformats.org/officeDocument/2006/relationships/image" Target="../media/image337.png"/><Relationship Id="rId296" Type="http://schemas.openxmlformats.org/officeDocument/2006/relationships/image" Target="../media/image347.png"/><Relationship Id="rId300" Type="http://schemas.openxmlformats.org/officeDocument/2006/relationships/image" Target="../media/image349.png"/><Relationship Id="rId60" Type="http://schemas.openxmlformats.org/officeDocument/2006/relationships/customXml" Target="../ink/ink1579.xml"/><Relationship Id="rId81" Type="http://schemas.openxmlformats.org/officeDocument/2006/relationships/image" Target="../media/image242.png"/><Relationship Id="rId135" Type="http://schemas.openxmlformats.org/officeDocument/2006/relationships/image" Target="../media/image269.png"/><Relationship Id="rId156" Type="http://schemas.openxmlformats.org/officeDocument/2006/relationships/customXml" Target="../ink/ink1627.xml"/><Relationship Id="rId177" Type="http://schemas.openxmlformats.org/officeDocument/2006/relationships/image" Target="../media/image289.png"/><Relationship Id="rId198" Type="http://schemas.openxmlformats.org/officeDocument/2006/relationships/customXml" Target="../ink/ink1648.xml"/><Relationship Id="rId321" Type="http://schemas.openxmlformats.org/officeDocument/2006/relationships/image" Target="../media/image359.png"/><Relationship Id="rId342" Type="http://schemas.openxmlformats.org/officeDocument/2006/relationships/customXml" Target="../ink/ink1722.xml"/><Relationship Id="rId363" Type="http://schemas.openxmlformats.org/officeDocument/2006/relationships/customXml" Target="../ink/ink1733.xml"/><Relationship Id="rId384" Type="http://schemas.openxmlformats.org/officeDocument/2006/relationships/image" Target="../media/image390.png"/><Relationship Id="rId202" Type="http://schemas.openxmlformats.org/officeDocument/2006/relationships/customXml" Target="../ink/ink1650.xml"/><Relationship Id="rId223" Type="http://schemas.openxmlformats.org/officeDocument/2006/relationships/image" Target="../media/image312.png"/><Relationship Id="rId244" Type="http://schemas.openxmlformats.org/officeDocument/2006/relationships/customXml" Target="../ink/ink1672.xml"/><Relationship Id="rId18" Type="http://schemas.openxmlformats.org/officeDocument/2006/relationships/customXml" Target="../ink/ink1558.xml"/><Relationship Id="rId39" Type="http://schemas.openxmlformats.org/officeDocument/2006/relationships/image" Target="../media/image221.png"/><Relationship Id="rId265" Type="http://schemas.openxmlformats.org/officeDocument/2006/relationships/image" Target="../media/image332.png"/><Relationship Id="rId286" Type="http://schemas.openxmlformats.org/officeDocument/2006/relationships/customXml" Target="../ink/ink1693.xml"/><Relationship Id="rId50" Type="http://schemas.openxmlformats.org/officeDocument/2006/relationships/customXml" Target="../ink/ink1574.xml"/><Relationship Id="rId104" Type="http://schemas.openxmlformats.org/officeDocument/2006/relationships/customXml" Target="../ink/ink1601.xml"/><Relationship Id="rId125" Type="http://schemas.openxmlformats.org/officeDocument/2006/relationships/image" Target="../media/image264.png"/><Relationship Id="rId146" Type="http://schemas.openxmlformats.org/officeDocument/2006/relationships/customXml" Target="../ink/ink1622.xml"/><Relationship Id="rId167" Type="http://schemas.openxmlformats.org/officeDocument/2006/relationships/image" Target="../media/image284.png"/><Relationship Id="rId188" Type="http://schemas.openxmlformats.org/officeDocument/2006/relationships/customXml" Target="../ink/ink1643.xml"/><Relationship Id="rId311" Type="http://schemas.openxmlformats.org/officeDocument/2006/relationships/customXml" Target="../ink/ink1706.xml"/><Relationship Id="rId332" Type="http://schemas.openxmlformats.org/officeDocument/2006/relationships/customXml" Target="../ink/ink1717.xml"/><Relationship Id="rId353" Type="http://schemas.openxmlformats.org/officeDocument/2006/relationships/customXml" Target="../ink/ink1728.xml"/><Relationship Id="rId374" Type="http://schemas.openxmlformats.org/officeDocument/2006/relationships/image" Target="../media/image385.png"/><Relationship Id="rId71" Type="http://schemas.openxmlformats.org/officeDocument/2006/relationships/image" Target="../media/image237.png"/><Relationship Id="rId92" Type="http://schemas.openxmlformats.org/officeDocument/2006/relationships/customXml" Target="../ink/ink1595.xml"/><Relationship Id="rId213" Type="http://schemas.openxmlformats.org/officeDocument/2006/relationships/image" Target="../media/image307.png"/><Relationship Id="rId234" Type="http://schemas.openxmlformats.org/officeDocument/2006/relationships/image" Target="../media/image317.png"/><Relationship Id="rId2" Type="http://schemas.openxmlformats.org/officeDocument/2006/relationships/notesSlide" Target="../notesSlides/notesSlide12.xml"/><Relationship Id="rId29" Type="http://schemas.openxmlformats.org/officeDocument/2006/relationships/image" Target="../media/image216.png"/><Relationship Id="rId255" Type="http://schemas.openxmlformats.org/officeDocument/2006/relationships/image" Target="../media/image327.png"/><Relationship Id="rId276" Type="http://schemas.openxmlformats.org/officeDocument/2006/relationships/customXml" Target="../ink/ink1688.xml"/><Relationship Id="rId297" Type="http://schemas.openxmlformats.org/officeDocument/2006/relationships/customXml" Target="../ink/ink1699.xml"/><Relationship Id="rId40" Type="http://schemas.openxmlformats.org/officeDocument/2006/relationships/customXml" Target="../ink/ink1569.xml"/><Relationship Id="rId115" Type="http://schemas.openxmlformats.org/officeDocument/2006/relationships/image" Target="../media/image259.png"/><Relationship Id="rId136" Type="http://schemas.openxmlformats.org/officeDocument/2006/relationships/customXml" Target="../ink/ink1617.xml"/><Relationship Id="rId157" Type="http://schemas.openxmlformats.org/officeDocument/2006/relationships/image" Target="../media/image279.png"/><Relationship Id="rId178" Type="http://schemas.openxmlformats.org/officeDocument/2006/relationships/customXml" Target="../ink/ink1638.xml"/><Relationship Id="rId301" Type="http://schemas.openxmlformats.org/officeDocument/2006/relationships/customXml" Target="../ink/ink1701.xml"/><Relationship Id="rId322" Type="http://schemas.openxmlformats.org/officeDocument/2006/relationships/customXml" Target="../ink/ink1712.xml"/><Relationship Id="rId343" Type="http://schemas.openxmlformats.org/officeDocument/2006/relationships/image" Target="../media/image370.png"/><Relationship Id="rId364" Type="http://schemas.openxmlformats.org/officeDocument/2006/relationships/image" Target="../media/image380.png"/><Relationship Id="rId61" Type="http://schemas.openxmlformats.org/officeDocument/2006/relationships/image" Target="../media/image232.png"/><Relationship Id="rId82" Type="http://schemas.openxmlformats.org/officeDocument/2006/relationships/customXml" Target="../ink/ink1590.xml"/><Relationship Id="rId199" Type="http://schemas.openxmlformats.org/officeDocument/2006/relationships/image" Target="../media/image300.png"/><Relationship Id="rId203" Type="http://schemas.openxmlformats.org/officeDocument/2006/relationships/image" Target="../media/image302.png"/><Relationship Id="rId385" Type="http://schemas.openxmlformats.org/officeDocument/2006/relationships/customXml" Target="../ink/ink1744.xml"/><Relationship Id="rId19" Type="http://schemas.openxmlformats.org/officeDocument/2006/relationships/image" Target="../media/image211.png"/><Relationship Id="rId224" Type="http://schemas.openxmlformats.org/officeDocument/2006/relationships/customXml" Target="../ink/ink1661.xml"/><Relationship Id="rId245" Type="http://schemas.openxmlformats.org/officeDocument/2006/relationships/image" Target="../media/image322.png"/><Relationship Id="rId266" Type="http://schemas.openxmlformats.org/officeDocument/2006/relationships/customXml" Target="../ink/ink1683.xml"/><Relationship Id="rId287" Type="http://schemas.openxmlformats.org/officeDocument/2006/relationships/image" Target="../media/image343.png"/><Relationship Id="rId30" Type="http://schemas.openxmlformats.org/officeDocument/2006/relationships/customXml" Target="../ink/ink1564.xml"/><Relationship Id="rId105" Type="http://schemas.openxmlformats.org/officeDocument/2006/relationships/image" Target="../media/image254.png"/><Relationship Id="rId126" Type="http://schemas.openxmlformats.org/officeDocument/2006/relationships/customXml" Target="../ink/ink1612.xml"/><Relationship Id="rId147" Type="http://schemas.openxmlformats.org/officeDocument/2006/relationships/image" Target="../media/image275.png"/><Relationship Id="rId168" Type="http://schemas.openxmlformats.org/officeDocument/2006/relationships/customXml" Target="../ink/ink1633.xml"/><Relationship Id="rId312" Type="http://schemas.openxmlformats.org/officeDocument/2006/relationships/image" Target="../media/image355.png"/><Relationship Id="rId333" Type="http://schemas.openxmlformats.org/officeDocument/2006/relationships/image" Target="../media/image365.png"/><Relationship Id="rId354" Type="http://schemas.openxmlformats.org/officeDocument/2006/relationships/image" Target="../media/image375.png"/><Relationship Id="rId51" Type="http://schemas.openxmlformats.org/officeDocument/2006/relationships/image" Target="../media/image227.png"/><Relationship Id="rId72" Type="http://schemas.openxmlformats.org/officeDocument/2006/relationships/customXml" Target="../ink/ink1585.xml"/><Relationship Id="rId93" Type="http://schemas.openxmlformats.org/officeDocument/2006/relationships/image" Target="../media/image248.png"/><Relationship Id="rId189" Type="http://schemas.openxmlformats.org/officeDocument/2006/relationships/image" Target="../media/image295.png"/><Relationship Id="rId375" Type="http://schemas.openxmlformats.org/officeDocument/2006/relationships/customXml" Target="../ink/ink1739.xml"/><Relationship Id="rId3" Type="http://schemas.openxmlformats.org/officeDocument/2006/relationships/image" Target="../media/image203.png"/><Relationship Id="rId214" Type="http://schemas.openxmlformats.org/officeDocument/2006/relationships/customXml" Target="../ink/ink1656.xml"/><Relationship Id="rId235" Type="http://schemas.openxmlformats.org/officeDocument/2006/relationships/customXml" Target="../ink/ink1667.xml"/><Relationship Id="rId256" Type="http://schemas.openxmlformats.org/officeDocument/2006/relationships/customXml" Target="../ink/ink1678.xml"/><Relationship Id="rId277" Type="http://schemas.openxmlformats.org/officeDocument/2006/relationships/image" Target="../media/image338.png"/><Relationship Id="rId298" Type="http://schemas.openxmlformats.org/officeDocument/2006/relationships/image" Target="../media/image348.png"/><Relationship Id="rId116" Type="http://schemas.openxmlformats.org/officeDocument/2006/relationships/customXml" Target="../ink/ink1607.xml"/><Relationship Id="rId137" Type="http://schemas.openxmlformats.org/officeDocument/2006/relationships/image" Target="../media/image270.png"/><Relationship Id="rId158" Type="http://schemas.openxmlformats.org/officeDocument/2006/relationships/customXml" Target="../ink/ink1628.xml"/><Relationship Id="rId302" Type="http://schemas.openxmlformats.org/officeDocument/2006/relationships/image" Target="../media/image350.png"/><Relationship Id="rId323" Type="http://schemas.openxmlformats.org/officeDocument/2006/relationships/image" Target="../media/image360.png"/><Relationship Id="rId344" Type="http://schemas.openxmlformats.org/officeDocument/2006/relationships/customXml" Target="../ink/ink1723.xml"/><Relationship Id="rId20" Type="http://schemas.openxmlformats.org/officeDocument/2006/relationships/customXml" Target="../ink/ink1559.xml"/><Relationship Id="rId41" Type="http://schemas.openxmlformats.org/officeDocument/2006/relationships/image" Target="../media/image222.png"/><Relationship Id="rId62" Type="http://schemas.openxmlformats.org/officeDocument/2006/relationships/customXml" Target="../ink/ink1580.xml"/><Relationship Id="rId83" Type="http://schemas.openxmlformats.org/officeDocument/2006/relationships/image" Target="../media/image243.png"/><Relationship Id="rId179" Type="http://schemas.openxmlformats.org/officeDocument/2006/relationships/image" Target="../media/image290.png"/><Relationship Id="rId365" Type="http://schemas.openxmlformats.org/officeDocument/2006/relationships/customXml" Target="../ink/ink1734.xml"/><Relationship Id="rId386" Type="http://schemas.openxmlformats.org/officeDocument/2006/relationships/image" Target="../media/image391.png"/><Relationship Id="rId190" Type="http://schemas.openxmlformats.org/officeDocument/2006/relationships/customXml" Target="../ink/ink1644.xml"/><Relationship Id="rId204" Type="http://schemas.openxmlformats.org/officeDocument/2006/relationships/customXml" Target="../ink/ink1651.xml"/><Relationship Id="rId225" Type="http://schemas.openxmlformats.org/officeDocument/2006/relationships/customXml" Target="../ink/ink1662.xml"/><Relationship Id="rId246" Type="http://schemas.openxmlformats.org/officeDocument/2006/relationships/customXml" Target="../ink/ink1673.xml"/><Relationship Id="rId267" Type="http://schemas.openxmlformats.org/officeDocument/2006/relationships/image" Target="../media/image333.png"/><Relationship Id="rId288" Type="http://schemas.openxmlformats.org/officeDocument/2006/relationships/customXml" Target="../ink/ink1694.xml"/><Relationship Id="rId106" Type="http://schemas.openxmlformats.org/officeDocument/2006/relationships/customXml" Target="../ink/ink1602.xml"/><Relationship Id="rId127" Type="http://schemas.openxmlformats.org/officeDocument/2006/relationships/image" Target="../media/image265.png"/><Relationship Id="rId313" Type="http://schemas.openxmlformats.org/officeDocument/2006/relationships/customXml" Target="../ink/ink1707.xml"/><Relationship Id="rId10" Type="http://schemas.openxmlformats.org/officeDocument/2006/relationships/customXml" Target="../ink/ink1554.xml"/><Relationship Id="rId31" Type="http://schemas.openxmlformats.org/officeDocument/2006/relationships/image" Target="../media/image217.png"/><Relationship Id="rId52" Type="http://schemas.openxmlformats.org/officeDocument/2006/relationships/customXml" Target="../ink/ink1575.xml"/><Relationship Id="rId73" Type="http://schemas.openxmlformats.org/officeDocument/2006/relationships/image" Target="../media/image238.png"/><Relationship Id="rId94" Type="http://schemas.openxmlformats.org/officeDocument/2006/relationships/customXml" Target="../ink/ink1596.xml"/><Relationship Id="rId148" Type="http://schemas.openxmlformats.org/officeDocument/2006/relationships/customXml" Target="../ink/ink1623.xml"/><Relationship Id="rId169" Type="http://schemas.openxmlformats.org/officeDocument/2006/relationships/image" Target="../media/image285.png"/><Relationship Id="rId334" Type="http://schemas.openxmlformats.org/officeDocument/2006/relationships/customXml" Target="../ink/ink1718.xml"/><Relationship Id="rId355" Type="http://schemas.openxmlformats.org/officeDocument/2006/relationships/customXml" Target="../ink/ink1729.xml"/><Relationship Id="rId376" Type="http://schemas.openxmlformats.org/officeDocument/2006/relationships/image" Target="../media/image386.png"/><Relationship Id="rId4" Type="http://schemas.openxmlformats.org/officeDocument/2006/relationships/customXml" Target="../ink/ink1551.xml"/><Relationship Id="rId180" Type="http://schemas.openxmlformats.org/officeDocument/2006/relationships/customXml" Target="../ink/ink1639.xml"/><Relationship Id="rId215" Type="http://schemas.openxmlformats.org/officeDocument/2006/relationships/image" Target="../media/image308.png"/><Relationship Id="rId236" Type="http://schemas.openxmlformats.org/officeDocument/2006/relationships/image" Target="../media/image318.png"/><Relationship Id="rId257" Type="http://schemas.openxmlformats.org/officeDocument/2006/relationships/image" Target="../media/image328.png"/><Relationship Id="rId278" Type="http://schemas.openxmlformats.org/officeDocument/2006/relationships/customXml" Target="../ink/ink1689.xml"/><Relationship Id="rId303" Type="http://schemas.openxmlformats.org/officeDocument/2006/relationships/customXml" Target="../ink/ink1702.xml"/><Relationship Id="rId42" Type="http://schemas.openxmlformats.org/officeDocument/2006/relationships/customXml" Target="../ink/ink1570.xml"/><Relationship Id="rId84" Type="http://schemas.openxmlformats.org/officeDocument/2006/relationships/customXml" Target="../ink/ink1591.xml"/><Relationship Id="rId138" Type="http://schemas.openxmlformats.org/officeDocument/2006/relationships/customXml" Target="../ink/ink1618.xml"/><Relationship Id="rId345" Type="http://schemas.openxmlformats.org/officeDocument/2006/relationships/customXml" Target="../ink/ink1724.xml"/><Relationship Id="rId387" Type="http://schemas.openxmlformats.org/officeDocument/2006/relationships/customXml" Target="../ink/ink1745.xml"/><Relationship Id="rId191" Type="http://schemas.openxmlformats.org/officeDocument/2006/relationships/image" Target="../media/image296.png"/><Relationship Id="rId205" Type="http://schemas.openxmlformats.org/officeDocument/2006/relationships/image" Target="../media/image303.png"/><Relationship Id="rId247" Type="http://schemas.openxmlformats.org/officeDocument/2006/relationships/image" Target="../media/image323.png"/><Relationship Id="rId107" Type="http://schemas.openxmlformats.org/officeDocument/2006/relationships/image" Target="../media/image255.png"/><Relationship Id="rId289" Type="http://schemas.openxmlformats.org/officeDocument/2006/relationships/customXml" Target="../ink/ink1695.xml"/><Relationship Id="rId11" Type="http://schemas.openxmlformats.org/officeDocument/2006/relationships/image" Target="../media/image207.png"/><Relationship Id="rId53" Type="http://schemas.openxmlformats.org/officeDocument/2006/relationships/image" Target="../media/image228.png"/><Relationship Id="rId149" Type="http://schemas.openxmlformats.org/officeDocument/2006/relationships/image" Target="../media/image19.png"/><Relationship Id="rId314" Type="http://schemas.openxmlformats.org/officeDocument/2006/relationships/image" Target="../media/image356.png"/><Relationship Id="rId356" Type="http://schemas.openxmlformats.org/officeDocument/2006/relationships/image" Target="../media/image376.png"/><Relationship Id="rId95" Type="http://schemas.openxmlformats.org/officeDocument/2006/relationships/image" Target="../media/image249.png"/><Relationship Id="rId160" Type="http://schemas.openxmlformats.org/officeDocument/2006/relationships/customXml" Target="../ink/ink1629.xml"/><Relationship Id="rId216" Type="http://schemas.openxmlformats.org/officeDocument/2006/relationships/customXml" Target="../ink/ink1657.xml"/><Relationship Id="rId258" Type="http://schemas.openxmlformats.org/officeDocument/2006/relationships/customXml" Target="../ink/ink1679.xml"/><Relationship Id="rId22" Type="http://schemas.openxmlformats.org/officeDocument/2006/relationships/customXml" Target="../ink/ink1560.xml"/><Relationship Id="rId64" Type="http://schemas.openxmlformats.org/officeDocument/2006/relationships/customXml" Target="../ink/ink1581.xml"/><Relationship Id="rId118" Type="http://schemas.openxmlformats.org/officeDocument/2006/relationships/customXml" Target="../ink/ink1608.xml"/><Relationship Id="rId325" Type="http://schemas.openxmlformats.org/officeDocument/2006/relationships/image" Target="../media/image361.png"/><Relationship Id="rId367" Type="http://schemas.openxmlformats.org/officeDocument/2006/relationships/customXml" Target="../ink/ink1735.xml"/><Relationship Id="rId171" Type="http://schemas.openxmlformats.org/officeDocument/2006/relationships/image" Target="../media/image286.png"/><Relationship Id="rId227" Type="http://schemas.openxmlformats.org/officeDocument/2006/relationships/customXml" Target="../ink/ink1663.xml"/><Relationship Id="rId269" Type="http://schemas.openxmlformats.org/officeDocument/2006/relationships/image" Target="../media/image334.png"/><Relationship Id="rId33" Type="http://schemas.openxmlformats.org/officeDocument/2006/relationships/image" Target="../media/image218.png"/><Relationship Id="rId129" Type="http://schemas.openxmlformats.org/officeDocument/2006/relationships/image" Target="../media/image266.png"/><Relationship Id="rId280" Type="http://schemas.openxmlformats.org/officeDocument/2006/relationships/customXml" Target="../ink/ink1690.xml"/><Relationship Id="rId336" Type="http://schemas.openxmlformats.org/officeDocument/2006/relationships/customXml" Target="../ink/ink1719.xml"/><Relationship Id="rId75" Type="http://schemas.openxmlformats.org/officeDocument/2006/relationships/image" Target="../media/image239.png"/><Relationship Id="rId140" Type="http://schemas.openxmlformats.org/officeDocument/2006/relationships/customXml" Target="../ink/ink1619.xml"/><Relationship Id="rId182" Type="http://schemas.openxmlformats.org/officeDocument/2006/relationships/customXml" Target="../ink/ink1640.xml"/><Relationship Id="rId378" Type="http://schemas.openxmlformats.org/officeDocument/2006/relationships/image" Target="../media/image387.png"/><Relationship Id="rId6" Type="http://schemas.openxmlformats.org/officeDocument/2006/relationships/customXml" Target="../ink/ink1552.xml"/><Relationship Id="rId238" Type="http://schemas.openxmlformats.org/officeDocument/2006/relationships/image" Target="../media/image319.png"/><Relationship Id="rId291" Type="http://schemas.openxmlformats.org/officeDocument/2006/relationships/customXml" Target="../ink/ink1696.xml"/><Relationship Id="rId305" Type="http://schemas.openxmlformats.org/officeDocument/2006/relationships/customXml" Target="../ink/ink1703.xml"/><Relationship Id="rId347" Type="http://schemas.openxmlformats.org/officeDocument/2006/relationships/customXml" Target="../ink/ink1725.xml"/><Relationship Id="rId44" Type="http://schemas.openxmlformats.org/officeDocument/2006/relationships/customXml" Target="../ink/ink1571.xml"/><Relationship Id="rId86" Type="http://schemas.openxmlformats.org/officeDocument/2006/relationships/customXml" Target="../ink/ink1592.xml"/><Relationship Id="rId151" Type="http://schemas.openxmlformats.org/officeDocument/2006/relationships/image" Target="../media/image276.png"/><Relationship Id="rId389" Type="http://schemas.openxmlformats.org/officeDocument/2006/relationships/customXml" Target="../ink/ink1746.xml"/><Relationship Id="rId193" Type="http://schemas.openxmlformats.org/officeDocument/2006/relationships/image" Target="../media/image297.png"/><Relationship Id="rId207" Type="http://schemas.openxmlformats.org/officeDocument/2006/relationships/image" Target="../media/image304.png"/><Relationship Id="rId249" Type="http://schemas.openxmlformats.org/officeDocument/2006/relationships/image" Target="../media/image324.png"/><Relationship Id="rId13" Type="http://schemas.openxmlformats.org/officeDocument/2006/relationships/image" Target="../media/image208.png"/><Relationship Id="rId109" Type="http://schemas.openxmlformats.org/officeDocument/2006/relationships/image" Target="../media/image256.png"/><Relationship Id="rId260" Type="http://schemas.openxmlformats.org/officeDocument/2006/relationships/customXml" Target="../ink/ink1680.xml"/><Relationship Id="rId316" Type="http://schemas.openxmlformats.org/officeDocument/2006/relationships/customXml" Target="../ink/ink1709.xml"/><Relationship Id="rId55" Type="http://schemas.openxmlformats.org/officeDocument/2006/relationships/image" Target="../media/image229.png"/><Relationship Id="rId97" Type="http://schemas.openxmlformats.org/officeDocument/2006/relationships/image" Target="../media/image250.png"/><Relationship Id="rId120" Type="http://schemas.openxmlformats.org/officeDocument/2006/relationships/customXml" Target="../ink/ink1609.xml"/><Relationship Id="rId358" Type="http://schemas.openxmlformats.org/officeDocument/2006/relationships/image" Target="../media/image377.png"/><Relationship Id="rId162" Type="http://schemas.openxmlformats.org/officeDocument/2006/relationships/customXml" Target="../ink/ink1630.xml"/><Relationship Id="rId218" Type="http://schemas.openxmlformats.org/officeDocument/2006/relationships/customXml" Target="../ink/ink1658.xml"/><Relationship Id="rId271" Type="http://schemas.openxmlformats.org/officeDocument/2006/relationships/image" Target="../media/image335.png"/><Relationship Id="rId24" Type="http://schemas.openxmlformats.org/officeDocument/2006/relationships/customXml" Target="../ink/ink1561.xml"/><Relationship Id="rId66" Type="http://schemas.openxmlformats.org/officeDocument/2006/relationships/customXml" Target="../ink/ink1582.xml"/><Relationship Id="rId131" Type="http://schemas.openxmlformats.org/officeDocument/2006/relationships/image" Target="../media/image267.png"/><Relationship Id="rId327" Type="http://schemas.openxmlformats.org/officeDocument/2006/relationships/image" Target="../media/image362.png"/><Relationship Id="rId369" Type="http://schemas.openxmlformats.org/officeDocument/2006/relationships/customXml" Target="../ink/ink1736.xml"/><Relationship Id="rId173" Type="http://schemas.openxmlformats.org/officeDocument/2006/relationships/image" Target="../media/image287.png"/><Relationship Id="rId229" Type="http://schemas.openxmlformats.org/officeDocument/2006/relationships/customXml" Target="../ink/ink1664.xml"/><Relationship Id="rId380" Type="http://schemas.openxmlformats.org/officeDocument/2006/relationships/image" Target="../media/image388.png"/><Relationship Id="rId240" Type="http://schemas.openxmlformats.org/officeDocument/2006/relationships/customXml" Target="../ink/ink1670.xml"/><Relationship Id="rId35" Type="http://schemas.openxmlformats.org/officeDocument/2006/relationships/image" Target="../media/image219.png"/><Relationship Id="rId77" Type="http://schemas.openxmlformats.org/officeDocument/2006/relationships/image" Target="../media/image240.png"/><Relationship Id="rId100" Type="http://schemas.openxmlformats.org/officeDocument/2006/relationships/customXml" Target="../ink/ink1599.xml"/><Relationship Id="rId282" Type="http://schemas.openxmlformats.org/officeDocument/2006/relationships/customXml" Target="../ink/ink1691.xml"/><Relationship Id="rId338" Type="http://schemas.openxmlformats.org/officeDocument/2006/relationships/customXml" Target="../ink/ink1720.xml"/><Relationship Id="rId8" Type="http://schemas.openxmlformats.org/officeDocument/2006/relationships/customXml" Target="../ink/ink1553.xml"/><Relationship Id="rId142" Type="http://schemas.openxmlformats.org/officeDocument/2006/relationships/customXml" Target="../ink/ink1620.xml"/><Relationship Id="rId184" Type="http://schemas.openxmlformats.org/officeDocument/2006/relationships/customXml" Target="../ink/ink1641.xml"/><Relationship Id="rId391" Type="http://schemas.openxmlformats.org/officeDocument/2006/relationships/customXml" Target="../ink/ink1747.xml"/><Relationship Id="rId251" Type="http://schemas.openxmlformats.org/officeDocument/2006/relationships/image" Target="../media/image325.png"/><Relationship Id="rId46" Type="http://schemas.openxmlformats.org/officeDocument/2006/relationships/customXml" Target="../ink/ink1572.xml"/><Relationship Id="rId293" Type="http://schemas.openxmlformats.org/officeDocument/2006/relationships/customXml" Target="../ink/ink1697.xml"/><Relationship Id="rId307" Type="http://schemas.openxmlformats.org/officeDocument/2006/relationships/customXml" Target="../ink/ink1704.xml"/><Relationship Id="rId349" Type="http://schemas.openxmlformats.org/officeDocument/2006/relationships/customXml" Target="../ink/ink1726.xml"/><Relationship Id="rId88" Type="http://schemas.openxmlformats.org/officeDocument/2006/relationships/customXml" Target="../ink/ink1593.xml"/><Relationship Id="rId111" Type="http://schemas.openxmlformats.org/officeDocument/2006/relationships/image" Target="../media/image257.png"/><Relationship Id="rId153" Type="http://schemas.openxmlformats.org/officeDocument/2006/relationships/image" Target="../media/image277.png"/><Relationship Id="rId195" Type="http://schemas.openxmlformats.org/officeDocument/2006/relationships/image" Target="../media/image298.png"/><Relationship Id="rId209" Type="http://schemas.openxmlformats.org/officeDocument/2006/relationships/image" Target="../media/image305.png"/><Relationship Id="rId360" Type="http://schemas.openxmlformats.org/officeDocument/2006/relationships/image" Target="../media/image378.png"/><Relationship Id="rId220" Type="http://schemas.openxmlformats.org/officeDocument/2006/relationships/customXml" Target="../ink/ink1659.xml"/><Relationship Id="rId15" Type="http://schemas.openxmlformats.org/officeDocument/2006/relationships/image" Target="../media/image209.png"/><Relationship Id="rId57" Type="http://schemas.openxmlformats.org/officeDocument/2006/relationships/image" Target="../media/image230.png"/><Relationship Id="rId262" Type="http://schemas.openxmlformats.org/officeDocument/2006/relationships/customXml" Target="../ink/ink1681.xml"/><Relationship Id="rId318" Type="http://schemas.openxmlformats.org/officeDocument/2006/relationships/customXml" Target="../ink/ink1710.xml"/><Relationship Id="rId99" Type="http://schemas.openxmlformats.org/officeDocument/2006/relationships/image" Target="../media/image251.png"/><Relationship Id="rId122" Type="http://schemas.openxmlformats.org/officeDocument/2006/relationships/customXml" Target="../ink/ink1610.xml"/><Relationship Id="rId164" Type="http://schemas.openxmlformats.org/officeDocument/2006/relationships/customXml" Target="../ink/ink1631.xml"/><Relationship Id="rId371" Type="http://schemas.openxmlformats.org/officeDocument/2006/relationships/customXml" Target="../ink/ink1737.xml"/><Relationship Id="rId26" Type="http://schemas.openxmlformats.org/officeDocument/2006/relationships/customXml" Target="../ink/ink1562.xml"/><Relationship Id="rId231" Type="http://schemas.openxmlformats.org/officeDocument/2006/relationships/customXml" Target="../ink/ink1665.xml"/><Relationship Id="rId273" Type="http://schemas.openxmlformats.org/officeDocument/2006/relationships/image" Target="../media/image336.png"/><Relationship Id="rId329" Type="http://schemas.openxmlformats.org/officeDocument/2006/relationships/image" Target="../media/image363.png"/><Relationship Id="rId68" Type="http://schemas.openxmlformats.org/officeDocument/2006/relationships/customXml" Target="../ink/ink1583.xml"/><Relationship Id="rId133" Type="http://schemas.openxmlformats.org/officeDocument/2006/relationships/image" Target="../media/image268.png"/><Relationship Id="rId175" Type="http://schemas.openxmlformats.org/officeDocument/2006/relationships/image" Target="../media/image288.png"/><Relationship Id="rId340" Type="http://schemas.openxmlformats.org/officeDocument/2006/relationships/customXml" Target="../ink/ink1721.xml"/><Relationship Id="rId200" Type="http://schemas.openxmlformats.org/officeDocument/2006/relationships/customXml" Target="../ink/ink1649.xml"/><Relationship Id="rId382" Type="http://schemas.openxmlformats.org/officeDocument/2006/relationships/image" Target="../media/image389.png"/></Relationships>
</file>

<file path=ppt/slides/_rels/slide18.xml.rels><?xml version="1.0" encoding="UTF-8" standalone="yes"?>
<Relationships xmlns="http://schemas.openxmlformats.org/package/2006/relationships"><Relationship Id="rId26" Type="http://schemas.openxmlformats.org/officeDocument/2006/relationships/image" Target="../media/image407.png"/><Relationship Id="rId21" Type="http://schemas.openxmlformats.org/officeDocument/2006/relationships/customXml" Target="../ink/ink1758.xml"/><Relationship Id="rId42" Type="http://schemas.openxmlformats.org/officeDocument/2006/relationships/image" Target="../media/image415.png"/><Relationship Id="rId47" Type="http://schemas.openxmlformats.org/officeDocument/2006/relationships/customXml" Target="../ink/ink1771.xml"/><Relationship Id="rId63" Type="http://schemas.openxmlformats.org/officeDocument/2006/relationships/customXml" Target="../ink/ink1779.xml"/><Relationship Id="rId68" Type="http://schemas.openxmlformats.org/officeDocument/2006/relationships/image" Target="../media/image428.png"/><Relationship Id="rId84" Type="http://schemas.openxmlformats.org/officeDocument/2006/relationships/image" Target="../media/image436.png"/><Relationship Id="rId89" Type="http://schemas.openxmlformats.org/officeDocument/2006/relationships/customXml" Target="../ink/ink1792.xml"/><Relationship Id="rId16" Type="http://schemas.openxmlformats.org/officeDocument/2006/relationships/image" Target="../media/image402.png"/><Relationship Id="rId11" Type="http://schemas.openxmlformats.org/officeDocument/2006/relationships/customXml" Target="../ink/ink1753.xml"/><Relationship Id="rId32" Type="http://schemas.openxmlformats.org/officeDocument/2006/relationships/image" Target="../media/image410.png"/><Relationship Id="rId37" Type="http://schemas.openxmlformats.org/officeDocument/2006/relationships/customXml" Target="../ink/ink1766.xml"/><Relationship Id="rId53" Type="http://schemas.openxmlformats.org/officeDocument/2006/relationships/customXml" Target="../ink/ink1774.xml"/><Relationship Id="rId58" Type="http://schemas.openxmlformats.org/officeDocument/2006/relationships/image" Target="../media/image423.png"/><Relationship Id="rId74" Type="http://schemas.openxmlformats.org/officeDocument/2006/relationships/image" Target="../media/image431.png"/><Relationship Id="rId79" Type="http://schemas.openxmlformats.org/officeDocument/2006/relationships/customXml" Target="../ink/ink1787.xml"/><Relationship Id="rId102" Type="http://schemas.openxmlformats.org/officeDocument/2006/relationships/image" Target="../media/image445.png"/><Relationship Id="rId5" Type="http://schemas.openxmlformats.org/officeDocument/2006/relationships/customXml" Target="../ink/ink1750.xml"/><Relationship Id="rId90" Type="http://schemas.openxmlformats.org/officeDocument/2006/relationships/image" Target="../media/image439.png"/><Relationship Id="rId95" Type="http://schemas.openxmlformats.org/officeDocument/2006/relationships/customXml" Target="../ink/ink1795.xml"/><Relationship Id="rId22" Type="http://schemas.openxmlformats.org/officeDocument/2006/relationships/image" Target="../media/image405.png"/><Relationship Id="rId27" Type="http://schemas.openxmlformats.org/officeDocument/2006/relationships/customXml" Target="../ink/ink1761.xml"/><Relationship Id="rId43" Type="http://schemas.openxmlformats.org/officeDocument/2006/relationships/customXml" Target="../ink/ink1769.xml"/><Relationship Id="rId48" Type="http://schemas.openxmlformats.org/officeDocument/2006/relationships/image" Target="../media/image418.png"/><Relationship Id="rId64" Type="http://schemas.openxmlformats.org/officeDocument/2006/relationships/image" Target="../media/image426.png"/><Relationship Id="rId69" Type="http://schemas.openxmlformats.org/officeDocument/2006/relationships/customXml" Target="../ink/ink1782.xml"/><Relationship Id="rId80" Type="http://schemas.openxmlformats.org/officeDocument/2006/relationships/image" Target="../media/image434.png"/><Relationship Id="rId85" Type="http://schemas.openxmlformats.org/officeDocument/2006/relationships/customXml" Target="../ink/ink1790.xml"/><Relationship Id="rId12" Type="http://schemas.openxmlformats.org/officeDocument/2006/relationships/image" Target="../media/image400.png"/><Relationship Id="rId17" Type="http://schemas.openxmlformats.org/officeDocument/2006/relationships/customXml" Target="../ink/ink1756.xml"/><Relationship Id="rId25" Type="http://schemas.openxmlformats.org/officeDocument/2006/relationships/customXml" Target="../ink/ink1760.xml"/><Relationship Id="rId33" Type="http://schemas.openxmlformats.org/officeDocument/2006/relationships/customXml" Target="../ink/ink1764.xml"/><Relationship Id="rId38" Type="http://schemas.openxmlformats.org/officeDocument/2006/relationships/image" Target="../media/image413.png"/><Relationship Id="rId46" Type="http://schemas.openxmlformats.org/officeDocument/2006/relationships/image" Target="../media/image417.png"/><Relationship Id="rId59" Type="http://schemas.openxmlformats.org/officeDocument/2006/relationships/customXml" Target="../ink/ink1777.xml"/><Relationship Id="rId67" Type="http://schemas.openxmlformats.org/officeDocument/2006/relationships/customXml" Target="../ink/ink1781.xml"/><Relationship Id="rId103" Type="http://schemas.openxmlformats.org/officeDocument/2006/relationships/customXml" Target="../ink/ink1799.xml"/><Relationship Id="rId20" Type="http://schemas.openxmlformats.org/officeDocument/2006/relationships/image" Target="../media/image404.png"/><Relationship Id="rId41" Type="http://schemas.openxmlformats.org/officeDocument/2006/relationships/customXml" Target="../ink/ink1768.xml"/><Relationship Id="rId54" Type="http://schemas.openxmlformats.org/officeDocument/2006/relationships/image" Target="../media/image421.png"/><Relationship Id="rId62" Type="http://schemas.openxmlformats.org/officeDocument/2006/relationships/image" Target="../media/image425.png"/><Relationship Id="rId70" Type="http://schemas.openxmlformats.org/officeDocument/2006/relationships/image" Target="../media/image429.png"/><Relationship Id="rId75" Type="http://schemas.openxmlformats.org/officeDocument/2006/relationships/customXml" Target="../ink/ink1785.xml"/><Relationship Id="rId83" Type="http://schemas.openxmlformats.org/officeDocument/2006/relationships/customXml" Target="../ink/ink1789.xml"/><Relationship Id="rId88" Type="http://schemas.openxmlformats.org/officeDocument/2006/relationships/image" Target="../media/image438.png"/><Relationship Id="rId91" Type="http://schemas.openxmlformats.org/officeDocument/2006/relationships/customXml" Target="../ink/ink1793.xml"/><Relationship Id="rId96" Type="http://schemas.openxmlformats.org/officeDocument/2006/relationships/image" Target="../media/image442.png"/><Relationship Id="rId1" Type="http://schemas.openxmlformats.org/officeDocument/2006/relationships/slideLayout" Target="../slideLayouts/slideLayout7.xml"/><Relationship Id="rId6" Type="http://schemas.openxmlformats.org/officeDocument/2006/relationships/image" Target="../media/image397.png"/><Relationship Id="rId15" Type="http://schemas.openxmlformats.org/officeDocument/2006/relationships/customXml" Target="../ink/ink1755.xml"/><Relationship Id="rId23" Type="http://schemas.openxmlformats.org/officeDocument/2006/relationships/customXml" Target="../ink/ink1759.xml"/><Relationship Id="rId28" Type="http://schemas.openxmlformats.org/officeDocument/2006/relationships/image" Target="../media/image408.png"/><Relationship Id="rId36" Type="http://schemas.openxmlformats.org/officeDocument/2006/relationships/image" Target="../media/image412.png"/><Relationship Id="rId49" Type="http://schemas.openxmlformats.org/officeDocument/2006/relationships/customXml" Target="../ink/ink1772.xml"/><Relationship Id="rId57" Type="http://schemas.openxmlformats.org/officeDocument/2006/relationships/customXml" Target="../ink/ink1776.xml"/><Relationship Id="rId10" Type="http://schemas.openxmlformats.org/officeDocument/2006/relationships/image" Target="../media/image399.png"/><Relationship Id="rId31" Type="http://schemas.openxmlformats.org/officeDocument/2006/relationships/customXml" Target="../ink/ink1763.xml"/><Relationship Id="rId44" Type="http://schemas.openxmlformats.org/officeDocument/2006/relationships/image" Target="../media/image416.png"/><Relationship Id="rId52" Type="http://schemas.openxmlformats.org/officeDocument/2006/relationships/image" Target="../media/image420.png"/><Relationship Id="rId60" Type="http://schemas.openxmlformats.org/officeDocument/2006/relationships/image" Target="../media/image424.png"/><Relationship Id="rId65" Type="http://schemas.openxmlformats.org/officeDocument/2006/relationships/customXml" Target="../ink/ink1780.xml"/><Relationship Id="rId73" Type="http://schemas.openxmlformats.org/officeDocument/2006/relationships/customXml" Target="../ink/ink1784.xml"/><Relationship Id="rId78" Type="http://schemas.openxmlformats.org/officeDocument/2006/relationships/image" Target="../media/image433.png"/><Relationship Id="rId81" Type="http://schemas.openxmlformats.org/officeDocument/2006/relationships/customXml" Target="../ink/ink1788.xml"/><Relationship Id="rId86" Type="http://schemas.openxmlformats.org/officeDocument/2006/relationships/image" Target="../media/image437.png"/><Relationship Id="rId94" Type="http://schemas.openxmlformats.org/officeDocument/2006/relationships/image" Target="../media/image441.png"/><Relationship Id="rId99" Type="http://schemas.openxmlformats.org/officeDocument/2006/relationships/customXml" Target="../ink/ink1797.xml"/><Relationship Id="rId101" Type="http://schemas.openxmlformats.org/officeDocument/2006/relationships/customXml" Target="../ink/ink1798.xml"/><Relationship Id="rId4" Type="http://schemas.openxmlformats.org/officeDocument/2006/relationships/image" Target="../media/image396.png"/><Relationship Id="rId9" Type="http://schemas.openxmlformats.org/officeDocument/2006/relationships/customXml" Target="../ink/ink1752.xml"/><Relationship Id="rId13" Type="http://schemas.openxmlformats.org/officeDocument/2006/relationships/customXml" Target="../ink/ink1754.xml"/><Relationship Id="rId18" Type="http://schemas.openxmlformats.org/officeDocument/2006/relationships/image" Target="../media/image403.png"/><Relationship Id="rId39" Type="http://schemas.openxmlformats.org/officeDocument/2006/relationships/customXml" Target="../ink/ink1767.xml"/><Relationship Id="rId34" Type="http://schemas.openxmlformats.org/officeDocument/2006/relationships/image" Target="../media/image411.png"/><Relationship Id="rId50" Type="http://schemas.openxmlformats.org/officeDocument/2006/relationships/image" Target="../media/image419.png"/><Relationship Id="rId55" Type="http://schemas.openxmlformats.org/officeDocument/2006/relationships/customXml" Target="../ink/ink1775.xml"/><Relationship Id="rId76" Type="http://schemas.openxmlformats.org/officeDocument/2006/relationships/image" Target="../media/image432.png"/><Relationship Id="rId97" Type="http://schemas.openxmlformats.org/officeDocument/2006/relationships/customXml" Target="../ink/ink1796.xml"/><Relationship Id="rId104" Type="http://schemas.openxmlformats.org/officeDocument/2006/relationships/image" Target="../media/image446.png"/><Relationship Id="rId7" Type="http://schemas.openxmlformats.org/officeDocument/2006/relationships/customXml" Target="../ink/ink1751.xml"/><Relationship Id="rId71" Type="http://schemas.openxmlformats.org/officeDocument/2006/relationships/customXml" Target="../ink/ink1783.xml"/><Relationship Id="rId92" Type="http://schemas.openxmlformats.org/officeDocument/2006/relationships/image" Target="../media/image440.png"/><Relationship Id="rId2" Type="http://schemas.openxmlformats.org/officeDocument/2006/relationships/notesSlide" Target="../notesSlides/notesSlide13.xml"/><Relationship Id="rId29" Type="http://schemas.openxmlformats.org/officeDocument/2006/relationships/customXml" Target="../ink/ink1762.xml"/><Relationship Id="rId24" Type="http://schemas.openxmlformats.org/officeDocument/2006/relationships/image" Target="../media/image406.png"/><Relationship Id="rId40" Type="http://schemas.openxmlformats.org/officeDocument/2006/relationships/image" Target="../media/image414.png"/><Relationship Id="rId45" Type="http://schemas.openxmlformats.org/officeDocument/2006/relationships/customXml" Target="../ink/ink1770.xml"/><Relationship Id="rId66" Type="http://schemas.openxmlformats.org/officeDocument/2006/relationships/image" Target="../media/image427.png"/><Relationship Id="rId87" Type="http://schemas.openxmlformats.org/officeDocument/2006/relationships/customXml" Target="../ink/ink1791.xml"/><Relationship Id="rId61" Type="http://schemas.openxmlformats.org/officeDocument/2006/relationships/customXml" Target="../ink/ink1778.xml"/><Relationship Id="rId82" Type="http://schemas.openxmlformats.org/officeDocument/2006/relationships/image" Target="../media/image435.png"/><Relationship Id="rId19" Type="http://schemas.openxmlformats.org/officeDocument/2006/relationships/customXml" Target="../ink/ink1757.xml"/><Relationship Id="rId14" Type="http://schemas.openxmlformats.org/officeDocument/2006/relationships/image" Target="../media/image401.png"/><Relationship Id="rId30" Type="http://schemas.openxmlformats.org/officeDocument/2006/relationships/image" Target="../media/image409.png"/><Relationship Id="rId35" Type="http://schemas.openxmlformats.org/officeDocument/2006/relationships/customXml" Target="../ink/ink1765.xml"/><Relationship Id="rId56" Type="http://schemas.openxmlformats.org/officeDocument/2006/relationships/image" Target="../media/image422.png"/><Relationship Id="rId77" Type="http://schemas.openxmlformats.org/officeDocument/2006/relationships/customXml" Target="../ink/ink1786.xml"/><Relationship Id="rId100" Type="http://schemas.openxmlformats.org/officeDocument/2006/relationships/image" Target="../media/image444.png"/><Relationship Id="rId8" Type="http://schemas.openxmlformats.org/officeDocument/2006/relationships/image" Target="../media/image398.png"/><Relationship Id="rId51" Type="http://schemas.openxmlformats.org/officeDocument/2006/relationships/customXml" Target="../ink/ink1773.xml"/><Relationship Id="rId72" Type="http://schemas.openxmlformats.org/officeDocument/2006/relationships/image" Target="../media/image430.png"/><Relationship Id="rId93" Type="http://schemas.openxmlformats.org/officeDocument/2006/relationships/customXml" Target="../ink/ink1794.xml"/><Relationship Id="rId98" Type="http://schemas.openxmlformats.org/officeDocument/2006/relationships/image" Target="../media/image443.png"/><Relationship Id="rId3" Type="http://schemas.openxmlformats.org/officeDocument/2006/relationships/customXml" Target="../ink/ink1749.xml"/></Relationships>
</file>

<file path=ppt/slides/_rels/slide19.xml.rels><?xml version="1.0" encoding="UTF-8" standalone="yes"?>
<Relationships xmlns="http://schemas.openxmlformats.org/package/2006/relationships"><Relationship Id="rId26" Type="http://schemas.openxmlformats.org/officeDocument/2006/relationships/image" Target="../media/image457.png"/><Relationship Id="rId117" Type="http://schemas.openxmlformats.org/officeDocument/2006/relationships/customXml" Target="../ink/ink1857.xml"/><Relationship Id="rId21" Type="http://schemas.openxmlformats.org/officeDocument/2006/relationships/customXml" Target="../ink/ink1809.xml"/><Relationship Id="rId42" Type="http://schemas.openxmlformats.org/officeDocument/2006/relationships/image" Target="../media/image465.png"/><Relationship Id="rId47" Type="http://schemas.openxmlformats.org/officeDocument/2006/relationships/customXml" Target="../ink/ink1822.xml"/><Relationship Id="rId63" Type="http://schemas.openxmlformats.org/officeDocument/2006/relationships/customXml" Target="../ink/ink1830.xml"/><Relationship Id="rId68" Type="http://schemas.openxmlformats.org/officeDocument/2006/relationships/image" Target="../media/image478.png"/><Relationship Id="rId84" Type="http://schemas.openxmlformats.org/officeDocument/2006/relationships/image" Target="../media/image486.png"/><Relationship Id="rId89" Type="http://schemas.openxmlformats.org/officeDocument/2006/relationships/customXml" Target="../ink/ink1843.xml"/><Relationship Id="rId112" Type="http://schemas.openxmlformats.org/officeDocument/2006/relationships/image" Target="../media/image500.png"/><Relationship Id="rId16" Type="http://schemas.openxmlformats.org/officeDocument/2006/relationships/image" Target="../media/image19.png"/><Relationship Id="rId107" Type="http://schemas.openxmlformats.org/officeDocument/2006/relationships/customXml" Target="../ink/ink1852.xml"/><Relationship Id="rId11" Type="http://schemas.openxmlformats.org/officeDocument/2006/relationships/customXml" Target="../ink/ink1804.xml"/><Relationship Id="rId32" Type="http://schemas.openxmlformats.org/officeDocument/2006/relationships/image" Target="../media/image460.png"/><Relationship Id="rId37" Type="http://schemas.openxmlformats.org/officeDocument/2006/relationships/customXml" Target="../ink/ink1817.xml"/><Relationship Id="rId53" Type="http://schemas.openxmlformats.org/officeDocument/2006/relationships/customXml" Target="../ink/ink1825.xml"/><Relationship Id="rId58" Type="http://schemas.openxmlformats.org/officeDocument/2006/relationships/image" Target="../media/image473.png"/><Relationship Id="rId74" Type="http://schemas.openxmlformats.org/officeDocument/2006/relationships/image" Target="../media/image481.png"/><Relationship Id="rId79" Type="http://schemas.openxmlformats.org/officeDocument/2006/relationships/customXml" Target="../ink/ink1838.xml"/><Relationship Id="rId102" Type="http://schemas.openxmlformats.org/officeDocument/2006/relationships/image" Target="../media/image495.png"/><Relationship Id="rId5" Type="http://schemas.openxmlformats.org/officeDocument/2006/relationships/customXml" Target="../ink/ink1801.xml"/><Relationship Id="rId90" Type="http://schemas.openxmlformats.org/officeDocument/2006/relationships/image" Target="../media/image489.png"/><Relationship Id="rId95" Type="http://schemas.openxmlformats.org/officeDocument/2006/relationships/customXml" Target="../ink/ink1846.xml"/><Relationship Id="rId22" Type="http://schemas.openxmlformats.org/officeDocument/2006/relationships/image" Target="../media/image455.png"/><Relationship Id="rId27" Type="http://schemas.openxmlformats.org/officeDocument/2006/relationships/customXml" Target="../ink/ink1812.xml"/><Relationship Id="rId43" Type="http://schemas.openxmlformats.org/officeDocument/2006/relationships/customXml" Target="../ink/ink1820.xml"/><Relationship Id="rId48" Type="http://schemas.openxmlformats.org/officeDocument/2006/relationships/image" Target="../media/image468.png"/><Relationship Id="rId64" Type="http://schemas.openxmlformats.org/officeDocument/2006/relationships/image" Target="../media/image476.png"/><Relationship Id="rId69" Type="http://schemas.openxmlformats.org/officeDocument/2006/relationships/customXml" Target="../ink/ink1833.xml"/><Relationship Id="rId113" Type="http://schemas.openxmlformats.org/officeDocument/2006/relationships/customXml" Target="../ink/ink1855.xml"/><Relationship Id="rId118" Type="http://schemas.openxmlformats.org/officeDocument/2006/relationships/image" Target="../media/image503.png"/><Relationship Id="rId80" Type="http://schemas.openxmlformats.org/officeDocument/2006/relationships/image" Target="../media/image484.png"/><Relationship Id="rId85" Type="http://schemas.openxmlformats.org/officeDocument/2006/relationships/customXml" Target="../ink/ink1841.xml"/><Relationship Id="rId12" Type="http://schemas.openxmlformats.org/officeDocument/2006/relationships/image" Target="../media/image451.png"/><Relationship Id="rId17" Type="http://schemas.openxmlformats.org/officeDocument/2006/relationships/customXml" Target="../ink/ink1807.xml"/><Relationship Id="rId33" Type="http://schemas.openxmlformats.org/officeDocument/2006/relationships/customXml" Target="../ink/ink1815.xml"/><Relationship Id="rId38" Type="http://schemas.openxmlformats.org/officeDocument/2006/relationships/image" Target="../media/image463.png"/><Relationship Id="rId59" Type="http://schemas.openxmlformats.org/officeDocument/2006/relationships/customXml" Target="../ink/ink1828.xml"/><Relationship Id="rId103" Type="http://schemas.openxmlformats.org/officeDocument/2006/relationships/customXml" Target="../ink/ink1850.xml"/><Relationship Id="rId108" Type="http://schemas.openxmlformats.org/officeDocument/2006/relationships/image" Target="../media/image498.png"/><Relationship Id="rId54" Type="http://schemas.openxmlformats.org/officeDocument/2006/relationships/image" Target="../media/image471.png"/><Relationship Id="rId70" Type="http://schemas.openxmlformats.org/officeDocument/2006/relationships/image" Target="../media/image479.png"/><Relationship Id="rId75" Type="http://schemas.openxmlformats.org/officeDocument/2006/relationships/customXml" Target="../ink/ink1836.xml"/><Relationship Id="rId91" Type="http://schemas.openxmlformats.org/officeDocument/2006/relationships/customXml" Target="../ink/ink1844.xml"/><Relationship Id="rId96" Type="http://schemas.openxmlformats.org/officeDocument/2006/relationships/image" Target="../media/image492.png"/><Relationship Id="rId1" Type="http://schemas.openxmlformats.org/officeDocument/2006/relationships/slideLayout" Target="../slideLayouts/slideLayout7.xml"/><Relationship Id="rId6" Type="http://schemas.openxmlformats.org/officeDocument/2006/relationships/image" Target="../media/image448.png"/><Relationship Id="rId23" Type="http://schemas.openxmlformats.org/officeDocument/2006/relationships/customXml" Target="../ink/ink1810.xml"/><Relationship Id="rId28" Type="http://schemas.openxmlformats.org/officeDocument/2006/relationships/image" Target="../media/image458.png"/><Relationship Id="rId49" Type="http://schemas.openxmlformats.org/officeDocument/2006/relationships/customXml" Target="../ink/ink1823.xml"/><Relationship Id="rId114" Type="http://schemas.openxmlformats.org/officeDocument/2006/relationships/image" Target="../media/image501.png"/><Relationship Id="rId10" Type="http://schemas.openxmlformats.org/officeDocument/2006/relationships/image" Target="../media/image450.png"/><Relationship Id="rId31" Type="http://schemas.openxmlformats.org/officeDocument/2006/relationships/customXml" Target="../ink/ink1814.xml"/><Relationship Id="rId44" Type="http://schemas.openxmlformats.org/officeDocument/2006/relationships/image" Target="../media/image466.png"/><Relationship Id="rId52" Type="http://schemas.openxmlformats.org/officeDocument/2006/relationships/image" Target="../media/image470.png"/><Relationship Id="rId60" Type="http://schemas.openxmlformats.org/officeDocument/2006/relationships/image" Target="../media/image474.png"/><Relationship Id="rId65" Type="http://schemas.openxmlformats.org/officeDocument/2006/relationships/customXml" Target="../ink/ink1831.xml"/><Relationship Id="rId73" Type="http://schemas.openxmlformats.org/officeDocument/2006/relationships/customXml" Target="../ink/ink1835.xml"/><Relationship Id="rId78" Type="http://schemas.openxmlformats.org/officeDocument/2006/relationships/image" Target="../media/image483.png"/><Relationship Id="rId81" Type="http://schemas.openxmlformats.org/officeDocument/2006/relationships/customXml" Target="../ink/ink1839.xml"/><Relationship Id="rId86" Type="http://schemas.openxmlformats.org/officeDocument/2006/relationships/image" Target="../media/image487.png"/><Relationship Id="rId94" Type="http://schemas.openxmlformats.org/officeDocument/2006/relationships/image" Target="../media/image491.png"/><Relationship Id="rId99" Type="http://schemas.openxmlformats.org/officeDocument/2006/relationships/customXml" Target="../ink/ink1848.xml"/><Relationship Id="rId101" Type="http://schemas.openxmlformats.org/officeDocument/2006/relationships/customXml" Target="../ink/ink1849.xml"/><Relationship Id="rId4" Type="http://schemas.openxmlformats.org/officeDocument/2006/relationships/image" Target="../media/image447.png"/><Relationship Id="rId9" Type="http://schemas.openxmlformats.org/officeDocument/2006/relationships/customXml" Target="../ink/ink1803.xml"/><Relationship Id="rId13" Type="http://schemas.openxmlformats.org/officeDocument/2006/relationships/customXml" Target="../ink/ink1805.xml"/><Relationship Id="rId18" Type="http://schemas.openxmlformats.org/officeDocument/2006/relationships/image" Target="../media/image453.png"/><Relationship Id="rId39" Type="http://schemas.openxmlformats.org/officeDocument/2006/relationships/customXml" Target="../ink/ink1818.xml"/><Relationship Id="rId109" Type="http://schemas.openxmlformats.org/officeDocument/2006/relationships/customXml" Target="../ink/ink1853.xml"/><Relationship Id="rId34" Type="http://schemas.openxmlformats.org/officeDocument/2006/relationships/image" Target="../media/image461.png"/><Relationship Id="rId50" Type="http://schemas.openxmlformats.org/officeDocument/2006/relationships/image" Target="../media/image469.png"/><Relationship Id="rId55" Type="http://schemas.openxmlformats.org/officeDocument/2006/relationships/customXml" Target="../ink/ink1826.xml"/><Relationship Id="rId76" Type="http://schemas.openxmlformats.org/officeDocument/2006/relationships/image" Target="../media/image482.png"/><Relationship Id="rId97" Type="http://schemas.openxmlformats.org/officeDocument/2006/relationships/customXml" Target="../ink/ink1847.xml"/><Relationship Id="rId104" Type="http://schemas.openxmlformats.org/officeDocument/2006/relationships/image" Target="../media/image496.png"/><Relationship Id="rId7" Type="http://schemas.openxmlformats.org/officeDocument/2006/relationships/customXml" Target="../ink/ink1802.xml"/><Relationship Id="rId71" Type="http://schemas.openxmlformats.org/officeDocument/2006/relationships/customXml" Target="../ink/ink1834.xml"/><Relationship Id="rId92" Type="http://schemas.openxmlformats.org/officeDocument/2006/relationships/image" Target="../media/image490.png"/><Relationship Id="rId2" Type="http://schemas.openxmlformats.org/officeDocument/2006/relationships/notesSlide" Target="../notesSlides/notesSlide14.xml"/><Relationship Id="rId29" Type="http://schemas.openxmlformats.org/officeDocument/2006/relationships/customXml" Target="../ink/ink1813.xml"/><Relationship Id="rId24" Type="http://schemas.openxmlformats.org/officeDocument/2006/relationships/image" Target="../media/image456.png"/><Relationship Id="rId40" Type="http://schemas.openxmlformats.org/officeDocument/2006/relationships/image" Target="../media/image464.png"/><Relationship Id="rId45" Type="http://schemas.openxmlformats.org/officeDocument/2006/relationships/customXml" Target="../ink/ink1821.xml"/><Relationship Id="rId66" Type="http://schemas.openxmlformats.org/officeDocument/2006/relationships/image" Target="../media/image477.png"/><Relationship Id="rId87" Type="http://schemas.openxmlformats.org/officeDocument/2006/relationships/customXml" Target="../ink/ink1842.xml"/><Relationship Id="rId110" Type="http://schemas.openxmlformats.org/officeDocument/2006/relationships/image" Target="../media/image499.png"/><Relationship Id="rId115" Type="http://schemas.openxmlformats.org/officeDocument/2006/relationships/customXml" Target="../ink/ink1856.xml"/><Relationship Id="rId61" Type="http://schemas.openxmlformats.org/officeDocument/2006/relationships/customXml" Target="../ink/ink1829.xml"/><Relationship Id="rId82" Type="http://schemas.openxmlformats.org/officeDocument/2006/relationships/image" Target="../media/image485.png"/><Relationship Id="rId19" Type="http://schemas.openxmlformats.org/officeDocument/2006/relationships/customXml" Target="../ink/ink1808.xml"/><Relationship Id="rId14" Type="http://schemas.openxmlformats.org/officeDocument/2006/relationships/image" Target="../media/image452.png"/><Relationship Id="rId30" Type="http://schemas.openxmlformats.org/officeDocument/2006/relationships/image" Target="../media/image459.png"/><Relationship Id="rId35" Type="http://schemas.openxmlformats.org/officeDocument/2006/relationships/customXml" Target="../ink/ink1816.xml"/><Relationship Id="rId56" Type="http://schemas.openxmlformats.org/officeDocument/2006/relationships/image" Target="../media/image472.png"/><Relationship Id="rId77" Type="http://schemas.openxmlformats.org/officeDocument/2006/relationships/customXml" Target="../ink/ink1837.xml"/><Relationship Id="rId100" Type="http://schemas.openxmlformats.org/officeDocument/2006/relationships/image" Target="../media/image494.png"/><Relationship Id="rId105" Type="http://schemas.openxmlformats.org/officeDocument/2006/relationships/customXml" Target="../ink/ink1851.xml"/><Relationship Id="rId8" Type="http://schemas.openxmlformats.org/officeDocument/2006/relationships/image" Target="../media/image449.png"/><Relationship Id="rId51" Type="http://schemas.openxmlformats.org/officeDocument/2006/relationships/customXml" Target="../ink/ink1824.xml"/><Relationship Id="rId72" Type="http://schemas.openxmlformats.org/officeDocument/2006/relationships/image" Target="../media/image480.png"/><Relationship Id="rId93" Type="http://schemas.openxmlformats.org/officeDocument/2006/relationships/customXml" Target="../ink/ink1845.xml"/><Relationship Id="rId98" Type="http://schemas.openxmlformats.org/officeDocument/2006/relationships/image" Target="../media/image493.png"/><Relationship Id="rId3" Type="http://schemas.openxmlformats.org/officeDocument/2006/relationships/customXml" Target="../ink/ink1800.xml"/><Relationship Id="rId25" Type="http://schemas.openxmlformats.org/officeDocument/2006/relationships/customXml" Target="../ink/ink1811.xml"/><Relationship Id="rId46" Type="http://schemas.openxmlformats.org/officeDocument/2006/relationships/image" Target="../media/image467.png"/><Relationship Id="rId67" Type="http://schemas.openxmlformats.org/officeDocument/2006/relationships/customXml" Target="../ink/ink1832.xml"/><Relationship Id="rId116" Type="http://schemas.openxmlformats.org/officeDocument/2006/relationships/image" Target="../media/image502.png"/><Relationship Id="rId20" Type="http://schemas.openxmlformats.org/officeDocument/2006/relationships/image" Target="../media/image454.png"/><Relationship Id="rId41" Type="http://schemas.openxmlformats.org/officeDocument/2006/relationships/customXml" Target="../ink/ink1819.xml"/><Relationship Id="rId62" Type="http://schemas.openxmlformats.org/officeDocument/2006/relationships/image" Target="../media/image475.png"/><Relationship Id="rId83" Type="http://schemas.openxmlformats.org/officeDocument/2006/relationships/customXml" Target="../ink/ink1840.xml"/><Relationship Id="rId88" Type="http://schemas.openxmlformats.org/officeDocument/2006/relationships/image" Target="../media/image488.png"/><Relationship Id="rId111" Type="http://schemas.openxmlformats.org/officeDocument/2006/relationships/customXml" Target="../ink/ink1854.xml"/><Relationship Id="rId15" Type="http://schemas.openxmlformats.org/officeDocument/2006/relationships/customXml" Target="../ink/ink1806.xml"/><Relationship Id="rId36" Type="http://schemas.openxmlformats.org/officeDocument/2006/relationships/image" Target="../media/image462.png"/><Relationship Id="rId57" Type="http://schemas.openxmlformats.org/officeDocument/2006/relationships/customXml" Target="../ink/ink1827.xml"/><Relationship Id="rId106" Type="http://schemas.openxmlformats.org/officeDocument/2006/relationships/image" Target="../media/image49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06.png"/><Relationship Id="rId3" Type="http://schemas.openxmlformats.org/officeDocument/2006/relationships/customXml" Target="../ink/ink1858.xml"/><Relationship Id="rId7" Type="http://schemas.openxmlformats.org/officeDocument/2006/relationships/customXml" Target="../ink/ink1860.xml"/><Relationship Id="rId12" Type="http://schemas.openxmlformats.org/officeDocument/2006/relationships/image" Target="../media/image50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5.png"/><Relationship Id="rId11" Type="http://schemas.openxmlformats.org/officeDocument/2006/relationships/customXml" Target="../ink/ink1862.xml"/><Relationship Id="rId5" Type="http://schemas.openxmlformats.org/officeDocument/2006/relationships/customXml" Target="../ink/ink1859.xml"/><Relationship Id="rId10" Type="http://schemas.openxmlformats.org/officeDocument/2006/relationships/image" Target="../media/image507.png"/><Relationship Id="rId4" Type="http://schemas.openxmlformats.org/officeDocument/2006/relationships/image" Target="../media/image504.png"/><Relationship Id="rId9" Type="http://schemas.openxmlformats.org/officeDocument/2006/relationships/customXml" Target="../ink/ink1861.xml"/></Relationships>
</file>

<file path=ppt/slides/_rels/slide21.xml.rels><?xml version="1.0" encoding="UTF-8" standalone="yes"?>
<Relationships xmlns="http://schemas.openxmlformats.org/package/2006/relationships"><Relationship Id="rId13" Type="http://schemas.openxmlformats.org/officeDocument/2006/relationships/customXml" Target="../ink/ink1868.xml"/><Relationship Id="rId18" Type="http://schemas.openxmlformats.org/officeDocument/2006/relationships/image" Target="../media/image516.png"/><Relationship Id="rId26" Type="http://schemas.openxmlformats.org/officeDocument/2006/relationships/image" Target="../media/image520.png"/><Relationship Id="rId39" Type="http://schemas.openxmlformats.org/officeDocument/2006/relationships/customXml" Target="../ink/ink1881.xml"/><Relationship Id="rId21" Type="http://schemas.openxmlformats.org/officeDocument/2006/relationships/customXml" Target="../ink/ink1872.xml"/><Relationship Id="rId34" Type="http://schemas.openxmlformats.org/officeDocument/2006/relationships/image" Target="../media/image524.png"/><Relationship Id="rId42" Type="http://schemas.openxmlformats.org/officeDocument/2006/relationships/image" Target="../media/image528.png"/><Relationship Id="rId47" Type="http://schemas.openxmlformats.org/officeDocument/2006/relationships/customXml" Target="../ink/ink1885.xml"/><Relationship Id="rId50" Type="http://schemas.openxmlformats.org/officeDocument/2006/relationships/image" Target="../media/image532.png"/><Relationship Id="rId7" Type="http://schemas.openxmlformats.org/officeDocument/2006/relationships/customXml" Target="../ink/ink1865.xml"/><Relationship Id="rId2" Type="http://schemas.openxmlformats.org/officeDocument/2006/relationships/notesSlide" Target="../notesSlides/notesSlide16.xml"/><Relationship Id="rId16" Type="http://schemas.openxmlformats.org/officeDocument/2006/relationships/image" Target="../media/image515.png"/><Relationship Id="rId29" Type="http://schemas.openxmlformats.org/officeDocument/2006/relationships/customXml" Target="../ink/ink1876.xml"/><Relationship Id="rId11" Type="http://schemas.openxmlformats.org/officeDocument/2006/relationships/customXml" Target="../ink/ink1867.xml"/><Relationship Id="rId24" Type="http://schemas.openxmlformats.org/officeDocument/2006/relationships/image" Target="../media/image519.png"/><Relationship Id="rId32" Type="http://schemas.openxmlformats.org/officeDocument/2006/relationships/image" Target="../media/image523.png"/><Relationship Id="rId37" Type="http://schemas.openxmlformats.org/officeDocument/2006/relationships/customXml" Target="../ink/ink1880.xml"/><Relationship Id="rId40" Type="http://schemas.openxmlformats.org/officeDocument/2006/relationships/image" Target="../media/image527.png"/><Relationship Id="rId45" Type="http://schemas.openxmlformats.org/officeDocument/2006/relationships/customXml" Target="../ink/ink1884.xml"/><Relationship Id="rId5" Type="http://schemas.openxmlformats.org/officeDocument/2006/relationships/customXml" Target="../ink/ink1864.xml"/><Relationship Id="rId15" Type="http://schemas.openxmlformats.org/officeDocument/2006/relationships/customXml" Target="../ink/ink1869.xml"/><Relationship Id="rId23" Type="http://schemas.openxmlformats.org/officeDocument/2006/relationships/customXml" Target="../ink/ink1873.xml"/><Relationship Id="rId28" Type="http://schemas.openxmlformats.org/officeDocument/2006/relationships/image" Target="../media/image521.png"/><Relationship Id="rId36" Type="http://schemas.openxmlformats.org/officeDocument/2006/relationships/image" Target="../media/image525.png"/><Relationship Id="rId49" Type="http://schemas.openxmlformats.org/officeDocument/2006/relationships/customXml" Target="../ink/ink1886.xml"/><Relationship Id="rId10" Type="http://schemas.openxmlformats.org/officeDocument/2006/relationships/image" Target="../media/image512.png"/><Relationship Id="rId19" Type="http://schemas.openxmlformats.org/officeDocument/2006/relationships/customXml" Target="../ink/ink1871.xml"/><Relationship Id="rId31" Type="http://schemas.openxmlformats.org/officeDocument/2006/relationships/customXml" Target="../ink/ink1877.xml"/><Relationship Id="rId44" Type="http://schemas.openxmlformats.org/officeDocument/2006/relationships/image" Target="../media/image529.png"/><Relationship Id="rId52" Type="http://schemas.openxmlformats.org/officeDocument/2006/relationships/image" Target="../media/image533.png"/><Relationship Id="rId4" Type="http://schemas.openxmlformats.org/officeDocument/2006/relationships/image" Target="../media/image509.png"/><Relationship Id="rId9" Type="http://schemas.openxmlformats.org/officeDocument/2006/relationships/customXml" Target="../ink/ink1866.xml"/><Relationship Id="rId14" Type="http://schemas.openxmlformats.org/officeDocument/2006/relationships/image" Target="../media/image514.png"/><Relationship Id="rId22" Type="http://schemas.openxmlformats.org/officeDocument/2006/relationships/image" Target="../media/image518.png"/><Relationship Id="rId27" Type="http://schemas.openxmlformats.org/officeDocument/2006/relationships/customXml" Target="../ink/ink1875.xml"/><Relationship Id="rId30" Type="http://schemas.openxmlformats.org/officeDocument/2006/relationships/image" Target="../media/image522.png"/><Relationship Id="rId35" Type="http://schemas.openxmlformats.org/officeDocument/2006/relationships/customXml" Target="../ink/ink1879.xml"/><Relationship Id="rId43" Type="http://schemas.openxmlformats.org/officeDocument/2006/relationships/customXml" Target="../ink/ink1883.xml"/><Relationship Id="rId48" Type="http://schemas.openxmlformats.org/officeDocument/2006/relationships/image" Target="../media/image531.png"/><Relationship Id="rId8" Type="http://schemas.openxmlformats.org/officeDocument/2006/relationships/image" Target="../media/image511.png"/><Relationship Id="rId51" Type="http://schemas.openxmlformats.org/officeDocument/2006/relationships/customXml" Target="../ink/ink1887.xml"/><Relationship Id="rId3" Type="http://schemas.openxmlformats.org/officeDocument/2006/relationships/customXml" Target="../ink/ink1863.xml"/><Relationship Id="rId12" Type="http://schemas.openxmlformats.org/officeDocument/2006/relationships/image" Target="../media/image513.png"/><Relationship Id="rId17" Type="http://schemas.openxmlformats.org/officeDocument/2006/relationships/customXml" Target="../ink/ink1870.xml"/><Relationship Id="rId25" Type="http://schemas.openxmlformats.org/officeDocument/2006/relationships/customXml" Target="../ink/ink1874.xml"/><Relationship Id="rId33" Type="http://schemas.openxmlformats.org/officeDocument/2006/relationships/customXml" Target="../ink/ink1878.xml"/><Relationship Id="rId38" Type="http://schemas.openxmlformats.org/officeDocument/2006/relationships/image" Target="../media/image526.png"/><Relationship Id="rId46" Type="http://schemas.openxmlformats.org/officeDocument/2006/relationships/image" Target="../media/image530.png"/><Relationship Id="rId20" Type="http://schemas.openxmlformats.org/officeDocument/2006/relationships/image" Target="../media/image517.png"/><Relationship Id="rId41" Type="http://schemas.openxmlformats.org/officeDocument/2006/relationships/customXml" Target="../ink/ink1882.xml"/><Relationship Id="rId1" Type="http://schemas.openxmlformats.org/officeDocument/2006/relationships/slideLayout" Target="../slideLayouts/slideLayout7.xml"/><Relationship Id="rId6" Type="http://schemas.openxmlformats.org/officeDocument/2006/relationships/image" Target="../media/image510.png"/></Relationships>
</file>

<file path=ppt/slides/_rels/slide22.xml.rels><?xml version="1.0" encoding="UTF-8" standalone="yes"?>
<Relationships xmlns="http://schemas.openxmlformats.org/package/2006/relationships"><Relationship Id="rId3" Type="http://schemas.openxmlformats.org/officeDocument/2006/relationships/customXml" Target="../ink/ink188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35.png"/><Relationship Id="rId5" Type="http://schemas.openxmlformats.org/officeDocument/2006/relationships/customXml" Target="../ink/ink1889.xml"/><Relationship Id="rId4" Type="http://schemas.openxmlformats.org/officeDocument/2006/relationships/image" Target="../media/image534.png"/></Relationships>
</file>

<file path=ppt/slides/_rels/slide23.xml.rels><?xml version="1.0" encoding="UTF-8" standalone="yes"?>
<Relationships xmlns="http://schemas.openxmlformats.org/package/2006/relationships"><Relationship Id="rId13" Type="http://schemas.openxmlformats.org/officeDocument/2006/relationships/customXml" Target="../ink/ink1894.xml"/><Relationship Id="rId18" Type="http://schemas.openxmlformats.org/officeDocument/2006/relationships/image" Target="../media/image542.png"/><Relationship Id="rId26" Type="http://schemas.openxmlformats.org/officeDocument/2006/relationships/image" Target="../media/image546.png"/><Relationship Id="rId3" Type="http://schemas.openxmlformats.org/officeDocument/2006/relationships/image" Target="NULL"/><Relationship Id="rId21" Type="http://schemas.openxmlformats.org/officeDocument/2006/relationships/customXml" Target="../ink/ink1898.xml"/><Relationship Id="rId34" Type="http://schemas.openxmlformats.org/officeDocument/2006/relationships/image" Target="../media/image550.png"/><Relationship Id="rId7" Type="http://schemas.openxmlformats.org/officeDocument/2006/relationships/customXml" Target="../ink/ink1891.xml"/><Relationship Id="rId12" Type="http://schemas.openxmlformats.org/officeDocument/2006/relationships/image" Target="../media/image539.png"/><Relationship Id="rId17" Type="http://schemas.openxmlformats.org/officeDocument/2006/relationships/customXml" Target="../ink/ink1896.xml"/><Relationship Id="rId25" Type="http://schemas.openxmlformats.org/officeDocument/2006/relationships/customXml" Target="../ink/ink1900.xml"/><Relationship Id="rId33" Type="http://schemas.openxmlformats.org/officeDocument/2006/relationships/customXml" Target="../ink/ink1904.xml"/><Relationship Id="rId2" Type="http://schemas.openxmlformats.org/officeDocument/2006/relationships/notesSlide" Target="../notesSlides/notesSlide18.xml"/><Relationship Id="rId16" Type="http://schemas.openxmlformats.org/officeDocument/2006/relationships/image" Target="../media/image541.png"/><Relationship Id="rId20" Type="http://schemas.openxmlformats.org/officeDocument/2006/relationships/image" Target="../media/image543.png"/><Relationship Id="rId29" Type="http://schemas.openxmlformats.org/officeDocument/2006/relationships/customXml" Target="../ink/ink1902.xml"/><Relationship Id="rId1" Type="http://schemas.openxmlformats.org/officeDocument/2006/relationships/slideLayout" Target="../slideLayouts/slideLayout7.xml"/><Relationship Id="rId6" Type="http://schemas.openxmlformats.org/officeDocument/2006/relationships/image" Target="../media/image536.png"/><Relationship Id="rId11" Type="http://schemas.openxmlformats.org/officeDocument/2006/relationships/customXml" Target="../ink/ink1893.xml"/><Relationship Id="rId24" Type="http://schemas.openxmlformats.org/officeDocument/2006/relationships/image" Target="../media/image545.png"/><Relationship Id="rId32" Type="http://schemas.openxmlformats.org/officeDocument/2006/relationships/image" Target="../media/image549.png"/><Relationship Id="rId5" Type="http://schemas.openxmlformats.org/officeDocument/2006/relationships/customXml" Target="../ink/ink1890.xml"/><Relationship Id="rId15" Type="http://schemas.openxmlformats.org/officeDocument/2006/relationships/customXml" Target="../ink/ink1895.xml"/><Relationship Id="rId23" Type="http://schemas.openxmlformats.org/officeDocument/2006/relationships/customXml" Target="../ink/ink1899.xml"/><Relationship Id="rId28" Type="http://schemas.openxmlformats.org/officeDocument/2006/relationships/image" Target="../media/image547.png"/><Relationship Id="rId10" Type="http://schemas.openxmlformats.org/officeDocument/2006/relationships/image" Target="../media/image538.png"/><Relationship Id="rId19" Type="http://schemas.openxmlformats.org/officeDocument/2006/relationships/customXml" Target="../ink/ink1897.xml"/><Relationship Id="rId31" Type="http://schemas.openxmlformats.org/officeDocument/2006/relationships/customXml" Target="../ink/ink1903.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892.xml"/><Relationship Id="rId14" Type="http://schemas.openxmlformats.org/officeDocument/2006/relationships/image" Target="../media/image540.png"/><Relationship Id="rId22" Type="http://schemas.openxmlformats.org/officeDocument/2006/relationships/image" Target="../media/image544.png"/><Relationship Id="rId27" Type="http://schemas.openxmlformats.org/officeDocument/2006/relationships/customXml" Target="../ink/ink1901.xml"/><Relationship Id="rId30" Type="http://schemas.openxmlformats.org/officeDocument/2006/relationships/image" Target="../media/image548.png"/><Relationship Id="rId8" Type="http://schemas.openxmlformats.org/officeDocument/2006/relationships/image" Target="../media/image537.png"/></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51.png"/><Relationship Id="rId4" Type="http://schemas.openxmlformats.org/officeDocument/2006/relationships/customXml" Target="../ink/ink1905.xml"/></Relationships>
</file>

<file path=ppt/slides/_rels/slide25.xml.rels><?xml version="1.0" encoding="UTF-8" standalone="yes"?>
<Relationships xmlns="http://schemas.openxmlformats.org/package/2006/relationships"><Relationship Id="rId117" Type="http://schemas.openxmlformats.org/officeDocument/2006/relationships/image" Target="../media/image607.png"/><Relationship Id="rId21" Type="http://schemas.openxmlformats.org/officeDocument/2006/relationships/image" Target="../media/image560.png"/><Relationship Id="rId324" Type="http://schemas.openxmlformats.org/officeDocument/2006/relationships/customXml" Target="../ink/ink2065.xml"/><Relationship Id="rId531" Type="http://schemas.openxmlformats.org/officeDocument/2006/relationships/image" Target="../media/image814.png"/><Relationship Id="rId170" Type="http://schemas.openxmlformats.org/officeDocument/2006/relationships/customXml" Target="../ink/ink1988.xml"/><Relationship Id="rId268" Type="http://schemas.openxmlformats.org/officeDocument/2006/relationships/customXml" Target="../ink/ink2037.xml"/><Relationship Id="rId475" Type="http://schemas.openxmlformats.org/officeDocument/2006/relationships/image" Target="../media/image786.png"/><Relationship Id="rId32" Type="http://schemas.openxmlformats.org/officeDocument/2006/relationships/customXml" Target="../ink/ink1919.xml"/><Relationship Id="rId128" Type="http://schemas.openxmlformats.org/officeDocument/2006/relationships/customXml" Target="../ink/ink1967.xml"/><Relationship Id="rId335" Type="http://schemas.openxmlformats.org/officeDocument/2006/relationships/image" Target="../media/image716.png"/><Relationship Id="rId542" Type="http://schemas.openxmlformats.org/officeDocument/2006/relationships/customXml" Target="../ink/ink2174.xml"/><Relationship Id="rId181" Type="http://schemas.openxmlformats.org/officeDocument/2006/relationships/image" Target="../media/image639.png"/><Relationship Id="rId402" Type="http://schemas.openxmlformats.org/officeDocument/2006/relationships/customXml" Target="../ink/ink2104.xml"/><Relationship Id="rId279" Type="http://schemas.openxmlformats.org/officeDocument/2006/relationships/image" Target="../media/image688.png"/><Relationship Id="rId486" Type="http://schemas.openxmlformats.org/officeDocument/2006/relationships/customXml" Target="../ink/ink2146.xml"/><Relationship Id="rId43" Type="http://schemas.openxmlformats.org/officeDocument/2006/relationships/image" Target="../media/image571.png"/><Relationship Id="rId139" Type="http://schemas.openxmlformats.org/officeDocument/2006/relationships/image" Target="../media/image618.png"/><Relationship Id="rId346" Type="http://schemas.openxmlformats.org/officeDocument/2006/relationships/customXml" Target="../ink/ink2076.xml"/><Relationship Id="rId553" Type="http://schemas.openxmlformats.org/officeDocument/2006/relationships/image" Target="../media/image825.png"/><Relationship Id="rId192" Type="http://schemas.openxmlformats.org/officeDocument/2006/relationships/customXml" Target="../ink/ink1999.xml"/><Relationship Id="rId206" Type="http://schemas.openxmlformats.org/officeDocument/2006/relationships/customXml" Target="../ink/ink2006.xml"/><Relationship Id="rId413" Type="http://schemas.openxmlformats.org/officeDocument/2006/relationships/image" Target="../media/image755.png"/><Relationship Id="rId497" Type="http://schemas.openxmlformats.org/officeDocument/2006/relationships/image" Target="../media/image797.png"/><Relationship Id="rId620" Type="http://schemas.openxmlformats.org/officeDocument/2006/relationships/customXml" Target="../ink/ink2213.xml"/><Relationship Id="rId357" Type="http://schemas.openxmlformats.org/officeDocument/2006/relationships/image" Target="../media/image727.png"/><Relationship Id="rId54" Type="http://schemas.openxmlformats.org/officeDocument/2006/relationships/customXml" Target="../ink/ink1930.xml"/><Relationship Id="rId217" Type="http://schemas.openxmlformats.org/officeDocument/2006/relationships/image" Target="../media/image657.png"/><Relationship Id="rId564" Type="http://schemas.openxmlformats.org/officeDocument/2006/relationships/customXml" Target="../ink/ink2185.xml"/><Relationship Id="rId424" Type="http://schemas.openxmlformats.org/officeDocument/2006/relationships/customXml" Target="../ink/ink2115.xml"/><Relationship Id="rId270" Type="http://schemas.openxmlformats.org/officeDocument/2006/relationships/customXml" Target="../ink/ink2038.xml"/><Relationship Id="rId65" Type="http://schemas.openxmlformats.org/officeDocument/2006/relationships/image" Target="../media/image582.png"/><Relationship Id="rId130" Type="http://schemas.openxmlformats.org/officeDocument/2006/relationships/customXml" Target="../ink/ink1968.xml"/><Relationship Id="rId368" Type="http://schemas.openxmlformats.org/officeDocument/2006/relationships/customXml" Target="../ink/ink2087.xml"/><Relationship Id="rId575" Type="http://schemas.openxmlformats.org/officeDocument/2006/relationships/image" Target="../media/image836.png"/><Relationship Id="rId228" Type="http://schemas.openxmlformats.org/officeDocument/2006/relationships/customXml" Target="../ink/ink2017.xml"/><Relationship Id="rId435" Type="http://schemas.openxmlformats.org/officeDocument/2006/relationships/image" Target="../media/image766.png"/><Relationship Id="rId281" Type="http://schemas.openxmlformats.org/officeDocument/2006/relationships/image" Target="../media/image689.png"/><Relationship Id="rId502" Type="http://schemas.openxmlformats.org/officeDocument/2006/relationships/customXml" Target="../ink/ink2154.xml"/><Relationship Id="rId76" Type="http://schemas.openxmlformats.org/officeDocument/2006/relationships/customXml" Target="../ink/ink1941.xml"/><Relationship Id="rId141" Type="http://schemas.openxmlformats.org/officeDocument/2006/relationships/image" Target="../media/image619.png"/><Relationship Id="rId379" Type="http://schemas.openxmlformats.org/officeDocument/2006/relationships/image" Target="../media/image738.png"/><Relationship Id="rId586" Type="http://schemas.openxmlformats.org/officeDocument/2006/relationships/customXml" Target="../ink/ink2196.xml"/><Relationship Id="rId7" Type="http://schemas.openxmlformats.org/officeDocument/2006/relationships/image" Target="../media/image553.png"/><Relationship Id="rId239" Type="http://schemas.openxmlformats.org/officeDocument/2006/relationships/image" Target="../media/image668.png"/><Relationship Id="rId446" Type="http://schemas.openxmlformats.org/officeDocument/2006/relationships/customXml" Target="../ink/ink2126.xml"/><Relationship Id="rId292" Type="http://schemas.openxmlformats.org/officeDocument/2006/relationships/customXml" Target="../ink/ink2049.xml"/><Relationship Id="rId306" Type="http://schemas.openxmlformats.org/officeDocument/2006/relationships/customXml" Target="../ink/ink2056.xml"/><Relationship Id="rId87" Type="http://schemas.openxmlformats.org/officeDocument/2006/relationships/image" Target="../media/image592.png"/><Relationship Id="rId513" Type="http://schemas.openxmlformats.org/officeDocument/2006/relationships/image" Target="../media/image805.png"/><Relationship Id="rId597" Type="http://schemas.openxmlformats.org/officeDocument/2006/relationships/image" Target="../media/image847.png"/><Relationship Id="rId152" Type="http://schemas.openxmlformats.org/officeDocument/2006/relationships/customXml" Target="../ink/ink1979.xml"/><Relationship Id="rId457" Type="http://schemas.openxmlformats.org/officeDocument/2006/relationships/image" Target="../media/image777.png"/><Relationship Id="rId14" Type="http://schemas.openxmlformats.org/officeDocument/2006/relationships/customXml" Target="../ink/ink1910.xml"/><Relationship Id="rId317" Type="http://schemas.openxmlformats.org/officeDocument/2006/relationships/image" Target="../media/image707.png"/><Relationship Id="rId524" Type="http://schemas.openxmlformats.org/officeDocument/2006/relationships/customXml" Target="../ink/ink2165.xml"/><Relationship Id="rId98" Type="http://schemas.openxmlformats.org/officeDocument/2006/relationships/customXml" Target="../ink/ink1952.xml"/><Relationship Id="rId163" Type="http://schemas.openxmlformats.org/officeDocument/2006/relationships/image" Target="../media/image630.png"/><Relationship Id="rId370" Type="http://schemas.openxmlformats.org/officeDocument/2006/relationships/customXml" Target="../ink/ink2088.xml"/><Relationship Id="rId230" Type="http://schemas.openxmlformats.org/officeDocument/2006/relationships/customXml" Target="../ink/ink2018.xml"/><Relationship Id="rId468" Type="http://schemas.openxmlformats.org/officeDocument/2006/relationships/customXml" Target="../ink/ink2137.xml"/><Relationship Id="rId25" Type="http://schemas.openxmlformats.org/officeDocument/2006/relationships/image" Target="../media/image562.png"/><Relationship Id="rId328" Type="http://schemas.openxmlformats.org/officeDocument/2006/relationships/customXml" Target="../ink/ink2067.xml"/><Relationship Id="rId535" Type="http://schemas.openxmlformats.org/officeDocument/2006/relationships/image" Target="../media/image816.png"/><Relationship Id="rId174" Type="http://schemas.openxmlformats.org/officeDocument/2006/relationships/customXml" Target="../ink/ink1990.xml"/><Relationship Id="rId381" Type="http://schemas.openxmlformats.org/officeDocument/2006/relationships/image" Target="../media/image739.png"/><Relationship Id="rId602" Type="http://schemas.openxmlformats.org/officeDocument/2006/relationships/customXml" Target="../ink/ink2204.xml"/><Relationship Id="rId241" Type="http://schemas.openxmlformats.org/officeDocument/2006/relationships/image" Target="../media/image669.png"/><Relationship Id="rId437" Type="http://schemas.openxmlformats.org/officeDocument/2006/relationships/image" Target="../media/image767.png"/><Relationship Id="rId479" Type="http://schemas.openxmlformats.org/officeDocument/2006/relationships/image" Target="../media/image788.png"/><Relationship Id="rId36" Type="http://schemas.openxmlformats.org/officeDocument/2006/relationships/customXml" Target="../ink/ink1921.xml"/><Relationship Id="rId283" Type="http://schemas.openxmlformats.org/officeDocument/2006/relationships/image" Target="../media/image690.png"/><Relationship Id="rId339" Type="http://schemas.openxmlformats.org/officeDocument/2006/relationships/image" Target="../media/image718.png"/><Relationship Id="rId490" Type="http://schemas.openxmlformats.org/officeDocument/2006/relationships/customXml" Target="../ink/ink2148.xml"/><Relationship Id="rId504" Type="http://schemas.openxmlformats.org/officeDocument/2006/relationships/customXml" Target="../ink/ink2155.xml"/><Relationship Id="rId546" Type="http://schemas.openxmlformats.org/officeDocument/2006/relationships/customXml" Target="../ink/ink2176.xml"/><Relationship Id="rId78" Type="http://schemas.openxmlformats.org/officeDocument/2006/relationships/customXml" Target="../ink/ink1942.xml"/><Relationship Id="rId101" Type="http://schemas.openxmlformats.org/officeDocument/2006/relationships/image" Target="../media/image599.png"/><Relationship Id="rId143" Type="http://schemas.openxmlformats.org/officeDocument/2006/relationships/image" Target="../media/image620.png"/><Relationship Id="rId185" Type="http://schemas.openxmlformats.org/officeDocument/2006/relationships/image" Target="../media/image641.png"/><Relationship Id="rId350" Type="http://schemas.openxmlformats.org/officeDocument/2006/relationships/customXml" Target="../ink/ink2078.xml"/><Relationship Id="rId406" Type="http://schemas.openxmlformats.org/officeDocument/2006/relationships/customXml" Target="../ink/ink2106.xml"/><Relationship Id="rId588" Type="http://schemas.openxmlformats.org/officeDocument/2006/relationships/customXml" Target="../ink/ink2197.xml"/><Relationship Id="rId9" Type="http://schemas.openxmlformats.org/officeDocument/2006/relationships/image" Target="../media/image554.png"/><Relationship Id="rId210" Type="http://schemas.openxmlformats.org/officeDocument/2006/relationships/customXml" Target="../ink/ink2008.xml"/><Relationship Id="rId392" Type="http://schemas.openxmlformats.org/officeDocument/2006/relationships/customXml" Target="../ink/ink2099.xml"/><Relationship Id="rId448" Type="http://schemas.openxmlformats.org/officeDocument/2006/relationships/customXml" Target="../ink/ink2127.xml"/><Relationship Id="rId613" Type="http://schemas.openxmlformats.org/officeDocument/2006/relationships/image" Target="../media/image855.png"/><Relationship Id="rId252" Type="http://schemas.openxmlformats.org/officeDocument/2006/relationships/customXml" Target="../ink/ink2029.xml"/><Relationship Id="rId294" Type="http://schemas.openxmlformats.org/officeDocument/2006/relationships/customXml" Target="../ink/ink2050.xml"/><Relationship Id="rId308" Type="http://schemas.openxmlformats.org/officeDocument/2006/relationships/customXml" Target="../ink/ink2057.xml"/><Relationship Id="rId515" Type="http://schemas.openxmlformats.org/officeDocument/2006/relationships/image" Target="../media/image806.png"/><Relationship Id="rId47" Type="http://schemas.openxmlformats.org/officeDocument/2006/relationships/image" Target="../media/image573.png"/><Relationship Id="rId89" Type="http://schemas.openxmlformats.org/officeDocument/2006/relationships/image" Target="../media/image593.png"/><Relationship Id="rId112" Type="http://schemas.openxmlformats.org/officeDocument/2006/relationships/customXml" Target="../ink/ink1959.xml"/><Relationship Id="rId154" Type="http://schemas.openxmlformats.org/officeDocument/2006/relationships/customXml" Target="../ink/ink1980.xml"/><Relationship Id="rId361" Type="http://schemas.openxmlformats.org/officeDocument/2006/relationships/image" Target="../media/image729.png"/><Relationship Id="rId557" Type="http://schemas.openxmlformats.org/officeDocument/2006/relationships/image" Target="../media/image827.png"/><Relationship Id="rId599" Type="http://schemas.openxmlformats.org/officeDocument/2006/relationships/image" Target="../media/image848.png"/><Relationship Id="rId196" Type="http://schemas.openxmlformats.org/officeDocument/2006/relationships/customXml" Target="../ink/ink2001.xml"/><Relationship Id="rId417" Type="http://schemas.openxmlformats.org/officeDocument/2006/relationships/image" Target="../media/image757.png"/><Relationship Id="rId459" Type="http://schemas.openxmlformats.org/officeDocument/2006/relationships/image" Target="../media/image778.png"/><Relationship Id="rId16" Type="http://schemas.openxmlformats.org/officeDocument/2006/relationships/customXml" Target="../ink/ink1911.xml"/><Relationship Id="rId221" Type="http://schemas.openxmlformats.org/officeDocument/2006/relationships/image" Target="../media/image659.png"/><Relationship Id="rId263" Type="http://schemas.openxmlformats.org/officeDocument/2006/relationships/image" Target="../media/image680.png"/><Relationship Id="rId319" Type="http://schemas.openxmlformats.org/officeDocument/2006/relationships/image" Target="../media/image708.png"/><Relationship Id="rId470" Type="http://schemas.openxmlformats.org/officeDocument/2006/relationships/customXml" Target="../ink/ink2138.xml"/><Relationship Id="rId526" Type="http://schemas.openxmlformats.org/officeDocument/2006/relationships/customXml" Target="../ink/ink2166.xml"/><Relationship Id="rId58" Type="http://schemas.openxmlformats.org/officeDocument/2006/relationships/customXml" Target="../ink/ink1932.xml"/><Relationship Id="rId123" Type="http://schemas.openxmlformats.org/officeDocument/2006/relationships/image" Target="../media/image610.png"/><Relationship Id="rId330" Type="http://schemas.openxmlformats.org/officeDocument/2006/relationships/customXml" Target="../ink/ink2068.xml"/><Relationship Id="rId568" Type="http://schemas.openxmlformats.org/officeDocument/2006/relationships/customXml" Target="../ink/ink2187.xml"/><Relationship Id="rId165" Type="http://schemas.openxmlformats.org/officeDocument/2006/relationships/image" Target="../media/image631.png"/><Relationship Id="rId372" Type="http://schemas.openxmlformats.org/officeDocument/2006/relationships/customXml" Target="../ink/ink2089.xml"/><Relationship Id="rId428" Type="http://schemas.openxmlformats.org/officeDocument/2006/relationships/customXml" Target="../ink/ink2117.xml"/><Relationship Id="rId232" Type="http://schemas.openxmlformats.org/officeDocument/2006/relationships/customXml" Target="../ink/ink2019.xml"/><Relationship Id="rId274" Type="http://schemas.openxmlformats.org/officeDocument/2006/relationships/customXml" Target="../ink/ink2040.xml"/><Relationship Id="rId481" Type="http://schemas.openxmlformats.org/officeDocument/2006/relationships/image" Target="../media/image789.png"/><Relationship Id="rId27" Type="http://schemas.openxmlformats.org/officeDocument/2006/relationships/image" Target="../media/image563.png"/><Relationship Id="rId69" Type="http://schemas.openxmlformats.org/officeDocument/2006/relationships/image" Target="../media/image584.png"/><Relationship Id="rId134" Type="http://schemas.openxmlformats.org/officeDocument/2006/relationships/customXml" Target="../ink/ink1970.xml"/><Relationship Id="rId537" Type="http://schemas.openxmlformats.org/officeDocument/2006/relationships/image" Target="../media/image817.png"/><Relationship Id="rId579" Type="http://schemas.openxmlformats.org/officeDocument/2006/relationships/image" Target="../media/image838.png"/><Relationship Id="rId80" Type="http://schemas.openxmlformats.org/officeDocument/2006/relationships/customXml" Target="../ink/ink1943.xml"/><Relationship Id="rId176" Type="http://schemas.openxmlformats.org/officeDocument/2006/relationships/customXml" Target="../ink/ink1991.xml"/><Relationship Id="rId341" Type="http://schemas.openxmlformats.org/officeDocument/2006/relationships/image" Target="../media/image719.png"/><Relationship Id="rId383" Type="http://schemas.openxmlformats.org/officeDocument/2006/relationships/image" Target="../media/image740.png"/><Relationship Id="rId439" Type="http://schemas.openxmlformats.org/officeDocument/2006/relationships/image" Target="../media/image768.png"/><Relationship Id="rId590" Type="http://schemas.openxmlformats.org/officeDocument/2006/relationships/customXml" Target="../ink/ink2198.xml"/><Relationship Id="rId604" Type="http://schemas.openxmlformats.org/officeDocument/2006/relationships/customXml" Target="../ink/ink2205.xml"/><Relationship Id="rId201" Type="http://schemas.openxmlformats.org/officeDocument/2006/relationships/image" Target="../media/image649.png"/><Relationship Id="rId243" Type="http://schemas.openxmlformats.org/officeDocument/2006/relationships/image" Target="../media/image670.png"/><Relationship Id="rId285" Type="http://schemas.openxmlformats.org/officeDocument/2006/relationships/image" Target="../media/image691.png"/><Relationship Id="rId450" Type="http://schemas.openxmlformats.org/officeDocument/2006/relationships/customXml" Target="../ink/ink2128.xml"/><Relationship Id="rId506" Type="http://schemas.openxmlformats.org/officeDocument/2006/relationships/customXml" Target="../ink/ink2156.xml"/><Relationship Id="rId38" Type="http://schemas.openxmlformats.org/officeDocument/2006/relationships/customXml" Target="../ink/ink1922.xml"/><Relationship Id="rId103" Type="http://schemas.openxmlformats.org/officeDocument/2006/relationships/image" Target="../media/image600.png"/><Relationship Id="rId310" Type="http://schemas.openxmlformats.org/officeDocument/2006/relationships/customXml" Target="../ink/ink2058.xml"/><Relationship Id="rId492" Type="http://schemas.openxmlformats.org/officeDocument/2006/relationships/customXml" Target="../ink/ink2149.xml"/><Relationship Id="rId548" Type="http://schemas.openxmlformats.org/officeDocument/2006/relationships/customXml" Target="../ink/ink2177.xml"/><Relationship Id="rId91" Type="http://schemas.openxmlformats.org/officeDocument/2006/relationships/image" Target="../media/image594.png"/><Relationship Id="rId145" Type="http://schemas.openxmlformats.org/officeDocument/2006/relationships/image" Target="../media/image621.png"/><Relationship Id="rId187" Type="http://schemas.openxmlformats.org/officeDocument/2006/relationships/image" Target="../media/image642.png"/><Relationship Id="rId352" Type="http://schemas.openxmlformats.org/officeDocument/2006/relationships/customXml" Target="../ink/ink2079.xml"/><Relationship Id="rId394" Type="http://schemas.openxmlformats.org/officeDocument/2006/relationships/customXml" Target="../ink/ink2100.xml"/><Relationship Id="rId408" Type="http://schemas.openxmlformats.org/officeDocument/2006/relationships/customXml" Target="../ink/ink2107.xml"/><Relationship Id="rId615" Type="http://schemas.openxmlformats.org/officeDocument/2006/relationships/image" Target="../media/image856.png"/><Relationship Id="rId212" Type="http://schemas.openxmlformats.org/officeDocument/2006/relationships/customXml" Target="../ink/ink2009.xml"/><Relationship Id="rId254" Type="http://schemas.openxmlformats.org/officeDocument/2006/relationships/customXml" Target="../ink/ink2030.xml"/><Relationship Id="rId49" Type="http://schemas.openxmlformats.org/officeDocument/2006/relationships/image" Target="../media/image574.png"/><Relationship Id="rId114" Type="http://schemas.openxmlformats.org/officeDocument/2006/relationships/customXml" Target="../ink/ink1960.xml"/><Relationship Id="rId296" Type="http://schemas.openxmlformats.org/officeDocument/2006/relationships/customXml" Target="../ink/ink2051.xml"/><Relationship Id="rId461" Type="http://schemas.openxmlformats.org/officeDocument/2006/relationships/image" Target="../media/image779.png"/><Relationship Id="rId517" Type="http://schemas.openxmlformats.org/officeDocument/2006/relationships/image" Target="../media/image807.png"/><Relationship Id="rId559" Type="http://schemas.openxmlformats.org/officeDocument/2006/relationships/image" Target="../media/image828.png"/><Relationship Id="rId60" Type="http://schemas.openxmlformats.org/officeDocument/2006/relationships/customXml" Target="../ink/ink1933.xml"/><Relationship Id="rId156" Type="http://schemas.openxmlformats.org/officeDocument/2006/relationships/customXml" Target="../ink/ink1981.xml"/><Relationship Id="rId198" Type="http://schemas.openxmlformats.org/officeDocument/2006/relationships/customXml" Target="../ink/ink2002.xml"/><Relationship Id="rId321" Type="http://schemas.openxmlformats.org/officeDocument/2006/relationships/image" Target="../media/image709.png"/><Relationship Id="rId363" Type="http://schemas.openxmlformats.org/officeDocument/2006/relationships/image" Target="../media/image730.png"/><Relationship Id="rId419" Type="http://schemas.openxmlformats.org/officeDocument/2006/relationships/image" Target="../media/image758.png"/><Relationship Id="rId570" Type="http://schemas.openxmlformats.org/officeDocument/2006/relationships/customXml" Target="../ink/ink2188.xml"/><Relationship Id="rId223" Type="http://schemas.openxmlformats.org/officeDocument/2006/relationships/image" Target="../media/image660.png"/><Relationship Id="rId430" Type="http://schemas.openxmlformats.org/officeDocument/2006/relationships/customXml" Target="../ink/ink2118.xml"/><Relationship Id="rId18" Type="http://schemas.openxmlformats.org/officeDocument/2006/relationships/customXml" Target="../ink/ink1912.xml"/><Relationship Id="rId265" Type="http://schemas.openxmlformats.org/officeDocument/2006/relationships/image" Target="../media/image681.png"/><Relationship Id="rId472" Type="http://schemas.openxmlformats.org/officeDocument/2006/relationships/customXml" Target="../ink/ink2139.xml"/><Relationship Id="rId528" Type="http://schemas.openxmlformats.org/officeDocument/2006/relationships/customXml" Target="../ink/ink2167.xml"/><Relationship Id="rId125" Type="http://schemas.openxmlformats.org/officeDocument/2006/relationships/image" Target="../media/image611.png"/><Relationship Id="rId167" Type="http://schemas.openxmlformats.org/officeDocument/2006/relationships/image" Target="../media/image632.png"/><Relationship Id="rId332" Type="http://schemas.openxmlformats.org/officeDocument/2006/relationships/customXml" Target="../ink/ink2069.xml"/><Relationship Id="rId374" Type="http://schemas.openxmlformats.org/officeDocument/2006/relationships/customXml" Target="../ink/ink2090.xml"/><Relationship Id="rId581" Type="http://schemas.openxmlformats.org/officeDocument/2006/relationships/image" Target="../media/image839.png"/><Relationship Id="rId71" Type="http://schemas.openxmlformats.org/officeDocument/2006/relationships/image" Target="../media/image585.png"/><Relationship Id="rId234" Type="http://schemas.openxmlformats.org/officeDocument/2006/relationships/customXml" Target="../ink/ink2020.xml"/><Relationship Id="rId2" Type="http://schemas.openxmlformats.org/officeDocument/2006/relationships/slideLayout" Target="../slideLayouts/slideLayout7.xml"/><Relationship Id="rId29" Type="http://schemas.openxmlformats.org/officeDocument/2006/relationships/image" Target="../media/image564.png"/><Relationship Id="rId276" Type="http://schemas.openxmlformats.org/officeDocument/2006/relationships/customXml" Target="../ink/ink2041.xml"/><Relationship Id="rId441" Type="http://schemas.openxmlformats.org/officeDocument/2006/relationships/image" Target="../media/image769.png"/><Relationship Id="rId483" Type="http://schemas.openxmlformats.org/officeDocument/2006/relationships/image" Target="../media/image790.png"/><Relationship Id="rId539" Type="http://schemas.openxmlformats.org/officeDocument/2006/relationships/image" Target="../media/image818.png"/><Relationship Id="rId40" Type="http://schemas.openxmlformats.org/officeDocument/2006/relationships/customXml" Target="../ink/ink1923.xml"/><Relationship Id="rId136" Type="http://schemas.openxmlformats.org/officeDocument/2006/relationships/customXml" Target="../ink/ink1971.xml"/><Relationship Id="rId178" Type="http://schemas.openxmlformats.org/officeDocument/2006/relationships/customXml" Target="../ink/ink1992.xml"/><Relationship Id="rId301" Type="http://schemas.openxmlformats.org/officeDocument/2006/relationships/image" Target="../media/image699.png"/><Relationship Id="rId343" Type="http://schemas.openxmlformats.org/officeDocument/2006/relationships/image" Target="../media/image720.png"/><Relationship Id="rId550" Type="http://schemas.openxmlformats.org/officeDocument/2006/relationships/customXml" Target="../ink/ink2178.xml"/><Relationship Id="rId82" Type="http://schemas.openxmlformats.org/officeDocument/2006/relationships/customXml" Target="../ink/ink1944.xml"/><Relationship Id="rId203" Type="http://schemas.openxmlformats.org/officeDocument/2006/relationships/image" Target="../media/image650.png"/><Relationship Id="rId385" Type="http://schemas.openxmlformats.org/officeDocument/2006/relationships/image" Target="../media/image741.png"/><Relationship Id="rId592" Type="http://schemas.openxmlformats.org/officeDocument/2006/relationships/customXml" Target="../ink/ink2199.xml"/><Relationship Id="rId606" Type="http://schemas.openxmlformats.org/officeDocument/2006/relationships/customXml" Target="../ink/ink2206.xml"/><Relationship Id="rId245" Type="http://schemas.openxmlformats.org/officeDocument/2006/relationships/image" Target="../media/image671.png"/><Relationship Id="rId287" Type="http://schemas.openxmlformats.org/officeDocument/2006/relationships/image" Target="../media/image692.png"/><Relationship Id="rId410" Type="http://schemas.openxmlformats.org/officeDocument/2006/relationships/customXml" Target="../ink/ink2108.xml"/><Relationship Id="rId452" Type="http://schemas.openxmlformats.org/officeDocument/2006/relationships/customXml" Target="../ink/ink2129.xml"/><Relationship Id="rId494" Type="http://schemas.openxmlformats.org/officeDocument/2006/relationships/customXml" Target="../ink/ink2150.xml"/><Relationship Id="rId508" Type="http://schemas.openxmlformats.org/officeDocument/2006/relationships/customXml" Target="../ink/ink2157.xml"/><Relationship Id="rId105" Type="http://schemas.openxmlformats.org/officeDocument/2006/relationships/image" Target="../media/image601.png"/><Relationship Id="rId147" Type="http://schemas.openxmlformats.org/officeDocument/2006/relationships/image" Target="../media/image622.png"/><Relationship Id="rId312" Type="http://schemas.openxmlformats.org/officeDocument/2006/relationships/customXml" Target="../ink/ink2059.xml"/><Relationship Id="rId354" Type="http://schemas.openxmlformats.org/officeDocument/2006/relationships/customXml" Target="../ink/ink2080.xml"/><Relationship Id="rId51" Type="http://schemas.openxmlformats.org/officeDocument/2006/relationships/image" Target="../media/image575.png"/><Relationship Id="rId93" Type="http://schemas.openxmlformats.org/officeDocument/2006/relationships/image" Target="../media/image595.png"/><Relationship Id="rId189" Type="http://schemas.openxmlformats.org/officeDocument/2006/relationships/image" Target="../media/image643.png"/><Relationship Id="rId396" Type="http://schemas.openxmlformats.org/officeDocument/2006/relationships/customXml" Target="../ink/ink2101.xml"/><Relationship Id="rId561" Type="http://schemas.openxmlformats.org/officeDocument/2006/relationships/image" Target="../media/image829.png"/><Relationship Id="rId617" Type="http://schemas.openxmlformats.org/officeDocument/2006/relationships/image" Target="../media/image857.png"/><Relationship Id="rId214" Type="http://schemas.openxmlformats.org/officeDocument/2006/relationships/customXml" Target="../ink/ink2010.xml"/><Relationship Id="rId256" Type="http://schemas.openxmlformats.org/officeDocument/2006/relationships/customXml" Target="../ink/ink2031.xml"/><Relationship Id="rId298" Type="http://schemas.openxmlformats.org/officeDocument/2006/relationships/customXml" Target="../ink/ink2052.xml"/><Relationship Id="rId421" Type="http://schemas.openxmlformats.org/officeDocument/2006/relationships/image" Target="../media/image759.png"/><Relationship Id="rId463" Type="http://schemas.openxmlformats.org/officeDocument/2006/relationships/image" Target="../media/image780.png"/><Relationship Id="rId519" Type="http://schemas.openxmlformats.org/officeDocument/2006/relationships/image" Target="../media/image808.png"/><Relationship Id="rId116" Type="http://schemas.openxmlformats.org/officeDocument/2006/relationships/customXml" Target="../ink/ink1961.xml"/><Relationship Id="rId158" Type="http://schemas.openxmlformats.org/officeDocument/2006/relationships/customXml" Target="../ink/ink1982.xml"/><Relationship Id="rId323" Type="http://schemas.openxmlformats.org/officeDocument/2006/relationships/image" Target="../media/image710.png"/><Relationship Id="rId530" Type="http://schemas.openxmlformats.org/officeDocument/2006/relationships/customXml" Target="../ink/ink2168.xml"/><Relationship Id="rId20" Type="http://schemas.openxmlformats.org/officeDocument/2006/relationships/customXml" Target="../ink/ink1913.xml"/><Relationship Id="rId62" Type="http://schemas.openxmlformats.org/officeDocument/2006/relationships/customXml" Target="../ink/ink1934.xml"/><Relationship Id="rId365" Type="http://schemas.openxmlformats.org/officeDocument/2006/relationships/image" Target="../media/image731.png"/><Relationship Id="rId572" Type="http://schemas.openxmlformats.org/officeDocument/2006/relationships/customXml" Target="../ink/ink2189.xml"/><Relationship Id="rId225" Type="http://schemas.openxmlformats.org/officeDocument/2006/relationships/image" Target="../media/image661.png"/><Relationship Id="rId267" Type="http://schemas.openxmlformats.org/officeDocument/2006/relationships/image" Target="../media/image682.png"/><Relationship Id="rId432" Type="http://schemas.openxmlformats.org/officeDocument/2006/relationships/customXml" Target="../ink/ink2119.xml"/><Relationship Id="rId474" Type="http://schemas.openxmlformats.org/officeDocument/2006/relationships/customXml" Target="../ink/ink2140.xml"/><Relationship Id="rId127" Type="http://schemas.openxmlformats.org/officeDocument/2006/relationships/image" Target="../media/image612.png"/><Relationship Id="rId31" Type="http://schemas.openxmlformats.org/officeDocument/2006/relationships/image" Target="../media/image565.png"/><Relationship Id="rId73" Type="http://schemas.openxmlformats.org/officeDocument/2006/relationships/image" Target="../media/image586.png"/><Relationship Id="rId169" Type="http://schemas.openxmlformats.org/officeDocument/2006/relationships/image" Target="../media/image633.png"/><Relationship Id="rId334" Type="http://schemas.openxmlformats.org/officeDocument/2006/relationships/customXml" Target="../ink/ink2070.xml"/><Relationship Id="rId376" Type="http://schemas.openxmlformats.org/officeDocument/2006/relationships/customXml" Target="../ink/ink2091.xml"/><Relationship Id="rId541" Type="http://schemas.openxmlformats.org/officeDocument/2006/relationships/image" Target="../media/image819.png"/><Relationship Id="rId583" Type="http://schemas.openxmlformats.org/officeDocument/2006/relationships/image" Target="../media/image840.png"/><Relationship Id="rId4" Type="http://schemas.openxmlformats.org/officeDocument/2006/relationships/package" Target="../embeddings/Microsoft_Excel_Worksheet1.xlsx"/><Relationship Id="rId180" Type="http://schemas.openxmlformats.org/officeDocument/2006/relationships/customXml" Target="../ink/ink1993.xml"/><Relationship Id="rId236" Type="http://schemas.openxmlformats.org/officeDocument/2006/relationships/customXml" Target="../ink/ink2021.xml"/><Relationship Id="rId278" Type="http://schemas.openxmlformats.org/officeDocument/2006/relationships/customXml" Target="../ink/ink2042.xml"/><Relationship Id="rId401" Type="http://schemas.openxmlformats.org/officeDocument/2006/relationships/image" Target="../media/image749.png"/><Relationship Id="rId443" Type="http://schemas.openxmlformats.org/officeDocument/2006/relationships/image" Target="../media/image770.png"/><Relationship Id="rId303" Type="http://schemas.openxmlformats.org/officeDocument/2006/relationships/image" Target="../media/image700.png"/><Relationship Id="rId485" Type="http://schemas.openxmlformats.org/officeDocument/2006/relationships/image" Target="../media/image791.png"/><Relationship Id="rId42" Type="http://schemas.openxmlformats.org/officeDocument/2006/relationships/customXml" Target="../ink/ink1924.xml"/><Relationship Id="rId84" Type="http://schemas.openxmlformats.org/officeDocument/2006/relationships/customXml" Target="../ink/ink1945.xml"/><Relationship Id="rId138" Type="http://schemas.openxmlformats.org/officeDocument/2006/relationships/customXml" Target="../ink/ink1972.xml"/><Relationship Id="rId345" Type="http://schemas.openxmlformats.org/officeDocument/2006/relationships/image" Target="../media/image721.png"/><Relationship Id="rId387" Type="http://schemas.openxmlformats.org/officeDocument/2006/relationships/image" Target="../media/image742.png"/><Relationship Id="rId510" Type="http://schemas.openxmlformats.org/officeDocument/2006/relationships/customXml" Target="../ink/ink2158.xml"/><Relationship Id="rId552" Type="http://schemas.openxmlformats.org/officeDocument/2006/relationships/customXml" Target="../ink/ink2179.xml"/><Relationship Id="rId594" Type="http://schemas.openxmlformats.org/officeDocument/2006/relationships/customXml" Target="../ink/ink2200.xml"/><Relationship Id="rId608" Type="http://schemas.openxmlformats.org/officeDocument/2006/relationships/customXml" Target="../ink/ink2207.xml"/><Relationship Id="rId191" Type="http://schemas.openxmlformats.org/officeDocument/2006/relationships/image" Target="../media/image644.png"/><Relationship Id="rId205" Type="http://schemas.openxmlformats.org/officeDocument/2006/relationships/image" Target="../media/image651.png"/><Relationship Id="rId247" Type="http://schemas.openxmlformats.org/officeDocument/2006/relationships/image" Target="../media/image672.png"/><Relationship Id="rId412" Type="http://schemas.openxmlformats.org/officeDocument/2006/relationships/customXml" Target="../ink/ink2109.xml"/><Relationship Id="rId107" Type="http://schemas.openxmlformats.org/officeDocument/2006/relationships/image" Target="../media/image602.png"/><Relationship Id="rId289" Type="http://schemas.openxmlformats.org/officeDocument/2006/relationships/image" Target="../media/image693.png"/><Relationship Id="rId454" Type="http://schemas.openxmlformats.org/officeDocument/2006/relationships/customXml" Target="../ink/ink2130.xml"/><Relationship Id="rId496" Type="http://schemas.openxmlformats.org/officeDocument/2006/relationships/customXml" Target="../ink/ink2151.xml"/><Relationship Id="rId11" Type="http://schemas.openxmlformats.org/officeDocument/2006/relationships/image" Target="../media/image555.png"/><Relationship Id="rId53" Type="http://schemas.openxmlformats.org/officeDocument/2006/relationships/image" Target="../media/image576.png"/><Relationship Id="rId149" Type="http://schemas.openxmlformats.org/officeDocument/2006/relationships/image" Target="../media/image623.png"/><Relationship Id="rId314" Type="http://schemas.openxmlformats.org/officeDocument/2006/relationships/customXml" Target="../ink/ink2060.xml"/><Relationship Id="rId356" Type="http://schemas.openxmlformats.org/officeDocument/2006/relationships/customXml" Target="../ink/ink2081.xml"/><Relationship Id="rId398" Type="http://schemas.openxmlformats.org/officeDocument/2006/relationships/customXml" Target="../ink/ink2102.xml"/><Relationship Id="rId521" Type="http://schemas.openxmlformats.org/officeDocument/2006/relationships/image" Target="../media/image809.png"/><Relationship Id="rId563" Type="http://schemas.openxmlformats.org/officeDocument/2006/relationships/image" Target="../media/image830.png"/><Relationship Id="rId619" Type="http://schemas.openxmlformats.org/officeDocument/2006/relationships/image" Target="../media/image858.png"/><Relationship Id="rId95" Type="http://schemas.openxmlformats.org/officeDocument/2006/relationships/image" Target="../media/image596.png"/><Relationship Id="rId160" Type="http://schemas.openxmlformats.org/officeDocument/2006/relationships/customXml" Target="../ink/ink1983.xml"/><Relationship Id="rId216" Type="http://schemas.openxmlformats.org/officeDocument/2006/relationships/customXml" Target="../ink/ink2011.xml"/><Relationship Id="rId423" Type="http://schemas.openxmlformats.org/officeDocument/2006/relationships/image" Target="../media/image760.png"/><Relationship Id="rId258" Type="http://schemas.openxmlformats.org/officeDocument/2006/relationships/customXml" Target="../ink/ink2032.xml"/><Relationship Id="rId465" Type="http://schemas.openxmlformats.org/officeDocument/2006/relationships/image" Target="../media/image781.png"/><Relationship Id="rId22" Type="http://schemas.openxmlformats.org/officeDocument/2006/relationships/customXml" Target="../ink/ink1914.xml"/><Relationship Id="rId64" Type="http://schemas.openxmlformats.org/officeDocument/2006/relationships/customXml" Target="../ink/ink1935.xml"/><Relationship Id="rId118" Type="http://schemas.openxmlformats.org/officeDocument/2006/relationships/customXml" Target="../ink/ink1962.xml"/><Relationship Id="rId325" Type="http://schemas.openxmlformats.org/officeDocument/2006/relationships/image" Target="../media/image711.png"/><Relationship Id="rId367" Type="http://schemas.openxmlformats.org/officeDocument/2006/relationships/image" Target="../media/image732.png"/><Relationship Id="rId532" Type="http://schemas.openxmlformats.org/officeDocument/2006/relationships/customXml" Target="../ink/ink2169.xml"/><Relationship Id="rId574" Type="http://schemas.openxmlformats.org/officeDocument/2006/relationships/customXml" Target="../ink/ink2190.xml"/><Relationship Id="rId171" Type="http://schemas.openxmlformats.org/officeDocument/2006/relationships/image" Target="../media/image634.png"/><Relationship Id="rId227" Type="http://schemas.openxmlformats.org/officeDocument/2006/relationships/image" Target="../media/image662.png"/><Relationship Id="rId269" Type="http://schemas.openxmlformats.org/officeDocument/2006/relationships/image" Target="../media/image683.png"/><Relationship Id="rId434" Type="http://schemas.openxmlformats.org/officeDocument/2006/relationships/customXml" Target="../ink/ink2120.xml"/><Relationship Id="rId476" Type="http://schemas.openxmlformats.org/officeDocument/2006/relationships/customXml" Target="../ink/ink2141.xml"/><Relationship Id="rId33" Type="http://schemas.openxmlformats.org/officeDocument/2006/relationships/image" Target="../media/image566.png"/><Relationship Id="rId129" Type="http://schemas.openxmlformats.org/officeDocument/2006/relationships/image" Target="../media/image613.png"/><Relationship Id="rId280" Type="http://schemas.openxmlformats.org/officeDocument/2006/relationships/customXml" Target="../ink/ink2043.xml"/><Relationship Id="rId336" Type="http://schemas.openxmlformats.org/officeDocument/2006/relationships/customXml" Target="../ink/ink2071.xml"/><Relationship Id="rId501" Type="http://schemas.openxmlformats.org/officeDocument/2006/relationships/image" Target="../media/image799.png"/><Relationship Id="rId543" Type="http://schemas.openxmlformats.org/officeDocument/2006/relationships/image" Target="../media/image820.png"/><Relationship Id="rId75" Type="http://schemas.openxmlformats.org/officeDocument/2006/relationships/image" Target="../media/image587.png"/><Relationship Id="rId140" Type="http://schemas.openxmlformats.org/officeDocument/2006/relationships/customXml" Target="../ink/ink1973.xml"/><Relationship Id="rId182" Type="http://schemas.openxmlformats.org/officeDocument/2006/relationships/customXml" Target="../ink/ink1994.xml"/><Relationship Id="rId378" Type="http://schemas.openxmlformats.org/officeDocument/2006/relationships/customXml" Target="../ink/ink2092.xml"/><Relationship Id="rId403" Type="http://schemas.openxmlformats.org/officeDocument/2006/relationships/image" Target="../media/image750.png"/><Relationship Id="rId585" Type="http://schemas.openxmlformats.org/officeDocument/2006/relationships/image" Target="../media/image841.png"/><Relationship Id="rId6" Type="http://schemas.openxmlformats.org/officeDocument/2006/relationships/customXml" Target="../ink/ink1906.xml"/><Relationship Id="rId238" Type="http://schemas.openxmlformats.org/officeDocument/2006/relationships/customXml" Target="../ink/ink2022.xml"/><Relationship Id="rId445" Type="http://schemas.openxmlformats.org/officeDocument/2006/relationships/image" Target="../media/image771.png"/><Relationship Id="rId487" Type="http://schemas.openxmlformats.org/officeDocument/2006/relationships/image" Target="../media/image792.png"/><Relationship Id="rId610" Type="http://schemas.openxmlformats.org/officeDocument/2006/relationships/customXml" Target="../ink/ink2208.xml"/><Relationship Id="rId291" Type="http://schemas.openxmlformats.org/officeDocument/2006/relationships/image" Target="../media/image694.png"/><Relationship Id="rId305" Type="http://schemas.openxmlformats.org/officeDocument/2006/relationships/image" Target="../media/image701.png"/><Relationship Id="rId347" Type="http://schemas.openxmlformats.org/officeDocument/2006/relationships/image" Target="../media/image722.png"/><Relationship Id="rId512" Type="http://schemas.openxmlformats.org/officeDocument/2006/relationships/customXml" Target="../ink/ink2159.xml"/><Relationship Id="rId44" Type="http://schemas.openxmlformats.org/officeDocument/2006/relationships/customXml" Target="../ink/ink1925.xml"/><Relationship Id="rId86" Type="http://schemas.openxmlformats.org/officeDocument/2006/relationships/customXml" Target="../ink/ink1946.xml"/><Relationship Id="rId151" Type="http://schemas.openxmlformats.org/officeDocument/2006/relationships/image" Target="../media/image624.png"/><Relationship Id="rId389" Type="http://schemas.openxmlformats.org/officeDocument/2006/relationships/image" Target="../media/image743.png"/><Relationship Id="rId554" Type="http://schemas.openxmlformats.org/officeDocument/2006/relationships/customXml" Target="../ink/ink2180.xml"/><Relationship Id="rId596" Type="http://schemas.openxmlformats.org/officeDocument/2006/relationships/customXml" Target="../ink/ink2201.xml"/><Relationship Id="rId193" Type="http://schemas.openxmlformats.org/officeDocument/2006/relationships/image" Target="../media/image645.png"/><Relationship Id="rId207" Type="http://schemas.openxmlformats.org/officeDocument/2006/relationships/image" Target="../media/image652.png"/><Relationship Id="rId249" Type="http://schemas.openxmlformats.org/officeDocument/2006/relationships/image" Target="../media/image673.png"/><Relationship Id="rId414" Type="http://schemas.openxmlformats.org/officeDocument/2006/relationships/customXml" Target="../ink/ink2110.xml"/><Relationship Id="rId456" Type="http://schemas.openxmlformats.org/officeDocument/2006/relationships/customXml" Target="../ink/ink2131.xml"/><Relationship Id="rId498" Type="http://schemas.openxmlformats.org/officeDocument/2006/relationships/customXml" Target="../ink/ink2152.xml"/><Relationship Id="rId621" Type="http://schemas.openxmlformats.org/officeDocument/2006/relationships/image" Target="../media/image859.png"/><Relationship Id="rId13" Type="http://schemas.openxmlformats.org/officeDocument/2006/relationships/image" Target="../media/image556.png"/><Relationship Id="rId109" Type="http://schemas.openxmlformats.org/officeDocument/2006/relationships/image" Target="../media/image603.png"/><Relationship Id="rId260" Type="http://schemas.openxmlformats.org/officeDocument/2006/relationships/customXml" Target="../ink/ink2033.xml"/><Relationship Id="rId316" Type="http://schemas.openxmlformats.org/officeDocument/2006/relationships/customXml" Target="../ink/ink2061.xml"/><Relationship Id="rId523" Type="http://schemas.openxmlformats.org/officeDocument/2006/relationships/image" Target="../media/image810.png"/><Relationship Id="rId55" Type="http://schemas.openxmlformats.org/officeDocument/2006/relationships/image" Target="../media/image577.png"/><Relationship Id="rId97" Type="http://schemas.openxmlformats.org/officeDocument/2006/relationships/image" Target="../media/image597.png"/><Relationship Id="rId120" Type="http://schemas.openxmlformats.org/officeDocument/2006/relationships/customXml" Target="../ink/ink1963.xml"/><Relationship Id="rId358" Type="http://schemas.openxmlformats.org/officeDocument/2006/relationships/customXml" Target="../ink/ink2082.xml"/><Relationship Id="rId565" Type="http://schemas.openxmlformats.org/officeDocument/2006/relationships/image" Target="../media/image831.png"/><Relationship Id="rId162" Type="http://schemas.openxmlformats.org/officeDocument/2006/relationships/customXml" Target="../ink/ink1984.xml"/><Relationship Id="rId218" Type="http://schemas.openxmlformats.org/officeDocument/2006/relationships/customXml" Target="../ink/ink2012.xml"/><Relationship Id="rId425" Type="http://schemas.openxmlformats.org/officeDocument/2006/relationships/image" Target="../media/image761.png"/><Relationship Id="rId467" Type="http://schemas.openxmlformats.org/officeDocument/2006/relationships/image" Target="../media/image782.png"/><Relationship Id="rId271" Type="http://schemas.openxmlformats.org/officeDocument/2006/relationships/image" Target="../media/image684.png"/><Relationship Id="rId24" Type="http://schemas.openxmlformats.org/officeDocument/2006/relationships/customXml" Target="../ink/ink1915.xml"/><Relationship Id="rId66" Type="http://schemas.openxmlformats.org/officeDocument/2006/relationships/customXml" Target="../ink/ink1936.xml"/><Relationship Id="rId131" Type="http://schemas.openxmlformats.org/officeDocument/2006/relationships/image" Target="../media/image614.png"/><Relationship Id="rId327" Type="http://schemas.openxmlformats.org/officeDocument/2006/relationships/image" Target="../media/image712.png"/><Relationship Id="rId369" Type="http://schemas.openxmlformats.org/officeDocument/2006/relationships/image" Target="../media/image733.png"/><Relationship Id="rId534" Type="http://schemas.openxmlformats.org/officeDocument/2006/relationships/customXml" Target="../ink/ink2170.xml"/><Relationship Id="rId576" Type="http://schemas.openxmlformats.org/officeDocument/2006/relationships/customXml" Target="../ink/ink2191.xml"/><Relationship Id="rId173" Type="http://schemas.openxmlformats.org/officeDocument/2006/relationships/image" Target="../media/image635.png"/><Relationship Id="rId229" Type="http://schemas.openxmlformats.org/officeDocument/2006/relationships/image" Target="../media/image663.png"/><Relationship Id="rId380" Type="http://schemas.openxmlformats.org/officeDocument/2006/relationships/customXml" Target="../ink/ink2093.xml"/><Relationship Id="rId436" Type="http://schemas.openxmlformats.org/officeDocument/2006/relationships/customXml" Target="../ink/ink2121.xml"/><Relationship Id="rId601" Type="http://schemas.openxmlformats.org/officeDocument/2006/relationships/image" Target="../media/image849.png"/><Relationship Id="rId240" Type="http://schemas.openxmlformats.org/officeDocument/2006/relationships/customXml" Target="../ink/ink2023.xml"/><Relationship Id="rId478" Type="http://schemas.openxmlformats.org/officeDocument/2006/relationships/customXml" Target="../ink/ink2142.xml"/><Relationship Id="rId35" Type="http://schemas.openxmlformats.org/officeDocument/2006/relationships/image" Target="../media/image567.png"/><Relationship Id="rId77" Type="http://schemas.openxmlformats.org/officeDocument/2006/relationships/image" Target="../media/image588.png"/><Relationship Id="rId100" Type="http://schemas.openxmlformats.org/officeDocument/2006/relationships/customXml" Target="../ink/ink1953.xml"/><Relationship Id="rId282" Type="http://schemas.openxmlformats.org/officeDocument/2006/relationships/customXml" Target="../ink/ink2044.xml"/><Relationship Id="rId338" Type="http://schemas.openxmlformats.org/officeDocument/2006/relationships/customXml" Target="../ink/ink2072.xml"/><Relationship Id="rId503" Type="http://schemas.openxmlformats.org/officeDocument/2006/relationships/image" Target="../media/image800.png"/><Relationship Id="rId545" Type="http://schemas.openxmlformats.org/officeDocument/2006/relationships/image" Target="../media/image821.png"/><Relationship Id="rId587" Type="http://schemas.openxmlformats.org/officeDocument/2006/relationships/image" Target="../media/image842.png"/><Relationship Id="rId8" Type="http://schemas.openxmlformats.org/officeDocument/2006/relationships/customXml" Target="../ink/ink1907.xml"/><Relationship Id="rId142" Type="http://schemas.openxmlformats.org/officeDocument/2006/relationships/customXml" Target="../ink/ink1974.xml"/><Relationship Id="rId184" Type="http://schemas.openxmlformats.org/officeDocument/2006/relationships/customXml" Target="../ink/ink1995.xml"/><Relationship Id="rId391" Type="http://schemas.openxmlformats.org/officeDocument/2006/relationships/image" Target="../media/image744.png"/><Relationship Id="rId405" Type="http://schemas.openxmlformats.org/officeDocument/2006/relationships/image" Target="../media/image751.png"/><Relationship Id="rId447" Type="http://schemas.openxmlformats.org/officeDocument/2006/relationships/image" Target="../media/image772.png"/><Relationship Id="rId612" Type="http://schemas.openxmlformats.org/officeDocument/2006/relationships/customXml" Target="../ink/ink2209.xml"/><Relationship Id="rId251" Type="http://schemas.openxmlformats.org/officeDocument/2006/relationships/image" Target="../media/image674.png"/><Relationship Id="rId489" Type="http://schemas.openxmlformats.org/officeDocument/2006/relationships/image" Target="../media/image793.png"/><Relationship Id="rId46" Type="http://schemas.openxmlformats.org/officeDocument/2006/relationships/customXml" Target="../ink/ink1926.xml"/><Relationship Id="rId293" Type="http://schemas.openxmlformats.org/officeDocument/2006/relationships/image" Target="../media/image695.png"/><Relationship Id="rId307" Type="http://schemas.openxmlformats.org/officeDocument/2006/relationships/image" Target="../media/image702.png"/><Relationship Id="rId349" Type="http://schemas.openxmlformats.org/officeDocument/2006/relationships/image" Target="../media/image723.png"/><Relationship Id="rId514" Type="http://schemas.openxmlformats.org/officeDocument/2006/relationships/customXml" Target="../ink/ink2160.xml"/><Relationship Id="rId556" Type="http://schemas.openxmlformats.org/officeDocument/2006/relationships/customXml" Target="../ink/ink2181.xml"/><Relationship Id="rId88" Type="http://schemas.openxmlformats.org/officeDocument/2006/relationships/customXml" Target="../ink/ink1947.xml"/><Relationship Id="rId111" Type="http://schemas.openxmlformats.org/officeDocument/2006/relationships/image" Target="../media/image604.png"/><Relationship Id="rId153" Type="http://schemas.openxmlformats.org/officeDocument/2006/relationships/image" Target="../media/image625.png"/><Relationship Id="rId195" Type="http://schemas.openxmlformats.org/officeDocument/2006/relationships/image" Target="../media/image646.png"/><Relationship Id="rId209" Type="http://schemas.openxmlformats.org/officeDocument/2006/relationships/image" Target="../media/image653.png"/><Relationship Id="rId360" Type="http://schemas.openxmlformats.org/officeDocument/2006/relationships/customXml" Target="../ink/ink2083.xml"/><Relationship Id="rId416" Type="http://schemas.openxmlformats.org/officeDocument/2006/relationships/customXml" Target="../ink/ink2111.xml"/><Relationship Id="rId598" Type="http://schemas.openxmlformats.org/officeDocument/2006/relationships/customXml" Target="../ink/ink2202.xml"/><Relationship Id="rId220" Type="http://schemas.openxmlformats.org/officeDocument/2006/relationships/customXml" Target="../ink/ink2013.xml"/><Relationship Id="rId458" Type="http://schemas.openxmlformats.org/officeDocument/2006/relationships/customXml" Target="../ink/ink2132.xml"/><Relationship Id="rId623" Type="http://schemas.openxmlformats.org/officeDocument/2006/relationships/image" Target="../media/image860.png"/><Relationship Id="rId15" Type="http://schemas.openxmlformats.org/officeDocument/2006/relationships/image" Target="../media/image557.png"/><Relationship Id="rId57" Type="http://schemas.openxmlformats.org/officeDocument/2006/relationships/image" Target="../media/image578.png"/><Relationship Id="rId262" Type="http://schemas.openxmlformats.org/officeDocument/2006/relationships/customXml" Target="../ink/ink2034.xml"/><Relationship Id="rId318" Type="http://schemas.openxmlformats.org/officeDocument/2006/relationships/customXml" Target="../ink/ink2062.xml"/><Relationship Id="rId525" Type="http://schemas.openxmlformats.org/officeDocument/2006/relationships/image" Target="../media/image811.png"/><Relationship Id="rId567" Type="http://schemas.openxmlformats.org/officeDocument/2006/relationships/image" Target="../media/image832.png"/><Relationship Id="rId99" Type="http://schemas.openxmlformats.org/officeDocument/2006/relationships/image" Target="../media/image598.png"/><Relationship Id="rId122" Type="http://schemas.openxmlformats.org/officeDocument/2006/relationships/customXml" Target="../ink/ink1964.xml"/><Relationship Id="rId164" Type="http://schemas.openxmlformats.org/officeDocument/2006/relationships/customXml" Target="../ink/ink1985.xml"/><Relationship Id="rId371" Type="http://schemas.openxmlformats.org/officeDocument/2006/relationships/image" Target="../media/image734.png"/><Relationship Id="rId427" Type="http://schemas.openxmlformats.org/officeDocument/2006/relationships/image" Target="../media/image762.png"/><Relationship Id="rId469" Type="http://schemas.openxmlformats.org/officeDocument/2006/relationships/image" Target="../media/image783.png"/><Relationship Id="rId26" Type="http://schemas.openxmlformats.org/officeDocument/2006/relationships/customXml" Target="../ink/ink1916.xml"/><Relationship Id="rId231" Type="http://schemas.openxmlformats.org/officeDocument/2006/relationships/image" Target="../media/image664.png"/><Relationship Id="rId273" Type="http://schemas.openxmlformats.org/officeDocument/2006/relationships/image" Target="../media/image685.png"/><Relationship Id="rId329" Type="http://schemas.openxmlformats.org/officeDocument/2006/relationships/image" Target="../media/image713.png"/><Relationship Id="rId480" Type="http://schemas.openxmlformats.org/officeDocument/2006/relationships/customXml" Target="../ink/ink2143.xml"/><Relationship Id="rId536" Type="http://schemas.openxmlformats.org/officeDocument/2006/relationships/customXml" Target="../ink/ink2171.xml"/><Relationship Id="rId68" Type="http://schemas.openxmlformats.org/officeDocument/2006/relationships/customXml" Target="../ink/ink1937.xml"/><Relationship Id="rId133" Type="http://schemas.openxmlformats.org/officeDocument/2006/relationships/image" Target="../media/image615.png"/><Relationship Id="rId175" Type="http://schemas.openxmlformats.org/officeDocument/2006/relationships/image" Target="../media/image636.png"/><Relationship Id="rId340" Type="http://schemas.openxmlformats.org/officeDocument/2006/relationships/customXml" Target="../ink/ink2073.xml"/><Relationship Id="rId578" Type="http://schemas.openxmlformats.org/officeDocument/2006/relationships/customXml" Target="../ink/ink2192.xml"/><Relationship Id="rId200" Type="http://schemas.openxmlformats.org/officeDocument/2006/relationships/customXml" Target="../ink/ink2003.xml"/><Relationship Id="rId382" Type="http://schemas.openxmlformats.org/officeDocument/2006/relationships/customXml" Target="../ink/ink2094.xml"/><Relationship Id="rId438" Type="http://schemas.openxmlformats.org/officeDocument/2006/relationships/customXml" Target="../ink/ink2122.xml"/><Relationship Id="rId603" Type="http://schemas.openxmlformats.org/officeDocument/2006/relationships/image" Target="../media/image850.png"/><Relationship Id="rId242" Type="http://schemas.openxmlformats.org/officeDocument/2006/relationships/customXml" Target="../ink/ink2024.xml"/><Relationship Id="rId284" Type="http://schemas.openxmlformats.org/officeDocument/2006/relationships/customXml" Target="../ink/ink2045.xml"/><Relationship Id="rId491" Type="http://schemas.openxmlformats.org/officeDocument/2006/relationships/image" Target="../media/image794.png"/><Relationship Id="rId505" Type="http://schemas.openxmlformats.org/officeDocument/2006/relationships/image" Target="../media/image801.png"/><Relationship Id="rId37" Type="http://schemas.openxmlformats.org/officeDocument/2006/relationships/image" Target="../media/image568.png"/><Relationship Id="rId79" Type="http://schemas.openxmlformats.org/officeDocument/2006/relationships/image" Target="../media/image589.png"/><Relationship Id="rId102" Type="http://schemas.openxmlformats.org/officeDocument/2006/relationships/customXml" Target="../ink/ink1954.xml"/><Relationship Id="rId144" Type="http://schemas.openxmlformats.org/officeDocument/2006/relationships/customXml" Target="../ink/ink1975.xml"/><Relationship Id="rId547" Type="http://schemas.openxmlformats.org/officeDocument/2006/relationships/image" Target="../media/image822.png"/><Relationship Id="rId589" Type="http://schemas.openxmlformats.org/officeDocument/2006/relationships/image" Target="../media/image843.png"/><Relationship Id="rId90" Type="http://schemas.openxmlformats.org/officeDocument/2006/relationships/customXml" Target="../ink/ink1948.xml"/><Relationship Id="rId186" Type="http://schemas.openxmlformats.org/officeDocument/2006/relationships/customXml" Target="../ink/ink1996.xml"/><Relationship Id="rId351" Type="http://schemas.openxmlformats.org/officeDocument/2006/relationships/image" Target="../media/image724.png"/><Relationship Id="rId393" Type="http://schemas.openxmlformats.org/officeDocument/2006/relationships/image" Target="../media/image745.png"/><Relationship Id="rId407" Type="http://schemas.openxmlformats.org/officeDocument/2006/relationships/image" Target="../media/image752.png"/><Relationship Id="rId449" Type="http://schemas.openxmlformats.org/officeDocument/2006/relationships/image" Target="../media/image773.png"/><Relationship Id="rId614" Type="http://schemas.openxmlformats.org/officeDocument/2006/relationships/customXml" Target="../ink/ink2210.xml"/><Relationship Id="rId211" Type="http://schemas.openxmlformats.org/officeDocument/2006/relationships/image" Target="../media/image654.png"/><Relationship Id="rId253" Type="http://schemas.openxmlformats.org/officeDocument/2006/relationships/image" Target="../media/image675.png"/><Relationship Id="rId295" Type="http://schemas.openxmlformats.org/officeDocument/2006/relationships/image" Target="../media/image696.png"/><Relationship Id="rId309" Type="http://schemas.openxmlformats.org/officeDocument/2006/relationships/image" Target="../media/image703.png"/><Relationship Id="rId460" Type="http://schemas.openxmlformats.org/officeDocument/2006/relationships/customXml" Target="../ink/ink2133.xml"/><Relationship Id="rId516" Type="http://schemas.openxmlformats.org/officeDocument/2006/relationships/customXml" Target="../ink/ink2161.xml"/><Relationship Id="rId48" Type="http://schemas.openxmlformats.org/officeDocument/2006/relationships/customXml" Target="../ink/ink1927.xml"/><Relationship Id="rId113" Type="http://schemas.openxmlformats.org/officeDocument/2006/relationships/image" Target="../media/image605.png"/><Relationship Id="rId320" Type="http://schemas.openxmlformats.org/officeDocument/2006/relationships/customXml" Target="../ink/ink2063.xml"/><Relationship Id="rId558" Type="http://schemas.openxmlformats.org/officeDocument/2006/relationships/customXml" Target="../ink/ink2182.xml"/><Relationship Id="rId155" Type="http://schemas.openxmlformats.org/officeDocument/2006/relationships/image" Target="../media/image626.png"/><Relationship Id="rId197" Type="http://schemas.openxmlformats.org/officeDocument/2006/relationships/image" Target="../media/image647.png"/><Relationship Id="rId362" Type="http://schemas.openxmlformats.org/officeDocument/2006/relationships/customXml" Target="../ink/ink2084.xml"/><Relationship Id="rId418" Type="http://schemas.openxmlformats.org/officeDocument/2006/relationships/customXml" Target="../ink/ink2112.xml"/><Relationship Id="rId222" Type="http://schemas.openxmlformats.org/officeDocument/2006/relationships/customXml" Target="../ink/ink2014.xml"/><Relationship Id="rId264" Type="http://schemas.openxmlformats.org/officeDocument/2006/relationships/customXml" Target="../ink/ink2035.xml"/><Relationship Id="rId471" Type="http://schemas.openxmlformats.org/officeDocument/2006/relationships/image" Target="../media/image784.png"/><Relationship Id="rId17" Type="http://schemas.openxmlformats.org/officeDocument/2006/relationships/image" Target="../media/image558.png"/><Relationship Id="rId59" Type="http://schemas.openxmlformats.org/officeDocument/2006/relationships/image" Target="../media/image579.png"/><Relationship Id="rId124" Type="http://schemas.openxmlformats.org/officeDocument/2006/relationships/customXml" Target="../ink/ink1965.xml"/><Relationship Id="rId527" Type="http://schemas.openxmlformats.org/officeDocument/2006/relationships/image" Target="../media/image812.png"/><Relationship Id="rId569" Type="http://schemas.openxmlformats.org/officeDocument/2006/relationships/image" Target="../media/image833.png"/><Relationship Id="rId70" Type="http://schemas.openxmlformats.org/officeDocument/2006/relationships/customXml" Target="../ink/ink1938.xml"/><Relationship Id="rId166" Type="http://schemas.openxmlformats.org/officeDocument/2006/relationships/customXml" Target="../ink/ink1986.xml"/><Relationship Id="rId331" Type="http://schemas.openxmlformats.org/officeDocument/2006/relationships/image" Target="../media/image714.png"/><Relationship Id="rId373" Type="http://schemas.openxmlformats.org/officeDocument/2006/relationships/image" Target="../media/image735.png"/><Relationship Id="rId429" Type="http://schemas.openxmlformats.org/officeDocument/2006/relationships/image" Target="../media/image763.png"/><Relationship Id="rId580" Type="http://schemas.openxmlformats.org/officeDocument/2006/relationships/customXml" Target="../ink/ink2193.xml"/><Relationship Id="rId1" Type="http://schemas.openxmlformats.org/officeDocument/2006/relationships/vmlDrawing" Target="../drawings/vmlDrawing2.vml"/><Relationship Id="rId233" Type="http://schemas.openxmlformats.org/officeDocument/2006/relationships/image" Target="../media/image665.png"/><Relationship Id="rId440" Type="http://schemas.openxmlformats.org/officeDocument/2006/relationships/customXml" Target="../ink/ink2123.xml"/><Relationship Id="rId28" Type="http://schemas.openxmlformats.org/officeDocument/2006/relationships/customXml" Target="../ink/ink1917.xml"/><Relationship Id="rId275" Type="http://schemas.openxmlformats.org/officeDocument/2006/relationships/image" Target="../media/image686.png"/><Relationship Id="rId300" Type="http://schemas.openxmlformats.org/officeDocument/2006/relationships/customXml" Target="../ink/ink2053.xml"/><Relationship Id="rId482" Type="http://schemas.openxmlformats.org/officeDocument/2006/relationships/customXml" Target="../ink/ink2144.xml"/><Relationship Id="rId538" Type="http://schemas.openxmlformats.org/officeDocument/2006/relationships/customXml" Target="../ink/ink2172.xml"/><Relationship Id="rId81" Type="http://schemas.openxmlformats.org/officeDocument/2006/relationships/image" Target="../media/image19.png"/><Relationship Id="rId135" Type="http://schemas.openxmlformats.org/officeDocument/2006/relationships/image" Target="../media/image616.png"/><Relationship Id="rId177" Type="http://schemas.openxmlformats.org/officeDocument/2006/relationships/image" Target="../media/image637.png"/><Relationship Id="rId342" Type="http://schemas.openxmlformats.org/officeDocument/2006/relationships/customXml" Target="../ink/ink2074.xml"/><Relationship Id="rId384" Type="http://schemas.openxmlformats.org/officeDocument/2006/relationships/customXml" Target="../ink/ink2095.xml"/><Relationship Id="rId591" Type="http://schemas.openxmlformats.org/officeDocument/2006/relationships/image" Target="../media/image844.png"/><Relationship Id="rId605" Type="http://schemas.openxmlformats.org/officeDocument/2006/relationships/image" Target="../media/image851.png"/><Relationship Id="rId202" Type="http://schemas.openxmlformats.org/officeDocument/2006/relationships/customXml" Target="../ink/ink2004.xml"/><Relationship Id="rId244" Type="http://schemas.openxmlformats.org/officeDocument/2006/relationships/customXml" Target="../ink/ink2025.xml"/><Relationship Id="rId39" Type="http://schemas.openxmlformats.org/officeDocument/2006/relationships/image" Target="../media/image569.png"/><Relationship Id="rId286" Type="http://schemas.openxmlformats.org/officeDocument/2006/relationships/customXml" Target="../ink/ink2046.xml"/><Relationship Id="rId451" Type="http://schemas.openxmlformats.org/officeDocument/2006/relationships/image" Target="../media/image774.png"/><Relationship Id="rId493" Type="http://schemas.openxmlformats.org/officeDocument/2006/relationships/image" Target="../media/image795.png"/><Relationship Id="rId507" Type="http://schemas.openxmlformats.org/officeDocument/2006/relationships/image" Target="../media/image802.png"/><Relationship Id="rId549" Type="http://schemas.openxmlformats.org/officeDocument/2006/relationships/image" Target="../media/image823.png"/><Relationship Id="rId50" Type="http://schemas.openxmlformats.org/officeDocument/2006/relationships/customXml" Target="../ink/ink1928.xml"/><Relationship Id="rId104" Type="http://schemas.openxmlformats.org/officeDocument/2006/relationships/customXml" Target="../ink/ink1955.xml"/><Relationship Id="rId146" Type="http://schemas.openxmlformats.org/officeDocument/2006/relationships/customXml" Target="../ink/ink1976.xml"/><Relationship Id="rId188" Type="http://schemas.openxmlformats.org/officeDocument/2006/relationships/customXml" Target="../ink/ink1997.xml"/><Relationship Id="rId311" Type="http://schemas.openxmlformats.org/officeDocument/2006/relationships/image" Target="../media/image704.png"/><Relationship Id="rId353" Type="http://schemas.openxmlformats.org/officeDocument/2006/relationships/image" Target="../media/image725.png"/><Relationship Id="rId395" Type="http://schemas.openxmlformats.org/officeDocument/2006/relationships/image" Target="../media/image746.png"/><Relationship Id="rId409" Type="http://schemas.openxmlformats.org/officeDocument/2006/relationships/image" Target="../media/image753.png"/><Relationship Id="rId560" Type="http://schemas.openxmlformats.org/officeDocument/2006/relationships/customXml" Target="../ink/ink2183.xml"/><Relationship Id="rId92" Type="http://schemas.openxmlformats.org/officeDocument/2006/relationships/customXml" Target="../ink/ink1949.xml"/><Relationship Id="rId213" Type="http://schemas.openxmlformats.org/officeDocument/2006/relationships/image" Target="../media/image655.png"/><Relationship Id="rId420" Type="http://schemas.openxmlformats.org/officeDocument/2006/relationships/customXml" Target="../ink/ink2113.xml"/><Relationship Id="rId616" Type="http://schemas.openxmlformats.org/officeDocument/2006/relationships/customXml" Target="../ink/ink2211.xml"/><Relationship Id="rId255" Type="http://schemas.openxmlformats.org/officeDocument/2006/relationships/image" Target="../media/image676.png"/><Relationship Id="rId297" Type="http://schemas.openxmlformats.org/officeDocument/2006/relationships/image" Target="../media/image697.png"/><Relationship Id="rId462" Type="http://schemas.openxmlformats.org/officeDocument/2006/relationships/customXml" Target="../ink/ink2134.xml"/><Relationship Id="rId518" Type="http://schemas.openxmlformats.org/officeDocument/2006/relationships/customXml" Target="../ink/ink2162.xml"/><Relationship Id="rId115" Type="http://schemas.openxmlformats.org/officeDocument/2006/relationships/image" Target="../media/image606.png"/><Relationship Id="rId157" Type="http://schemas.openxmlformats.org/officeDocument/2006/relationships/image" Target="../media/image627.png"/><Relationship Id="rId322" Type="http://schemas.openxmlformats.org/officeDocument/2006/relationships/customXml" Target="../ink/ink2064.xml"/><Relationship Id="rId364" Type="http://schemas.openxmlformats.org/officeDocument/2006/relationships/customXml" Target="../ink/ink2085.xml"/><Relationship Id="rId61" Type="http://schemas.openxmlformats.org/officeDocument/2006/relationships/image" Target="../media/image580.png"/><Relationship Id="rId199" Type="http://schemas.openxmlformats.org/officeDocument/2006/relationships/image" Target="../media/image648.png"/><Relationship Id="rId571" Type="http://schemas.openxmlformats.org/officeDocument/2006/relationships/image" Target="../media/image834.png"/><Relationship Id="rId19" Type="http://schemas.openxmlformats.org/officeDocument/2006/relationships/image" Target="../media/image559.png"/><Relationship Id="rId224" Type="http://schemas.openxmlformats.org/officeDocument/2006/relationships/customXml" Target="../ink/ink2015.xml"/><Relationship Id="rId266" Type="http://schemas.openxmlformats.org/officeDocument/2006/relationships/customXml" Target="../ink/ink2036.xml"/><Relationship Id="rId431" Type="http://schemas.openxmlformats.org/officeDocument/2006/relationships/image" Target="../media/image764.png"/><Relationship Id="rId473" Type="http://schemas.openxmlformats.org/officeDocument/2006/relationships/image" Target="../media/image785.png"/><Relationship Id="rId529" Type="http://schemas.openxmlformats.org/officeDocument/2006/relationships/image" Target="../media/image813.png"/><Relationship Id="rId30" Type="http://schemas.openxmlformats.org/officeDocument/2006/relationships/customXml" Target="../ink/ink1918.xml"/><Relationship Id="rId126" Type="http://schemas.openxmlformats.org/officeDocument/2006/relationships/customXml" Target="../ink/ink1966.xml"/><Relationship Id="rId168" Type="http://schemas.openxmlformats.org/officeDocument/2006/relationships/customXml" Target="../ink/ink1987.xml"/><Relationship Id="rId333" Type="http://schemas.openxmlformats.org/officeDocument/2006/relationships/image" Target="../media/image715.png"/><Relationship Id="rId540" Type="http://schemas.openxmlformats.org/officeDocument/2006/relationships/customXml" Target="../ink/ink2173.xml"/><Relationship Id="rId72" Type="http://schemas.openxmlformats.org/officeDocument/2006/relationships/customXml" Target="../ink/ink1939.xml"/><Relationship Id="rId375" Type="http://schemas.openxmlformats.org/officeDocument/2006/relationships/image" Target="../media/image736.png"/><Relationship Id="rId582" Type="http://schemas.openxmlformats.org/officeDocument/2006/relationships/customXml" Target="../ink/ink2194.xml"/><Relationship Id="rId3" Type="http://schemas.openxmlformats.org/officeDocument/2006/relationships/notesSlide" Target="../notesSlides/notesSlide20.xml"/><Relationship Id="rId235" Type="http://schemas.openxmlformats.org/officeDocument/2006/relationships/image" Target="../media/image666.png"/><Relationship Id="rId277" Type="http://schemas.openxmlformats.org/officeDocument/2006/relationships/image" Target="../media/image687.png"/><Relationship Id="rId400" Type="http://schemas.openxmlformats.org/officeDocument/2006/relationships/customXml" Target="../ink/ink2103.xml"/><Relationship Id="rId442" Type="http://schemas.openxmlformats.org/officeDocument/2006/relationships/customXml" Target="../ink/ink2124.xml"/><Relationship Id="rId484" Type="http://schemas.openxmlformats.org/officeDocument/2006/relationships/customXml" Target="../ink/ink2145.xml"/><Relationship Id="rId137" Type="http://schemas.openxmlformats.org/officeDocument/2006/relationships/image" Target="../media/image617.png"/><Relationship Id="rId302" Type="http://schemas.openxmlformats.org/officeDocument/2006/relationships/customXml" Target="../ink/ink2054.xml"/><Relationship Id="rId344" Type="http://schemas.openxmlformats.org/officeDocument/2006/relationships/customXml" Target="../ink/ink2075.xml"/><Relationship Id="rId41" Type="http://schemas.openxmlformats.org/officeDocument/2006/relationships/image" Target="../media/image570.png"/><Relationship Id="rId83" Type="http://schemas.openxmlformats.org/officeDocument/2006/relationships/image" Target="../media/image590.png"/><Relationship Id="rId179" Type="http://schemas.openxmlformats.org/officeDocument/2006/relationships/image" Target="../media/image638.png"/><Relationship Id="rId386" Type="http://schemas.openxmlformats.org/officeDocument/2006/relationships/customXml" Target="../ink/ink2096.xml"/><Relationship Id="rId551" Type="http://schemas.openxmlformats.org/officeDocument/2006/relationships/image" Target="../media/image824.png"/><Relationship Id="rId593" Type="http://schemas.openxmlformats.org/officeDocument/2006/relationships/image" Target="../media/image845.png"/><Relationship Id="rId607" Type="http://schemas.openxmlformats.org/officeDocument/2006/relationships/image" Target="../media/image852.png"/><Relationship Id="rId190" Type="http://schemas.openxmlformats.org/officeDocument/2006/relationships/customXml" Target="../ink/ink1998.xml"/><Relationship Id="rId204" Type="http://schemas.openxmlformats.org/officeDocument/2006/relationships/customXml" Target="../ink/ink2005.xml"/><Relationship Id="rId246" Type="http://schemas.openxmlformats.org/officeDocument/2006/relationships/customXml" Target="../ink/ink2026.xml"/><Relationship Id="rId288" Type="http://schemas.openxmlformats.org/officeDocument/2006/relationships/customXml" Target="../ink/ink2047.xml"/><Relationship Id="rId411" Type="http://schemas.openxmlformats.org/officeDocument/2006/relationships/image" Target="../media/image754.png"/><Relationship Id="rId453" Type="http://schemas.openxmlformats.org/officeDocument/2006/relationships/image" Target="../media/image775.png"/><Relationship Id="rId509" Type="http://schemas.openxmlformats.org/officeDocument/2006/relationships/image" Target="../media/image803.png"/><Relationship Id="rId106" Type="http://schemas.openxmlformats.org/officeDocument/2006/relationships/customXml" Target="../ink/ink1956.xml"/><Relationship Id="rId313" Type="http://schemas.openxmlformats.org/officeDocument/2006/relationships/image" Target="../media/image705.png"/><Relationship Id="rId495" Type="http://schemas.openxmlformats.org/officeDocument/2006/relationships/image" Target="../media/image796.png"/><Relationship Id="rId10" Type="http://schemas.openxmlformats.org/officeDocument/2006/relationships/customXml" Target="../ink/ink1908.xml"/><Relationship Id="rId52" Type="http://schemas.openxmlformats.org/officeDocument/2006/relationships/customXml" Target="../ink/ink1929.xml"/><Relationship Id="rId94" Type="http://schemas.openxmlformats.org/officeDocument/2006/relationships/customXml" Target="../ink/ink1950.xml"/><Relationship Id="rId148" Type="http://schemas.openxmlformats.org/officeDocument/2006/relationships/customXml" Target="../ink/ink1977.xml"/><Relationship Id="rId355" Type="http://schemas.openxmlformats.org/officeDocument/2006/relationships/image" Target="../media/image726.png"/><Relationship Id="rId397" Type="http://schemas.openxmlformats.org/officeDocument/2006/relationships/image" Target="../media/image747.png"/><Relationship Id="rId520" Type="http://schemas.openxmlformats.org/officeDocument/2006/relationships/customXml" Target="../ink/ink2163.xml"/><Relationship Id="rId562" Type="http://schemas.openxmlformats.org/officeDocument/2006/relationships/customXml" Target="../ink/ink2184.xml"/><Relationship Id="rId618" Type="http://schemas.openxmlformats.org/officeDocument/2006/relationships/customXml" Target="../ink/ink2212.xml"/><Relationship Id="rId215" Type="http://schemas.openxmlformats.org/officeDocument/2006/relationships/image" Target="../media/image656.png"/><Relationship Id="rId257" Type="http://schemas.openxmlformats.org/officeDocument/2006/relationships/image" Target="../media/image677.png"/><Relationship Id="rId422" Type="http://schemas.openxmlformats.org/officeDocument/2006/relationships/customXml" Target="../ink/ink2114.xml"/><Relationship Id="rId464" Type="http://schemas.openxmlformats.org/officeDocument/2006/relationships/customXml" Target="../ink/ink2135.xml"/><Relationship Id="rId299" Type="http://schemas.openxmlformats.org/officeDocument/2006/relationships/image" Target="../media/image698.png"/><Relationship Id="rId63" Type="http://schemas.openxmlformats.org/officeDocument/2006/relationships/image" Target="../media/image581.png"/><Relationship Id="rId159" Type="http://schemas.openxmlformats.org/officeDocument/2006/relationships/image" Target="../media/image628.png"/><Relationship Id="rId366" Type="http://schemas.openxmlformats.org/officeDocument/2006/relationships/customXml" Target="../ink/ink2086.xml"/><Relationship Id="rId573" Type="http://schemas.openxmlformats.org/officeDocument/2006/relationships/image" Target="../media/image835.png"/><Relationship Id="rId226" Type="http://schemas.openxmlformats.org/officeDocument/2006/relationships/customXml" Target="../ink/ink2016.xml"/><Relationship Id="rId433" Type="http://schemas.openxmlformats.org/officeDocument/2006/relationships/image" Target="../media/image765.png"/><Relationship Id="rId74" Type="http://schemas.openxmlformats.org/officeDocument/2006/relationships/customXml" Target="../ink/ink1940.xml"/><Relationship Id="rId377" Type="http://schemas.openxmlformats.org/officeDocument/2006/relationships/image" Target="../media/image737.png"/><Relationship Id="rId500" Type="http://schemas.openxmlformats.org/officeDocument/2006/relationships/customXml" Target="../ink/ink2153.xml"/><Relationship Id="rId584" Type="http://schemas.openxmlformats.org/officeDocument/2006/relationships/customXml" Target="../ink/ink2195.xml"/><Relationship Id="rId5" Type="http://schemas.openxmlformats.org/officeDocument/2006/relationships/image" Target="../media/image552.emf"/><Relationship Id="rId237" Type="http://schemas.openxmlformats.org/officeDocument/2006/relationships/image" Target="../media/image667.png"/><Relationship Id="rId444" Type="http://schemas.openxmlformats.org/officeDocument/2006/relationships/customXml" Target="../ink/ink2125.xml"/><Relationship Id="rId290" Type="http://schemas.openxmlformats.org/officeDocument/2006/relationships/customXml" Target="../ink/ink2048.xml"/><Relationship Id="rId304" Type="http://schemas.openxmlformats.org/officeDocument/2006/relationships/customXml" Target="../ink/ink2055.xml"/><Relationship Id="rId388" Type="http://schemas.openxmlformats.org/officeDocument/2006/relationships/customXml" Target="../ink/ink2097.xml"/><Relationship Id="rId511" Type="http://schemas.openxmlformats.org/officeDocument/2006/relationships/image" Target="../media/image804.png"/><Relationship Id="rId609" Type="http://schemas.openxmlformats.org/officeDocument/2006/relationships/image" Target="../media/image853.png"/><Relationship Id="rId85" Type="http://schemas.openxmlformats.org/officeDocument/2006/relationships/image" Target="../media/image591.png"/><Relationship Id="rId150" Type="http://schemas.openxmlformats.org/officeDocument/2006/relationships/customXml" Target="../ink/ink1978.xml"/><Relationship Id="rId595" Type="http://schemas.openxmlformats.org/officeDocument/2006/relationships/image" Target="../media/image846.png"/><Relationship Id="rId248" Type="http://schemas.openxmlformats.org/officeDocument/2006/relationships/customXml" Target="../ink/ink2027.xml"/><Relationship Id="rId455" Type="http://schemas.openxmlformats.org/officeDocument/2006/relationships/image" Target="../media/image776.png"/><Relationship Id="rId12" Type="http://schemas.openxmlformats.org/officeDocument/2006/relationships/customXml" Target="../ink/ink1909.xml"/><Relationship Id="rId108" Type="http://schemas.openxmlformats.org/officeDocument/2006/relationships/customXml" Target="../ink/ink1957.xml"/><Relationship Id="rId315" Type="http://schemas.openxmlformats.org/officeDocument/2006/relationships/image" Target="../media/image706.png"/><Relationship Id="rId522" Type="http://schemas.openxmlformats.org/officeDocument/2006/relationships/customXml" Target="../ink/ink2164.xml"/><Relationship Id="rId96" Type="http://schemas.openxmlformats.org/officeDocument/2006/relationships/customXml" Target="../ink/ink1951.xml"/><Relationship Id="rId161" Type="http://schemas.openxmlformats.org/officeDocument/2006/relationships/image" Target="../media/image629.png"/><Relationship Id="rId399" Type="http://schemas.openxmlformats.org/officeDocument/2006/relationships/image" Target="../media/image748.png"/><Relationship Id="rId259" Type="http://schemas.openxmlformats.org/officeDocument/2006/relationships/image" Target="../media/image678.png"/><Relationship Id="rId466" Type="http://schemas.openxmlformats.org/officeDocument/2006/relationships/customXml" Target="../ink/ink2136.xml"/><Relationship Id="rId23" Type="http://schemas.openxmlformats.org/officeDocument/2006/relationships/image" Target="../media/image561.png"/><Relationship Id="rId119" Type="http://schemas.openxmlformats.org/officeDocument/2006/relationships/image" Target="../media/image608.png"/><Relationship Id="rId326" Type="http://schemas.openxmlformats.org/officeDocument/2006/relationships/customXml" Target="../ink/ink2066.xml"/><Relationship Id="rId533" Type="http://schemas.openxmlformats.org/officeDocument/2006/relationships/image" Target="../media/image815.png"/><Relationship Id="rId172" Type="http://schemas.openxmlformats.org/officeDocument/2006/relationships/customXml" Target="../ink/ink1989.xml"/><Relationship Id="rId477" Type="http://schemas.openxmlformats.org/officeDocument/2006/relationships/image" Target="../media/image787.png"/><Relationship Id="rId600" Type="http://schemas.openxmlformats.org/officeDocument/2006/relationships/customXml" Target="../ink/ink2203.xml"/><Relationship Id="rId337" Type="http://schemas.openxmlformats.org/officeDocument/2006/relationships/image" Target="../media/image717.png"/><Relationship Id="rId34" Type="http://schemas.openxmlformats.org/officeDocument/2006/relationships/customXml" Target="../ink/ink1920.xml"/><Relationship Id="rId544" Type="http://schemas.openxmlformats.org/officeDocument/2006/relationships/customXml" Target="../ink/ink2175.xml"/><Relationship Id="rId183" Type="http://schemas.openxmlformats.org/officeDocument/2006/relationships/image" Target="../media/image640.png"/><Relationship Id="rId390" Type="http://schemas.openxmlformats.org/officeDocument/2006/relationships/customXml" Target="../ink/ink2098.xml"/><Relationship Id="rId404" Type="http://schemas.openxmlformats.org/officeDocument/2006/relationships/customXml" Target="../ink/ink2105.xml"/><Relationship Id="rId611" Type="http://schemas.openxmlformats.org/officeDocument/2006/relationships/image" Target="../media/image854.png"/><Relationship Id="rId250" Type="http://schemas.openxmlformats.org/officeDocument/2006/relationships/customXml" Target="../ink/ink2028.xml"/><Relationship Id="rId488" Type="http://schemas.openxmlformats.org/officeDocument/2006/relationships/customXml" Target="../ink/ink2147.xml"/><Relationship Id="rId45" Type="http://schemas.openxmlformats.org/officeDocument/2006/relationships/image" Target="../media/image572.png"/><Relationship Id="rId110" Type="http://schemas.openxmlformats.org/officeDocument/2006/relationships/customXml" Target="../ink/ink1958.xml"/><Relationship Id="rId348" Type="http://schemas.openxmlformats.org/officeDocument/2006/relationships/customXml" Target="../ink/ink2077.xml"/><Relationship Id="rId555" Type="http://schemas.openxmlformats.org/officeDocument/2006/relationships/image" Target="../media/image826.png"/><Relationship Id="rId194" Type="http://schemas.openxmlformats.org/officeDocument/2006/relationships/customXml" Target="../ink/ink2000.xml"/><Relationship Id="rId208" Type="http://schemas.openxmlformats.org/officeDocument/2006/relationships/customXml" Target="../ink/ink2007.xml"/><Relationship Id="rId415" Type="http://schemas.openxmlformats.org/officeDocument/2006/relationships/image" Target="../media/image756.png"/><Relationship Id="rId622" Type="http://schemas.openxmlformats.org/officeDocument/2006/relationships/customXml" Target="../ink/ink2214.xml"/><Relationship Id="rId261" Type="http://schemas.openxmlformats.org/officeDocument/2006/relationships/image" Target="../media/image679.png"/><Relationship Id="rId499" Type="http://schemas.openxmlformats.org/officeDocument/2006/relationships/image" Target="../media/image798.png"/><Relationship Id="rId56" Type="http://schemas.openxmlformats.org/officeDocument/2006/relationships/customXml" Target="../ink/ink1931.xml"/><Relationship Id="rId359" Type="http://schemas.openxmlformats.org/officeDocument/2006/relationships/image" Target="../media/image728.png"/><Relationship Id="rId566" Type="http://schemas.openxmlformats.org/officeDocument/2006/relationships/customXml" Target="../ink/ink2186.xml"/><Relationship Id="rId121" Type="http://schemas.openxmlformats.org/officeDocument/2006/relationships/image" Target="../media/image609.png"/><Relationship Id="rId219" Type="http://schemas.openxmlformats.org/officeDocument/2006/relationships/image" Target="../media/image658.png"/><Relationship Id="rId426" Type="http://schemas.openxmlformats.org/officeDocument/2006/relationships/customXml" Target="../ink/ink2116.xml"/><Relationship Id="rId67" Type="http://schemas.openxmlformats.org/officeDocument/2006/relationships/image" Target="../media/image583.png"/><Relationship Id="rId272" Type="http://schemas.openxmlformats.org/officeDocument/2006/relationships/customXml" Target="../ink/ink2039.xml"/><Relationship Id="rId577" Type="http://schemas.openxmlformats.org/officeDocument/2006/relationships/image" Target="../media/image837.png"/><Relationship Id="rId132" Type="http://schemas.openxmlformats.org/officeDocument/2006/relationships/customXml" Target="../ink/ink196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6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6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63.png"/></Relationships>
</file>

<file path=ppt/slides/_rels/slide29.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64.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obelprize.org/prizes/economic-sciences/2024/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6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6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bernhardkoester.de/vorlesungen/Macro_Jade_WiSe_2024/DemocracyDoesCauseGrowth.pdf"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www.bernhardkoester.de/vorlesungen/Macro_Jade_WiSe_2024/institutions-as-the-fundamental-cause-of-long-run-.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6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6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6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957.png"/><Relationship Id="rId21" Type="http://schemas.openxmlformats.org/officeDocument/2006/relationships/image" Target="../media/image909.png"/><Relationship Id="rId324" Type="http://schemas.openxmlformats.org/officeDocument/2006/relationships/customXml" Target="../ink/ink168.xml"/><Relationship Id="rId531" Type="http://schemas.openxmlformats.org/officeDocument/2006/relationships/image" Target="../media/image1161.png"/><Relationship Id="rId170" Type="http://schemas.openxmlformats.org/officeDocument/2006/relationships/image" Target="../media/image983.png"/><Relationship Id="rId268" Type="http://schemas.openxmlformats.org/officeDocument/2006/relationships/customXml" Target="../ink/ink140.xml"/><Relationship Id="rId475" Type="http://schemas.openxmlformats.org/officeDocument/2006/relationships/image" Target="../media/image1133.png"/><Relationship Id="rId32" Type="http://schemas.openxmlformats.org/officeDocument/2006/relationships/customXml" Target="../ink/ink21.xml"/><Relationship Id="rId128" Type="http://schemas.openxmlformats.org/officeDocument/2006/relationships/customXml" Target="../ink/ink69.xml"/><Relationship Id="rId335" Type="http://schemas.openxmlformats.org/officeDocument/2006/relationships/image" Target="../media/image1065.png"/><Relationship Id="rId542" Type="http://schemas.openxmlformats.org/officeDocument/2006/relationships/customXml" Target="../ink/ink279.xml"/><Relationship Id="rId181" Type="http://schemas.openxmlformats.org/officeDocument/2006/relationships/customXml" Target="../ink/ink96.xml"/><Relationship Id="rId402" Type="http://schemas.openxmlformats.org/officeDocument/2006/relationships/image" Target="../media/image1098.png"/><Relationship Id="rId279" Type="http://schemas.openxmlformats.org/officeDocument/2006/relationships/image" Target="../media/image1037.png"/><Relationship Id="rId486" Type="http://schemas.openxmlformats.org/officeDocument/2006/relationships/customXml" Target="../ink/ink251.xml"/><Relationship Id="rId43" Type="http://schemas.openxmlformats.org/officeDocument/2006/relationships/image" Target="../media/image920.png"/><Relationship Id="rId139" Type="http://schemas.openxmlformats.org/officeDocument/2006/relationships/customXml" Target="../ink/ink75.xml"/><Relationship Id="rId346" Type="http://schemas.openxmlformats.org/officeDocument/2006/relationships/image" Target="../media/image1070.png"/><Relationship Id="rId553" Type="http://schemas.openxmlformats.org/officeDocument/2006/relationships/image" Target="../media/image1172.png"/><Relationship Id="rId192" Type="http://schemas.openxmlformats.org/officeDocument/2006/relationships/image" Target="../media/image994.png"/><Relationship Id="rId206" Type="http://schemas.openxmlformats.org/officeDocument/2006/relationships/image" Target="../media/image1001.png"/><Relationship Id="rId413" Type="http://schemas.openxmlformats.org/officeDocument/2006/relationships/customXml" Target="../ink/ink213.xml"/><Relationship Id="rId497" Type="http://schemas.openxmlformats.org/officeDocument/2006/relationships/image" Target="../media/image1144.png"/><Relationship Id="rId357" Type="http://schemas.openxmlformats.org/officeDocument/2006/relationships/customXml" Target="../ink/ink185.xml"/><Relationship Id="rId54" Type="http://schemas.openxmlformats.org/officeDocument/2006/relationships/customXml" Target="../ink/ink32.xml"/><Relationship Id="rId217" Type="http://schemas.openxmlformats.org/officeDocument/2006/relationships/customXml" Target="../ink/ink114.xml"/><Relationship Id="rId564" Type="http://schemas.openxmlformats.org/officeDocument/2006/relationships/image" Target="../media/image1177.png"/><Relationship Id="rId424" Type="http://schemas.openxmlformats.org/officeDocument/2006/relationships/customXml" Target="../ink/ink219.xml"/><Relationship Id="rId270" Type="http://schemas.openxmlformats.org/officeDocument/2006/relationships/customXml" Target="../ink/ink141.xml"/><Relationship Id="rId65" Type="http://schemas.openxmlformats.org/officeDocument/2006/relationships/image" Target="../media/image931.png"/><Relationship Id="rId130" Type="http://schemas.openxmlformats.org/officeDocument/2006/relationships/customXml" Target="../ink/ink70.xml"/><Relationship Id="rId368" Type="http://schemas.openxmlformats.org/officeDocument/2006/relationships/image" Target="../media/image1081.png"/><Relationship Id="rId575" Type="http://schemas.openxmlformats.org/officeDocument/2006/relationships/customXml" Target="../ink/ink296.xml"/><Relationship Id="rId228" Type="http://schemas.openxmlformats.org/officeDocument/2006/relationships/image" Target="../media/image1012.png"/><Relationship Id="rId435" Type="http://schemas.openxmlformats.org/officeDocument/2006/relationships/customXml" Target="../ink/ink225.xml"/><Relationship Id="rId281" Type="http://schemas.openxmlformats.org/officeDocument/2006/relationships/image" Target="../media/image1038.png"/><Relationship Id="rId502" Type="http://schemas.openxmlformats.org/officeDocument/2006/relationships/customXml" Target="../ink/ink259.xml"/><Relationship Id="rId76" Type="http://schemas.openxmlformats.org/officeDocument/2006/relationships/customXml" Target="../ink/ink43.xml"/><Relationship Id="rId141" Type="http://schemas.openxmlformats.org/officeDocument/2006/relationships/customXml" Target="../ink/ink76.xml"/><Relationship Id="rId379" Type="http://schemas.openxmlformats.org/officeDocument/2006/relationships/customXml" Target="../ink/ink196.xml"/><Relationship Id="rId586" Type="http://schemas.openxmlformats.org/officeDocument/2006/relationships/image" Target="../media/image1188.png"/><Relationship Id="rId7" Type="http://schemas.openxmlformats.org/officeDocument/2006/relationships/image" Target="../media/image902.png"/><Relationship Id="rId239" Type="http://schemas.openxmlformats.org/officeDocument/2006/relationships/customXml" Target="../ink/ink125.xml"/><Relationship Id="rId446" Type="http://schemas.openxmlformats.org/officeDocument/2006/relationships/image" Target="../media/image1119.png"/><Relationship Id="rId292" Type="http://schemas.openxmlformats.org/officeDocument/2006/relationships/customXml" Target="../ink/ink152.xml"/><Relationship Id="rId306" Type="http://schemas.openxmlformats.org/officeDocument/2006/relationships/customXml" Target="../ink/ink159.xml"/><Relationship Id="rId45" Type="http://schemas.openxmlformats.org/officeDocument/2006/relationships/image" Target="../media/image921.png"/><Relationship Id="rId87" Type="http://schemas.openxmlformats.org/officeDocument/2006/relationships/image" Target="../media/image942.png"/><Relationship Id="rId110" Type="http://schemas.openxmlformats.org/officeDocument/2006/relationships/customXml" Target="../ink/ink60.xml"/><Relationship Id="rId348" Type="http://schemas.openxmlformats.org/officeDocument/2006/relationships/image" Target="../media/image1071.png"/><Relationship Id="rId513" Type="http://schemas.openxmlformats.org/officeDocument/2006/relationships/image" Target="../media/image1152.png"/><Relationship Id="rId555" Type="http://schemas.openxmlformats.org/officeDocument/2006/relationships/customXml" Target="../ink/ink286.xml"/><Relationship Id="rId152" Type="http://schemas.openxmlformats.org/officeDocument/2006/relationships/image" Target="../media/image974.png"/><Relationship Id="rId194" Type="http://schemas.openxmlformats.org/officeDocument/2006/relationships/image" Target="../media/image995.png"/><Relationship Id="rId208" Type="http://schemas.openxmlformats.org/officeDocument/2006/relationships/image" Target="../media/image1002.png"/><Relationship Id="rId415" Type="http://schemas.openxmlformats.org/officeDocument/2006/relationships/image" Target="../media/image1104.png"/><Relationship Id="rId457" Type="http://schemas.openxmlformats.org/officeDocument/2006/relationships/image" Target="../media/image1124.png"/><Relationship Id="rId261" Type="http://schemas.openxmlformats.org/officeDocument/2006/relationships/image" Target="../media/image1028.png"/><Relationship Id="rId499" Type="http://schemas.openxmlformats.org/officeDocument/2006/relationships/image" Target="../media/image1145.png"/><Relationship Id="rId14" Type="http://schemas.openxmlformats.org/officeDocument/2006/relationships/customXml" Target="../ink/ink12.xml"/><Relationship Id="rId56" Type="http://schemas.openxmlformats.org/officeDocument/2006/relationships/customXml" Target="../ink/ink33.xml"/><Relationship Id="rId317" Type="http://schemas.openxmlformats.org/officeDocument/2006/relationships/image" Target="../media/image1056.png"/><Relationship Id="rId359" Type="http://schemas.openxmlformats.org/officeDocument/2006/relationships/customXml" Target="../ink/ink186.xml"/><Relationship Id="rId524" Type="http://schemas.openxmlformats.org/officeDocument/2006/relationships/customXml" Target="../ink/ink270.xml"/><Relationship Id="rId566" Type="http://schemas.openxmlformats.org/officeDocument/2006/relationships/image" Target="../media/image1178.png"/><Relationship Id="rId98" Type="http://schemas.openxmlformats.org/officeDocument/2006/relationships/customXml" Target="../ink/ink54.xml"/><Relationship Id="rId121" Type="http://schemas.openxmlformats.org/officeDocument/2006/relationships/image" Target="../media/image959.png"/><Relationship Id="rId163" Type="http://schemas.openxmlformats.org/officeDocument/2006/relationships/customXml" Target="../ink/ink87.xml"/><Relationship Id="rId219" Type="http://schemas.openxmlformats.org/officeDocument/2006/relationships/customXml" Target="../ink/ink115.xml"/><Relationship Id="rId370" Type="http://schemas.openxmlformats.org/officeDocument/2006/relationships/image" Target="../media/image1082.png"/><Relationship Id="rId426" Type="http://schemas.openxmlformats.org/officeDocument/2006/relationships/customXml" Target="../ink/ink220.xml"/><Relationship Id="rId230" Type="http://schemas.openxmlformats.org/officeDocument/2006/relationships/image" Target="../media/image1013.png"/><Relationship Id="rId468" Type="http://schemas.openxmlformats.org/officeDocument/2006/relationships/customXml" Target="../ink/ink242.xml"/><Relationship Id="rId25" Type="http://schemas.openxmlformats.org/officeDocument/2006/relationships/image" Target="../media/image911.png"/><Relationship Id="rId67" Type="http://schemas.openxmlformats.org/officeDocument/2006/relationships/image" Target="../media/image932.png"/><Relationship Id="rId272" Type="http://schemas.openxmlformats.org/officeDocument/2006/relationships/customXml" Target="../ink/ink142.xml"/><Relationship Id="rId328" Type="http://schemas.openxmlformats.org/officeDocument/2006/relationships/customXml" Target="../ink/ink170.xml"/><Relationship Id="rId535" Type="http://schemas.openxmlformats.org/officeDocument/2006/relationships/image" Target="../media/image1163.png"/><Relationship Id="rId577" Type="http://schemas.openxmlformats.org/officeDocument/2006/relationships/customXml" Target="../ink/ink297.xml"/><Relationship Id="rId132" Type="http://schemas.openxmlformats.org/officeDocument/2006/relationships/customXml" Target="../ink/ink71.xml"/><Relationship Id="rId174" Type="http://schemas.openxmlformats.org/officeDocument/2006/relationships/image" Target="../media/image985.png"/><Relationship Id="rId381" Type="http://schemas.openxmlformats.org/officeDocument/2006/relationships/customXml" Target="../ink/ink197.xml"/><Relationship Id="rId241" Type="http://schemas.openxmlformats.org/officeDocument/2006/relationships/customXml" Target="../ink/ink126.xml"/><Relationship Id="rId437" Type="http://schemas.openxmlformats.org/officeDocument/2006/relationships/customXml" Target="../ink/ink226.xml"/><Relationship Id="rId479" Type="http://schemas.openxmlformats.org/officeDocument/2006/relationships/image" Target="../media/image1135.png"/><Relationship Id="rId36" Type="http://schemas.openxmlformats.org/officeDocument/2006/relationships/customXml" Target="../ink/ink23.xml"/><Relationship Id="rId283" Type="http://schemas.openxmlformats.org/officeDocument/2006/relationships/image" Target="../media/image1039.png"/><Relationship Id="rId339" Type="http://schemas.openxmlformats.org/officeDocument/2006/relationships/image" Target="../media/image1067.png"/><Relationship Id="rId490" Type="http://schemas.openxmlformats.org/officeDocument/2006/relationships/customXml" Target="../ink/ink253.xml"/><Relationship Id="rId504" Type="http://schemas.openxmlformats.org/officeDocument/2006/relationships/customXml" Target="../ink/ink260.xml"/><Relationship Id="rId546" Type="http://schemas.openxmlformats.org/officeDocument/2006/relationships/customXml" Target="../ink/ink281.xml"/><Relationship Id="rId78" Type="http://schemas.openxmlformats.org/officeDocument/2006/relationships/customXml" Target="../ink/ink44.xml"/><Relationship Id="rId101" Type="http://schemas.openxmlformats.org/officeDocument/2006/relationships/image" Target="../media/image949.png"/><Relationship Id="rId143" Type="http://schemas.openxmlformats.org/officeDocument/2006/relationships/customXml" Target="../ink/ink77.xml"/><Relationship Id="rId185" Type="http://schemas.openxmlformats.org/officeDocument/2006/relationships/customXml" Target="../ink/ink98.xml"/><Relationship Id="rId350" Type="http://schemas.openxmlformats.org/officeDocument/2006/relationships/image" Target="../media/image1072.png"/><Relationship Id="rId406" Type="http://schemas.openxmlformats.org/officeDocument/2006/relationships/image" Target="../media/image1100.png"/><Relationship Id="rId588" Type="http://schemas.openxmlformats.org/officeDocument/2006/relationships/image" Target="../media/image10.png"/><Relationship Id="rId9" Type="http://schemas.openxmlformats.org/officeDocument/2006/relationships/image" Target="../media/image903.png"/><Relationship Id="rId210" Type="http://schemas.openxmlformats.org/officeDocument/2006/relationships/image" Target="../media/image1003.png"/><Relationship Id="rId392" Type="http://schemas.openxmlformats.org/officeDocument/2006/relationships/image" Target="../media/image1093.png"/><Relationship Id="rId448" Type="http://schemas.openxmlformats.org/officeDocument/2006/relationships/image" Target="../media/image1120.png"/><Relationship Id="rId252" Type="http://schemas.openxmlformats.org/officeDocument/2006/relationships/customXml" Target="../ink/ink132.xml"/><Relationship Id="rId294" Type="http://schemas.openxmlformats.org/officeDocument/2006/relationships/customXml" Target="../ink/ink153.xml"/><Relationship Id="rId308" Type="http://schemas.openxmlformats.org/officeDocument/2006/relationships/customXml" Target="../ink/ink160.xml"/><Relationship Id="rId515" Type="http://schemas.openxmlformats.org/officeDocument/2006/relationships/image" Target="../media/image1153.png"/><Relationship Id="rId47" Type="http://schemas.openxmlformats.org/officeDocument/2006/relationships/image" Target="../media/image922.png"/><Relationship Id="rId89" Type="http://schemas.openxmlformats.org/officeDocument/2006/relationships/image" Target="../media/image943.png"/><Relationship Id="rId112" Type="http://schemas.openxmlformats.org/officeDocument/2006/relationships/customXml" Target="../ink/ink61.xml"/><Relationship Id="rId154" Type="http://schemas.openxmlformats.org/officeDocument/2006/relationships/image" Target="../media/image975.png"/><Relationship Id="rId361" Type="http://schemas.openxmlformats.org/officeDocument/2006/relationships/customXml" Target="../ink/ink187.xml"/><Relationship Id="rId557" Type="http://schemas.openxmlformats.org/officeDocument/2006/relationships/customXml" Target="../ink/ink287.xml"/><Relationship Id="rId196" Type="http://schemas.openxmlformats.org/officeDocument/2006/relationships/image" Target="../media/image996.png"/><Relationship Id="rId417" Type="http://schemas.openxmlformats.org/officeDocument/2006/relationships/image" Target="../media/image1105.png"/><Relationship Id="rId459" Type="http://schemas.openxmlformats.org/officeDocument/2006/relationships/image" Target="../media/image1125.png"/><Relationship Id="rId16" Type="http://schemas.openxmlformats.org/officeDocument/2006/relationships/customXml" Target="../ink/ink13.xml"/><Relationship Id="rId221" Type="http://schemas.openxmlformats.org/officeDocument/2006/relationships/customXml" Target="../ink/ink116.xml"/><Relationship Id="rId263" Type="http://schemas.openxmlformats.org/officeDocument/2006/relationships/image" Target="../media/image1029.png"/><Relationship Id="rId319" Type="http://schemas.openxmlformats.org/officeDocument/2006/relationships/image" Target="../media/image1057.png"/><Relationship Id="rId470" Type="http://schemas.openxmlformats.org/officeDocument/2006/relationships/customXml" Target="../ink/ink243.xml"/><Relationship Id="rId526" Type="http://schemas.openxmlformats.org/officeDocument/2006/relationships/customXml" Target="../ink/ink271.xml"/><Relationship Id="rId58" Type="http://schemas.openxmlformats.org/officeDocument/2006/relationships/customXml" Target="../ink/ink34.xml"/><Relationship Id="rId123" Type="http://schemas.openxmlformats.org/officeDocument/2006/relationships/image" Target="../media/image960.png"/><Relationship Id="rId330" Type="http://schemas.openxmlformats.org/officeDocument/2006/relationships/customXml" Target="../ink/ink171.xml"/><Relationship Id="rId568" Type="http://schemas.openxmlformats.org/officeDocument/2006/relationships/image" Target="../media/image1179.png"/><Relationship Id="rId165" Type="http://schemas.openxmlformats.org/officeDocument/2006/relationships/customXml" Target="../ink/ink88.xml"/><Relationship Id="rId372" Type="http://schemas.openxmlformats.org/officeDocument/2006/relationships/image" Target="../media/image1083.png"/><Relationship Id="rId428" Type="http://schemas.openxmlformats.org/officeDocument/2006/relationships/customXml" Target="../ink/ink221.xml"/><Relationship Id="rId232" Type="http://schemas.openxmlformats.org/officeDocument/2006/relationships/image" Target="../media/image1014.png"/><Relationship Id="rId274" Type="http://schemas.openxmlformats.org/officeDocument/2006/relationships/customXml" Target="../ink/ink143.xml"/><Relationship Id="rId481" Type="http://schemas.openxmlformats.org/officeDocument/2006/relationships/image" Target="../media/image1136.png"/><Relationship Id="rId27" Type="http://schemas.openxmlformats.org/officeDocument/2006/relationships/image" Target="../media/image912.png"/><Relationship Id="rId69" Type="http://schemas.openxmlformats.org/officeDocument/2006/relationships/image" Target="../media/image933.png"/><Relationship Id="rId134" Type="http://schemas.openxmlformats.org/officeDocument/2006/relationships/image" Target="../media/image965.png"/><Relationship Id="rId537" Type="http://schemas.openxmlformats.org/officeDocument/2006/relationships/image" Target="../media/image1164.png"/><Relationship Id="rId579" Type="http://schemas.openxmlformats.org/officeDocument/2006/relationships/customXml" Target="../ink/ink298.xml"/><Relationship Id="rId80" Type="http://schemas.openxmlformats.org/officeDocument/2006/relationships/customXml" Target="../ink/ink45.xml"/><Relationship Id="rId176" Type="http://schemas.openxmlformats.org/officeDocument/2006/relationships/image" Target="../media/image986.png"/><Relationship Id="rId341" Type="http://schemas.openxmlformats.org/officeDocument/2006/relationships/customXml" Target="../ink/ink177.xml"/><Relationship Id="rId383" Type="http://schemas.openxmlformats.org/officeDocument/2006/relationships/customXml" Target="../ink/ink198.xml"/><Relationship Id="rId439" Type="http://schemas.openxmlformats.org/officeDocument/2006/relationships/customXml" Target="../ink/ink227.xml"/><Relationship Id="rId590" Type="http://schemas.openxmlformats.org/officeDocument/2006/relationships/image" Target="../media/image11.png"/><Relationship Id="rId201" Type="http://schemas.openxmlformats.org/officeDocument/2006/relationships/customXml" Target="../ink/ink106.xml"/><Relationship Id="rId243" Type="http://schemas.openxmlformats.org/officeDocument/2006/relationships/customXml" Target="../ink/ink127.xml"/><Relationship Id="rId285" Type="http://schemas.openxmlformats.org/officeDocument/2006/relationships/image" Target="../media/image1040.png"/><Relationship Id="rId450" Type="http://schemas.openxmlformats.org/officeDocument/2006/relationships/image" Target="../media/image1121.png"/><Relationship Id="rId506" Type="http://schemas.openxmlformats.org/officeDocument/2006/relationships/customXml" Target="../ink/ink261.xml"/><Relationship Id="rId38" Type="http://schemas.openxmlformats.org/officeDocument/2006/relationships/customXml" Target="../ink/ink24.xml"/><Relationship Id="rId103" Type="http://schemas.openxmlformats.org/officeDocument/2006/relationships/image" Target="../media/image950.png"/><Relationship Id="rId310" Type="http://schemas.openxmlformats.org/officeDocument/2006/relationships/customXml" Target="../ink/ink161.xml"/><Relationship Id="rId492" Type="http://schemas.openxmlformats.org/officeDocument/2006/relationships/customXml" Target="../ink/ink254.xml"/><Relationship Id="rId548" Type="http://schemas.openxmlformats.org/officeDocument/2006/relationships/customXml" Target="../ink/ink282.xml"/><Relationship Id="rId91" Type="http://schemas.openxmlformats.org/officeDocument/2006/relationships/image" Target="../media/image944.png"/><Relationship Id="rId145" Type="http://schemas.openxmlformats.org/officeDocument/2006/relationships/customXml" Target="../ink/ink78.xml"/><Relationship Id="rId187" Type="http://schemas.openxmlformats.org/officeDocument/2006/relationships/customXml" Target="../ink/ink99.xml"/><Relationship Id="rId352" Type="http://schemas.openxmlformats.org/officeDocument/2006/relationships/image" Target="../media/image1073.png"/><Relationship Id="rId394" Type="http://schemas.openxmlformats.org/officeDocument/2006/relationships/image" Target="../media/image1094.png"/><Relationship Id="rId408" Type="http://schemas.openxmlformats.org/officeDocument/2006/relationships/image" Target="../media/image1101.png"/><Relationship Id="rId212" Type="http://schemas.openxmlformats.org/officeDocument/2006/relationships/image" Target="../media/image1004.png"/><Relationship Id="rId254" Type="http://schemas.openxmlformats.org/officeDocument/2006/relationships/customXml" Target="../ink/ink133.xml"/><Relationship Id="rId49" Type="http://schemas.openxmlformats.org/officeDocument/2006/relationships/image" Target="../media/image923.png"/><Relationship Id="rId114" Type="http://schemas.openxmlformats.org/officeDocument/2006/relationships/customXml" Target="../ink/ink62.xml"/><Relationship Id="rId296" Type="http://schemas.openxmlformats.org/officeDocument/2006/relationships/customXml" Target="../ink/ink154.xml"/><Relationship Id="rId461" Type="http://schemas.openxmlformats.org/officeDocument/2006/relationships/image" Target="../media/image1126.png"/><Relationship Id="rId517" Type="http://schemas.openxmlformats.org/officeDocument/2006/relationships/image" Target="../media/image1154.png"/><Relationship Id="rId559" Type="http://schemas.openxmlformats.org/officeDocument/2006/relationships/customXml" Target="../ink/ink288.xml"/><Relationship Id="rId60" Type="http://schemas.openxmlformats.org/officeDocument/2006/relationships/customXml" Target="../ink/ink35.xml"/><Relationship Id="rId156" Type="http://schemas.openxmlformats.org/officeDocument/2006/relationships/image" Target="../media/image976.png"/><Relationship Id="rId198" Type="http://schemas.openxmlformats.org/officeDocument/2006/relationships/image" Target="../media/image997.png"/><Relationship Id="rId321" Type="http://schemas.openxmlformats.org/officeDocument/2006/relationships/image" Target="../media/image1058.png"/><Relationship Id="rId363" Type="http://schemas.openxmlformats.org/officeDocument/2006/relationships/customXml" Target="../ink/ink188.xml"/><Relationship Id="rId419" Type="http://schemas.openxmlformats.org/officeDocument/2006/relationships/image" Target="../media/image1106.png"/><Relationship Id="rId570" Type="http://schemas.openxmlformats.org/officeDocument/2006/relationships/image" Target="../media/image1180.png"/><Relationship Id="rId223" Type="http://schemas.openxmlformats.org/officeDocument/2006/relationships/customXml" Target="../ink/ink117.xml"/><Relationship Id="rId430" Type="http://schemas.openxmlformats.org/officeDocument/2006/relationships/customXml" Target="../ink/ink222.xml"/><Relationship Id="rId18" Type="http://schemas.openxmlformats.org/officeDocument/2006/relationships/customXml" Target="../ink/ink14.xml"/><Relationship Id="rId265" Type="http://schemas.openxmlformats.org/officeDocument/2006/relationships/image" Target="../media/image1030.png"/><Relationship Id="rId472" Type="http://schemas.openxmlformats.org/officeDocument/2006/relationships/customXml" Target="../ink/ink244.xml"/><Relationship Id="rId528" Type="http://schemas.openxmlformats.org/officeDocument/2006/relationships/customXml" Target="../ink/ink272.xml"/><Relationship Id="rId125" Type="http://schemas.openxmlformats.org/officeDocument/2006/relationships/image" Target="../media/image961.png"/><Relationship Id="rId167" Type="http://schemas.openxmlformats.org/officeDocument/2006/relationships/customXml" Target="../ink/ink89.xml"/><Relationship Id="rId332" Type="http://schemas.openxmlformats.org/officeDocument/2006/relationships/customXml" Target="../ink/ink172.xml"/><Relationship Id="rId374" Type="http://schemas.openxmlformats.org/officeDocument/2006/relationships/image" Target="../media/image1084.png"/><Relationship Id="rId581" Type="http://schemas.openxmlformats.org/officeDocument/2006/relationships/customXml" Target="../ink/ink299.xml"/><Relationship Id="rId71" Type="http://schemas.openxmlformats.org/officeDocument/2006/relationships/image" Target="../media/image934.png"/><Relationship Id="rId234" Type="http://schemas.openxmlformats.org/officeDocument/2006/relationships/image" Target="../media/image1015.png"/><Relationship Id="rId2" Type="http://schemas.openxmlformats.org/officeDocument/2006/relationships/customXml" Target="../ink/ink6.xml"/><Relationship Id="rId29" Type="http://schemas.openxmlformats.org/officeDocument/2006/relationships/image" Target="../media/image913.png"/><Relationship Id="rId276" Type="http://schemas.openxmlformats.org/officeDocument/2006/relationships/customXml" Target="../ink/ink144.xml"/><Relationship Id="rId441" Type="http://schemas.openxmlformats.org/officeDocument/2006/relationships/customXml" Target="../ink/ink228.xml"/><Relationship Id="rId483" Type="http://schemas.openxmlformats.org/officeDocument/2006/relationships/image" Target="../media/image1137.png"/><Relationship Id="rId539" Type="http://schemas.openxmlformats.org/officeDocument/2006/relationships/image" Target="../media/image1165.png"/><Relationship Id="rId40" Type="http://schemas.openxmlformats.org/officeDocument/2006/relationships/customXml" Target="../ink/ink25.xml"/><Relationship Id="rId136" Type="http://schemas.openxmlformats.org/officeDocument/2006/relationships/image" Target="../media/image966.png"/><Relationship Id="rId178" Type="http://schemas.openxmlformats.org/officeDocument/2006/relationships/image" Target="../media/image987.png"/><Relationship Id="rId301" Type="http://schemas.openxmlformats.org/officeDocument/2006/relationships/image" Target="../media/image1048.png"/><Relationship Id="rId343" Type="http://schemas.openxmlformats.org/officeDocument/2006/relationships/customXml" Target="../ink/ink178.xml"/><Relationship Id="rId550" Type="http://schemas.openxmlformats.org/officeDocument/2006/relationships/customXml" Target="../ink/ink283.xml"/><Relationship Id="rId82" Type="http://schemas.openxmlformats.org/officeDocument/2006/relationships/customXml" Target="../ink/ink46.xml"/><Relationship Id="rId203" Type="http://schemas.openxmlformats.org/officeDocument/2006/relationships/customXml" Target="../ink/ink107.xml"/><Relationship Id="rId385" Type="http://schemas.openxmlformats.org/officeDocument/2006/relationships/customXml" Target="../ink/ink199.xml"/><Relationship Id="rId245" Type="http://schemas.openxmlformats.org/officeDocument/2006/relationships/customXml" Target="../ink/ink128.xml"/><Relationship Id="rId287" Type="http://schemas.openxmlformats.org/officeDocument/2006/relationships/image" Target="../media/image1041.png"/><Relationship Id="rId410" Type="http://schemas.openxmlformats.org/officeDocument/2006/relationships/image" Target="../media/image1102.png"/><Relationship Id="rId452" Type="http://schemas.openxmlformats.org/officeDocument/2006/relationships/customXml" Target="../ink/ink234.xml"/><Relationship Id="rId494" Type="http://schemas.openxmlformats.org/officeDocument/2006/relationships/customXml" Target="../ink/ink255.xml"/><Relationship Id="rId508" Type="http://schemas.openxmlformats.org/officeDocument/2006/relationships/customXml" Target="../ink/ink262.xml"/><Relationship Id="rId105" Type="http://schemas.openxmlformats.org/officeDocument/2006/relationships/image" Target="../media/image951.png"/><Relationship Id="rId147" Type="http://schemas.openxmlformats.org/officeDocument/2006/relationships/customXml" Target="../ink/ink79.xml"/><Relationship Id="rId312" Type="http://schemas.openxmlformats.org/officeDocument/2006/relationships/customXml" Target="../ink/ink162.xml"/><Relationship Id="rId354" Type="http://schemas.openxmlformats.org/officeDocument/2006/relationships/image" Target="../media/image1074.png"/><Relationship Id="rId51" Type="http://schemas.openxmlformats.org/officeDocument/2006/relationships/image" Target="../media/image924.png"/><Relationship Id="rId93" Type="http://schemas.openxmlformats.org/officeDocument/2006/relationships/image" Target="../media/image945.png"/><Relationship Id="rId189" Type="http://schemas.openxmlformats.org/officeDocument/2006/relationships/customXml" Target="../ink/ink100.xml"/><Relationship Id="rId396" Type="http://schemas.openxmlformats.org/officeDocument/2006/relationships/image" Target="../media/image1095.png"/><Relationship Id="rId561" Type="http://schemas.openxmlformats.org/officeDocument/2006/relationships/customXml" Target="../ink/ink289.xml"/><Relationship Id="rId214" Type="http://schemas.openxmlformats.org/officeDocument/2006/relationships/image" Target="../media/image1005.png"/><Relationship Id="rId256" Type="http://schemas.openxmlformats.org/officeDocument/2006/relationships/customXml" Target="../ink/ink134.xml"/><Relationship Id="rId298" Type="http://schemas.openxmlformats.org/officeDocument/2006/relationships/customXml" Target="../ink/ink155.xml"/><Relationship Id="rId421" Type="http://schemas.openxmlformats.org/officeDocument/2006/relationships/image" Target="../media/image1107.png"/><Relationship Id="rId463" Type="http://schemas.openxmlformats.org/officeDocument/2006/relationships/image" Target="../media/image1127.png"/><Relationship Id="rId519" Type="http://schemas.openxmlformats.org/officeDocument/2006/relationships/image" Target="../media/image1155.png"/><Relationship Id="rId116" Type="http://schemas.openxmlformats.org/officeDocument/2006/relationships/customXml" Target="../ink/ink63.xml"/><Relationship Id="rId158" Type="http://schemas.openxmlformats.org/officeDocument/2006/relationships/image" Target="../media/image977.png"/><Relationship Id="rId323" Type="http://schemas.openxmlformats.org/officeDocument/2006/relationships/image" Target="../media/image1059.png"/><Relationship Id="rId530" Type="http://schemas.openxmlformats.org/officeDocument/2006/relationships/customXml" Target="../ink/ink273.xml"/><Relationship Id="rId20" Type="http://schemas.openxmlformats.org/officeDocument/2006/relationships/customXml" Target="../ink/ink15.xml"/><Relationship Id="rId62" Type="http://schemas.openxmlformats.org/officeDocument/2006/relationships/customXml" Target="../ink/ink36.xml"/><Relationship Id="rId365" Type="http://schemas.openxmlformats.org/officeDocument/2006/relationships/customXml" Target="../ink/ink189.xml"/><Relationship Id="rId572" Type="http://schemas.openxmlformats.org/officeDocument/2006/relationships/image" Target="../media/image1181.png"/><Relationship Id="rId225" Type="http://schemas.openxmlformats.org/officeDocument/2006/relationships/customXml" Target="../ink/ink118.xml"/><Relationship Id="rId267" Type="http://schemas.openxmlformats.org/officeDocument/2006/relationships/image" Target="../media/image1031.png"/><Relationship Id="rId432" Type="http://schemas.openxmlformats.org/officeDocument/2006/relationships/customXml" Target="../ink/ink223.xml"/><Relationship Id="rId474" Type="http://schemas.openxmlformats.org/officeDocument/2006/relationships/customXml" Target="../ink/ink245.xml"/><Relationship Id="rId127" Type="http://schemas.openxmlformats.org/officeDocument/2006/relationships/image" Target="../media/image962.png"/><Relationship Id="rId31" Type="http://schemas.openxmlformats.org/officeDocument/2006/relationships/image" Target="../media/image914.png"/><Relationship Id="rId73" Type="http://schemas.openxmlformats.org/officeDocument/2006/relationships/image" Target="../media/image935.png"/><Relationship Id="rId169" Type="http://schemas.openxmlformats.org/officeDocument/2006/relationships/customXml" Target="../ink/ink90.xml"/><Relationship Id="rId334" Type="http://schemas.openxmlformats.org/officeDocument/2006/relationships/customXml" Target="../ink/ink173.xml"/><Relationship Id="rId376" Type="http://schemas.openxmlformats.org/officeDocument/2006/relationships/image" Target="../media/image1085.png"/><Relationship Id="rId541" Type="http://schemas.openxmlformats.org/officeDocument/2006/relationships/image" Target="../media/image1166.png"/><Relationship Id="rId583" Type="http://schemas.openxmlformats.org/officeDocument/2006/relationships/customXml" Target="../ink/ink300.xml"/><Relationship Id="rId4" Type="http://schemas.openxmlformats.org/officeDocument/2006/relationships/customXml" Target="../ink/ink7.xml"/><Relationship Id="rId180" Type="http://schemas.openxmlformats.org/officeDocument/2006/relationships/image" Target="../media/image988.png"/><Relationship Id="rId236" Type="http://schemas.openxmlformats.org/officeDocument/2006/relationships/image" Target="../media/image1016.png"/><Relationship Id="rId278" Type="http://schemas.openxmlformats.org/officeDocument/2006/relationships/customXml" Target="../ink/ink145.xml"/><Relationship Id="rId401" Type="http://schemas.openxmlformats.org/officeDocument/2006/relationships/customXml" Target="../ink/ink207.xml"/><Relationship Id="rId443" Type="http://schemas.openxmlformats.org/officeDocument/2006/relationships/customXml" Target="../ink/ink229.xml"/><Relationship Id="rId303" Type="http://schemas.openxmlformats.org/officeDocument/2006/relationships/image" Target="../media/image1049.png"/><Relationship Id="rId485" Type="http://schemas.openxmlformats.org/officeDocument/2006/relationships/image" Target="../media/image1138.png"/><Relationship Id="rId42" Type="http://schemas.openxmlformats.org/officeDocument/2006/relationships/customXml" Target="../ink/ink26.xml"/><Relationship Id="rId84" Type="http://schemas.openxmlformats.org/officeDocument/2006/relationships/customXml" Target="../ink/ink47.xml"/><Relationship Id="rId138" Type="http://schemas.openxmlformats.org/officeDocument/2006/relationships/image" Target="../media/image967.png"/><Relationship Id="rId345" Type="http://schemas.openxmlformats.org/officeDocument/2006/relationships/customXml" Target="../ink/ink179.xml"/><Relationship Id="rId387" Type="http://schemas.openxmlformats.org/officeDocument/2006/relationships/customXml" Target="../ink/ink200.xml"/><Relationship Id="rId510" Type="http://schemas.openxmlformats.org/officeDocument/2006/relationships/customXml" Target="../ink/ink263.xml"/><Relationship Id="rId552" Type="http://schemas.openxmlformats.org/officeDocument/2006/relationships/customXml" Target="../ink/ink284.xml"/><Relationship Id="rId191" Type="http://schemas.openxmlformats.org/officeDocument/2006/relationships/customXml" Target="../ink/ink101.xml"/><Relationship Id="rId205" Type="http://schemas.openxmlformats.org/officeDocument/2006/relationships/customXml" Target="../ink/ink108.xml"/><Relationship Id="rId247" Type="http://schemas.openxmlformats.org/officeDocument/2006/relationships/customXml" Target="../ink/ink129.xml"/><Relationship Id="rId412" Type="http://schemas.openxmlformats.org/officeDocument/2006/relationships/image" Target="../media/image1103.png"/><Relationship Id="rId107" Type="http://schemas.openxmlformats.org/officeDocument/2006/relationships/image" Target="../media/image952.png"/><Relationship Id="rId289" Type="http://schemas.openxmlformats.org/officeDocument/2006/relationships/image" Target="../media/image1042.png"/><Relationship Id="rId454" Type="http://schemas.openxmlformats.org/officeDocument/2006/relationships/customXml" Target="../ink/ink235.xml"/><Relationship Id="rId496" Type="http://schemas.openxmlformats.org/officeDocument/2006/relationships/customXml" Target="../ink/ink256.xml"/><Relationship Id="rId11" Type="http://schemas.openxmlformats.org/officeDocument/2006/relationships/image" Target="../media/image904.png"/><Relationship Id="rId53" Type="http://schemas.openxmlformats.org/officeDocument/2006/relationships/image" Target="../media/image925.png"/><Relationship Id="rId149" Type="http://schemas.openxmlformats.org/officeDocument/2006/relationships/customXml" Target="../ink/ink80.xml"/><Relationship Id="rId314" Type="http://schemas.openxmlformats.org/officeDocument/2006/relationships/customXml" Target="../ink/ink163.xml"/><Relationship Id="rId356" Type="http://schemas.openxmlformats.org/officeDocument/2006/relationships/image" Target="../media/image1075.png"/><Relationship Id="rId398" Type="http://schemas.openxmlformats.org/officeDocument/2006/relationships/image" Target="../media/image1096.png"/><Relationship Id="rId521" Type="http://schemas.openxmlformats.org/officeDocument/2006/relationships/image" Target="../media/image1156.png"/><Relationship Id="rId563" Type="http://schemas.openxmlformats.org/officeDocument/2006/relationships/customXml" Target="../ink/ink290.xml"/><Relationship Id="rId95" Type="http://schemas.openxmlformats.org/officeDocument/2006/relationships/image" Target="../media/image946.png"/><Relationship Id="rId160" Type="http://schemas.openxmlformats.org/officeDocument/2006/relationships/image" Target="../media/image978.png"/><Relationship Id="rId216" Type="http://schemas.openxmlformats.org/officeDocument/2006/relationships/image" Target="../media/image1006.png"/><Relationship Id="rId423" Type="http://schemas.openxmlformats.org/officeDocument/2006/relationships/image" Target="../media/image1108.png"/><Relationship Id="rId258" Type="http://schemas.openxmlformats.org/officeDocument/2006/relationships/customXml" Target="../ink/ink135.xml"/><Relationship Id="rId465" Type="http://schemas.openxmlformats.org/officeDocument/2006/relationships/image" Target="../media/image1128.png"/><Relationship Id="rId22" Type="http://schemas.openxmlformats.org/officeDocument/2006/relationships/customXml" Target="../ink/ink16.xml"/><Relationship Id="rId64" Type="http://schemas.openxmlformats.org/officeDocument/2006/relationships/customXml" Target="../ink/ink37.xml"/><Relationship Id="rId118" Type="http://schemas.openxmlformats.org/officeDocument/2006/relationships/customXml" Target="../ink/ink64.xml"/><Relationship Id="rId325" Type="http://schemas.openxmlformats.org/officeDocument/2006/relationships/image" Target="../media/image1060.png"/><Relationship Id="rId367" Type="http://schemas.openxmlformats.org/officeDocument/2006/relationships/customXml" Target="../ink/ink190.xml"/><Relationship Id="rId532" Type="http://schemas.openxmlformats.org/officeDocument/2006/relationships/customXml" Target="../ink/ink274.xml"/><Relationship Id="rId574" Type="http://schemas.openxmlformats.org/officeDocument/2006/relationships/image" Target="../media/image1182.png"/><Relationship Id="rId171" Type="http://schemas.openxmlformats.org/officeDocument/2006/relationships/customXml" Target="../ink/ink91.xml"/><Relationship Id="rId227" Type="http://schemas.openxmlformats.org/officeDocument/2006/relationships/customXml" Target="../ink/ink119.xml"/><Relationship Id="rId269" Type="http://schemas.openxmlformats.org/officeDocument/2006/relationships/image" Target="../media/image1032.png"/><Relationship Id="rId434" Type="http://schemas.openxmlformats.org/officeDocument/2006/relationships/customXml" Target="../ink/ink224.xml"/><Relationship Id="rId476" Type="http://schemas.openxmlformats.org/officeDocument/2006/relationships/customXml" Target="../ink/ink246.xml"/><Relationship Id="rId33" Type="http://schemas.openxmlformats.org/officeDocument/2006/relationships/image" Target="../media/image915.png"/><Relationship Id="rId129" Type="http://schemas.openxmlformats.org/officeDocument/2006/relationships/image" Target="../media/image963.png"/><Relationship Id="rId280" Type="http://schemas.openxmlformats.org/officeDocument/2006/relationships/customXml" Target="../ink/ink146.xml"/><Relationship Id="rId336" Type="http://schemas.openxmlformats.org/officeDocument/2006/relationships/customXml" Target="../ink/ink174.xml"/><Relationship Id="rId501" Type="http://schemas.openxmlformats.org/officeDocument/2006/relationships/image" Target="../media/image1146.png"/><Relationship Id="rId543" Type="http://schemas.openxmlformats.org/officeDocument/2006/relationships/image" Target="../media/image1167.png"/><Relationship Id="rId75" Type="http://schemas.openxmlformats.org/officeDocument/2006/relationships/image" Target="../media/image936.png"/><Relationship Id="rId140" Type="http://schemas.openxmlformats.org/officeDocument/2006/relationships/image" Target="../media/image968.png"/><Relationship Id="rId182" Type="http://schemas.openxmlformats.org/officeDocument/2006/relationships/image" Target="../media/image989.png"/><Relationship Id="rId378" Type="http://schemas.openxmlformats.org/officeDocument/2006/relationships/image" Target="../media/image1086.png"/><Relationship Id="rId403" Type="http://schemas.openxmlformats.org/officeDocument/2006/relationships/customXml" Target="../ink/ink208.xml"/><Relationship Id="rId585" Type="http://schemas.openxmlformats.org/officeDocument/2006/relationships/customXml" Target="../ink/ink301.xml"/><Relationship Id="rId6" Type="http://schemas.openxmlformats.org/officeDocument/2006/relationships/customXml" Target="../ink/ink8.xml"/><Relationship Id="rId238" Type="http://schemas.openxmlformats.org/officeDocument/2006/relationships/image" Target="../media/image1017.png"/><Relationship Id="rId445" Type="http://schemas.openxmlformats.org/officeDocument/2006/relationships/customXml" Target="../ink/ink230.xml"/><Relationship Id="rId487" Type="http://schemas.openxmlformats.org/officeDocument/2006/relationships/image" Target="../media/image1139.png"/><Relationship Id="rId291" Type="http://schemas.openxmlformats.org/officeDocument/2006/relationships/image" Target="../media/image1043.png"/><Relationship Id="rId305" Type="http://schemas.openxmlformats.org/officeDocument/2006/relationships/image" Target="../media/image1050.png"/><Relationship Id="rId347" Type="http://schemas.openxmlformats.org/officeDocument/2006/relationships/customXml" Target="../ink/ink180.xml"/><Relationship Id="rId512" Type="http://schemas.openxmlformats.org/officeDocument/2006/relationships/customXml" Target="../ink/ink264.xml"/><Relationship Id="rId44" Type="http://schemas.openxmlformats.org/officeDocument/2006/relationships/customXml" Target="../ink/ink27.xml"/><Relationship Id="rId86" Type="http://schemas.openxmlformats.org/officeDocument/2006/relationships/customXml" Target="../ink/ink48.xml"/><Relationship Id="rId151" Type="http://schemas.openxmlformats.org/officeDocument/2006/relationships/customXml" Target="../ink/ink81.xml"/><Relationship Id="rId389" Type="http://schemas.openxmlformats.org/officeDocument/2006/relationships/customXml" Target="../ink/ink201.xml"/><Relationship Id="rId554" Type="http://schemas.openxmlformats.org/officeDocument/2006/relationships/customXml" Target="../ink/ink285.xml"/><Relationship Id="rId193" Type="http://schemas.openxmlformats.org/officeDocument/2006/relationships/customXml" Target="../ink/ink102.xml"/><Relationship Id="rId207" Type="http://schemas.openxmlformats.org/officeDocument/2006/relationships/customXml" Target="../ink/ink109.xml"/><Relationship Id="rId249" Type="http://schemas.openxmlformats.org/officeDocument/2006/relationships/image" Target="../media/image1022.png"/><Relationship Id="rId414" Type="http://schemas.openxmlformats.org/officeDocument/2006/relationships/customXml" Target="../ink/ink214.xml"/><Relationship Id="rId456" Type="http://schemas.openxmlformats.org/officeDocument/2006/relationships/customXml" Target="../ink/ink236.xml"/><Relationship Id="rId498" Type="http://schemas.openxmlformats.org/officeDocument/2006/relationships/customXml" Target="../ink/ink257.xml"/><Relationship Id="rId13" Type="http://schemas.openxmlformats.org/officeDocument/2006/relationships/image" Target="../media/image905.png"/><Relationship Id="rId109" Type="http://schemas.openxmlformats.org/officeDocument/2006/relationships/image" Target="../media/image953.png"/><Relationship Id="rId260" Type="http://schemas.openxmlformats.org/officeDocument/2006/relationships/customXml" Target="../ink/ink136.xml"/><Relationship Id="rId316" Type="http://schemas.openxmlformats.org/officeDocument/2006/relationships/customXml" Target="../ink/ink164.xml"/><Relationship Id="rId523" Type="http://schemas.openxmlformats.org/officeDocument/2006/relationships/image" Target="../media/image1157.png"/><Relationship Id="rId55" Type="http://schemas.openxmlformats.org/officeDocument/2006/relationships/image" Target="../media/image926.png"/><Relationship Id="rId97" Type="http://schemas.openxmlformats.org/officeDocument/2006/relationships/image" Target="../media/image947.png"/><Relationship Id="rId120" Type="http://schemas.openxmlformats.org/officeDocument/2006/relationships/customXml" Target="../ink/ink65.xml"/><Relationship Id="rId358" Type="http://schemas.openxmlformats.org/officeDocument/2006/relationships/image" Target="../media/image1076.png"/><Relationship Id="rId565" Type="http://schemas.openxmlformats.org/officeDocument/2006/relationships/customXml" Target="../ink/ink291.xml"/><Relationship Id="rId162" Type="http://schemas.openxmlformats.org/officeDocument/2006/relationships/image" Target="../media/image979.png"/><Relationship Id="rId218" Type="http://schemas.openxmlformats.org/officeDocument/2006/relationships/image" Target="../media/image1007.png"/><Relationship Id="rId425" Type="http://schemas.openxmlformats.org/officeDocument/2006/relationships/image" Target="../media/image1109.png"/><Relationship Id="rId467" Type="http://schemas.openxmlformats.org/officeDocument/2006/relationships/image" Target="../media/image1129.png"/><Relationship Id="rId271" Type="http://schemas.openxmlformats.org/officeDocument/2006/relationships/image" Target="../media/image1033.png"/><Relationship Id="rId24" Type="http://schemas.openxmlformats.org/officeDocument/2006/relationships/customXml" Target="../ink/ink17.xml"/><Relationship Id="rId66" Type="http://schemas.openxmlformats.org/officeDocument/2006/relationships/customXml" Target="../ink/ink38.xml"/><Relationship Id="rId131" Type="http://schemas.openxmlformats.org/officeDocument/2006/relationships/image" Target="../media/image964.png"/><Relationship Id="rId327" Type="http://schemas.openxmlformats.org/officeDocument/2006/relationships/image" Target="../media/image1061.png"/><Relationship Id="rId369" Type="http://schemas.openxmlformats.org/officeDocument/2006/relationships/customXml" Target="../ink/ink191.xml"/><Relationship Id="rId534" Type="http://schemas.openxmlformats.org/officeDocument/2006/relationships/customXml" Target="../ink/ink275.xml"/><Relationship Id="rId576" Type="http://schemas.openxmlformats.org/officeDocument/2006/relationships/image" Target="../media/image1183.png"/><Relationship Id="rId173" Type="http://schemas.openxmlformats.org/officeDocument/2006/relationships/customXml" Target="../ink/ink92.xml"/><Relationship Id="rId229" Type="http://schemas.openxmlformats.org/officeDocument/2006/relationships/customXml" Target="../ink/ink120.xml"/><Relationship Id="rId380" Type="http://schemas.openxmlformats.org/officeDocument/2006/relationships/image" Target="../media/image1087.png"/><Relationship Id="rId436" Type="http://schemas.openxmlformats.org/officeDocument/2006/relationships/image" Target="../media/image1114.png"/><Relationship Id="rId240" Type="http://schemas.openxmlformats.org/officeDocument/2006/relationships/image" Target="../media/image1018.png"/><Relationship Id="rId478" Type="http://schemas.openxmlformats.org/officeDocument/2006/relationships/customXml" Target="../ink/ink247.xml"/><Relationship Id="rId35" Type="http://schemas.openxmlformats.org/officeDocument/2006/relationships/image" Target="../media/image916.png"/><Relationship Id="rId77" Type="http://schemas.openxmlformats.org/officeDocument/2006/relationships/image" Target="../media/image937.png"/><Relationship Id="rId100" Type="http://schemas.openxmlformats.org/officeDocument/2006/relationships/customXml" Target="../ink/ink55.xml"/><Relationship Id="rId282" Type="http://schemas.openxmlformats.org/officeDocument/2006/relationships/customXml" Target="../ink/ink147.xml"/><Relationship Id="rId338" Type="http://schemas.openxmlformats.org/officeDocument/2006/relationships/customXml" Target="../ink/ink175.xml"/><Relationship Id="rId503" Type="http://schemas.openxmlformats.org/officeDocument/2006/relationships/image" Target="../media/image1147.png"/><Relationship Id="rId545" Type="http://schemas.openxmlformats.org/officeDocument/2006/relationships/image" Target="../media/image1168.png"/><Relationship Id="rId587" Type="http://schemas.openxmlformats.org/officeDocument/2006/relationships/customXml" Target="../ink/ink302.xml"/><Relationship Id="rId8" Type="http://schemas.openxmlformats.org/officeDocument/2006/relationships/customXml" Target="../ink/ink9.xml"/><Relationship Id="rId142" Type="http://schemas.openxmlformats.org/officeDocument/2006/relationships/image" Target="../media/image969.png"/><Relationship Id="rId184" Type="http://schemas.openxmlformats.org/officeDocument/2006/relationships/image" Target="../media/image990.png"/><Relationship Id="rId391" Type="http://schemas.openxmlformats.org/officeDocument/2006/relationships/customXml" Target="../ink/ink202.xml"/><Relationship Id="rId405" Type="http://schemas.openxmlformats.org/officeDocument/2006/relationships/customXml" Target="../ink/ink209.xml"/><Relationship Id="rId447" Type="http://schemas.openxmlformats.org/officeDocument/2006/relationships/customXml" Target="../ink/ink231.xml"/><Relationship Id="rId251" Type="http://schemas.openxmlformats.org/officeDocument/2006/relationships/image" Target="../media/image1023.png"/><Relationship Id="rId489" Type="http://schemas.openxmlformats.org/officeDocument/2006/relationships/image" Target="../media/image1140.png"/><Relationship Id="rId46" Type="http://schemas.openxmlformats.org/officeDocument/2006/relationships/customXml" Target="../ink/ink28.xml"/><Relationship Id="rId293" Type="http://schemas.openxmlformats.org/officeDocument/2006/relationships/image" Target="../media/image1044.png"/><Relationship Id="rId307" Type="http://schemas.openxmlformats.org/officeDocument/2006/relationships/image" Target="../media/image1051.png"/><Relationship Id="rId349" Type="http://schemas.openxmlformats.org/officeDocument/2006/relationships/customXml" Target="../ink/ink181.xml"/><Relationship Id="rId514" Type="http://schemas.openxmlformats.org/officeDocument/2006/relationships/customXml" Target="../ink/ink265.xml"/><Relationship Id="rId556" Type="http://schemas.openxmlformats.org/officeDocument/2006/relationships/image" Target="../media/image1173.png"/><Relationship Id="rId88" Type="http://schemas.openxmlformats.org/officeDocument/2006/relationships/customXml" Target="../ink/ink49.xml"/><Relationship Id="rId111" Type="http://schemas.openxmlformats.org/officeDocument/2006/relationships/image" Target="../media/image954.png"/><Relationship Id="rId153" Type="http://schemas.openxmlformats.org/officeDocument/2006/relationships/customXml" Target="../ink/ink82.xml"/><Relationship Id="rId195" Type="http://schemas.openxmlformats.org/officeDocument/2006/relationships/customXml" Target="../ink/ink103.xml"/><Relationship Id="rId209" Type="http://schemas.openxmlformats.org/officeDocument/2006/relationships/customXml" Target="../ink/ink110.xml"/><Relationship Id="rId360" Type="http://schemas.openxmlformats.org/officeDocument/2006/relationships/image" Target="../media/image1077.png"/><Relationship Id="rId416" Type="http://schemas.openxmlformats.org/officeDocument/2006/relationships/customXml" Target="../ink/ink215.xml"/><Relationship Id="rId220" Type="http://schemas.openxmlformats.org/officeDocument/2006/relationships/image" Target="../media/image1008.png"/><Relationship Id="rId458" Type="http://schemas.openxmlformats.org/officeDocument/2006/relationships/customXml" Target="../ink/ink237.xml"/><Relationship Id="rId15" Type="http://schemas.openxmlformats.org/officeDocument/2006/relationships/image" Target="../media/image906.png"/><Relationship Id="rId57" Type="http://schemas.openxmlformats.org/officeDocument/2006/relationships/image" Target="../media/image927.png"/><Relationship Id="rId262" Type="http://schemas.openxmlformats.org/officeDocument/2006/relationships/customXml" Target="../ink/ink137.xml"/><Relationship Id="rId318" Type="http://schemas.openxmlformats.org/officeDocument/2006/relationships/customXml" Target="../ink/ink165.xml"/><Relationship Id="rId525" Type="http://schemas.openxmlformats.org/officeDocument/2006/relationships/image" Target="../media/image1158.png"/><Relationship Id="rId567" Type="http://schemas.openxmlformats.org/officeDocument/2006/relationships/customXml" Target="../ink/ink292.xml"/><Relationship Id="rId99" Type="http://schemas.openxmlformats.org/officeDocument/2006/relationships/image" Target="../media/image948.png"/><Relationship Id="rId122" Type="http://schemas.openxmlformats.org/officeDocument/2006/relationships/customXml" Target="../ink/ink66.xml"/><Relationship Id="rId164" Type="http://schemas.openxmlformats.org/officeDocument/2006/relationships/image" Target="../media/image980.png"/><Relationship Id="rId371" Type="http://schemas.openxmlformats.org/officeDocument/2006/relationships/customXml" Target="../ink/ink192.xml"/><Relationship Id="rId427" Type="http://schemas.openxmlformats.org/officeDocument/2006/relationships/image" Target="../media/image1110.png"/><Relationship Id="rId469" Type="http://schemas.openxmlformats.org/officeDocument/2006/relationships/image" Target="../media/image1130.png"/><Relationship Id="rId26" Type="http://schemas.openxmlformats.org/officeDocument/2006/relationships/customXml" Target="../ink/ink18.xml"/><Relationship Id="rId231" Type="http://schemas.openxmlformats.org/officeDocument/2006/relationships/customXml" Target="../ink/ink121.xml"/><Relationship Id="rId273" Type="http://schemas.openxmlformats.org/officeDocument/2006/relationships/image" Target="../media/image1034.png"/><Relationship Id="rId329" Type="http://schemas.openxmlformats.org/officeDocument/2006/relationships/image" Target="../media/image1062.png"/><Relationship Id="rId480" Type="http://schemas.openxmlformats.org/officeDocument/2006/relationships/customXml" Target="../ink/ink248.xml"/><Relationship Id="rId536" Type="http://schemas.openxmlformats.org/officeDocument/2006/relationships/customXml" Target="../ink/ink276.xml"/><Relationship Id="rId68" Type="http://schemas.openxmlformats.org/officeDocument/2006/relationships/customXml" Target="../ink/ink39.xml"/><Relationship Id="rId133" Type="http://schemas.openxmlformats.org/officeDocument/2006/relationships/customXml" Target="../ink/ink72.xml"/><Relationship Id="rId175" Type="http://schemas.openxmlformats.org/officeDocument/2006/relationships/customXml" Target="../ink/ink93.xml"/><Relationship Id="rId340" Type="http://schemas.openxmlformats.org/officeDocument/2006/relationships/customXml" Target="../ink/ink176.xml"/><Relationship Id="rId578" Type="http://schemas.openxmlformats.org/officeDocument/2006/relationships/image" Target="../media/image1184.png"/><Relationship Id="rId200" Type="http://schemas.openxmlformats.org/officeDocument/2006/relationships/image" Target="../media/image998.png"/><Relationship Id="rId382" Type="http://schemas.openxmlformats.org/officeDocument/2006/relationships/image" Target="../media/image1088.png"/><Relationship Id="rId438" Type="http://schemas.openxmlformats.org/officeDocument/2006/relationships/image" Target="../media/image1115.png"/><Relationship Id="rId242" Type="http://schemas.openxmlformats.org/officeDocument/2006/relationships/image" Target="../media/image1019.png"/><Relationship Id="rId284" Type="http://schemas.openxmlformats.org/officeDocument/2006/relationships/customXml" Target="../ink/ink148.xml"/><Relationship Id="rId491" Type="http://schemas.openxmlformats.org/officeDocument/2006/relationships/image" Target="../media/image1141.png"/><Relationship Id="rId505" Type="http://schemas.openxmlformats.org/officeDocument/2006/relationships/image" Target="../media/image1148.png"/><Relationship Id="rId37" Type="http://schemas.openxmlformats.org/officeDocument/2006/relationships/image" Target="../media/image917.png"/><Relationship Id="rId79" Type="http://schemas.openxmlformats.org/officeDocument/2006/relationships/image" Target="../media/image938.png"/><Relationship Id="rId102" Type="http://schemas.openxmlformats.org/officeDocument/2006/relationships/customXml" Target="../ink/ink56.xml"/><Relationship Id="rId144" Type="http://schemas.openxmlformats.org/officeDocument/2006/relationships/image" Target="../media/image970.png"/><Relationship Id="rId547" Type="http://schemas.openxmlformats.org/officeDocument/2006/relationships/image" Target="../media/image1169.png"/><Relationship Id="rId589" Type="http://schemas.openxmlformats.org/officeDocument/2006/relationships/customXml" Target="../ink/ink303.xml"/><Relationship Id="rId90" Type="http://schemas.openxmlformats.org/officeDocument/2006/relationships/customXml" Target="../ink/ink50.xml"/><Relationship Id="rId186" Type="http://schemas.openxmlformats.org/officeDocument/2006/relationships/image" Target="../media/image991.png"/><Relationship Id="rId351" Type="http://schemas.openxmlformats.org/officeDocument/2006/relationships/customXml" Target="../ink/ink182.xml"/><Relationship Id="rId393" Type="http://schemas.openxmlformats.org/officeDocument/2006/relationships/customXml" Target="../ink/ink203.xml"/><Relationship Id="rId407" Type="http://schemas.openxmlformats.org/officeDocument/2006/relationships/customXml" Target="../ink/ink210.xml"/><Relationship Id="rId449" Type="http://schemas.openxmlformats.org/officeDocument/2006/relationships/customXml" Target="../ink/ink232.xml"/><Relationship Id="rId211" Type="http://schemas.openxmlformats.org/officeDocument/2006/relationships/customXml" Target="../ink/ink111.xml"/><Relationship Id="rId253" Type="http://schemas.openxmlformats.org/officeDocument/2006/relationships/image" Target="../media/image1024.png"/><Relationship Id="rId295" Type="http://schemas.openxmlformats.org/officeDocument/2006/relationships/image" Target="../media/image1045.png"/><Relationship Id="rId309" Type="http://schemas.openxmlformats.org/officeDocument/2006/relationships/image" Target="../media/image1052.png"/><Relationship Id="rId460" Type="http://schemas.openxmlformats.org/officeDocument/2006/relationships/customXml" Target="../ink/ink238.xml"/><Relationship Id="rId516" Type="http://schemas.openxmlformats.org/officeDocument/2006/relationships/customXml" Target="../ink/ink266.xml"/><Relationship Id="rId48" Type="http://schemas.openxmlformats.org/officeDocument/2006/relationships/customXml" Target="../ink/ink29.xml"/><Relationship Id="rId113" Type="http://schemas.openxmlformats.org/officeDocument/2006/relationships/image" Target="../media/image955.png"/><Relationship Id="rId320" Type="http://schemas.openxmlformats.org/officeDocument/2006/relationships/customXml" Target="../ink/ink166.xml"/><Relationship Id="rId558" Type="http://schemas.openxmlformats.org/officeDocument/2006/relationships/image" Target="../media/image1174.png"/><Relationship Id="rId155" Type="http://schemas.openxmlformats.org/officeDocument/2006/relationships/customXml" Target="../ink/ink83.xml"/><Relationship Id="rId197" Type="http://schemas.openxmlformats.org/officeDocument/2006/relationships/customXml" Target="../ink/ink104.xml"/><Relationship Id="rId362" Type="http://schemas.openxmlformats.org/officeDocument/2006/relationships/image" Target="../media/image1078.png"/><Relationship Id="rId418" Type="http://schemas.openxmlformats.org/officeDocument/2006/relationships/customXml" Target="../ink/ink216.xml"/><Relationship Id="rId222" Type="http://schemas.openxmlformats.org/officeDocument/2006/relationships/image" Target="../media/image1009.png"/><Relationship Id="rId264" Type="http://schemas.openxmlformats.org/officeDocument/2006/relationships/customXml" Target="../ink/ink138.xml"/><Relationship Id="rId471" Type="http://schemas.openxmlformats.org/officeDocument/2006/relationships/image" Target="../media/image1131.png"/><Relationship Id="rId17" Type="http://schemas.openxmlformats.org/officeDocument/2006/relationships/image" Target="../media/image907.png"/><Relationship Id="rId59" Type="http://schemas.openxmlformats.org/officeDocument/2006/relationships/image" Target="../media/image928.png"/><Relationship Id="rId124" Type="http://schemas.openxmlformats.org/officeDocument/2006/relationships/customXml" Target="../ink/ink67.xml"/><Relationship Id="rId527" Type="http://schemas.openxmlformats.org/officeDocument/2006/relationships/image" Target="../media/image1159.png"/><Relationship Id="rId569" Type="http://schemas.openxmlformats.org/officeDocument/2006/relationships/customXml" Target="../ink/ink293.xml"/><Relationship Id="rId70" Type="http://schemas.openxmlformats.org/officeDocument/2006/relationships/customXml" Target="../ink/ink40.xml"/><Relationship Id="rId166" Type="http://schemas.openxmlformats.org/officeDocument/2006/relationships/image" Target="../media/image981.png"/><Relationship Id="rId331" Type="http://schemas.openxmlformats.org/officeDocument/2006/relationships/image" Target="../media/image1063.png"/><Relationship Id="rId373" Type="http://schemas.openxmlformats.org/officeDocument/2006/relationships/customXml" Target="../ink/ink193.xml"/><Relationship Id="rId429" Type="http://schemas.openxmlformats.org/officeDocument/2006/relationships/image" Target="../media/image1111.png"/><Relationship Id="rId580" Type="http://schemas.openxmlformats.org/officeDocument/2006/relationships/image" Target="../media/image1185.png"/><Relationship Id="rId1" Type="http://schemas.openxmlformats.org/officeDocument/2006/relationships/slideLayout" Target="../slideLayouts/slideLayout1.xml"/><Relationship Id="rId233" Type="http://schemas.openxmlformats.org/officeDocument/2006/relationships/customXml" Target="../ink/ink122.xml"/><Relationship Id="rId440" Type="http://schemas.openxmlformats.org/officeDocument/2006/relationships/image" Target="../media/image1116.png"/><Relationship Id="rId28" Type="http://schemas.openxmlformats.org/officeDocument/2006/relationships/customXml" Target="../ink/ink19.xml"/><Relationship Id="rId275" Type="http://schemas.openxmlformats.org/officeDocument/2006/relationships/image" Target="../media/image1035.png"/><Relationship Id="rId300" Type="http://schemas.openxmlformats.org/officeDocument/2006/relationships/customXml" Target="../ink/ink156.xml"/><Relationship Id="rId482" Type="http://schemas.openxmlformats.org/officeDocument/2006/relationships/customXml" Target="../ink/ink249.xml"/><Relationship Id="rId538" Type="http://schemas.openxmlformats.org/officeDocument/2006/relationships/customXml" Target="../ink/ink277.xml"/><Relationship Id="rId81" Type="http://schemas.openxmlformats.org/officeDocument/2006/relationships/image" Target="../media/image939.png"/><Relationship Id="rId135" Type="http://schemas.openxmlformats.org/officeDocument/2006/relationships/customXml" Target="../ink/ink73.xml"/><Relationship Id="rId177" Type="http://schemas.openxmlformats.org/officeDocument/2006/relationships/customXml" Target="../ink/ink94.xml"/><Relationship Id="rId342" Type="http://schemas.openxmlformats.org/officeDocument/2006/relationships/image" Target="../media/image1068.png"/><Relationship Id="rId384" Type="http://schemas.openxmlformats.org/officeDocument/2006/relationships/image" Target="../media/image1089.png"/><Relationship Id="rId202" Type="http://schemas.openxmlformats.org/officeDocument/2006/relationships/image" Target="../media/image999.png"/><Relationship Id="rId244" Type="http://schemas.openxmlformats.org/officeDocument/2006/relationships/image" Target="../media/image1020.png"/><Relationship Id="rId39" Type="http://schemas.openxmlformats.org/officeDocument/2006/relationships/image" Target="../media/image918.png"/><Relationship Id="rId286" Type="http://schemas.openxmlformats.org/officeDocument/2006/relationships/customXml" Target="../ink/ink149.xml"/><Relationship Id="rId451" Type="http://schemas.openxmlformats.org/officeDocument/2006/relationships/customXml" Target="../ink/ink233.xml"/><Relationship Id="rId493" Type="http://schemas.openxmlformats.org/officeDocument/2006/relationships/image" Target="../media/image1142.png"/><Relationship Id="rId507" Type="http://schemas.openxmlformats.org/officeDocument/2006/relationships/image" Target="../media/image1149.png"/><Relationship Id="rId549" Type="http://schemas.openxmlformats.org/officeDocument/2006/relationships/image" Target="../media/image1170.png"/><Relationship Id="rId50" Type="http://schemas.openxmlformats.org/officeDocument/2006/relationships/customXml" Target="../ink/ink30.xml"/><Relationship Id="rId104" Type="http://schemas.openxmlformats.org/officeDocument/2006/relationships/customXml" Target="../ink/ink57.xml"/><Relationship Id="rId146" Type="http://schemas.openxmlformats.org/officeDocument/2006/relationships/image" Target="../media/image971.png"/><Relationship Id="rId188" Type="http://schemas.openxmlformats.org/officeDocument/2006/relationships/image" Target="../media/image992.png"/><Relationship Id="rId311" Type="http://schemas.openxmlformats.org/officeDocument/2006/relationships/image" Target="../media/image1053.png"/><Relationship Id="rId353" Type="http://schemas.openxmlformats.org/officeDocument/2006/relationships/customXml" Target="../ink/ink183.xml"/><Relationship Id="rId395" Type="http://schemas.openxmlformats.org/officeDocument/2006/relationships/customXml" Target="../ink/ink204.xml"/><Relationship Id="rId409" Type="http://schemas.openxmlformats.org/officeDocument/2006/relationships/customXml" Target="../ink/ink211.xml"/><Relationship Id="rId560" Type="http://schemas.openxmlformats.org/officeDocument/2006/relationships/image" Target="../media/image1175.png"/><Relationship Id="rId92" Type="http://schemas.openxmlformats.org/officeDocument/2006/relationships/customXml" Target="../ink/ink51.xml"/><Relationship Id="rId213" Type="http://schemas.openxmlformats.org/officeDocument/2006/relationships/customXml" Target="../ink/ink112.xml"/><Relationship Id="rId420" Type="http://schemas.openxmlformats.org/officeDocument/2006/relationships/customXml" Target="../ink/ink217.xml"/><Relationship Id="rId255" Type="http://schemas.openxmlformats.org/officeDocument/2006/relationships/image" Target="../media/image1025.png"/><Relationship Id="rId297" Type="http://schemas.openxmlformats.org/officeDocument/2006/relationships/image" Target="../media/image1046.png"/><Relationship Id="rId462" Type="http://schemas.openxmlformats.org/officeDocument/2006/relationships/customXml" Target="../ink/ink239.xml"/><Relationship Id="rId518" Type="http://schemas.openxmlformats.org/officeDocument/2006/relationships/customXml" Target="../ink/ink267.xml"/><Relationship Id="rId115" Type="http://schemas.openxmlformats.org/officeDocument/2006/relationships/image" Target="../media/image956.png"/><Relationship Id="rId157" Type="http://schemas.openxmlformats.org/officeDocument/2006/relationships/customXml" Target="../ink/ink84.xml"/><Relationship Id="rId322" Type="http://schemas.openxmlformats.org/officeDocument/2006/relationships/customXml" Target="../ink/ink167.xml"/><Relationship Id="rId364" Type="http://schemas.openxmlformats.org/officeDocument/2006/relationships/image" Target="../media/image1079.png"/><Relationship Id="rId61" Type="http://schemas.openxmlformats.org/officeDocument/2006/relationships/image" Target="../media/image929.png"/><Relationship Id="rId199" Type="http://schemas.openxmlformats.org/officeDocument/2006/relationships/customXml" Target="../ink/ink105.xml"/><Relationship Id="rId571" Type="http://schemas.openxmlformats.org/officeDocument/2006/relationships/customXml" Target="../ink/ink294.xml"/><Relationship Id="rId19" Type="http://schemas.openxmlformats.org/officeDocument/2006/relationships/image" Target="../media/image908.png"/><Relationship Id="rId224" Type="http://schemas.openxmlformats.org/officeDocument/2006/relationships/image" Target="../media/image1010.png"/><Relationship Id="rId266" Type="http://schemas.openxmlformats.org/officeDocument/2006/relationships/customXml" Target="../ink/ink139.xml"/><Relationship Id="rId431" Type="http://schemas.openxmlformats.org/officeDocument/2006/relationships/image" Target="../media/image1112.png"/><Relationship Id="rId473" Type="http://schemas.openxmlformats.org/officeDocument/2006/relationships/image" Target="../media/image1132.png"/><Relationship Id="rId529" Type="http://schemas.openxmlformats.org/officeDocument/2006/relationships/image" Target="../media/image1160.png"/><Relationship Id="rId30" Type="http://schemas.openxmlformats.org/officeDocument/2006/relationships/customXml" Target="../ink/ink20.xml"/><Relationship Id="rId126" Type="http://schemas.openxmlformats.org/officeDocument/2006/relationships/customXml" Target="../ink/ink68.xml"/><Relationship Id="rId168" Type="http://schemas.openxmlformats.org/officeDocument/2006/relationships/image" Target="../media/image982.png"/><Relationship Id="rId333" Type="http://schemas.openxmlformats.org/officeDocument/2006/relationships/image" Target="../media/image1064.png"/><Relationship Id="rId540" Type="http://schemas.openxmlformats.org/officeDocument/2006/relationships/customXml" Target="../ink/ink278.xml"/><Relationship Id="rId72" Type="http://schemas.openxmlformats.org/officeDocument/2006/relationships/customXml" Target="../ink/ink41.xml"/><Relationship Id="rId375" Type="http://schemas.openxmlformats.org/officeDocument/2006/relationships/customXml" Target="../ink/ink194.xml"/><Relationship Id="rId582" Type="http://schemas.openxmlformats.org/officeDocument/2006/relationships/image" Target="../media/image1186.png"/><Relationship Id="rId3" Type="http://schemas.openxmlformats.org/officeDocument/2006/relationships/image" Target="../media/image900.png"/><Relationship Id="rId235" Type="http://schemas.openxmlformats.org/officeDocument/2006/relationships/customXml" Target="../ink/ink123.xml"/><Relationship Id="rId277" Type="http://schemas.openxmlformats.org/officeDocument/2006/relationships/image" Target="../media/image1036.png"/><Relationship Id="rId400" Type="http://schemas.openxmlformats.org/officeDocument/2006/relationships/image" Target="../media/image1097.png"/><Relationship Id="rId442" Type="http://schemas.openxmlformats.org/officeDocument/2006/relationships/image" Target="../media/image1117.png"/><Relationship Id="rId484" Type="http://schemas.openxmlformats.org/officeDocument/2006/relationships/customXml" Target="../ink/ink250.xml"/><Relationship Id="rId137" Type="http://schemas.openxmlformats.org/officeDocument/2006/relationships/customXml" Target="../ink/ink74.xml"/><Relationship Id="rId302" Type="http://schemas.openxmlformats.org/officeDocument/2006/relationships/customXml" Target="../ink/ink157.xml"/><Relationship Id="rId344" Type="http://schemas.openxmlformats.org/officeDocument/2006/relationships/image" Target="../media/image1069.png"/><Relationship Id="rId41" Type="http://schemas.openxmlformats.org/officeDocument/2006/relationships/image" Target="../media/image919.png"/><Relationship Id="rId83" Type="http://schemas.openxmlformats.org/officeDocument/2006/relationships/image" Target="../media/image940.png"/><Relationship Id="rId179" Type="http://schemas.openxmlformats.org/officeDocument/2006/relationships/customXml" Target="../ink/ink95.xml"/><Relationship Id="rId386" Type="http://schemas.openxmlformats.org/officeDocument/2006/relationships/image" Target="../media/image1090.png"/><Relationship Id="rId551" Type="http://schemas.openxmlformats.org/officeDocument/2006/relationships/image" Target="../media/image1171.png"/><Relationship Id="rId190" Type="http://schemas.openxmlformats.org/officeDocument/2006/relationships/image" Target="../media/image993.png"/><Relationship Id="rId204" Type="http://schemas.openxmlformats.org/officeDocument/2006/relationships/image" Target="../media/image1000.png"/><Relationship Id="rId246" Type="http://schemas.openxmlformats.org/officeDocument/2006/relationships/image" Target="../media/image1021.png"/><Relationship Id="rId288" Type="http://schemas.openxmlformats.org/officeDocument/2006/relationships/customXml" Target="../ink/ink150.xml"/><Relationship Id="rId411" Type="http://schemas.openxmlformats.org/officeDocument/2006/relationships/customXml" Target="../ink/ink212.xml"/><Relationship Id="rId453" Type="http://schemas.openxmlformats.org/officeDocument/2006/relationships/image" Target="../media/image1122.png"/><Relationship Id="rId509" Type="http://schemas.openxmlformats.org/officeDocument/2006/relationships/image" Target="../media/image1150.png"/><Relationship Id="rId106" Type="http://schemas.openxmlformats.org/officeDocument/2006/relationships/customXml" Target="../ink/ink58.xml"/><Relationship Id="rId313" Type="http://schemas.openxmlformats.org/officeDocument/2006/relationships/image" Target="../media/image1054.png"/><Relationship Id="rId495" Type="http://schemas.openxmlformats.org/officeDocument/2006/relationships/image" Target="../media/image1143.png"/><Relationship Id="rId10" Type="http://schemas.openxmlformats.org/officeDocument/2006/relationships/customXml" Target="../ink/ink10.xml"/><Relationship Id="rId52" Type="http://schemas.openxmlformats.org/officeDocument/2006/relationships/customXml" Target="../ink/ink31.xml"/><Relationship Id="rId94" Type="http://schemas.openxmlformats.org/officeDocument/2006/relationships/customXml" Target="../ink/ink52.xml"/><Relationship Id="rId148" Type="http://schemas.openxmlformats.org/officeDocument/2006/relationships/image" Target="../media/image972.png"/><Relationship Id="rId355" Type="http://schemas.openxmlformats.org/officeDocument/2006/relationships/customXml" Target="../ink/ink184.xml"/><Relationship Id="rId397" Type="http://schemas.openxmlformats.org/officeDocument/2006/relationships/customXml" Target="../ink/ink205.xml"/><Relationship Id="rId520" Type="http://schemas.openxmlformats.org/officeDocument/2006/relationships/customXml" Target="../ink/ink268.xml"/><Relationship Id="rId562" Type="http://schemas.openxmlformats.org/officeDocument/2006/relationships/image" Target="../media/image1176.png"/><Relationship Id="rId215" Type="http://schemas.openxmlformats.org/officeDocument/2006/relationships/customXml" Target="../ink/ink113.xml"/><Relationship Id="rId257" Type="http://schemas.openxmlformats.org/officeDocument/2006/relationships/image" Target="../media/image1026.png"/><Relationship Id="rId422" Type="http://schemas.openxmlformats.org/officeDocument/2006/relationships/customXml" Target="../ink/ink218.xml"/><Relationship Id="rId464" Type="http://schemas.openxmlformats.org/officeDocument/2006/relationships/customXml" Target="../ink/ink240.xml"/><Relationship Id="rId299" Type="http://schemas.openxmlformats.org/officeDocument/2006/relationships/image" Target="../media/image1047.png"/><Relationship Id="rId63" Type="http://schemas.openxmlformats.org/officeDocument/2006/relationships/image" Target="../media/image930.png"/><Relationship Id="rId159" Type="http://schemas.openxmlformats.org/officeDocument/2006/relationships/customXml" Target="../ink/ink85.xml"/><Relationship Id="rId366" Type="http://schemas.openxmlformats.org/officeDocument/2006/relationships/image" Target="../media/image1080.png"/><Relationship Id="rId573" Type="http://schemas.openxmlformats.org/officeDocument/2006/relationships/customXml" Target="../ink/ink295.xml"/><Relationship Id="rId226" Type="http://schemas.openxmlformats.org/officeDocument/2006/relationships/image" Target="../media/image1011.png"/><Relationship Id="rId433" Type="http://schemas.openxmlformats.org/officeDocument/2006/relationships/image" Target="../media/image1113.png"/><Relationship Id="rId74" Type="http://schemas.openxmlformats.org/officeDocument/2006/relationships/customXml" Target="../ink/ink42.xml"/><Relationship Id="rId377" Type="http://schemas.openxmlformats.org/officeDocument/2006/relationships/customXml" Target="../ink/ink195.xml"/><Relationship Id="rId500" Type="http://schemas.openxmlformats.org/officeDocument/2006/relationships/customXml" Target="../ink/ink258.xml"/><Relationship Id="rId584" Type="http://schemas.openxmlformats.org/officeDocument/2006/relationships/image" Target="../media/image1187.png"/><Relationship Id="rId5" Type="http://schemas.openxmlformats.org/officeDocument/2006/relationships/image" Target="../media/image901.png"/><Relationship Id="rId237" Type="http://schemas.openxmlformats.org/officeDocument/2006/relationships/customXml" Target="../ink/ink124.xml"/><Relationship Id="rId444" Type="http://schemas.openxmlformats.org/officeDocument/2006/relationships/image" Target="../media/image1118.png"/><Relationship Id="rId290" Type="http://schemas.openxmlformats.org/officeDocument/2006/relationships/customXml" Target="../ink/ink151.xml"/><Relationship Id="rId304" Type="http://schemas.openxmlformats.org/officeDocument/2006/relationships/customXml" Target="../ink/ink158.xml"/><Relationship Id="rId388" Type="http://schemas.openxmlformats.org/officeDocument/2006/relationships/image" Target="../media/image1091.png"/><Relationship Id="rId511" Type="http://schemas.openxmlformats.org/officeDocument/2006/relationships/image" Target="../media/image1151.png"/><Relationship Id="rId85" Type="http://schemas.openxmlformats.org/officeDocument/2006/relationships/image" Target="../media/image941.png"/><Relationship Id="rId150" Type="http://schemas.openxmlformats.org/officeDocument/2006/relationships/image" Target="../media/image973.png"/><Relationship Id="rId248" Type="http://schemas.openxmlformats.org/officeDocument/2006/relationships/customXml" Target="../ink/ink130.xml"/><Relationship Id="rId455" Type="http://schemas.openxmlformats.org/officeDocument/2006/relationships/image" Target="../media/image1123.png"/><Relationship Id="rId12" Type="http://schemas.openxmlformats.org/officeDocument/2006/relationships/customXml" Target="../ink/ink11.xml"/><Relationship Id="rId108" Type="http://schemas.openxmlformats.org/officeDocument/2006/relationships/customXml" Target="../ink/ink59.xml"/><Relationship Id="rId315" Type="http://schemas.openxmlformats.org/officeDocument/2006/relationships/image" Target="../media/image1055.png"/><Relationship Id="rId522" Type="http://schemas.openxmlformats.org/officeDocument/2006/relationships/customXml" Target="../ink/ink269.xml"/><Relationship Id="rId96" Type="http://schemas.openxmlformats.org/officeDocument/2006/relationships/customXml" Target="../ink/ink53.xml"/><Relationship Id="rId161" Type="http://schemas.openxmlformats.org/officeDocument/2006/relationships/customXml" Target="../ink/ink86.xml"/><Relationship Id="rId399" Type="http://schemas.openxmlformats.org/officeDocument/2006/relationships/customXml" Target="../ink/ink206.xml"/><Relationship Id="rId259" Type="http://schemas.openxmlformats.org/officeDocument/2006/relationships/image" Target="../media/image1027.png"/><Relationship Id="rId466" Type="http://schemas.openxmlformats.org/officeDocument/2006/relationships/customXml" Target="../ink/ink241.xml"/><Relationship Id="rId23" Type="http://schemas.openxmlformats.org/officeDocument/2006/relationships/image" Target="../media/image910.png"/><Relationship Id="rId119" Type="http://schemas.openxmlformats.org/officeDocument/2006/relationships/image" Target="../media/image958.png"/><Relationship Id="rId326" Type="http://schemas.openxmlformats.org/officeDocument/2006/relationships/customXml" Target="../ink/ink169.xml"/><Relationship Id="rId533" Type="http://schemas.openxmlformats.org/officeDocument/2006/relationships/image" Target="../media/image1162.png"/><Relationship Id="rId172" Type="http://schemas.openxmlformats.org/officeDocument/2006/relationships/image" Target="../media/image984.png"/><Relationship Id="rId477" Type="http://schemas.openxmlformats.org/officeDocument/2006/relationships/image" Target="../media/image1134.png"/><Relationship Id="rId337" Type="http://schemas.openxmlformats.org/officeDocument/2006/relationships/image" Target="../media/image1066.png"/><Relationship Id="rId34" Type="http://schemas.openxmlformats.org/officeDocument/2006/relationships/customXml" Target="../ink/ink22.xml"/><Relationship Id="rId544" Type="http://schemas.openxmlformats.org/officeDocument/2006/relationships/customXml" Target="../ink/ink280.xml"/><Relationship Id="rId183" Type="http://schemas.openxmlformats.org/officeDocument/2006/relationships/customXml" Target="../ink/ink97.xml"/><Relationship Id="rId390" Type="http://schemas.openxmlformats.org/officeDocument/2006/relationships/image" Target="../media/image1092.png"/><Relationship Id="rId404" Type="http://schemas.openxmlformats.org/officeDocument/2006/relationships/image" Target="../media/image1099.png"/><Relationship Id="rId250" Type="http://schemas.openxmlformats.org/officeDocument/2006/relationships/customXml" Target="../ink/ink131.xml"/><Relationship Id="rId488" Type="http://schemas.openxmlformats.org/officeDocument/2006/relationships/customXml" Target="../ink/ink25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71.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7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hyperlink" Target="https://www.theigc.org/sites/default/files/2016/06/acemoglu-2007.pdf" TargetMode="External"/></Relationships>
</file>

<file path=ppt/slides/_rels/slide7.xml.rels><?xml version="1.0" encoding="UTF-8" standalone="yes"?>
<Relationships xmlns="http://schemas.openxmlformats.org/package/2006/relationships"><Relationship Id="rId26" Type="http://schemas.openxmlformats.org/officeDocument/2006/relationships/image" Target="../media/image1203.png"/><Relationship Id="rId21" Type="http://schemas.openxmlformats.org/officeDocument/2006/relationships/customXml" Target="../ink/ink313.xml"/><Relationship Id="rId42" Type="http://schemas.openxmlformats.org/officeDocument/2006/relationships/image" Target="../media/image1211.png"/><Relationship Id="rId47" Type="http://schemas.openxmlformats.org/officeDocument/2006/relationships/customXml" Target="../ink/ink326.xml"/><Relationship Id="rId63" Type="http://schemas.openxmlformats.org/officeDocument/2006/relationships/customXml" Target="../ink/ink334.xml"/><Relationship Id="rId68" Type="http://schemas.openxmlformats.org/officeDocument/2006/relationships/image" Target="../media/image15.png"/><Relationship Id="rId84" Type="http://schemas.openxmlformats.org/officeDocument/2006/relationships/image" Target="../media/image23.png"/><Relationship Id="rId16" Type="http://schemas.openxmlformats.org/officeDocument/2006/relationships/image" Target="../media/image1198.png"/><Relationship Id="rId11" Type="http://schemas.openxmlformats.org/officeDocument/2006/relationships/customXml" Target="../ink/ink308.xml"/><Relationship Id="rId32" Type="http://schemas.openxmlformats.org/officeDocument/2006/relationships/image" Target="../media/image1206.png"/><Relationship Id="rId37" Type="http://schemas.openxmlformats.org/officeDocument/2006/relationships/customXml" Target="../ink/ink321.xml"/><Relationship Id="rId53" Type="http://schemas.openxmlformats.org/officeDocument/2006/relationships/customXml" Target="../ink/ink329.xml"/><Relationship Id="rId58" Type="http://schemas.openxmlformats.org/officeDocument/2006/relationships/image" Target="../media/image1219.png"/><Relationship Id="rId74" Type="http://schemas.openxmlformats.org/officeDocument/2006/relationships/image" Target="../media/image18.png"/><Relationship Id="rId79" Type="http://schemas.openxmlformats.org/officeDocument/2006/relationships/customXml" Target="../ink/ink342.xml"/><Relationship Id="rId5" Type="http://schemas.openxmlformats.org/officeDocument/2006/relationships/customXml" Target="../ink/ink305.xml"/><Relationship Id="rId19" Type="http://schemas.openxmlformats.org/officeDocument/2006/relationships/customXml" Target="../ink/ink312.xml"/><Relationship Id="rId14" Type="http://schemas.openxmlformats.org/officeDocument/2006/relationships/image" Target="../media/image1197.png"/><Relationship Id="rId22" Type="http://schemas.openxmlformats.org/officeDocument/2006/relationships/image" Target="../media/image1201.png"/><Relationship Id="rId27" Type="http://schemas.openxmlformats.org/officeDocument/2006/relationships/customXml" Target="../ink/ink316.xml"/><Relationship Id="rId30" Type="http://schemas.openxmlformats.org/officeDocument/2006/relationships/image" Target="../media/image1205.png"/><Relationship Id="rId35" Type="http://schemas.openxmlformats.org/officeDocument/2006/relationships/customXml" Target="../ink/ink320.xml"/><Relationship Id="rId43" Type="http://schemas.openxmlformats.org/officeDocument/2006/relationships/customXml" Target="../ink/ink324.xml"/><Relationship Id="rId48" Type="http://schemas.openxmlformats.org/officeDocument/2006/relationships/image" Target="../media/image1214.png"/><Relationship Id="rId56" Type="http://schemas.openxmlformats.org/officeDocument/2006/relationships/image" Target="../media/image1218.png"/><Relationship Id="rId64" Type="http://schemas.openxmlformats.org/officeDocument/2006/relationships/image" Target="../media/image1222.png"/><Relationship Id="rId69" Type="http://schemas.openxmlformats.org/officeDocument/2006/relationships/customXml" Target="../ink/ink337.xml"/><Relationship Id="rId77" Type="http://schemas.openxmlformats.org/officeDocument/2006/relationships/customXml" Target="../ink/ink341.xml"/><Relationship Id="rId8" Type="http://schemas.openxmlformats.org/officeDocument/2006/relationships/image" Target="../media/image1194.png"/><Relationship Id="rId51" Type="http://schemas.openxmlformats.org/officeDocument/2006/relationships/customXml" Target="../ink/ink328.xml"/><Relationship Id="rId72" Type="http://schemas.openxmlformats.org/officeDocument/2006/relationships/image" Target="../media/image17.png"/><Relationship Id="rId80" Type="http://schemas.openxmlformats.org/officeDocument/2006/relationships/image" Target="../media/image21.png"/><Relationship Id="rId85" Type="http://schemas.openxmlformats.org/officeDocument/2006/relationships/customXml" Target="../ink/ink345.xml"/><Relationship Id="rId3" Type="http://schemas.openxmlformats.org/officeDocument/2006/relationships/customXml" Target="../ink/ink304.xml"/><Relationship Id="rId12" Type="http://schemas.openxmlformats.org/officeDocument/2006/relationships/image" Target="../media/image1196.png"/><Relationship Id="rId17" Type="http://schemas.openxmlformats.org/officeDocument/2006/relationships/customXml" Target="../ink/ink311.xml"/><Relationship Id="rId25" Type="http://schemas.openxmlformats.org/officeDocument/2006/relationships/customXml" Target="../ink/ink315.xml"/><Relationship Id="rId33" Type="http://schemas.openxmlformats.org/officeDocument/2006/relationships/customXml" Target="../ink/ink319.xml"/><Relationship Id="rId38" Type="http://schemas.openxmlformats.org/officeDocument/2006/relationships/image" Target="../media/image1209.png"/><Relationship Id="rId46" Type="http://schemas.openxmlformats.org/officeDocument/2006/relationships/image" Target="../media/image1213.png"/><Relationship Id="rId59" Type="http://schemas.openxmlformats.org/officeDocument/2006/relationships/customXml" Target="../ink/ink332.xml"/><Relationship Id="rId67" Type="http://schemas.openxmlformats.org/officeDocument/2006/relationships/customXml" Target="../ink/ink336.xml"/><Relationship Id="rId20" Type="http://schemas.openxmlformats.org/officeDocument/2006/relationships/image" Target="../media/image1200.png"/><Relationship Id="rId41" Type="http://schemas.openxmlformats.org/officeDocument/2006/relationships/customXml" Target="../ink/ink323.xml"/><Relationship Id="rId54" Type="http://schemas.openxmlformats.org/officeDocument/2006/relationships/image" Target="../media/image1217.png"/><Relationship Id="rId62" Type="http://schemas.openxmlformats.org/officeDocument/2006/relationships/image" Target="../media/image1221.png"/><Relationship Id="rId70" Type="http://schemas.openxmlformats.org/officeDocument/2006/relationships/image" Target="../media/image16.png"/><Relationship Id="rId75" Type="http://schemas.openxmlformats.org/officeDocument/2006/relationships/customXml" Target="../ink/ink340.xml"/><Relationship Id="rId83" Type="http://schemas.openxmlformats.org/officeDocument/2006/relationships/customXml" Target="../ink/ink344.xml"/><Relationship Id="rId1" Type="http://schemas.openxmlformats.org/officeDocument/2006/relationships/slideLayout" Target="../slideLayouts/slideLayout7.xml"/><Relationship Id="rId6" Type="http://schemas.openxmlformats.org/officeDocument/2006/relationships/image" Target="../media/image1193.png"/><Relationship Id="rId15" Type="http://schemas.openxmlformats.org/officeDocument/2006/relationships/customXml" Target="../ink/ink310.xml"/><Relationship Id="rId23" Type="http://schemas.openxmlformats.org/officeDocument/2006/relationships/customXml" Target="../ink/ink314.xml"/><Relationship Id="rId28" Type="http://schemas.openxmlformats.org/officeDocument/2006/relationships/image" Target="../media/image1204.png"/><Relationship Id="rId36" Type="http://schemas.openxmlformats.org/officeDocument/2006/relationships/image" Target="../media/image1208.png"/><Relationship Id="rId49" Type="http://schemas.openxmlformats.org/officeDocument/2006/relationships/customXml" Target="../ink/ink327.xml"/><Relationship Id="rId57" Type="http://schemas.openxmlformats.org/officeDocument/2006/relationships/customXml" Target="../ink/ink331.xml"/><Relationship Id="rId10" Type="http://schemas.openxmlformats.org/officeDocument/2006/relationships/image" Target="../media/image1195.png"/><Relationship Id="rId31" Type="http://schemas.openxmlformats.org/officeDocument/2006/relationships/customXml" Target="../ink/ink318.xml"/><Relationship Id="rId44" Type="http://schemas.openxmlformats.org/officeDocument/2006/relationships/image" Target="../media/image1212.png"/><Relationship Id="rId52" Type="http://schemas.openxmlformats.org/officeDocument/2006/relationships/image" Target="../media/image1216.png"/><Relationship Id="rId60" Type="http://schemas.openxmlformats.org/officeDocument/2006/relationships/image" Target="../media/image1220.png"/><Relationship Id="rId65" Type="http://schemas.openxmlformats.org/officeDocument/2006/relationships/customXml" Target="../ink/ink335.xml"/><Relationship Id="rId73" Type="http://schemas.openxmlformats.org/officeDocument/2006/relationships/customXml" Target="../ink/ink339.xml"/><Relationship Id="rId78" Type="http://schemas.openxmlformats.org/officeDocument/2006/relationships/image" Target="../media/image20.png"/><Relationship Id="rId81" Type="http://schemas.openxmlformats.org/officeDocument/2006/relationships/customXml" Target="../ink/ink343.xml"/><Relationship Id="rId86" Type="http://schemas.openxmlformats.org/officeDocument/2006/relationships/image" Target="../media/image24.png"/><Relationship Id="rId4" Type="http://schemas.openxmlformats.org/officeDocument/2006/relationships/image" Target="../media/image1192.png"/><Relationship Id="rId9" Type="http://schemas.openxmlformats.org/officeDocument/2006/relationships/customXml" Target="../ink/ink307.xml"/><Relationship Id="rId13" Type="http://schemas.openxmlformats.org/officeDocument/2006/relationships/customXml" Target="../ink/ink309.xml"/><Relationship Id="rId18" Type="http://schemas.openxmlformats.org/officeDocument/2006/relationships/image" Target="../media/image1199.png"/><Relationship Id="rId39" Type="http://schemas.openxmlformats.org/officeDocument/2006/relationships/customXml" Target="../ink/ink322.xml"/><Relationship Id="rId34" Type="http://schemas.openxmlformats.org/officeDocument/2006/relationships/image" Target="../media/image1207.png"/><Relationship Id="rId50" Type="http://schemas.openxmlformats.org/officeDocument/2006/relationships/image" Target="../media/image1215.png"/><Relationship Id="rId55" Type="http://schemas.openxmlformats.org/officeDocument/2006/relationships/customXml" Target="../ink/ink330.xml"/><Relationship Id="rId76" Type="http://schemas.openxmlformats.org/officeDocument/2006/relationships/image" Target="../media/image19.png"/><Relationship Id="rId7" Type="http://schemas.openxmlformats.org/officeDocument/2006/relationships/customXml" Target="../ink/ink306.xml"/><Relationship Id="rId71" Type="http://schemas.openxmlformats.org/officeDocument/2006/relationships/customXml" Target="../ink/ink338.xml"/><Relationship Id="rId2" Type="http://schemas.openxmlformats.org/officeDocument/2006/relationships/notesSlide" Target="../notesSlides/notesSlide2.xml"/><Relationship Id="rId29" Type="http://schemas.openxmlformats.org/officeDocument/2006/relationships/customXml" Target="../ink/ink317.xml"/><Relationship Id="rId24" Type="http://schemas.openxmlformats.org/officeDocument/2006/relationships/image" Target="../media/image1202.png"/><Relationship Id="rId40" Type="http://schemas.openxmlformats.org/officeDocument/2006/relationships/image" Target="../media/image1210.png"/><Relationship Id="rId45" Type="http://schemas.openxmlformats.org/officeDocument/2006/relationships/customXml" Target="../ink/ink325.xml"/><Relationship Id="rId66" Type="http://schemas.openxmlformats.org/officeDocument/2006/relationships/image" Target="../media/image1223.png"/><Relationship Id="rId61" Type="http://schemas.openxmlformats.org/officeDocument/2006/relationships/customXml" Target="../ink/ink333.xml"/><Relationship Id="rId82" Type="http://schemas.openxmlformats.org/officeDocument/2006/relationships/image" Target="../media/image22.png"/></Relationships>
</file>

<file path=ppt/slides/_rels/slide8.xml.rels><?xml version="1.0" encoding="UTF-8" standalone="yes"?>
<Relationships xmlns="http://schemas.openxmlformats.org/package/2006/relationships"><Relationship Id="rId26" Type="http://schemas.openxmlformats.org/officeDocument/2006/relationships/image" Target="../media/image1235.png"/><Relationship Id="rId21" Type="http://schemas.openxmlformats.org/officeDocument/2006/relationships/customXml" Target="../ink/ink355.xml"/><Relationship Id="rId42" Type="http://schemas.openxmlformats.org/officeDocument/2006/relationships/image" Target="../media/image1243.png"/><Relationship Id="rId47" Type="http://schemas.openxmlformats.org/officeDocument/2006/relationships/customXml" Target="../ink/ink368.xml"/><Relationship Id="rId63" Type="http://schemas.openxmlformats.org/officeDocument/2006/relationships/customXml" Target="../ink/ink376.xml"/><Relationship Id="rId68" Type="http://schemas.openxmlformats.org/officeDocument/2006/relationships/image" Target="../media/image1256.png"/><Relationship Id="rId84" Type="http://schemas.openxmlformats.org/officeDocument/2006/relationships/image" Target="../media/image1264.png"/><Relationship Id="rId16" Type="http://schemas.openxmlformats.org/officeDocument/2006/relationships/image" Target="../media/image1230.png"/><Relationship Id="rId11" Type="http://schemas.openxmlformats.org/officeDocument/2006/relationships/customXml" Target="../ink/ink350.xml"/><Relationship Id="rId32" Type="http://schemas.openxmlformats.org/officeDocument/2006/relationships/image" Target="../media/image1238.png"/><Relationship Id="rId37" Type="http://schemas.openxmlformats.org/officeDocument/2006/relationships/customXml" Target="../ink/ink363.xml"/><Relationship Id="rId53" Type="http://schemas.openxmlformats.org/officeDocument/2006/relationships/customXml" Target="../ink/ink371.xml"/><Relationship Id="rId58" Type="http://schemas.openxmlformats.org/officeDocument/2006/relationships/image" Target="../media/image1251.png"/><Relationship Id="rId74" Type="http://schemas.openxmlformats.org/officeDocument/2006/relationships/image" Target="../media/image1259.png"/><Relationship Id="rId79" Type="http://schemas.openxmlformats.org/officeDocument/2006/relationships/customXml" Target="../ink/ink384.xml"/><Relationship Id="rId5" Type="http://schemas.openxmlformats.org/officeDocument/2006/relationships/customXml" Target="../ink/ink347.xml"/><Relationship Id="rId19" Type="http://schemas.openxmlformats.org/officeDocument/2006/relationships/customXml" Target="../ink/ink354.xml"/><Relationship Id="rId14" Type="http://schemas.openxmlformats.org/officeDocument/2006/relationships/image" Target="../media/image1229.png"/><Relationship Id="rId22" Type="http://schemas.openxmlformats.org/officeDocument/2006/relationships/image" Target="../media/image1233.png"/><Relationship Id="rId27" Type="http://schemas.openxmlformats.org/officeDocument/2006/relationships/customXml" Target="../ink/ink358.xml"/><Relationship Id="rId30" Type="http://schemas.openxmlformats.org/officeDocument/2006/relationships/image" Target="../media/image1237.png"/><Relationship Id="rId35" Type="http://schemas.openxmlformats.org/officeDocument/2006/relationships/customXml" Target="../ink/ink362.xml"/><Relationship Id="rId43" Type="http://schemas.openxmlformats.org/officeDocument/2006/relationships/customXml" Target="../ink/ink366.xml"/><Relationship Id="rId48" Type="http://schemas.openxmlformats.org/officeDocument/2006/relationships/image" Target="../media/image1246.png"/><Relationship Id="rId56" Type="http://schemas.openxmlformats.org/officeDocument/2006/relationships/image" Target="../media/image1250.png"/><Relationship Id="rId64" Type="http://schemas.openxmlformats.org/officeDocument/2006/relationships/image" Target="../media/image1254.png"/><Relationship Id="rId69" Type="http://schemas.openxmlformats.org/officeDocument/2006/relationships/customXml" Target="../ink/ink379.xml"/><Relationship Id="rId77" Type="http://schemas.openxmlformats.org/officeDocument/2006/relationships/customXml" Target="../ink/ink383.xml"/><Relationship Id="rId8" Type="http://schemas.openxmlformats.org/officeDocument/2006/relationships/image" Target="../media/image1226.png"/><Relationship Id="rId51" Type="http://schemas.openxmlformats.org/officeDocument/2006/relationships/customXml" Target="../ink/ink370.xml"/><Relationship Id="rId72" Type="http://schemas.openxmlformats.org/officeDocument/2006/relationships/image" Target="../media/image1258.png"/><Relationship Id="rId80" Type="http://schemas.openxmlformats.org/officeDocument/2006/relationships/image" Target="../media/image1262.png"/><Relationship Id="rId85" Type="http://schemas.openxmlformats.org/officeDocument/2006/relationships/customXml" Target="../ink/ink387.xml"/><Relationship Id="rId3" Type="http://schemas.openxmlformats.org/officeDocument/2006/relationships/customXml" Target="../ink/ink346.xml"/><Relationship Id="rId12" Type="http://schemas.openxmlformats.org/officeDocument/2006/relationships/image" Target="../media/image1228.png"/><Relationship Id="rId17" Type="http://schemas.openxmlformats.org/officeDocument/2006/relationships/customXml" Target="../ink/ink353.xml"/><Relationship Id="rId25" Type="http://schemas.openxmlformats.org/officeDocument/2006/relationships/customXml" Target="../ink/ink357.xml"/><Relationship Id="rId33" Type="http://schemas.openxmlformats.org/officeDocument/2006/relationships/customXml" Target="../ink/ink361.xml"/><Relationship Id="rId38" Type="http://schemas.openxmlformats.org/officeDocument/2006/relationships/image" Target="../media/image1241.png"/><Relationship Id="rId46" Type="http://schemas.openxmlformats.org/officeDocument/2006/relationships/image" Target="../media/image1245.png"/><Relationship Id="rId59" Type="http://schemas.openxmlformats.org/officeDocument/2006/relationships/customXml" Target="../ink/ink374.xml"/><Relationship Id="rId67" Type="http://schemas.openxmlformats.org/officeDocument/2006/relationships/customXml" Target="../ink/ink378.xml"/><Relationship Id="rId20" Type="http://schemas.openxmlformats.org/officeDocument/2006/relationships/image" Target="../media/image1232.png"/><Relationship Id="rId41" Type="http://schemas.openxmlformats.org/officeDocument/2006/relationships/customXml" Target="../ink/ink365.xml"/><Relationship Id="rId54" Type="http://schemas.openxmlformats.org/officeDocument/2006/relationships/image" Target="../media/image1249.png"/><Relationship Id="rId62" Type="http://schemas.openxmlformats.org/officeDocument/2006/relationships/image" Target="../media/image1253.png"/><Relationship Id="rId70" Type="http://schemas.openxmlformats.org/officeDocument/2006/relationships/image" Target="../media/image1257.png"/><Relationship Id="rId75" Type="http://schemas.openxmlformats.org/officeDocument/2006/relationships/customXml" Target="../ink/ink382.xml"/><Relationship Id="rId83" Type="http://schemas.openxmlformats.org/officeDocument/2006/relationships/customXml" Target="../ink/ink386.xml"/><Relationship Id="rId1" Type="http://schemas.openxmlformats.org/officeDocument/2006/relationships/slideLayout" Target="../slideLayouts/slideLayout7.xml"/><Relationship Id="rId6" Type="http://schemas.openxmlformats.org/officeDocument/2006/relationships/image" Target="../media/image1225.png"/><Relationship Id="rId15" Type="http://schemas.openxmlformats.org/officeDocument/2006/relationships/customXml" Target="../ink/ink352.xml"/><Relationship Id="rId23" Type="http://schemas.openxmlformats.org/officeDocument/2006/relationships/customXml" Target="../ink/ink356.xml"/><Relationship Id="rId28" Type="http://schemas.openxmlformats.org/officeDocument/2006/relationships/image" Target="../media/image1236.png"/><Relationship Id="rId36" Type="http://schemas.openxmlformats.org/officeDocument/2006/relationships/image" Target="../media/image1240.png"/><Relationship Id="rId49" Type="http://schemas.openxmlformats.org/officeDocument/2006/relationships/customXml" Target="../ink/ink369.xml"/><Relationship Id="rId57" Type="http://schemas.openxmlformats.org/officeDocument/2006/relationships/customXml" Target="../ink/ink373.xml"/><Relationship Id="rId10" Type="http://schemas.openxmlformats.org/officeDocument/2006/relationships/image" Target="../media/image1227.png"/><Relationship Id="rId31" Type="http://schemas.openxmlformats.org/officeDocument/2006/relationships/customXml" Target="../ink/ink360.xml"/><Relationship Id="rId44" Type="http://schemas.openxmlformats.org/officeDocument/2006/relationships/image" Target="../media/image1244.png"/><Relationship Id="rId52" Type="http://schemas.openxmlformats.org/officeDocument/2006/relationships/image" Target="../media/image1248.png"/><Relationship Id="rId60" Type="http://schemas.openxmlformats.org/officeDocument/2006/relationships/image" Target="../media/image1252.png"/><Relationship Id="rId65" Type="http://schemas.openxmlformats.org/officeDocument/2006/relationships/customXml" Target="../ink/ink377.xml"/><Relationship Id="rId73" Type="http://schemas.openxmlformats.org/officeDocument/2006/relationships/customXml" Target="../ink/ink381.xml"/><Relationship Id="rId78" Type="http://schemas.openxmlformats.org/officeDocument/2006/relationships/image" Target="../media/image1261.png"/><Relationship Id="rId81" Type="http://schemas.openxmlformats.org/officeDocument/2006/relationships/customXml" Target="../ink/ink385.xml"/><Relationship Id="rId86" Type="http://schemas.openxmlformats.org/officeDocument/2006/relationships/image" Target="../media/image1265.png"/><Relationship Id="rId4" Type="http://schemas.openxmlformats.org/officeDocument/2006/relationships/image" Target="../media/image1224.png"/><Relationship Id="rId9" Type="http://schemas.openxmlformats.org/officeDocument/2006/relationships/customXml" Target="../ink/ink349.xml"/><Relationship Id="rId13" Type="http://schemas.openxmlformats.org/officeDocument/2006/relationships/customXml" Target="../ink/ink351.xml"/><Relationship Id="rId18" Type="http://schemas.openxmlformats.org/officeDocument/2006/relationships/image" Target="../media/image1231.png"/><Relationship Id="rId39" Type="http://schemas.openxmlformats.org/officeDocument/2006/relationships/customXml" Target="../ink/ink364.xml"/><Relationship Id="rId34" Type="http://schemas.openxmlformats.org/officeDocument/2006/relationships/image" Target="../media/image1239.png"/><Relationship Id="rId50" Type="http://schemas.openxmlformats.org/officeDocument/2006/relationships/image" Target="../media/image1247.png"/><Relationship Id="rId55" Type="http://schemas.openxmlformats.org/officeDocument/2006/relationships/customXml" Target="../ink/ink372.xml"/><Relationship Id="rId76" Type="http://schemas.openxmlformats.org/officeDocument/2006/relationships/image" Target="../media/image1260.png"/><Relationship Id="rId7" Type="http://schemas.openxmlformats.org/officeDocument/2006/relationships/customXml" Target="../ink/ink348.xml"/><Relationship Id="rId71" Type="http://schemas.openxmlformats.org/officeDocument/2006/relationships/customXml" Target="../ink/ink380.xml"/><Relationship Id="rId2" Type="http://schemas.openxmlformats.org/officeDocument/2006/relationships/notesSlide" Target="../notesSlides/notesSlide3.xml"/><Relationship Id="rId29" Type="http://schemas.openxmlformats.org/officeDocument/2006/relationships/customXml" Target="../ink/ink359.xml"/><Relationship Id="rId24" Type="http://schemas.openxmlformats.org/officeDocument/2006/relationships/image" Target="../media/image1234.png"/><Relationship Id="rId40" Type="http://schemas.openxmlformats.org/officeDocument/2006/relationships/image" Target="../media/image1242.png"/><Relationship Id="rId45" Type="http://schemas.openxmlformats.org/officeDocument/2006/relationships/customXml" Target="../ink/ink367.xml"/><Relationship Id="rId66" Type="http://schemas.openxmlformats.org/officeDocument/2006/relationships/image" Target="../media/image1255.png"/><Relationship Id="rId61" Type="http://schemas.openxmlformats.org/officeDocument/2006/relationships/customXml" Target="../ink/ink375.xml"/><Relationship Id="rId82" Type="http://schemas.openxmlformats.org/officeDocument/2006/relationships/image" Target="../media/image1263.png"/></Relationships>
</file>

<file path=ppt/slides/_rels/slide9.xml.rels><?xml version="1.0" encoding="UTF-8" standalone="yes"?>
<Relationships xmlns="http://schemas.openxmlformats.org/package/2006/relationships"><Relationship Id="rId117" Type="http://schemas.openxmlformats.org/officeDocument/2006/relationships/image" Target="../media/image1323.png"/><Relationship Id="rId299" Type="http://schemas.openxmlformats.org/officeDocument/2006/relationships/image" Target="../media/image1413.png"/><Relationship Id="rId21" Type="http://schemas.openxmlformats.org/officeDocument/2006/relationships/image" Target="../media/image1275.png"/><Relationship Id="rId63" Type="http://schemas.openxmlformats.org/officeDocument/2006/relationships/image" Target="../media/image1296.png"/><Relationship Id="rId159" Type="http://schemas.openxmlformats.org/officeDocument/2006/relationships/image" Target="../media/image971.png"/><Relationship Id="rId324" Type="http://schemas.openxmlformats.org/officeDocument/2006/relationships/customXml" Target="../ink/ink548.xml"/><Relationship Id="rId170" Type="http://schemas.openxmlformats.org/officeDocument/2006/relationships/customXml" Target="../ink/ink471.xml"/><Relationship Id="rId226" Type="http://schemas.openxmlformats.org/officeDocument/2006/relationships/customXml" Target="../ink/ink499.xml"/><Relationship Id="rId268" Type="http://schemas.openxmlformats.org/officeDocument/2006/relationships/customXml" Target="../ink/ink520.xml"/><Relationship Id="rId32" Type="http://schemas.openxmlformats.org/officeDocument/2006/relationships/customXml" Target="../ink/ink402.xml"/><Relationship Id="rId74" Type="http://schemas.openxmlformats.org/officeDocument/2006/relationships/customXml" Target="../ink/ink423.xml"/><Relationship Id="rId128" Type="http://schemas.openxmlformats.org/officeDocument/2006/relationships/customXml" Target="../ink/ink450.xml"/><Relationship Id="rId335" Type="http://schemas.openxmlformats.org/officeDocument/2006/relationships/image" Target="../media/image1431.png"/><Relationship Id="rId5" Type="http://schemas.openxmlformats.org/officeDocument/2006/relationships/image" Target="../media/image1267.png"/><Relationship Id="rId181" Type="http://schemas.openxmlformats.org/officeDocument/2006/relationships/image" Target="../media/image1354.png"/><Relationship Id="rId237" Type="http://schemas.openxmlformats.org/officeDocument/2006/relationships/image" Target="../media/image1382.png"/><Relationship Id="rId279" Type="http://schemas.openxmlformats.org/officeDocument/2006/relationships/image" Target="../media/image1403.png"/><Relationship Id="rId43" Type="http://schemas.openxmlformats.org/officeDocument/2006/relationships/image" Target="../media/image1286.png"/><Relationship Id="rId139" Type="http://schemas.openxmlformats.org/officeDocument/2006/relationships/image" Target="../media/image1334.png"/><Relationship Id="rId290" Type="http://schemas.openxmlformats.org/officeDocument/2006/relationships/customXml" Target="../ink/ink531.xml"/><Relationship Id="rId304" Type="http://schemas.openxmlformats.org/officeDocument/2006/relationships/customXml" Target="../ink/ink538.xml"/><Relationship Id="rId346" Type="http://schemas.openxmlformats.org/officeDocument/2006/relationships/customXml" Target="../ink/ink559.xml"/><Relationship Id="rId85" Type="http://schemas.openxmlformats.org/officeDocument/2006/relationships/image" Target="../media/image1307.png"/><Relationship Id="rId150" Type="http://schemas.openxmlformats.org/officeDocument/2006/relationships/customXml" Target="../ink/ink461.xml"/><Relationship Id="rId192" Type="http://schemas.openxmlformats.org/officeDocument/2006/relationships/customXml" Target="../ink/ink482.xml"/><Relationship Id="rId206" Type="http://schemas.openxmlformats.org/officeDocument/2006/relationships/customXml" Target="../ink/ink489.xml"/><Relationship Id="rId248" Type="http://schemas.openxmlformats.org/officeDocument/2006/relationships/customXml" Target="../ink/ink510.xml"/><Relationship Id="rId12" Type="http://schemas.openxmlformats.org/officeDocument/2006/relationships/customXml" Target="../ink/ink392.xml"/><Relationship Id="rId108" Type="http://schemas.openxmlformats.org/officeDocument/2006/relationships/customXml" Target="../ink/ink440.xml"/><Relationship Id="rId315" Type="http://schemas.openxmlformats.org/officeDocument/2006/relationships/image" Target="../media/image1421.png"/><Relationship Id="rId357" Type="http://schemas.openxmlformats.org/officeDocument/2006/relationships/image" Target="../media/image31.png"/><Relationship Id="rId54" Type="http://schemas.openxmlformats.org/officeDocument/2006/relationships/customXml" Target="../ink/ink413.xml"/><Relationship Id="rId96" Type="http://schemas.openxmlformats.org/officeDocument/2006/relationships/customXml" Target="../ink/ink434.xml"/><Relationship Id="rId161" Type="http://schemas.openxmlformats.org/officeDocument/2006/relationships/image" Target="../media/image1344.png"/><Relationship Id="rId217" Type="http://schemas.openxmlformats.org/officeDocument/2006/relationships/image" Target="../media/image1372.png"/><Relationship Id="rId259" Type="http://schemas.openxmlformats.org/officeDocument/2006/relationships/image" Target="../media/image1393.png"/><Relationship Id="rId23" Type="http://schemas.openxmlformats.org/officeDocument/2006/relationships/image" Target="../media/image1276.png"/><Relationship Id="rId119" Type="http://schemas.openxmlformats.org/officeDocument/2006/relationships/image" Target="../media/image1324.png"/><Relationship Id="rId270" Type="http://schemas.openxmlformats.org/officeDocument/2006/relationships/customXml" Target="../ink/ink521.xml"/><Relationship Id="rId326" Type="http://schemas.openxmlformats.org/officeDocument/2006/relationships/customXml" Target="../ink/ink549.xml"/><Relationship Id="rId65" Type="http://schemas.openxmlformats.org/officeDocument/2006/relationships/image" Target="../media/image1297.png"/><Relationship Id="rId130" Type="http://schemas.openxmlformats.org/officeDocument/2006/relationships/customXml" Target="../ink/ink451.xml"/><Relationship Id="rId172" Type="http://schemas.openxmlformats.org/officeDocument/2006/relationships/customXml" Target="../ink/ink472.xml"/><Relationship Id="rId228" Type="http://schemas.openxmlformats.org/officeDocument/2006/relationships/customXml" Target="../ink/ink500.xml"/><Relationship Id="rId281" Type="http://schemas.openxmlformats.org/officeDocument/2006/relationships/image" Target="../media/image1404.png"/><Relationship Id="rId337" Type="http://schemas.openxmlformats.org/officeDocument/2006/relationships/image" Target="../media/image1432.png"/><Relationship Id="rId34" Type="http://schemas.openxmlformats.org/officeDocument/2006/relationships/customXml" Target="../ink/ink403.xml"/><Relationship Id="rId76" Type="http://schemas.openxmlformats.org/officeDocument/2006/relationships/customXml" Target="../ink/ink424.xml"/><Relationship Id="rId141" Type="http://schemas.openxmlformats.org/officeDocument/2006/relationships/image" Target="../media/image1335.png"/><Relationship Id="rId7" Type="http://schemas.openxmlformats.org/officeDocument/2006/relationships/image" Target="../media/image1268.png"/><Relationship Id="rId183" Type="http://schemas.openxmlformats.org/officeDocument/2006/relationships/image" Target="../media/image1355.png"/><Relationship Id="rId239" Type="http://schemas.openxmlformats.org/officeDocument/2006/relationships/image" Target="../media/image1383.png"/><Relationship Id="rId250" Type="http://schemas.openxmlformats.org/officeDocument/2006/relationships/customXml" Target="../ink/ink511.xml"/><Relationship Id="rId292" Type="http://schemas.openxmlformats.org/officeDocument/2006/relationships/customXml" Target="../ink/ink532.xml"/><Relationship Id="rId306" Type="http://schemas.openxmlformats.org/officeDocument/2006/relationships/customXml" Target="../ink/ink539.xml"/><Relationship Id="rId45" Type="http://schemas.openxmlformats.org/officeDocument/2006/relationships/image" Target="../media/image1287.png"/><Relationship Id="rId87" Type="http://schemas.openxmlformats.org/officeDocument/2006/relationships/image" Target="../media/image1308.png"/><Relationship Id="rId110" Type="http://schemas.openxmlformats.org/officeDocument/2006/relationships/customXml" Target="../ink/ink441.xml"/><Relationship Id="rId348" Type="http://schemas.openxmlformats.org/officeDocument/2006/relationships/customXml" Target="../ink/ink560.xml"/><Relationship Id="rId152" Type="http://schemas.openxmlformats.org/officeDocument/2006/relationships/customXml" Target="../ink/ink462.xml"/><Relationship Id="rId194" Type="http://schemas.openxmlformats.org/officeDocument/2006/relationships/customXml" Target="../ink/ink483.xml"/><Relationship Id="rId208" Type="http://schemas.openxmlformats.org/officeDocument/2006/relationships/customXml" Target="../ink/ink490.xml"/><Relationship Id="rId261" Type="http://schemas.openxmlformats.org/officeDocument/2006/relationships/image" Target="../media/image1394.png"/><Relationship Id="rId14" Type="http://schemas.openxmlformats.org/officeDocument/2006/relationships/customXml" Target="../ink/ink393.xml"/><Relationship Id="rId56" Type="http://schemas.openxmlformats.org/officeDocument/2006/relationships/customXml" Target="../ink/ink414.xml"/><Relationship Id="rId317" Type="http://schemas.openxmlformats.org/officeDocument/2006/relationships/image" Target="../media/image1422.png"/><Relationship Id="rId98" Type="http://schemas.openxmlformats.org/officeDocument/2006/relationships/customXml" Target="../ink/ink435.xml"/><Relationship Id="rId121" Type="http://schemas.openxmlformats.org/officeDocument/2006/relationships/image" Target="../media/image1325.png"/><Relationship Id="rId163" Type="http://schemas.openxmlformats.org/officeDocument/2006/relationships/image" Target="../media/image1345.png"/><Relationship Id="rId219" Type="http://schemas.openxmlformats.org/officeDocument/2006/relationships/image" Target="../media/image1373.png"/><Relationship Id="rId230" Type="http://schemas.openxmlformats.org/officeDocument/2006/relationships/customXml" Target="../ink/ink501.xml"/><Relationship Id="rId25" Type="http://schemas.openxmlformats.org/officeDocument/2006/relationships/image" Target="../media/image1277.png"/><Relationship Id="rId46" Type="http://schemas.openxmlformats.org/officeDocument/2006/relationships/customXml" Target="../ink/ink409.xml"/><Relationship Id="rId67" Type="http://schemas.openxmlformats.org/officeDocument/2006/relationships/image" Target="../media/image1298.png"/><Relationship Id="rId272" Type="http://schemas.openxmlformats.org/officeDocument/2006/relationships/customXml" Target="../ink/ink522.xml"/><Relationship Id="rId293" Type="http://schemas.openxmlformats.org/officeDocument/2006/relationships/image" Target="../media/image1410.png"/><Relationship Id="rId307" Type="http://schemas.openxmlformats.org/officeDocument/2006/relationships/image" Target="../media/image1417.png"/><Relationship Id="rId328" Type="http://schemas.openxmlformats.org/officeDocument/2006/relationships/customXml" Target="../ink/ink550.xml"/><Relationship Id="rId349" Type="http://schemas.openxmlformats.org/officeDocument/2006/relationships/image" Target="../media/image27.png"/><Relationship Id="rId88" Type="http://schemas.openxmlformats.org/officeDocument/2006/relationships/customXml" Target="../ink/ink430.xml"/><Relationship Id="rId111" Type="http://schemas.openxmlformats.org/officeDocument/2006/relationships/image" Target="../media/image1320.png"/><Relationship Id="rId132" Type="http://schemas.openxmlformats.org/officeDocument/2006/relationships/customXml" Target="../ink/ink452.xml"/><Relationship Id="rId153" Type="http://schemas.openxmlformats.org/officeDocument/2006/relationships/image" Target="../media/image1341.png"/><Relationship Id="rId174" Type="http://schemas.openxmlformats.org/officeDocument/2006/relationships/customXml" Target="../ink/ink473.xml"/><Relationship Id="rId195" Type="http://schemas.openxmlformats.org/officeDocument/2006/relationships/image" Target="../media/image1361.png"/><Relationship Id="rId209" Type="http://schemas.openxmlformats.org/officeDocument/2006/relationships/image" Target="../media/image1368.png"/><Relationship Id="rId220" Type="http://schemas.openxmlformats.org/officeDocument/2006/relationships/customXml" Target="../ink/ink496.xml"/><Relationship Id="rId241" Type="http://schemas.openxmlformats.org/officeDocument/2006/relationships/image" Target="../media/image1384.png"/><Relationship Id="rId15" Type="http://schemas.openxmlformats.org/officeDocument/2006/relationships/image" Target="../media/image1272.png"/><Relationship Id="rId36" Type="http://schemas.openxmlformats.org/officeDocument/2006/relationships/customXml" Target="../ink/ink404.xml"/><Relationship Id="rId57" Type="http://schemas.openxmlformats.org/officeDocument/2006/relationships/image" Target="../media/image1293.png"/><Relationship Id="rId262" Type="http://schemas.openxmlformats.org/officeDocument/2006/relationships/customXml" Target="../ink/ink517.xml"/><Relationship Id="rId283" Type="http://schemas.openxmlformats.org/officeDocument/2006/relationships/image" Target="../media/image1405.png"/><Relationship Id="rId318" Type="http://schemas.openxmlformats.org/officeDocument/2006/relationships/customXml" Target="../ink/ink545.xml"/><Relationship Id="rId339" Type="http://schemas.openxmlformats.org/officeDocument/2006/relationships/image" Target="../media/image1433.png"/><Relationship Id="rId78" Type="http://schemas.openxmlformats.org/officeDocument/2006/relationships/customXml" Target="../ink/ink425.xml"/><Relationship Id="rId99" Type="http://schemas.openxmlformats.org/officeDocument/2006/relationships/image" Target="../media/image1314.png"/><Relationship Id="rId101" Type="http://schemas.openxmlformats.org/officeDocument/2006/relationships/image" Target="../media/image1315.png"/><Relationship Id="rId122" Type="http://schemas.openxmlformats.org/officeDocument/2006/relationships/customXml" Target="../ink/ink447.xml"/><Relationship Id="rId143" Type="http://schemas.openxmlformats.org/officeDocument/2006/relationships/image" Target="../media/image1336.png"/><Relationship Id="rId164" Type="http://schemas.openxmlformats.org/officeDocument/2006/relationships/customXml" Target="../ink/ink468.xml"/><Relationship Id="rId185" Type="http://schemas.openxmlformats.org/officeDocument/2006/relationships/image" Target="../media/image1356.png"/><Relationship Id="rId350" Type="http://schemas.openxmlformats.org/officeDocument/2006/relationships/customXml" Target="../ink/ink561.xml"/><Relationship Id="rId9" Type="http://schemas.openxmlformats.org/officeDocument/2006/relationships/image" Target="../media/image1269.png"/><Relationship Id="rId210" Type="http://schemas.openxmlformats.org/officeDocument/2006/relationships/customXml" Target="../ink/ink491.xml"/><Relationship Id="rId26" Type="http://schemas.openxmlformats.org/officeDocument/2006/relationships/customXml" Target="../ink/ink399.xml"/><Relationship Id="rId231" Type="http://schemas.openxmlformats.org/officeDocument/2006/relationships/image" Target="../media/image1379.png"/><Relationship Id="rId252" Type="http://schemas.openxmlformats.org/officeDocument/2006/relationships/customXml" Target="../ink/ink512.xml"/><Relationship Id="rId273" Type="http://schemas.openxmlformats.org/officeDocument/2006/relationships/image" Target="../media/image1400.png"/><Relationship Id="rId294" Type="http://schemas.openxmlformats.org/officeDocument/2006/relationships/customXml" Target="../ink/ink533.xml"/><Relationship Id="rId308" Type="http://schemas.openxmlformats.org/officeDocument/2006/relationships/customXml" Target="../ink/ink540.xml"/><Relationship Id="rId329" Type="http://schemas.openxmlformats.org/officeDocument/2006/relationships/image" Target="../media/image1428.png"/><Relationship Id="rId47" Type="http://schemas.openxmlformats.org/officeDocument/2006/relationships/image" Target="../media/image1288.png"/><Relationship Id="rId68" Type="http://schemas.openxmlformats.org/officeDocument/2006/relationships/customXml" Target="../ink/ink420.xml"/><Relationship Id="rId89" Type="http://schemas.openxmlformats.org/officeDocument/2006/relationships/image" Target="../media/image1309.png"/><Relationship Id="rId112" Type="http://schemas.openxmlformats.org/officeDocument/2006/relationships/customXml" Target="../ink/ink442.xml"/><Relationship Id="rId133" Type="http://schemas.openxmlformats.org/officeDocument/2006/relationships/image" Target="../media/image1331.png"/><Relationship Id="rId154" Type="http://schemas.openxmlformats.org/officeDocument/2006/relationships/customXml" Target="../ink/ink463.xml"/><Relationship Id="rId175" Type="http://schemas.openxmlformats.org/officeDocument/2006/relationships/image" Target="../media/image1351.png"/><Relationship Id="rId340" Type="http://schemas.openxmlformats.org/officeDocument/2006/relationships/customXml" Target="../ink/ink556.xml"/><Relationship Id="rId196" Type="http://schemas.openxmlformats.org/officeDocument/2006/relationships/customXml" Target="../ink/ink484.xml"/><Relationship Id="rId200" Type="http://schemas.openxmlformats.org/officeDocument/2006/relationships/customXml" Target="../ink/ink486.xml"/><Relationship Id="rId16" Type="http://schemas.openxmlformats.org/officeDocument/2006/relationships/customXml" Target="../ink/ink394.xml"/><Relationship Id="rId221" Type="http://schemas.openxmlformats.org/officeDocument/2006/relationships/image" Target="../media/image1374.png"/><Relationship Id="rId242" Type="http://schemas.openxmlformats.org/officeDocument/2006/relationships/customXml" Target="../ink/ink507.xml"/><Relationship Id="rId263" Type="http://schemas.openxmlformats.org/officeDocument/2006/relationships/image" Target="../media/image1395.png"/><Relationship Id="rId284" Type="http://schemas.openxmlformats.org/officeDocument/2006/relationships/customXml" Target="../ink/ink528.xml"/><Relationship Id="rId319" Type="http://schemas.openxmlformats.org/officeDocument/2006/relationships/image" Target="../media/image1423.png"/><Relationship Id="rId37" Type="http://schemas.openxmlformats.org/officeDocument/2006/relationships/image" Target="../media/image1283.png"/><Relationship Id="rId58" Type="http://schemas.openxmlformats.org/officeDocument/2006/relationships/customXml" Target="../ink/ink415.xml"/><Relationship Id="rId79" Type="http://schemas.openxmlformats.org/officeDocument/2006/relationships/image" Target="../media/image1304.png"/><Relationship Id="rId102" Type="http://schemas.openxmlformats.org/officeDocument/2006/relationships/customXml" Target="../ink/ink437.xml"/><Relationship Id="rId123" Type="http://schemas.openxmlformats.org/officeDocument/2006/relationships/image" Target="../media/image1326.png"/><Relationship Id="rId144" Type="http://schemas.openxmlformats.org/officeDocument/2006/relationships/customXml" Target="../ink/ink458.xml"/><Relationship Id="rId330" Type="http://schemas.openxmlformats.org/officeDocument/2006/relationships/customXml" Target="../ink/ink551.xml"/><Relationship Id="rId90" Type="http://schemas.openxmlformats.org/officeDocument/2006/relationships/customXml" Target="../ink/ink431.xml"/><Relationship Id="rId165" Type="http://schemas.openxmlformats.org/officeDocument/2006/relationships/image" Target="../media/image1346.png"/><Relationship Id="rId186" Type="http://schemas.openxmlformats.org/officeDocument/2006/relationships/customXml" Target="../ink/ink479.xml"/><Relationship Id="rId351" Type="http://schemas.openxmlformats.org/officeDocument/2006/relationships/image" Target="../media/image28.png"/><Relationship Id="rId211" Type="http://schemas.openxmlformats.org/officeDocument/2006/relationships/image" Target="../media/image1369.png"/><Relationship Id="rId232" Type="http://schemas.openxmlformats.org/officeDocument/2006/relationships/customXml" Target="../ink/ink502.xml"/><Relationship Id="rId253" Type="http://schemas.openxmlformats.org/officeDocument/2006/relationships/image" Target="../media/image1390.png"/><Relationship Id="rId274" Type="http://schemas.openxmlformats.org/officeDocument/2006/relationships/customXml" Target="../ink/ink523.xml"/><Relationship Id="rId295" Type="http://schemas.openxmlformats.org/officeDocument/2006/relationships/image" Target="../media/image1411.png"/><Relationship Id="rId309" Type="http://schemas.openxmlformats.org/officeDocument/2006/relationships/image" Target="../media/image1418.png"/><Relationship Id="rId27" Type="http://schemas.openxmlformats.org/officeDocument/2006/relationships/image" Target="../media/image1278.png"/><Relationship Id="rId48" Type="http://schemas.openxmlformats.org/officeDocument/2006/relationships/customXml" Target="../ink/ink410.xml"/><Relationship Id="rId69" Type="http://schemas.openxmlformats.org/officeDocument/2006/relationships/image" Target="../media/image1299.png"/><Relationship Id="rId113" Type="http://schemas.openxmlformats.org/officeDocument/2006/relationships/image" Target="../media/image1321.png"/><Relationship Id="rId134" Type="http://schemas.openxmlformats.org/officeDocument/2006/relationships/customXml" Target="../ink/ink453.xml"/><Relationship Id="rId320" Type="http://schemas.openxmlformats.org/officeDocument/2006/relationships/customXml" Target="../ink/ink546.xml"/><Relationship Id="rId80" Type="http://schemas.openxmlformats.org/officeDocument/2006/relationships/customXml" Target="../ink/ink426.xml"/><Relationship Id="rId155" Type="http://schemas.openxmlformats.org/officeDocument/2006/relationships/image" Target="../media/image1342.png"/><Relationship Id="rId176" Type="http://schemas.openxmlformats.org/officeDocument/2006/relationships/customXml" Target="../ink/ink474.xml"/><Relationship Id="rId197" Type="http://schemas.openxmlformats.org/officeDocument/2006/relationships/image" Target="../media/image1362.png"/><Relationship Id="rId341" Type="http://schemas.openxmlformats.org/officeDocument/2006/relationships/image" Target="../media/image1434.png"/><Relationship Id="rId201" Type="http://schemas.openxmlformats.org/officeDocument/2006/relationships/image" Target="../media/image1364.png"/><Relationship Id="rId222" Type="http://schemas.openxmlformats.org/officeDocument/2006/relationships/customXml" Target="../ink/ink497.xml"/><Relationship Id="rId243" Type="http://schemas.openxmlformats.org/officeDocument/2006/relationships/image" Target="../media/image1385.png"/><Relationship Id="rId264" Type="http://schemas.openxmlformats.org/officeDocument/2006/relationships/customXml" Target="../ink/ink518.xml"/><Relationship Id="rId285" Type="http://schemas.openxmlformats.org/officeDocument/2006/relationships/image" Target="../media/image1406.png"/><Relationship Id="rId17" Type="http://schemas.openxmlformats.org/officeDocument/2006/relationships/image" Target="../media/image1273.png"/><Relationship Id="rId38" Type="http://schemas.openxmlformats.org/officeDocument/2006/relationships/customXml" Target="../ink/ink405.xml"/><Relationship Id="rId59" Type="http://schemas.openxmlformats.org/officeDocument/2006/relationships/image" Target="../media/image1294.png"/><Relationship Id="rId103" Type="http://schemas.openxmlformats.org/officeDocument/2006/relationships/image" Target="../media/image1316.png"/><Relationship Id="rId124" Type="http://schemas.openxmlformats.org/officeDocument/2006/relationships/customXml" Target="../ink/ink448.xml"/><Relationship Id="rId310" Type="http://schemas.openxmlformats.org/officeDocument/2006/relationships/customXml" Target="../ink/ink541.xml"/><Relationship Id="rId70" Type="http://schemas.openxmlformats.org/officeDocument/2006/relationships/customXml" Target="../ink/ink421.xml"/><Relationship Id="rId91" Type="http://schemas.openxmlformats.org/officeDocument/2006/relationships/image" Target="../media/image1310.png"/><Relationship Id="rId145" Type="http://schemas.openxmlformats.org/officeDocument/2006/relationships/image" Target="../media/image1337.png"/><Relationship Id="rId166" Type="http://schemas.openxmlformats.org/officeDocument/2006/relationships/customXml" Target="../ink/ink469.xml"/><Relationship Id="rId187" Type="http://schemas.openxmlformats.org/officeDocument/2006/relationships/image" Target="../media/image1357.png"/><Relationship Id="rId331" Type="http://schemas.openxmlformats.org/officeDocument/2006/relationships/image" Target="../media/image1429.png"/><Relationship Id="rId352" Type="http://schemas.openxmlformats.org/officeDocument/2006/relationships/customXml" Target="../ink/ink562.xml"/><Relationship Id="rId1" Type="http://schemas.openxmlformats.org/officeDocument/2006/relationships/slideLayout" Target="../slideLayouts/slideLayout7.xml"/><Relationship Id="rId212" Type="http://schemas.openxmlformats.org/officeDocument/2006/relationships/customXml" Target="../ink/ink492.xml"/><Relationship Id="rId233" Type="http://schemas.openxmlformats.org/officeDocument/2006/relationships/image" Target="../media/image1380.png"/><Relationship Id="rId254" Type="http://schemas.openxmlformats.org/officeDocument/2006/relationships/customXml" Target="../ink/ink513.xml"/><Relationship Id="rId28" Type="http://schemas.openxmlformats.org/officeDocument/2006/relationships/customXml" Target="../ink/ink400.xml"/><Relationship Id="rId49" Type="http://schemas.openxmlformats.org/officeDocument/2006/relationships/image" Target="../media/image1289.png"/><Relationship Id="rId114" Type="http://schemas.openxmlformats.org/officeDocument/2006/relationships/customXml" Target="../ink/ink443.xml"/><Relationship Id="rId275" Type="http://schemas.openxmlformats.org/officeDocument/2006/relationships/image" Target="../media/image1401.png"/><Relationship Id="rId296" Type="http://schemas.openxmlformats.org/officeDocument/2006/relationships/customXml" Target="../ink/ink534.xml"/><Relationship Id="rId300" Type="http://schemas.openxmlformats.org/officeDocument/2006/relationships/customXml" Target="../ink/ink536.xml"/><Relationship Id="rId60" Type="http://schemas.openxmlformats.org/officeDocument/2006/relationships/customXml" Target="../ink/ink416.xml"/><Relationship Id="rId81" Type="http://schemas.openxmlformats.org/officeDocument/2006/relationships/image" Target="../media/image1305.png"/><Relationship Id="rId135" Type="http://schemas.openxmlformats.org/officeDocument/2006/relationships/image" Target="../media/image1332.png"/><Relationship Id="rId156" Type="http://schemas.openxmlformats.org/officeDocument/2006/relationships/customXml" Target="../ink/ink464.xml"/><Relationship Id="rId177" Type="http://schemas.openxmlformats.org/officeDocument/2006/relationships/image" Target="../media/image1352.png"/><Relationship Id="rId198" Type="http://schemas.openxmlformats.org/officeDocument/2006/relationships/customXml" Target="../ink/ink485.xml"/><Relationship Id="rId321" Type="http://schemas.openxmlformats.org/officeDocument/2006/relationships/image" Target="../media/image1424.png"/><Relationship Id="rId342" Type="http://schemas.openxmlformats.org/officeDocument/2006/relationships/customXml" Target="../ink/ink557.xml"/><Relationship Id="rId202" Type="http://schemas.openxmlformats.org/officeDocument/2006/relationships/customXml" Target="../ink/ink487.xml"/><Relationship Id="rId223" Type="http://schemas.openxmlformats.org/officeDocument/2006/relationships/image" Target="../media/image1375.png"/><Relationship Id="rId244" Type="http://schemas.openxmlformats.org/officeDocument/2006/relationships/customXml" Target="../ink/ink508.xml"/><Relationship Id="rId18" Type="http://schemas.openxmlformats.org/officeDocument/2006/relationships/customXml" Target="../ink/ink395.xml"/><Relationship Id="rId39" Type="http://schemas.openxmlformats.org/officeDocument/2006/relationships/image" Target="../media/image1284.png"/><Relationship Id="rId265" Type="http://schemas.openxmlformats.org/officeDocument/2006/relationships/image" Target="../media/image1396.png"/><Relationship Id="rId286" Type="http://schemas.openxmlformats.org/officeDocument/2006/relationships/customXml" Target="../ink/ink529.xml"/><Relationship Id="rId50" Type="http://schemas.openxmlformats.org/officeDocument/2006/relationships/customXml" Target="../ink/ink411.xml"/><Relationship Id="rId104" Type="http://schemas.openxmlformats.org/officeDocument/2006/relationships/customXml" Target="../ink/ink438.xml"/><Relationship Id="rId125" Type="http://schemas.openxmlformats.org/officeDocument/2006/relationships/image" Target="../media/image1327.png"/><Relationship Id="rId146" Type="http://schemas.openxmlformats.org/officeDocument/2006/relationships/customXml" Target="../ink/ink459.xml"/><Relationship Id="rId167" Type="http://schemas.openxmlformats.org/officeDocument/2006/relationships/image" Target="../media/image1347.png"/><Relationship Id="rId188" Type="http://schemas.openxmlformats.org/officeDocument/2006/relationships/customXml" Target="../ink/ink480.xml"/><Relationship Id="rId311" Type="http://schemas.openxmlformats.org/officeDocument/2006/relationships/image" Target="../media/image1419.png"/><Relationship Id="rId332" Type="http://schemas.openxmlformats.org/officeDocument/2006/relationships/customXml" Target="../ink/ink552.xml"/><Relationship Id="rId353" Type="http://schemas.openxmlformats.org/officeDocument/2006/relationships/image" Target="../media/image29.png"/><Relationship Id="rId71" Type="http://schemas.openxmlformats.org/officeDocument/2006/relationships/image" Target="../media/image1300.png"/><Relationship Id="rId92" Type="http://schemas.openxmlformats.org/officeDocument/2006/relationships/customXml" Target="../ink/ink432.xml"/><Relationship Id="rId213" Type="http://schemas.openxmlformats.org/officeDocument/2006/relationships/image" Target="../media/image1370.png"/><Relationship Id="rId234" Type="http://schemas.openxmlformats.org/officeDocument/2006/relationships/customXml" Target="../ink/ink503.xml"/><Relationship Id="rId2" Type="http://schemas.openxmlformats.org/officeDocument/2006/relationships/notesSlide" Target="../notesSlides/notesSlide4.xml"/><Relationship Id="rId29" Type="http://schemas.openxmlformats.org/officeDocument/2006/relationships/image" Target="../media/image1279.png"/><Relationship Id="rId255" Type="http://schemas.openxmlformats.org/officeDocument/2006/relationships/image" Target="../media/image1391.png"/><Relationship Id="rId276" Type="http://schemas.openxmlformats.org/officeDocument/2006/relationships/customXml" Target="../ink/ink524.xml"/><Relationship Id="rId297" Type="http://schemas.openxmlformats.org/officeDocument/2006/relationships/image" Target="../media/image1412.png"/><Relationship Id="rId40" Type="http://schemas.openxmlformats.org/officeDocument/2006/relationships/customXml" Target="../ink/ink406.xml"/><Relationship Id="rId115" Type="http://schemas.openxmlformats.org/officeDocument/2006/relationships/image" Target="../media/image1322.png"/><Relationship Id="rId136" Type="http://schemas.openxmlformats.org/officeDocument/2006/relationships/customXml" Target="../ink/ink454.xml"/><Relationship Id="rId157" Type="http://schemas.openxmlformats.org/officeDocument/2006/relationships/image" Target="../media/image1343.png"/><Relationship Id="rId178" Type="http://schemas.openxmlformats.org/officeDocument/2006/relationships/customXml" Target="../ink/ink475.xml"/><Relationship Id="rId301" Type="http://schemas.openxmlformats.org/officeDocument/2006/relationships/image" Target="../media/image1414.png"/><Relationship Id="rId322" Type="http://schemas.openxmlformats.org/officeDocument/2006/relationships/customXml" Target="../ink/ink547.xml"/><Relationship Id="rId343" Type="http://schemas.openxmlformats.org/officeDocument/2006/relationships/image" Target="../media/image1435.png"/><Relationship Id="rId61" Type="http://schemas.openxmlformats.org/officeDocument/2006/relationships/image" Target="../media/image1295.png"/><Relationship Id="rId82" Type="http://schemas.openxmlformats.org/officeDocument/2006/relationships/customXml" Target="../ink/ink427.xml"/><Relationship Id="rId199" Type="http://schemas.openxmlformats.org/officeDocument/2006/relationships/image" Target="../media/image1363.png"/><Relationship Id="rId203" Type="http://schemas.openxmlformats.org/officeDocument/2006/relationships/image" Target="../media/image1365.png"/><Relationship Id="rId19" Type="http://schemas.openxmlformats.org/officeDocument/2006/relationships/image" Target="../media/image1274.png"/><Relationship Id="rId224" Type="http://schemas.openxmlformats.org/officeDocument/2006/relationships/customXml" Target="../ink/ink498.xml"/><Relationship Id="rId245" Type="http://schemas.openxmlformats.org/officeDocument/2006/relationships/image" Target="../media/image1386.png"/><Relationship Id="rId266" Type="http://schemas.openxmlformats.org/officeDocument/2006/relationships/customXml" Target="../ink/ink519.xml"/><Relationship Id="rId287" Type="http://schemas.openxmlformats.org/officeDocument/2006/relationships/image" Target="../media/image1407.png"/><Relationship Id="rId30" Type="http://schemas.openxmlformats.org/officeDocument/2006/relationships/customXml" Target="../ink/ink401.xml"/><Relationship Id="rId105" Type="http://schemas.openxmlformats.org/officeDocument/2006/relationships/image" Target="../media/image1317.png"/><Relationship Id="rId126" Type="http://schemas.openxmlformats.org/officeDocument/2006/relationships/customXml" Target="../ink/ink449.xml"/><Relationship Id="rId147" Type="http://schemas.openxmlformats.org/officeDocument/2006/relationships/image" Target="../media/image1338.png"/><Relationship Id="rId168" Type="http://schemas.openxmlformats.org/officeDocument/2006/relationships/customXml" Target="../ink/ink470.xml"/><Relationship Id="rId312" Type="http://schemas.openxmlformats.org/officeDocument/2006/relationships/customXml" Target="../ink/ink542.xml"/><Relationship Id="rId333" Type="http://schemas.openxmlformats.org/officeDocument/2006/relationships/image" Target="../media/image1430.png"/><Relationship Id="rId354" Type="http://schemas.openxmlformats.org/officeDocument/2006/relationships/customXml" Target="../ink/ink563.xml"/><Relationship Id="rId51" Type="http://schemas.openxmlformats.org/officeDocument/2006/relationships/image" Target="../media/image1290.png"/><Relationship Id="rId72" Type="http://schemas.openxmlformats.org/officeDocument/2006/relationships/customXml" Target="../ink/ink422.xml"/><Relationship Id="rId93" Type="http://schemas.openxmlformats.org/officeDocument/2006/relationships/image" Target="../media/image1311.png"/><Relationship Id="rId189" Type="http://schemas.openxmlformats.org/officeDocument/2006/relationships/image" Target="../media/image1358.png"/><Relationship Id="rId3" Type="http://schemas.openxmlformats.org/officeDocument/2006/relationships/image" Target="../media/image25.png"/><Relationship Id="rId214" Type="http://schemas.openxmlformats.org/officeDocument/2006/relationships/customXml" Target="../ink/ink493.xml"/><Relationship Id="rId235" Type="http://schemas.openxmlformats.org/officeDocument/2006/relationships/image" Target="../media/image1381.png"/><Relationship Id="rId256" Type="http://schemas.openxmlformats.org/officeDocument/2006/relationships/customXml" Target="../ink/ink514.xml"/><Relationship Id="rId277" Type="http://schemas.openxmlformats.org/officeDocument/2006/relationships/image" Target="../media/image1402.png"/><Relationship Id="rId298" Type="http://schemas.openxmlformats.org/officeDocument/2006/relationships/customXml" Target="../ink/ink535.xml"/><Relationship Id="rId116" Type="http://schemas.openxmlformats.org/officeDocument/2006/relationships/customXml" Target="../ink/ink444.xml"/><Relationship Id="rId137" Type="http://schemas.openxmlformats.org/officeDocument/2006/relationships/image" Target="../media/image1333.png"/><Relationship Id="rId158" Type="http://schemas.openxmlformats.org/officeDocument/2006/relationships/customXml" Target="../ink/ink465.xml"/><Relationship Id="rId302" Type="http://schemas.openxmlformats.org/officeDocument/2006/relationships/customXml" Target="../ink/ink537.xml"/><Relationship Id="rId323" Type="http://schemas.openxmlformats.org/officeDocument/2006/relationships/image" Target="../media/image1425.png"/><Relationship Id="rId344" Type="http://schemas.openxmlformats.org/officeDocument/2006/relationships/customXml" Target="../ink/ink558.xml"/><Relationship Id="rId20" Type="http://schemas.openxmlformats.org/officeDocument/2006/relationships/customXml" Target="../ink/ink396.xml"/><Relationship Id="rId41" Type="http://schemas.openxmlformats.org/officeDocument/2006/relationships/image" Target="../media/image1285.png"/><Relationship Id="rId62" Type="http://schemas.openxmlformats.org/officeDocument/2006/relationships/customXml" Target="../ink/ink417.xml"/><Relationship Id="rId83" Type="http://schemas.openxmlformats.org/officeDocument/2006/relationships/image" Target="../media/image1306.png"/><Relationship Id="rId179" Type="http://schemas.openxmlformats.org/officeDocument/2006/relationships/image" Target="../media/image1353.png"/><Relationship Id="rId190" Type="http://schemas.openxmlformats.org/officeDocument/2006/relationships/customXml" Target="../ink/ink481.xml"/><Relationship Id="rId204" Type="http://schemas.openxmlformats.org/officeDocument/2006/relationships/customXml" Target="../ink/ink488.xml"/><Relationship Id="rId225" Type="http://schemas.openxmlformats.org/officeDocument/2006/relationships/image" Target="../media/image1376.png"/><Relationship Id="rId246" Type="http://schemas.openxmlformats.org/officeDocument/2006/relationships/customXml" Target="../ink/ink509.xml"/><Relationship Id="rId267" Type="http://schemas.openxmlformats.org/officeDocument/2006/relationships/image" Target="../media/image1397.png"/><Relationship Id="rId288" Type="http://schemas.openxmlformats.org/officeDocument/2006/relationships/customXml" Target="../ink/ink530.xml"/><Relationship Id="rId106" Type="http://schemas.openxmlformats.org/officeDocument/2006/relationships/customXml" Target="../ink/ink439.xml"/><Relationship Id="rId127" Type="http://schemas.openxmlformats.org/officeDocument/2006/relationships/image" Target="../media/image1328.png"/><Relationship Id="rId313" Type="http://schemas.openxmlformats.org/officeDocument/2006/relationships/image" Target="../media/image1420.png"/><Relationship Id="rId10" Type="http://schemas.openxmlformats.org/officeDocument/2006/relationships/customXml" Target="../ink/ink391.xml"/><Relationship Id="rId31" Type="http://schemas.openxmlformats.org/officeDocument/2006/relationships/image" Target="../media/image1280.png"/><Relationship Id="rId52" Type="http://schemas.openxmlformats.org/officeDocument/2006/relationships/customXml" Target="../ink/ink412.xml"/><Relationship Id="rId73" Type="http://schemas.openxmlformats.org/officeDocument/2006/relationships/image" Target="../media/image1301.png"/><Relationship Id="rId94" Type="http://schemas.openxmlformats.org/officeDocument/2006/relationships/customXml" Target="../ink/ink433.xml"/><Relationship Id="rId148" Type="http://schemas.openxmlformats.org/officeDocument/2006/relationships/customXml" Target="../ink/ink460.xml"/><Relationship Id="rId169" Type="http://schemas.openxmlformats.org/officeDocument/2006/relationships/image" Target="../media/image1348.png"/><Relationship Id="rId334" Type="http://schemas.openxmlformats.org/officeDocument/2006/relationships/customXml" Target="../ink/ink553.xml"/><Relationship Id="rId355" Type="http://schemas.openxmlformats.org/officeDocument/2006/relationships/image" Target="../media/image30.png"/><Relationship Id="rId4" Type="http://schemas.openxmlformats.org/officeDocument/2006/relationships/customXml" Target="../ink/ink388.xml"/><Relationship Id="rId180" Type="http://schemas.openxmlformats.org/officeDocument/2006/relationships/customXml" Target="../ink/ink476.xml"/><Relationship Id="rId215" Type="http://schemas.openxmlformats.org/officeDocument/2006/relationships/image" Target="../media/image1371.png"/><Relationship Id="rId236" Type="http://schemas.openxmlformats.org/officeDocument/2006/relationships/customXml" Target="../ink/ink504.xml"/><Relationship Id="rId257" Type="http://schemas.openxmlformats.org/officeDocument/2006/relationships/image" Target="../media/image1392.png"/><Relationship Id="rId278" Type="http://schemas.openxmlformats.org/officeDocument/2006/relationships/customXml" Target="../ink/ink525.xml"/><Relationship Id="rId303" Type="http://schemas.openxmlformats.org/officeDocument/2006/relationships/image" Target="../media/image1415.png"/><Relationship Id="rId42" Type="http://schemas.openxmlformats.org/officeDocument/2006/relationships/customXml" Target="../ink/ink407.xml"/><Relationship Id="rId84" Type="http://schemas.openxmlformats.org/officeDocument/2006/relationships/customXml" Target="../ink/ink428.xml"/><Relationship Id="rId138" Type="http://schemas.openxmlformats.org/officeDocument/2006/relationships/customXml" Target="../ink/ink455.xml"/><Relationship Id="rId345" Type="http://schemas.openxmlformats.org/officeDocument/2006/relationships/image" Target="../media/image1436.png"/><Relationship Id="rId191" Type="http://schemas.openxmlformats.org/officeDocument/2006/relationships/image" Target="../media/image1359.png"/><Relationship Id="rId205" Type="http://schemas.openxmlformats.org/officeDocument/2006/relationships/image" Target="../media/image1366.png"/><Relationship Id="rId247" Type="http://schemas.openxmlformats.org/officeDocument/2006/relationships/image" Target="../media/image1387.png"/><Relationship Id="rId107" Type="http://schemas.openxmlformats.org/officeDocument/2006/relationships/image" Target="../media/image1318.png"/><Relationship Id="rId289" Type="http://schemas.openxmlformats.org/officeDocument/2006/relationships/image" Target="../media/image1408.png"/><Relationship Id="rId11" Type="http://schemas.openxmlformats.org/officeDocument/2006/relationships/image" Target="../media/image1270.png"/><Relationship Id="rId53" Type="http://schemas.openxmlformats.org/officeDocument/2006/relationships/image" Target="../media/image1291.png"/><Relationship Id="rId149" Type="http://schemas.openxmlformats.org/officeDocument/2006/relationships/image" Target="../media/image1339.png"/><Relationship Id="rId314" Type="http://schemas.openxmlformats.org/officeDocument/2006/relationships/customXml" Target="../ink/ink543.xml"/><Relationship Id="rId356" Type="http://schemas.openxmlformats.org/officeDocument/2006/relationships/customXml" Target="../ink/ink564.xml"/><Relationship Id="rId95" Type="http://schemas.openxmlformats.org/officeDocument/2006/relationships/image" Target="../media/image1312.png"/><Relationship Id="rId160" Type="http://schemas.openxmlformats.org/officeDocument/2006/relationships/customXml" Target="../ink/ink466.xml"/><Relationship Id="rId216" Type="http://schemas.openxmlformats.org/officeDocument/2006/relationships/customXml" Target="../ink/ink494.xml"/><Relationship Id="rId258" Type="http://schemas.openxmlformats.org/officeDocument/2006/relationships/customXml" Target="../ink/ink515.xml"/><Relationship Id="rId22" Type="http://schemas.openxmlformats.org/officeDocument/2006/relationships/customXml" Target="../ink/ink397.xml"/><Relationship Id="rId64" Type="http://schemas.openxmlformats.org/officeDocument/2006/relationships/customXml" Target="../ink/ink418.xml"/><Relationship Id="rId118" Type="http://schemas.openxmlformats.org/officeDocument/2006/relationships/customXml" Target="../ink/ink445.xml"/><Relationship Id="rId325" Type="http://schemas.openxmlformats.org/officeDocument/2006/relationships/image" Target="../media/image1426.png"/><Relationship Id="rId171" Type="http://schemas.openxmlformats.org/officeDocument/2006/relationships/image" Target="../media/image1349.png"/><Relationship Id="rId227" Type="http://schemas.openxmlformats.org/officeDocument/2006/relationships/image" Target="../media/image1377.png"/><Relationship Id="rId269" Type="http://schemas.openxmlformats.org/officeDocument/2006/relationships/image" Target="../media/image1398.png"/><Relationship Id="rId33" Type="http://schemas.openxmlformats.org/officeDocument/2006/relationships/image" Target="../media/image1281.png"/><Relationship Id="rId129" Type="http://schemas.openxmlformats.org/officeDocument/2006/relationships/image" Target="../media/image1329.png"/><Relationship Id="rId280" Type="http://schemas.openxmlformats.org/officeDocument/2006/relationships/customXml" Target="../ink/ink526.xml"/><Relationship Id="rId336" Type="http://schemas.openxmlformats.org/officeDocument/2006/relationships/customXml" Target="../ink/ink554.xml"/><Relationship Id="rId75" Type="http://schemas.openxmlformats.org/officeDocument/2006/relationships/image" Target="../media/image1302.png"/><Relationship Id="rId140" Type="http://schemas.openxmlformats.org/officeDocument/2006/relationships/customXml" Target="../ink/ink456.xml"/><Relationship Id="rId182" Type="http://schemas.openxmlformats.org/officeDocument/2006/relationships/customXml" Target="../ink/ink477.xml"/><Relationship Id="rId6" Type="http://schemas.openxmlformats.org/officeDocument/2006/relationships/customXml" Target="../ink/ink389.xml"/><Relationship Id="rId238" Type="http://schemas.openxmlformats.org/officeDocument/2006/relationships/customXml" Target="../ink/ink505.xml"/><Relationship Id="rId291" Type="http://schemas.openxmlformats.org/officeDocument/2006/relationships/image" Target="../media/image1409.png"/><Relationship Id="rId305" Type="http://schemas.openxmlformats.org/officeDocument/2006/relationships/image" Target="../media/image1416.png"/><Relationship Id="rId347" Type="http://schemas.openxmlformats.org/officeDocument/2006/relationships/image" Target="../media/image26.png"/><Relationship Id="rId44" Type="http://schemas.openxmlformats.org/officeDocument/2006/relationships/customXml" Target="../ink/ink408.xml"/><Relationship Id="rId86" Type="http://schemas.openxmlformats.org/officeDocument/2006/relationships/customXml" Target="../ink/ink429.xml"/><Relationship Id="rId151" Type="http://schemas.openxmlformats.org/officeDocument/2006/relationships/image" Target="../media/image1340.png"/><Relationship Id="rId193" Type="http://schemas.openxmlformats.org/officeDocument/2006/relationships/image" Target="../media/image1360.png"/><Relationship Id="rId207" Type="http://schemas.openxmlformats.org/officeDocument/2006/relationships/image" Target="../media/image1367.png"/><Relationship Id="rId249" Type="http://schemas.openxmlformats.org/officeDocument/2006/relationships/image" Target="../media/image1388.png"/><Relationship Id="rId13" Type="http://schemas.openxmlformats.org/officeDocument/2006/relationships/image" Target="../media/image1271.png"/><Relationship Id="rId109" Type="http://schemas.openxmlformats.org/officeDocument/2006/relationships/image" Target="../media/image1319.png"/><Relationship Id="rId260" Type="http://schemas.openxmlformats.org/officeDocument/2006/relationships/customXml" Target="../ink/ink516.xml"/><Relationship Id="rId316" Type="http://schemas.openxmlformats.org/officeDocument/2006/relationships/customXml" Target="../ink/ink544.xml"/><Relationship Id="rId55" Type="http://schemas.openxmlformats.org/officeDocument/2006/relationships/image" Target="../media/image1292.png"/><Relationship Id="rId97" Type="http://schemas.openxmlformats.org/officeDocument/2006/relationships/image" Target="../media/image1313.png"/><Relationship Id="rId120" Type="http://schemas.openxmlformats.org/officeDocument/2006/relationships/customXml" Target="../ink/ink446.xml"/><Relationship Id="rId162" Type="http://schemas.openxmlformats.org/officeDocument/2006/relationships/customXml" Target="../ink/ink467.xml"/><Relationship Id="rId218" Type="http://schemas.openxmlformats.org/officeDocument/2006/relationships/customXml" Target="../ink/ink495.xml"/><Relationship Id="rId271" Type="http://schemas.openxmlformats.org/officeDocument/2006/relationships/image" Target="../media/image1399.png"/><Relationship Id="rId24" Type="http://schemas.openxmlformats.org/officeDocument/2006/relationships/customXml" Target="../ink/ink398.xml"/><Relationship Id="rId66" Type="http://schemas.openxmlformats.org/officeDocument/2006/relationships/customXml" Target="../ink/ink419.xml"/><Relationship Id="rId131" Type="http://schemas.openxmlformats.org/officeDocument/2006/relationships/image" Target="../media/image1330.png"/><Relationship Id="rId327" Type="http://schemas.openxmlformats.org/officeDocument/2006/relationships/image" Target="../media/image1427.png"/><Relationship Id="rId173" Type="http://schemas.openxmlformats.org/officeDocument/2006/relationships/image" Target="../media/image1350.png"/><Relationship Id="rId229" Type="http://schemas.openxmlformats.org/officeDocument/2006/relationships/image" Target="../media/image1378.png"/><Relationship Id="rId240" Type="http://schemas.openxmlformats.org/officeDocument/2006/relationships/customXml" Target="../ink/ink506.xml"/><Relationship Id="rId35" Type="http://schemas.openxmlformats.org/officeDocument/2006/relationships/image" Target="../media/image1282.png"/><Relationship Id="rId77" Type="http://schemas.openxmlformats.org/officeDocument/2006/relationships/image" Target="../media/image1303.png"/><Relationship Id="rId100" Type="http://schemas.openxmlformats.org/officeDocument/2006/relationships/customXml" Target="../ink/ink436.xml"/><Relationship Id="rId282" Type="http://schemas.openxmlformats.org/officeDocument/2006/relationships/customXml" Target="../ink/ink527.xml"/><Relationship Id="rId338" Type="http://schemas.openxmlformats.org/officeDocument/2006/relationships/customXml" Target="../ink/ink555.xml"/><Relationship Id="rId8" Type="http://schemas.openxmlformats.org/officeDocument/2006/relationships/customXml" Target="../ink/ink390.xml"/><Relationship Id="rId142" Type="http://schemas.openxmlformats.org/officeDocument/2006/relationships/customXml" Target="../ink/ink457.xml"/><Relationship Id="rId184" Type="http://schemas.openxmlformats.org/officeDocument/2006/relationships/customXml" Target="../ink/ink478.xml"/><Relationship Id="rId251" Type="http://schemas.openxmlformats.org/officeDocument/2006/relationships/image" Target="../media/image13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19EBB2B1-0724-459F-BE8C-E9814C60A01B}"/>
              </a:ext>
            </a:extLst>
          </p:cNvPr>
          <p:cNvGrpSpPr/>
          <p:nvPr/>
        </p:nvGrpSpPr>
        <p:grpSpPr>
          <a:xfrm>
            <a:off x="1285213" y="2188632"/>
            <a:ext cx="1252080" cy="1790280"/>
            <a:chOff x="1285213" y="2188632"/>
            <a:chExt cx="1252080" cy="1790280"/>
          </a:xfrm>
        </p:grpSpPr>
        <mc:AlternateContent xmlns:mc="http://schemas.openxmlformats.org/markup-compatibility/2006" xmlns:p14="http://schemas.microsoft.com/office/powerpoint/2010/main">
          <mc:Choice Requires="p14">
            <p:contentPart p14:bwMode="auto" r:id="rId3">
              <p14:nvContentPartPr>
                <p14:cNvPr id="26" name="Freihand 25">
                  <a:extLst>
                    <a:ext uri="{FF2B5EF4-FFF2-40B4-BE49-F238E27FC236}">
                      <a16:creationId xmlns:a16="http://schemas.microsoft.com/office/drawing/2014/main" id="{DABC35AC-70D9-4C1D-B67B-872FB1BECA26}"/>
                    </a:ext>
                  </a:extLst>
                </p14:cNvPr>
                <p14:cNvContentPartPr/>
                <p14:nvPr/>
              </p14:nvContentPartPr>
              <p14:xfrm>
                <a:off x="1285213" y="2251272"/>
                <a:ext cx="1149120" cy="1407600"/>
              </p14:xfrm>
            </p:contentPart>
          </mc:Choice>
          <mc:Fallback xmlns="">
            <p:pic>
              <p:nvPicPr>
                <p:cNvPr id="26" name="Freihand 25">
                  <a:extLst>
                    <a:ext uri="{FF2B5EF4-FFF2-40B4-BE49-F238E27FC236}">
                      <a16:creationId xmlns:a16="http://schemas.microsoft.com/office/drawing/2014/main" id="{DABC35AC-70D9-4C1D-B67B-872FB1BECA26}"/>
                    </a:ext>
                  </a:extLst>
                </p:cNvPr>
                <p:cNvPicPr/>
                <p:nvPr/>
              </p:nvPicPr>
              <p:blipFill>
                <a:blip r:embed="rId4"/>
                <a:stretch>
                  <a:fillRect/>
                </a:stretch>
              </p:blipFill>
              <p:spPr>
                <a:xfrm>
                  <a:off x="1280893" y="2246952"/>
                  <a:ext cx="1157760" cy="141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Freihand 26">
                  <a:extLst>
                    <a:ext uri="{FF2B5EF4-FFF2-40B4-BE49-F238E27FC236}">
                      <a16:creationId xmlns:a16="http://schemas.microsoft.com/office/drawing/2014/main" id="{3CC031A1-D913-4898-BBFC-15A5DCEC583C}"/>
                    </a:ext>
                  </a:extLst>
                </p14:cNvPr>
                <p14:cNvContentPartPr/>
                <p14:nvPr/>
              </p14:nvContentPartPr>
              <p14:xfrm>
                <a:off x="1446493" y="2188632"/>
                <a:ext cx="1090800" cy="1790280"/>
              </p14:xfrm>
            </p:contentPart>
          </mc:Choice>
          <mc:Fallback xmlns="">
            <p:pic>
              <p:nvPicPr>
                <p:cNvPr id="27" name="Freihand 26">
                  <a:extLst>
                    <a:ext uri="{FF2B5EF4-FFF2-40B4-BE49-F238E27FC236}">
                      <a16:creationId xmlns:a16="http://schemas.microsoft.com/office/drawing/2014/main" id="{3CC031A1-D913-4898-BBFC-15A5DCEC583C}"/>
                    </a:ext>
                  </a:extLst>
                </p:cNvPr>
                <p:cNvPicPr/>
                <p:nvPr/>
              </p:nvPicPr>
              <p:blipFill>
                <a:blip r:embed="rId6"/>
                <a:stretch>
                  <a:fillRect/>
                </a:stretch>
              </p:blipFill>
              <p:spPr>
                <a:xfrm>
                  <a:off x="1442173" y="2184312"/>
                  <a:ext cx="1099440" cy="1798920"/>
                </a:xfrm>
                <a:prstGeom prst="rect">
                  <a:avLst/>
                </a:prstGeom>
              </p:spPr>
            </p:pic>
          </mc:Fallback>
        </mc:AlternateContent>
      </p:grpSp>
      <p:grpSp>
        <p:nvGrpSpPr>
          <p:cNvPr id="31" name="Gruppieren 30">
            <a:extLst>
              <a:ext uri="{FF2B5EF4-FFF2-40B4-BE49-F238E27FC236}">
                <a16:creationId xmlns:a16="http://schemas.microsoft.com/office/drawing/2014/main" id="{43845B9C-743E-4A88-8E28-7D60C67DED2F}"/>
              </a:ext>
            </a:extLst>
          </p:cNvPr>
          <p:cNvGrpSpPr/>
          <p:nvPr/>
        </p:nvGrpSpPr>
        <p:grpSpPr>
          <a:xfrm>
            <a:off x="3294373" y="1711992"/>
            <a:ext cx="2232360" cy="1104120"/>
            <a:chOff x="3294373" y="1711992"/>
            <a:chExt cx="2232360" cy="110412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A7543A46-DDFB-416C-8AE4-2F7338864C0D}"/>
                    </a:ext>
                  </a:extLst>
                </p14:cNvPr>
                <p14:cNvContentPartPr/>
                <p14:nvPr/>
              </p14:nvContentPartPr>
              <p14:xfrm>
                <a:off x="4244413" y="2092152"/>
                <a:ext cx="183240" cy="321840"/>
              </p14:xfrm>
            </p:contentPart>
          </mc:Choice>
          <mc:Fallback xmlns="">
            <p:pic>
              <p:nvPicPr>
                <p:cNvPr id="2" name="Freihand 1">
                  <a:extLst>
                    <a:ext uri="{FF2B5EF4-FFF2-40B4-BE49-F238E27FC236}">
                      <a16:creationId xmlns:a16="http://schemas.microsoft.com/office/drawing/2014/main" id="{A7543A46-DDFB-416C-8AE4-2F7338864C0D}"/>
                    </a:ext>
                  </a:extLst>
                </p:cNvPr>
                <p:cNvPicPr/>
                <p:nvPr/>
              </p:nvPicPr>
              <p:blipFill>
                <a:blip r:embed="rId8"/>
                <a:stretch>
                  <a:fillRect/>
                </a:stretch>
              </p:blipFill>
              <p:spPr>
                <a:xfrm>
                  <a:off x="4240093" y="2087832"/>
                  <a:ext cx="1918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B3204A9E-C1EC-4DDB-A564-14606EDA3187}"/>
                    </a:ext>
                  </a:extLst>
                </p14:cNvPr>
                <p14:cNvContentPartPr/>
                <p14:nvPr/>
              </p14:nvContentPartPr>
              <p14:xfrm>
                <a:off x="4506133" y="2153712"/>
                <a:ext cx="2880" cy="30240"/>
              </p14:xfrm>
            </p:contentPart>
          </mc:Choice>
          <mc:Fallback xmlns="">
            <p:pic>
              <p:nvPicPr>
                <p:cNvPr id="3" name="Freihand 2">
                  <a:extLst>
                    <a:ext uri="{FF2B5EF4-FFF2-40B4-BE49-F238E27FC236}">
                      <a16:creationId xmlns:a16="http://schemas.microsoft.com/office/drawing/2014/main" id="{B3204A9E-C1EC-4DDB-A564-14606EDA3187}"/>
                    </a:ext>
                  </a:extLst>
                </p:cNvPr>
                <p:cNvPicPr/>
                <p:nvPr/>
              </p:nvPicPr>
              <p:blipFill>
                <a:blip r:embed="rId10"/>
                <a:stretch>
                  <a:fillRect/>
                </a:stretch>
              </p:blipFill>
              <p:spPr>
                <a:xfrm>
                  <a:off x="4501813" y="2149392"/>
                  <a:ext cx="11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365CE2B4-3DFC-4045-8E69-0C17FD36A482}"/>
                    </a:ext>
                  </a:extLst>
                </p14:cNvPr>
                <p14:cNvContentPartPr/>
                <p14:nvPr/>
              </p14:nvContentPartPr>
              <p14:xfrm>
                <a:off x="4556893" y="2091432"/>
                <a:ext cx="171360" cy="173520"/>
              </p14:xfrm>
            </p:contentPart>
          </mc:Choice>
          <mc:Fallback xmlns="">
            <p:pic>
              <p:nvPicPr>
                <p:cNvPr id="5" name="Freihand 4">
                  <a:extLst>
                    <a:ext uri="{FF2B5EF4-FFF2-40B4-BE49-F238E27FC236}">
                      <a16:creationId xmlns:a16="http://schemas.microsoft.com/office/drawing/2014/main" id="{365CE2B4-3DFC-4045-8E69-0C17FD36A482}"/>
                    </a:ext>
                  </a:extLst>
                </p:cNvPr>
                <p:cNvPicPr/>
                <p:nvPr/>
              </p:nvPicPr>
              <p:blipFill>
                <a:blip r:embed="rId12"/>
                <a:stretch>
                  <a:fillRect/>
                </a:stretch>
              </p:blipFill>
              <p:spPr>
                <a:xfrm>
                  <a:off x="4552573" y="2087112"/>
                  <a:ext cx="180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35FCEAD1-8860-4E4D-A983-FEF7EAADDE03}"/>
                    </a:ext>
                  </a:extLst>
                </p14:cNvPr>
                <p14:cNvContentPartPr/>
                <p14:nvPr/>
              </p14:nvContentPartPr>
              <p14:xfrm>
                <a:off x="3443053" y="2291232"/>
                <a:ext cx="612360" cy="442800"/>
              </p14:xfrm>
            </p:contentPart>
          </mc:Choice>
          <mc:Fallback xmlns="">
            <p:pic>
              <p:nvPicPr>
                <p:cNvPr id="15" name="Freihand 14">
                  <a:extLst>
                    <a:ext uri="{FF2B5EF4-FFF2-40B4-BE49-F238E27FC236}">
                      <a16:creationId xmlns:a16="http://schemas.microsoft.com/office/drawing/2014/main" id="{35FCEAD1-8860-4E4D-A983-FEF7EAADDE03}"/>
                    </a:ext>
                  </a:extLst>
                </p:cNvPr>
                <p:cNvPicPr/>
                <p:nvPr/>
              </p:nvPicPr>
              <p:blipFill>
                <a:blip r:embed="rId14"/>
                <a:stretch>
                  <a:fillRect/>
                </a:stretch>
              </p:blipFill>
              <p:spPr>
                <a:xfrm>
                  <a:off x="3438733" y="2286912"/>
                  <a:ext cx="62100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658932E-9DC3-4980-B59A-4A16D352CF53}"/>
                    </a:ext>
                  </a:extLst>
                </p14:cNvPr>
                <p14:cNvContentPartPr/>
                <p14:nvPr/>
              </p14:nvContentPartPr>
              <p14:xfrm>
                <a:off x="3294373" y="2482752"/>
                <a:ext cx="316800" cy="317880"/>
              </p14:xfrm>
            </p:contentPart>
          </mc:Choice>
          <mc:Fallback xmlns="">
            <p:pic>
              <p:nvPicPr>
                <p:cNvPr id="16" name="Freihand 15">
                  <a:extLst>
                    <a:ext uri="{FF2B5EF4-FFF2-40B4-BE49-F238E27FC236}">
                      <a16:creationId xmlns:a16="http://schemas.microsoft.com/office/drawing/2014/main" id="{0658932E-9DC3-4980-B59A-4A16D352CF53}"/>
                    </a:ext>
                  </a:extLst>
                </p:cNvPr>
                <p:cNvPicPr/>
                <p:nvPr/>
              </p:nvPicPr>
              <p:blipFill>
                <a:blip r:embed="rId16"/>
                <a:stretch>
                  <a:fillRect/>
                </a:stretch>
              </p:blipFill>
              <p:spPr>
                <a:xfrm>
                  <a:off x="3290053" y="2478432"/>
                  <a:ext cx="3254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4A49C933-9669-413F-A24A-5E71347CC2C8}"/>
                    </a:ext>
                  </a:extLst>
                </p14:cNvPr>
                <p14:cNvContentPartPr/>
                <p14:nvPr/>
              </p14:nvContentPartPr>
              <p14:xfrm>
                <a:off x="4912573" y="2269272"/>
                <a:ext cx="580320" cy="470160"/>
              </p14:xfrm>
            </p:contentPart>
          </mc:Choice>
          <mc:Fallback xmlns="">
            <p:pic>
              <p:nvPicPr>
                <p:cNvPr id="19" name="Freihand 18">
                  <a:extLst>
                    <a:ext uri="{FF2B5EF4-FFF2-40B4-BE49-F238E27FC236}">
                      <a16:creationId xmlns:a16="http://schemas.microsoft.com/office/drawing/2014/main" id="{4A49C933-9669-413F-A24A-5E71347CC2C8}"/>
                    </a:ext>
                  </a:extLst>
                </p:cNvPr>
                <p:cNvPicPr/>
                <p:nvPr/>
              </p:nvPicPr>
              <p:blipFill>
                <a:blip r:embed="rId18"/>
                <a:stretch>
                  <a:fillRect/>
                </a:stretch>
              </p:blipFill>
              <p:spPr>
                <a:xfrm>
                  <a:off x="4908253" y="2264952"/>
                  <a:ext cx="58896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F4AB8AED-BCD9-485D-82A3-9666E97C1C1A}"/>
                    </a:ext>
                  </a:extLst>
                </p14:cNvPr>
                <p14:cNvContentPartPr/>
                <p14:nvPr/>
              </p14:nvContentPartPr>
              <p14:xfrm>
                <a:off x="5235853" y="2593272"/>
                <a:ext cx="290880" cy="222840"/>
              </p14:xfrm>
            </p:contentPart>
          </mc:Choice>
          <mc:Fallback xmlns="">
            <p:pic>
              <p:nvPicPr>
                <p:cNvPr id="20" name="Freihand 19">
                  <a:extLst>
                    <a:ext uri="{FF2B5EF4-FFF2-40B4-BE49-F238E27FC236}">
                      <a16:creationId xmlns:a16="http://schemas.microsoft.com/office/drawing/2014/main" id="{F4AB8AED-BCD9-485D-82A3-9666E97C1C1A}"/>
                    </a:ext>
                  </a:extLst>
                </p:cNvPr>
                <p:cNvPicPr/>
                <p:nvPr/>
              </p:nvPicPr>
              <p:blipFill>
                <a:blip r:embed="rId20"/>
                <a:stretch>
                  <a:fillRect/>
                </a:stretch>
              </p:blipFill>
              <p:spPr>
                <a:xfrm>
                  <a:off x="5231533" y="2588952"/>
                  <a:ext cx="2995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AFAB3E51-7C86-4922-B2EB-FBAC07A81451}"/>
                    </a:ext>
                  </a:extLst>
                </p14:cNvPr>
                <p14:cNvContentPartPr/>
                <p14:nvPr/>
              </p14:nvContentPartPr>
              <p14:xfrm>
                <a:off x="4785493" y="2070912"/>
                <a:ext cx="27720" cy="160920"/>
              </p14:xfrm>
            </p:contentPart>
          </mc:Choice>
          <mc:Fallback xmlns="">
            <p:pic>
              <p:nvPicPr>
                <p:cNvPr id="22" name="Freihand 21">
                  <a:extLst>
                    <a:ext uri="{FF2B5EF4-FFF2-40B4-BE49-F238E27FC236}">
                      <a16:creationId xmlns:a16="http://schemas.microsoft.com/office/drawing/2014/main" id="{AFAB3E51-7C86-4922-B2EB-FBAC07A81451}"/>
                    </a:ext>
                  </a:extLst>
                </p:cNvPr>
                <p:cNvPicPr/>
                <p:nvPr/>
              </p:nvPicPr>
              <p:blipFill>
                <a:blip r:embed="rId22"/>
                <a:stretch>
                  <a:fillRect/>
                </a:stretch>
              </p:blipFill>
              <p:spPr>
                <a:xfrm>
                  <a:off x="4781173" y="2066592"/>
                  <a:ext cx="36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91DE19DE-79F6-460C-8F52-CE74B7FAF82B}"/>
                    </a:ext>
                  </a:extLst>
                </p14:cNvPr>
                <p14:cNvContentPartPr/>
                <p14:nvPr/>
              </p14:nvContentPartPr>
              <p14:xfrm>
                <a:off x="4738693" y="1973352"/>
                <a:ext cx="129960" cy="127440"/>
              </p14:xfrm>
            </p:contentPart>
          </mc:Choice>
          <mc:Fallback xmlns="">
            <p:pic>
              <p:nvPicPr>
                <p:cNvPr id="23" name="Freihand 22">
                  <a:extLst>
                    <a:ext uri="{FF2B5EF4-FFF2-40B4-BE49-F238E27FC236}">
                      <a16:creationId xmlns:a16="http://schemas.microsoft.com/office/drawing/2014/main" id="{91DE19DE-79F6-460C-8F52-CE74B7FAF82B}"/>
                    </a:ext>
                  </a:extLst>
                </p:cNvPr>
                <p:cNvPicPr/>
                <p:nvPr/>
              </p:nvPicPr>
              <p:blipFill>
                <a:blip r:embed="rId24"/>
                <a:stretch>
                  <a:fillRect/>
                </a:stretch>
              </p:blipFill>
              <p:spPr>
                <a:xfrm>
                  <a:off x="4734373" y="1969032"/>
                  <a:ext cx="138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D1BCBC68-D863-4DD8-93DA-492293A4029E}"/>
                    </a:ext>
                  </a:extLst>
                </p14:cNvPr>
                <p14:cNvContentPartPr/>
                <p14:nvPr/>
              </p14:nvContentPartPr>
              <p14:xfrm>
                <a:off x="4173853" y="2072712"/>
                <a:ext cx="31320" cy="246600"/>
              </p14:xfrm>
            </p:contentPart>
          </mc:Choice>
          <mc:Fallback xmlns="">
            <p:pic>
              <p:nvPicPr>
                <p:cNvPr id="24" name="Freihand 23">
                  <a:extLst>
                    <a:ext uri="{FF2B5EF4-FFF2-40B4-BE49-F238E27FC236}">
                      <a16:creationId xmlns:a16="http://schemas.microsoft.com/office/drawing/2014/main" id="{D1BCBC68-D863-4DD8-93DA-492293A4029E}"/>
                    </a:ext>
                  </a:extLst>
                </p:cNvPr>
                <p:cNvPicPr/>
                <p:nvPr/>
              </p:nvPicPr>
              <p:blipFill>
                <a:blip r:embed="rId26"/>
                <a:stretch>
                  <a:fillRect/>
                </a:stretch>
              </p:blipFill>
              <p:spPr>
                <a:xfrm>
                  <a:off x="4169533" y="2068392"/>
                  <a:ext cx="39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7A6FB26A-908F-4D9E-BD4E-13DFC019179B}"/>
                    </a:ext>
                  </a:extLst>
                </p14:cNvPr>
                <p14:cNvContentPartPr/>
                <p14:nvPr/>
              </p14:nvContentPartPr>
              <p14:xfrm>
                <a:off x="4088173" y="1913952"/>
                <a:ext cx="193680" cy="205560"/>
              </p14:xfrm>
            </p:contentPart>
          </mc:Choice>
          <mc:Fallback xmlns="">
            <p:pic>
              <p:nvPicPr>
                <p:cNvPr id="25" name="Freihand 24">
                  <a:extLst>
                    <a:ext uri="{FF2B5EF4-FFF2-40B4-BE49-F238E27FC236}">
                      <a16:creationId xmlns:a16="http://schemas.microsoft.com/office/drawing/2014/main" id="{7A6FB26A-908F-4D9E-BD4E-13DFC019179B}"/>
                    </a:ext>
                  </a:extLst>
                </p:cNvPr>
                <p:cNvPicPr/>
                <p:nvPr/>
              </p:nvPicPr>
              <p:blipFill>
                <a:blip r:embed="rId28"/>
                <a:stretch>
                  <a:fillRect/>
                </a:stretch>
              </p:blipFill>
              <p:spPr>
                <a:xfrm>
                  <a:off x="4083853" y="1909632"/>
                  <a:ext cx="202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65369B94-9F81-43E5-820E-E38BFE9C684B}"/>
                    </a:ext>
                  </a:extLst>
                </p14:cNvPr>
                <p14:cNvContentPartPr/>
                <p14:nvPr/>
              </p14:nvContentPartPr>
              <p14:xfrm>
                <a:off x="4081693" y="1711992"/>
                <a:ext cx="487800" cy="881640"/>
              </p14:xfrm>
            </p:contentPart>
          </mc:Choice>
          <mc:Fallback xmlns="">
            <p:pic>
              <p:nvPicPr>
                <p:cNvPr id="30" name="Freihand 29">
                  <a:extLst>
                    <a:ext uri="{FF2B5EF4-FFF2-40B4-BE49-F238E27FC236}">
                      <a16:creationId xmlns:a16="http://schemas.microsoft.com/office/drawing/2014/main" id="{65369B94-9F81-43E5-820E-E38BFE9C684B}"/>
                    </a:ext>
                  </a:extLst>
                </p:cNvPr>
                <p:cNvPicPr/>
                <p:nvPr/>
              </p:nvPicPr>
              <p:blipFill>
                <a:blip r:embed="rId30"/>
                <a:stretch>
                  <a:fillRect/>
                </a:stretch>
              </p:blipFill>
              <p:spPr>
                <a:xfrm>
                  <a:off x="4077373" y="1707672"/>
                  <a:ext cx="496440" cy="89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2DB68232-4190-4594-A0FC-814EC0457793}"/>
                  </a:ext>
                </a:extLst>
              </p14:cNvPr>
              <p14:cNvContentPartPr/>
              <p14:nvPr/>
            </p14:nvContentPartPr>
            <p14:xfrm>
              <a:off x="3590293" y="4987632"/>
              <a:ext cx="2903040" cy="108720"/>
            </p14:xfrm>
          </p:contentPart>
        </mc:Choice>
        <mc:Fallback xmlns="">
          <p:pic>
            <p:nvPicPr>
              <p:cNvPr id="32" name="Freihand 31">
                <a:extLst>
                  <a:ext uri="{FF2B5EF4-FFF2-40B4-BE49-F238E27FC236}">
                    <a16:creationId xmlns:a16="http://schemas.microsoft.com/office/drawing/2014/main" id="{2DB68232-4190-4594-A0FC-814EC0457793}"/>
                  </a:ext>
                </a:extLst>
              </p:cNvPr>
              <p:cNvPicPr/>
              <p:nvPr/>
            </p:nvPicPr>
            <p:blipFill>
              <a:blip r:embed="rId32"/>
              <a:stretch>
                <a:fillRect/>
              </a:stretch>
            </p:blipFill>
            <p:spPr>
              <a:xfrm>
                <a:off x="3585973" y="4983312"/>
                <a:ext cx="2911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784F1890-1E00-454D-B9B5-84128A06D609}"/>
                  </a:ext>
                </a:extLst>
              </p14:cNvPr>
              <p14:cNvContentPartPr/>
              <p14:nvPr/>
            </p14:nvContentPartPr>
            <p14:xfrm>
              <a:off x="3448813" y="4530072"/>
              <a:ext cx="2820600" cy="625320"/>
            </p14:xfrm>
          </p:contentPart>
        </mc:Choice>
        <mc:Fallback xmlns="">
          <p:pic>
            <p:nvPicPr>
              <p:cNvPr id="33" name="Freihand 32">
                <a:extLst>
                  <a:ext uri="{FF2B5EF4-FFF2-40B4-BE49-F238E27FC236}">
                    <a16:creationId xmlns:a16="http://schemas.microsoft.com/office/drawing/2014/main" id="{784F1890-1E00-454D-B9B5-84128A06D609}"/>
                  </a:ext>
                </a:extLst>
              </p:cNvPr>
              <p:cNvPicPr/>
              <p:nvPr/>
            </p:nvPicPr>
            <p:blipFill>
              <a:blip r:embed="rId34"/>
              <a:stretch>
                <a:fillRect/>
              </a:stretch>
            </p:blipFill>
            <p:spPr>
              <a:xfrm>
                <a:off x="3444493" y="4525752"/>
                <a:ext cx="282924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 name="Freihand 11">
                <a:extLst>
                  <a:ext uri="{FF2B5EF4-FFF2-40B4-BE49-F238E27FC236}">
                    <a16:creationId xmlns:a16="http://schemas.microsoft.com/office/drawing/2014/main" id="{2A76A188-D387-48AA-A85D-A3936AB0C635}"/>
                  </a:ext>
                </a:extLst>
              </p14:cNvPr>
              <p14:cNvContentPartPr/>
              <p14:nvPr/>
            </p14:nvContentPartPr>
            <p14:xfrm>
              <a:off x="4093573" y="1747632"/>
              <a:ext cx="540360" cy="928440"/>
            </p14:xfrm>
          </p:contentPart>
        </mc:Choice>
        <mc:Fallback>
          <p:pic>
            <p:nvPicPr>
              <p:cNvPr id="12" name="Freihand 11">
                <a:extLst>
                  <a:ext uri="{FF2B5EF4-FFF2-40B4-BE49-F238E27FC236}">
                    <a16:creationId xmlns:a16="http://schemas.microsoft.com/office/drawing/2014/main" id="{2A76A188-D387-48AA-A85D-A3936AB0C635}"/>
                  </a:ext>
                </a:extLst>
              </p:cNvPr>
              <p:cNvPicPr/>
              <p:nvPr/>
            </p:nvPicPr>
            <p:blipFill>
              <a:blip r:embed="rId36"/>
              <a:stretch>
                <a:fillRect/>
              </a:stretch>
            </p:blipFill>
            <p:spPr>
              <a:xfrm>
                <a:off x="4089253" y="1743312"/>
                <a:ext cx="549000" cy="937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939FE207-921E-40A5-93A6-A0C15278C28E}"/>
                  </a:ext>
                </a:extLst>
              </p14:cNvPr>
              <p14:cNvContentPartPr/>
              <p14:nvPr/>
            </p14:nvContentPartPr>
            <p14:xfrm>
              <a:off x="3594973" y="5007432"/>
              <a:ext cx="2550960" cy="87840"/>
            </p14:xfrm>
          </p:contentPart>
        </mc:Choice>
        <mc:Fallback>
          <p:pic>
            <p:nvPicPr>
              <p:cNvPr id="18" name="Freihand 17">
                <a:extLst>
                  <a:ext uri="{FF2B5EF4-FFF2-40B4-BE49-F238E27FC236}">
                    <a16:creationId xmlns:a16="http://schemas.microsoft.com/office/drawing/2014/main" id="{939FE207-921E-40A5-93A6-A0C15278C28E}"/>
                  </a:ext>
                </a:extLst>
              </p:cNvPr>
              <p:cNvPicPr/>
              <p:nvPr/>
            </p:nvPicPr>
            <p:blipFill>
              <a:blip r:embed="rId38"/>
              <a:stretch>
                <a:fillRect/>
              </a:stretch>
            </p:blipFill>
            <p:spPr>
              <a:xfrm>
                <a:off x="3590653" y="5003112"/>
                <a:ext cx="2559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8E3E4078-E64F-450C-8F63-A7366C74BF10}"/>
                  </a:ext>
                </a:extLst>
              </p14:cNvPr>
              <p14:cNvContentPartPr/>
              <p14:nvPr/>
            </p14:nvContentPartPr>
            <p14:xfrm>
              <a:off x="3948493" y="1863912"/>
              <a:ext cx="556200" cy="677160"/>
            </p14:xfrm>
          </p:contentPart>
        </mc:Choice>
        <mc:Fallback>
          <p:pic>
            <p:nvPicPr>
              <p:cNvPr id="21" name="Freihand 20">
                <a:extLst>
                  <a:ext uri="{FF2B5EF4-FFF2-40B4-BE49-F238E27FC236}">
                    <a16:creationId xmlns:a16="http://schemas.microsoft.com/office/drawing/2014/main" id="{8E3E4078-E64F-450C-8F63-A7366C74BF10}"/>
                  </a:ext>
                </a:extLst>
              </p:cNvPr>
              <p:cNvPicPr/>
              <p:nvPr/>
            </p:nvPicPr>
            <p:blipFill>
              <a:blip r:embed="rId40"/>
              <a:stretch>
                <a:fillRect/>
              </a:stretch>
            </p:blipFill>
            <p:spPr>
              <a:xfrm>
                <a:off x="3944173" y="1859592"/>
                <a:ext cx="564840" cy="68580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7A39B95-B920-4D4C-8125-3B0C9A3F7211}"/>
                  </a:ext>
                </a:extLst>
              </p14:cNvPr>
              <p14:cNvContentPartPr/>
              <p14:nvPr/>
            </p14:nvContentPartPr>
            <p14:xfrm>
              <a:off x="4158733" y="2723232"/>
              <a:ext cx="368640" cy="278280"/>
            </p14:xfrm>
          </p:contentPart>
        </mc:Choice>
        <mc:Fallback xmlns="">
          <p:pic>
            <p:nvPicPr>
              <p:cNvPr id="2" name="Freihand 1">
                <a:extLst>
                  <a:ext uri="{FF2B5EF4-FFF2-40B4-BE49-F238E27FC236}">
                    <a16:creationId xmlns:a16="http://schemas.microsoft.com/office/drawing/2014/main" id="{B7A39B95-B920-4D4C-8125-3B0C9A3F7211}"/>
                  </a:ext>
                </a:extLst>
              </p:cNvPr>
              <p:cNvPicPr/>
              <p:nvPr/>
            </p:nvPicPr>
            <p:blipFill>
              <a:blip r:embed="rId4"/>
              <a:stretch>
                <a:fillRect/>
              </a:stretch>
            </p:blipFill>
            <p:spPr>
              <a:xfrm>
                <a:off x="4154413" y="2718912"/>
                <a:ext cx="377280" cy="286920"/>
              </a:xfrm>
              <a:prstGeom prst="rect">
                <a:avLst/>
              </a:prstGeom>
            </p:spPr>
          </p:pic>
        </mc:Fallback>
      </mc:AlternateContent>
      <p:grpSp>
        <p:nvGrpSpPr>
          <p:cNvPr id="19" name="Gruppieren 18">
            <a:extLst>
              <a:ext uri="{FF2B5EF4-FFF2-40B4-BE49-F238E27FC236}">
                <a16:creationId xmlns:a16="http://schemas.microsoft.com/office/drawing/2014/main" id="{48CBD4DD-F51C-44BC-9CE3-9F4EB039CA25}"/>
              </a:ext>
            </a:extLst>
          </p:cNvPr>
          <p:cNvGrpSpPr/>
          <p:nvPr/>
        </p:nvGrpSpPr>
        <p:grpSpPr>
          <a:xfrm>
            <a:off x="8833333" y="297912"/>
            <a:ext cx="496800" cy="199080"/>
            <a:chOff x="8833333" y="297912"/>
            <a:chExt cx="496800" cy="1990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5A575EB-3557-4568-90DB-CA40B68BFD93}"/>
                    </a:ext>
                  </a:extLst>
                </p14:cNvPr>
                <p14:cNvContentPartPr/>
                <p14:nvPr/>
              </p14:nvContentPartPr>
              <p14:xfrm>
                <a:off x="8875813" y="297912"/>
                <a:ext cx="121320" cy="199080"/>
              </p14:xfrm>
            </p:contentPart>
          </mc:Choice>
          <mc:Fallback xmlns="">
            <p:pic>
              <p:nvPicPr>
                <p:cNvPr id="3" name="Freihand 2">
                  <a:extLst>
                    <a:ext uri="{FF2B5EF4-FFF2-40B4-BE49-F238E27FC236}">
                      <a16:creationId xmlns:a16="http://schemas.microsoft.com/office/drawing/2014/main" id="{95A575EB-3557-4568-90DB-CA40B68BFD93}"/>
                    </a:ext>
                  </a:extLst>
                </p:cNvPr>
                <p:cNvPicPr/>
                <p:nvPr/>
              </p:nvPicPr>
              <p:blipFill>
                <a:blip r:embed="rId6"/>
                <a:stretch>
                  <a:fillRect/>
                </a:stretch>
              </p:blipFill>
              <p:spPr>
                <a:xfrm>
                  <a:off x="8871493" y="293592"/>
                  <a:ext cx="129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8B289B2-9446-4320-BDFA-FF2FC273829C}"/>
                    </a:ext>
                  </a:extLst>
                </p14:cNvPr>
                <p14:cNvContentPartPr/>
                <p14:nvPr/>
              </p14:nvContentPartPr>
              <p14:xfrm>
                <a:off x="8833333" y="373512"/>
                <a:ext cx="165960" cy="13680"/>
              </p14:xfrm>
            </p:contentPart>
          </mc:Choice>
          <mc:Fallback xmlns="">
            <p:pic>
              <p:nvPicPr>
                <p:cNvPr id="5" name="Freihand 4">
                  <a:extLst>
                    <a:ext uri="{FF2B5EF4-FFF2-40B4-BE49-F238E27FC236}">
                      <a16:creationId xmlns:a16="http://schemas.microsoft.com/office/drawing/2014/main" id="{98B289B2-9446-4320-BDFA-FF2FC273829C}"/>
                    </a:ext>
                  </a:extLst>
                </p:cNvPr>
                <p:cNvPicPr/>
                <p:nvPr/>
              </p:nvPicPr>
              <p:blipFill>
                <a:blip r:embed="rId8"/>
                <a:stretch>
                  <a:fillRect/>
                </a:stretch>
              </p:blipFill>
              <p:spPr>
                <a:xfrm>
                  <a:off x="8829013" y="369192"/>
                  <a:ext cx="174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C9F2103-406E-4258-947C-4BE86BF6B2F3}"/>
                    </a:ext>
                  </a:extLst>
                </p14:cNvPr>
                <p14:cNvContentPartPr/>
                <p14:nvPr/>
              </p14:nvContentPartPr>
              <p14:xfrm>
                <a:off x="9118093" y="355152"/>
                <a:ext cx="15840" cy="135000"/>
              </p14:xfrm>
            </p:contentPart>
          </mc:Choice>
          <mc:Fallback xmlns="">
            <p:pic>
              <p:nvPicPr>
                <p:cNvPr id="8" name="Freihand 7">
                  <a:extLst>
                    <a:ext uri="{FF2B5EF4-FFF2-40B4-BE49-F238E27FC236}">
                      <a16:creationId xmlns:a16="http://schemas.microsoft.com/office/drawing/2014/main" id="{7C9F2103-406E-4258-947C-4BE86BF6B2F3}"/>
                    </a:ext>
                  </a:extLst>
                </p:cNvPr>
                <p:cNvPicPr/>
                <p:nvPr/>
              </p:nvPicPr>
              <p:blipFill>
                <a:blip r:embed="rId10"/>
                <a:stretch>
                  <a:fillRect/>
                </a:stretch>
              </p:blipFill>
              <p:spPr>
                <a:xfrm>
                  <a:off x="9113773" y="350832"/>
                  <a:ext cx="2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915D636-3141-4859-821F-9FF7A594F259}"/>
                    </a:ext>
                  </a:extLst>
                </p14:cNvPr>
                <p14:cNvContentPartPr/>
                <p14:nvPr/>
              </p14:nvContentPartPr>
              <p14:xfrm>
                <a:off x="9083173" y="407352"/>
                <a:ext cx="88560" cy="16560"/>
              </p14:xfrm>
            </p:contentPart>
          </mc:Choice>
          <mc:Fallback xmlns="">
            <p:pic>
              <p:nvPicPr>
                <p:cNvPr id="10" name="Freihand 9">
                  <a:extLst>
                    <a:ext uri="{FF2B5EF4-FFF2-40B4-BE49-F238E27FC236}">
                      <a16:creationId xmlns:a16="http://schemas.microsoft.com/office/drawing/2014/main" id="{8915D636-3141-4859-821F-9FF7A594F259}"/>
                    </a:ext>
                  </a:extLst>
                </p:cNvPr>
                <p:cNvPicPr/>
                <p:nvPr/>
              </p:nvPicPr>
              <p:blipFill>
                <a:blip r:embed="rId12"/>
                <a:stretch>
                  <a:fillRect/>
                </a:stretch>
              </p:blipFill>
              <p:spPr>
                <a:xfrm>
                  <a:off x="9078853" y="403032"/>
                  <a:ext cx="97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BAFFE23D-1BA6-4057-8FC7-A35E98A23A57}"/>
                    </a:ext>
                  </a:extLst>
                </p14:cNvPr>
                <p14:cNvContentPartPr/>
                <p14:nvPr/>
              </p14:nvContentPartPr>
              <p14:xfrm>
                <a:off x="9211693" y="345072"/>
                <a:ext cx="118440" cy="128520"/>
              </p14:xfrm>
            </p:contentPart>
          </mc:Choice>
          <mc:Fallback xmlns="">
            <p:pic>
              <p:nvPicPr>
                <p:cNvPr id="11" name="Freihand 10">
                  <a:extLst>
                    <a:ext uri="{FF2B5EF4-FFF2-40B4-BE49-F238E27FC236}">
                      <a16:creationId xmlns:a16="http://schemas.microsoft.com/office/drawing/2014/main" id="{BAFFE23D-1BA6-4057-8FC7-A35E98A23A57}"/>
                    </a:ext>
                  </a:extLst>
                </p:cNvPr>
                <p:cNvPicPr/>
                <p:nvPr/>
              </p:nvPicPr>
              <p:blipFill>
                <a:blip r:embed="rId14"/>
                <a:stretch>
                  <a:fillRect/>
                </a:stretch>
              </p:blipFill>
              <p:spPr>
                <a:xfrm>
                  <a:off x="9207373" y="340752"/>
                  <a:ext cx="127080" cy="13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012B0B7-FF22-453A-8F80-56FC82B6B30B}"/>
                  </a:ext>
                </a:extLst>
              </p14:cNvPr>
              <p14:cNvContentPartPr/>
              <p14:nvPr/>
            </p14:nvContentPartPr>
            <p14:xfrm>
              <a:off x="9539653" y="374952"/>
              <a:ext cx="13680" cy="33120"/>
            </p14:xfrm>
          </p:contentPart>
        </mc:Choice>
        <mc:Fallback xmlns="">
          <p:pic>
            <p:nvPicPr>
              <p:cNvPr id="12" name="Freihand 11">
                <a:extLst>
                  <a:ext uri="{FF2B5EF4-FFF2-40B4-BE49-F238E27FC236}">
                    <a16:creationId xmlns:a16="http://schemas.microsoft.com/office/drawing/2014/main" id="{0012B0B7-FF22-453A-8F80-56FC82B6B30B}"/>
                  </a:ext>
                </a:extLst>
              </p:cNvPr>
              <p:cNvPicPr/>
              <p:nvPr/>
            </p:nvPicPr>
            <p:blipFill>
              <a:blip r:embed="rId16"/>
              <a:stretch>
                <a:fillRect/>
              </a:stretch>
            </p:blipFill>
            <p:spPr>
              <a:xfrm>
                <a:off x="9535333" y="370632"/>
                <a:ext cx="22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FBCE30C-0E84-4091-B17F-DB80D43D9B42}"/>
                  </a:ext>
                </a:extLst>
              </p14:cNvPr>
              <p14:cNvContentPartPr/>
              <p14:nvPr/>
            </p14:nvContentPartPr>
            <p14:xfrm>
              <a:off x="9533893" y="484392"/>
              <a:ext cx="12960" cy="9360"/>
            </p14:xfrm>
          </p:contentPart>
        </mc:Choice>
        <mc:Fallback xmlns="">
          <p:pic>
            <p:nvPicPr>
              <p:cNvPr id="14" name="Freihand 13">
                <a:extLst>
                  <a:ext uri="{FF2B5EF4-FFF2-40B4-BE49-F238E27FC236}">
                    <a16:creationId xmlns:a16="http://schemas.microsoft.com/office/drawing/2014/main" id="{5FBCE30C-0E84-4091-B17F-DB80D43D9B42}"/>
                  </a:ext>
                </a:extLst>
              </p:cNvPr>
              <p:cNvPicPr/>
              <p:nvPr/>
            </p:nvPicPr>
            <p:blipFill>
              <a:blip r:embed="rId18"/>
              <a:stretch>
                <a:fillRect/>
              </a:stretch>
            </p:blipFill>
            <p:spPr>
              <a:xfrm>
                <a:off x="9529573" y="480072"/>
                <a:ext cx="21600" cy="18000"/>
              </a:xfrm>
              <a:prstGeom prst="rect">
                <a:avLst/>
              </a:prstGeom>
            </p:spPr>
          </p:pic>
        </mc:Fallback>
      </mc:AlternateContent>
      <p:grpSp>
        <p:nvGrpSpPr>
          <p:cNvPr id="18" name="Gruppieren 17">
            <a:extLst>
              <a:ext uri="{FF2B5EF4-FFF2-40B4-BE49-F238E27FC236}">
                <a16:creationId xmlns:a16="http://schemas.microsoft.com/office/drawing/2014/main" id="{761B39B8-8218-4D42-896D-2E1393FF8083}"/>
              </a:ext>
            </a:extLst>
          </p:cNvPr>
          <p:cNvGrpSpPr/>
          <p:nvPr/>
        </p:nvGrpSpPr>
        <p:grpSpPr>
          <a:xfrm>
            <a:off x="9924853" y="271272"/>
            <a:ext cx="640080" cy="209160"/>
            <a:chOff x="9924853" y="271272"/>
            <a:chExt cx="640080" cy="20916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8DA9BC-9FAE-4057-B8B5-6630EBEE7125}"/>
                    </a:ext>
                  </a:extLst>
                </p14:cNvPr>
                <p14:cNvContentPartPr/>
                <p14:nvPr/>
              </p14:nvContentPartPr>
              <p14:xfrm>
                <a:off x="9924853" y="271272"/>
                <a:ext cx="138240" cy="206280"/>
              </p14:xfrm>
            </p:contentPart>
          </mc:Choice>
          <mc:Fallback xmlns="">
            <p:pic>
              <p:nvPicPr>
                <p:cNvPr id="15" name="Freihand 14">
                  <a:extLst>
                    <a:ext uri="{FF2B5EF4-FFF2-40B4-BE49-F238E27FC236}">
                      <a16:creationId xmlns:a16="http://schemas.microsoft.com/office/drawing/2014/main" id="{EF8DA9BC-9FAE-4057-B8B5-6630EBEE7125}"/>
                    </a:ext>
                  </a:extLst>
                </p:cNvPr>
                <p:cNvPicPr/>
                <p:nvPr/>
              </p:nvPicPr>
              <p:blipFill>
                <a:blip r:embed="rId20"/>
                <a:stretch>
                  <a:fillRect/>
                </a:stretch>
              </p:blipFill>
              <p:spPr>
                <a:xfrm>
                  <a:off x="9920533" y="266952"/>
                  <a:ext cx="146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A733BA2-040E-4285-97DC-39CC31463BF1}"/>
                    </a:ext>
                  </a:extLst>
                </p14:cNvPr>
                <p14:cNvContentPartPr/>
                <p14:nvPr/>
              </p14:nvContentPartPr>
              <p14:xfrm>
                <a:off x="10110973" y="355152"/>
                <a:ext cx="226800" cy="118080"/>
              </p14:xfrm>
            </p:contentPart>
          </mc:Choice>
          <mc:Fallback xmlns="">
            <p:pic>
              <p:nvPicPr>
                <p:cNvPr id="16" name="Freihand 15">
                  <a:extLst>
                    <a:ext uri="{FF2B5EF4-FFF2-40B4-BE49-F238E27FC236}">
                      <a16:creationId xmlns:a16="http://schemas.microsoft.com/office/drawing/2014/main" id="{CA733BA2-040E-4285-97DC-39CC31463BF1}"/>
                    </a:ext>
                  </a:extLst>
                </p:cNvPr>
                <p:cNvPicPr/>
                <p:nvPr/>
              </p:nvPicPr>
              <p:blipFill>
                <a:blip r:embed="rId22"/>
                <a:stretch>
                  <a:fillRect/>
                </a:stretch>
              </p:blipFill>
              <p:spPr>
                <a:xfrm>
                  <a:off x="10106653" y="350832"/>
                  <a:ext cx="235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965845DC-3D4D-4935-B278-E3134F4D8065}"/>
                    </a:ext>
                  </a:extLst>
                </p14:cNvPr>
                <p14:cNvContentPartPr/>
                <p14:nvPr/>
              </p14:nvContentPartPr>
              <p14:xfrm>
                <a:off x="10380613" y="298272"/>
                <a:ext cx="184320" cy="182160"/>
              </p14:xfrm>
            </p:contentPart>
          </mc:Choice>
          <mc:Fallback xmlns="">
            <p:pic>
              <p:nvPicPr>
                <p:cNvPr id="17" name="Freihand 16">
                  <a:extLst>
                    <a:ext uri="{FF2B5EF4-FFF2-40B4-BE49-F238E27FC236}">
                      <a16:creationId xmlns:a16="http://schemas.microsoft.com/office/drawing/2014/main" id="{965845DC-3D4D-4935-B278-E3134F4D8065}"/>
                    </a:ext>
                  </a:extLst>
                </p:cNvPr>
                <p:cNvPicPr/>
                <p:nvPr/>
              </p:nvPicPr>
              <p:blipFill>
                <a:blip r:embed="rId24"/>
                <a:stretch>
                  <a:fillRect/>
                </a:stretch>
              </p:blipFill>
              <p:spPr>
                <a:xfrm>
                  <a:off x="10376293" y="293952"/>
                  <a:ext cx="19296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D8CE7C29-E4DA-4D2F-861F-BB434C5B1B05}"/>
                  </a:ext>
                </a:extLst>
              </p14:cNvPr>
              <p14:cNvContentPartPr/>
              <p14:nvPr/>
            </p14:nvContentPartPr>
            <p14:xfrm>
              <a:off x="5923453" y="2734032"/>
              <a:ext cx="236520" cy="285120"/>
            </p14:xfrm>
          </p:contentPart>
        </mc:Choice>
        <mc:Fallback xmlns="">
          <p:pic>
            <p:nvPicPr>
              <p:cNvPr id="20" name="Freihand 19">
                <a:extLst>
                  <a:ext uri="{FF2B5EF4-FFF2-40B4-BE49-F238E27FC236}">
                    <a16:creationId xmlns:a16="http://schemas.microsoft.com/office/drawing/2014/main" id="{D8CE7C29-E4DA-4D2F-861F-BB434C5B1B05}"/>
                  </a:ext>
                </a:extLst>
              </p:cNvPr>
              <p:cNvPicPr/>
              <p:nvPr/>
            </p:nvPicPr>
            <p:blipFill>
              <a:blip r:embed="rId26"/>
              <a:stretch>
                <a:fillRect/>
              </a:stretch>
            </p:blipFill>
            <p:spPr>
              <a:xfrm>
                <a:off x="5919133" y="2729712"/>
                <a:ext cx="245160" cy="293760"/>
              </a:xfrm>
              <a:prstGeom prst="rect">
                <a:avLst/>
              </a:prstGeom>
            </p:spPr>
          </p:pic>
        </mc:Fallback>
      </mc:AlternateContent>
      <p:grpSp>
        <p:nvGrpSpPr>
          <p:cNvPr id="29" name="Gruppieren 28">
            <a:extLst>
              <a:ext uri="{FF2B5EF4-FFF2-40B4-BE49-F238E27FC236}">
                <a16:creationId xmlns:a16="http://schemas.microsoft.com/office/drawing/2014/main" id="{CBB2B966-5A77-42FA-883A-7AD2EC5A4B52}"/>
              </a:ext>
            </a:extLst>
          </p:cNvPr>
          <p:cNvGrpSpPr/>
          <p:nvPr/>
        </p:nvGrpSpPr>
        <p:grpSpPr>
          <a:xfrm>
            <a:off x="9049693" y="721272"/>
            <a:ext cx="446040" cy="217440"/>
            <a:chOff x="9049693" y="721272"/>
            <a:chExt cx="446040" cy="21744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F2177814-127B-4D2C-9D96-7197AF9F5696}"/>
                    </a:ext>
                  </a:extLst>
                </p14:cNvPr>
                <p14:cNvContentPartPr/>
                <p14:nvPr/>
              </p14:nvContentPartPr>
              <p14:xfrm>
                <a:off x="9086413" y="721272"/>
                <a:ext cx="104760" cy="217440"/>
              </p14:xfrm>
            </p:contentPart>
          </mc:Choice>
          <mc:Fallback xmlns="">
            <p:pic>
              <p:nvPicPr>
                <p:cNvPr id="21" name="Freihand 20">
                  <a:extLst>
                    <a:ext uri="{FF2B5EF4-FFF2-40B4-BE49-F238E27FC236}">
                      <a16:creationId xmlns:a16="http://schemas.microsoft.com/office/drawing/2014/main" id="{F2177814-127B-4D2C-9D96-7197AF9F5696}"/>
                    </a:ext>
                  </a:extLst>
                </p:cNvPr>
                <p:cNvPicPr/>
                <p:nvPr/>
              </p:nvPicPr>
              <p:blipFill>
                <a:blip r:embed="rId28"/>
                <a:stretch>
                  <a:fillRect/>
                </a:stretch>
              </p:blipFill>
              <p:spPr>
                <a:xfrm>
                  <a:off x="9082093" y="716952"/>
                  <a:ext cx="113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A6610E46-2AF9-407F-8EF5-88970CF0B889}"/>
                    </a:ext>
                  </a:extLst>
                </p14:cNvPr>
                <p14:cNvContentPartPr/>
                <p14:nvPr/>
              </p14:nvContentPartPr>
              <p14:xfrm>
                <a:off x="9049693" y="767352"/>
                <a:ext cx="444960" cy="53280"/>
              </p14:xfrm>
            </p:contentPart>
          </mc:Choice>
          <mc:Fallback xmlns="">
            <p:pic>
              <p:nvPicPr>
                <p:cNvPr id="22" name="Freihand 21">
                  <a:extLst>
                    <a:ext uri="{FF2B5EF4-FFF2-40B4-BE49-F238E27FC236}">
                      <a16:creationId xmlns:a16="http://schemas.microsoft.com/office/drawing/2014/main" id="{A6610E46-2AF9-407F-8EF5-88970CF0B889}"/>
                    </a:ext>
                  </a:extLst>
                </p:cNvPr>
                <p:cNvPicPr/>
                <p:nvPr/>
              </p:nvPicPr>
              <p:blipFill>
                <a:blip r:embed="rId30"/>
                <a:stretch>
                  <a:fillRect/>
                </a:stretch>
              </p:blipFill>
              <p:spPr>
                <a:xfrm>
                  <a:off x="9045373" y="763032"/>
                  <a:ext cx="453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767C9D53-C7A3-4F98-A697-BBAEEFEE363F}"/>
                    </a:ext>
                  </a:extLst>
                </p14:cNvPr>
                <p14:cNvContentPartPr/>
                <p14:nvPr/>
              </p14:nvContentPartPr>
              <p14:xfrm>
                <a:off x="9481693" y="847632"/>
                <a:ext cx="14040" cy="15480"/>
              </p14:xfrm>
            </p:contentPart>
          </mc:Choice>
          <mc:Fallback xmlns="">
            <p:pic>
              <p:nvPicPr>
                <p:cNvPr id="23" name="Freihand 22">
                  <a:extLst>
                    <a:ext uri="{FF2B5EF4-FFF2-40B4-BE49-F238E27FC236}">
                      <a16:creationId xmlns:a16="http://schemas.microsoft.com/office/drawing/2014/main" id="{767C9D53-C7A3-4F98-A697-BBAEEFEE363F}"/>
                    </a:ext>
                  </a:extLst>
                </p:cNvPr>
                <p:cNvPicPr/>
                <p:nvPr/>
              </p:nvPicPr>
              <p:blipFill>
                <a:blip r:embed="rId32"/>
                <a:stretch>
                  <a:fillRect/>
                </a:stretch>
              </p:blipFill>
              <p:spPr>
                <a:xfrm>
                  <a:off x="9477373" y="843312"/>
                  <a:ext cx="22680" cy="24120"/>
                </a:xfrm>
                <a:prstGeom prst="rect">
                  <a:avLst/>
                </a:prstGeom>
              </p:spPr>
            </p:pic>
          </mc:Fallback>
        </mc:AlternateContent>
      </p:grpSp>
      <p:grpSp>
        <p:nvGrpSpPr>
          <p:cNvPr id="28" name="Gruppieren 27">
            <a:extLst>
              <a:ext uri="{FF2B5EF4-FFF2-40B4-BE49-F238E27FC236}">
                <a16:creationId xmlns:a16="http://schemas.microsoft.com/office/drawing/2014/main" id="{67630122-3FE0-47FB-B4F2-5F8208966858}"/>
              </a:ext>
            </a:extLst>
          </p:cNvPr>
          <p:cNvGrpSpPr/>
          <p:nvPr/>
        </p:nvGrpSpPr>
        <p:grpSpPr>
          <a:xfrm>
            <a:off x="9989653" y="662592"/>
            <a:ext cx="753480" cy="385920"/>
            <a:chOff x="9989653" y="662592"/>
            <a:chExt cx="753480" cy="385920"/>
          </a:xfrm>
        </p:grpSpPr>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627F8F48-912C-43AE-8921-8C7BD9DDDA7C}"/>
                    </a:ext>
                  </a:extLst>
                </p14:cNvPr>
                <p14:cNvContentPartPr/>
                <p14:nvPr/>
              </p14:nvContentPartPr>
              <p14:xfrm>
                <a:off x="9989653" y="775992"/>
                <a:ext cx="117360" cy="272520"/>
              </p14:xfrm>
            </p:contentPart>
          </mc:Choice>
          <mc:Fallback xmlns="">
            <p:pic>
              <p:nvPicPr>
                <p:cNvPr id="24" name="Freihand 23">
                  <a:extLst>
                    <a:ext uri="{FF2B5EF4-FFF2-40B4-BE49-F238E27FC236}">
                      <a16:creationId xmlns:a16="http://schemas.microsoft.com/office/drawing/2014/main" id="{627F8F48-912C-43AE-8921-8C7BD9DDDA7C}"/>
                    </a:ext>
                  </a:extLst>
                </p:cNvPr>
                <p:cNvPicPr/>
                <p:nvPr/>
              </p:nvPicPr>
              <p:blipFill>
                <a:blip r:embed="rId34"/>
                <a:stretch>
                  <a:fillRect/>
                </a:stretch>
              </p:blipFill>
              <p:spPr>
                <a:xfrm>
                  <a:off x="9985333" y="771672"/>
                  <a:ext cx="126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BE944670-DAB7-479B-BA82-F15048140358}"/>
                    </a:ext>
                  </a:extLst>
                </p14:cNvPr>
                <p14:cNvContentPartPr/>
                <p14:nvPr/>
              </p14:nvContentPartPr>
              <p14:xfrm>
                <a:off x="10164253" y="757992"/>
                <a:ext cx="94320" cy="90720"/>
              </p14:xfrm>
            </p:contentPart>
          </mc:Choice>
          <mc:Fallback xmlns="">
            <p:pic>
              <p:nvPicPr>
                <p:cNvPr id="25" name="Freihand 24">
                  <a:extLst>
                    <a:ext uri="{FF2B5EF4-FFF2-40B4-BE49-F238E27FC236}">
                      <a16:creationId xmlns:a16="http://schemas.microsoft.com/office/drawing/2014/main" id="{BE944670-DAB7-479B-BA82-F15048140358}"/>
                    </a:ext>
                  </a:extLst>
                </p:cNvPr>
                <p:cNvPicPr/>
                <p:nvPr/>
              </p:nvPicPr>
              <p:blipFill>
                <a:blip r:embed="rId36"/>
                <a:stretch>
                  <a:fillRect/>
                </a:stretch>
              </p:blipFill>
              <p:spPr>
                <a:xfrm>
                  <a:off x="10159933" y="753672"/>
                  <a:ext cx="102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BE769E36-D96E-4E07-AEDC-B704D29211E1}"/>
                    </a:ext>
                  </a:extLst>
                </p14:cNvPr>
                <p14:cNvContentPartPr/>
                <p14:nvPr/>
              </p14:nvContentPartPr>
              <p14:xfrm>
                <a:off x="10273333" y="750072"/>
                <a:ext cx="82440" cy="110880"/>
              </p14:xfrm>
            </p:contentPart>
          </mc:Choice>
          <mc:Fallback xmlns="">
            <p:pic>
              <p:nvPicPr>
                <p:cNvPr id="26" name="Freihand 25">
                  <a:extLst>
                    <a:ext uri="{FF2B5EF4-FFF2-40B4-BE49-F238E27FC236}">
                      <a16:creationId xmlns:a16="http://schemas.microsoft.com/office/drawing/2014/main" id="{BE769E36-D96E-4E07-AEDC-B704D29211E1}"/>
                    </a:ext>
                  </a:extLst>
                </p:cNvPr>
                <p:cNvPicPr/>
                <p:nvPr/>
              </p:nvPicPr>
              <p:blipFill>
                <a:blip r:embed="rId38"/>
                <a:stretch>
                  <a:fillRect/>
                </a:stretch>
              </p:blipFill>
              <p:spPr>
                <a:xfrm>
                  <a:off x="10269013" y="745752"/>
                  <a:ext cx="91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1BB2953A-1FD7-4C3C-B10F-47FA1AF5510B}"/>
                    </a:ext>
                  </a:extLst>
                </p14:cNvPr>
                <p14:cNvContentPartPr/>
                <p14:nvPr/>
              </p14:nvContentPartPr>
              <p14:xfrm>
                <a:off x="10382773" y="662592"/>
                <a:ext cx="360360" cy="175680"/>
              </p14:xfrm>
            </p:contentPart>
          </mc:Choice>
          <mc:Fallback xmlns="">
            <p:pic>
              <p:nvPicPr>
                <p:cNvPr id="27" name="Freihand 26">
                  <a:extLst>
                    <a:ext uri="{FF2B5EF4-FFF2-40B4-BE49-F238E27FC236}">
                      <a16:creationId xmlns:a16="http://schemas.microsoft.com/office/drawing/2014/main" id="{1BB2953A-1FD7-4C3C-B10F-47FA1AF5510B}"/>
                    </a:ext>
                  </a:extLst>
                </p:cNvPr>
                <p:cNvPicPr/>
                <p:nvPr/>
              </p:nvPicPr>
              <p:blipFill>
                <a:blip r:embed="rId40"/>
                <a:stretch>
                  <a:fillRect/>
                </a:stretch>
              </p:blipFill>
              <p:spPr>
                <a:xfrm>
                  <a:off x="10378453" y="658272"/>
                  <a:ext cx="36900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53" name="Freihand 52">
                <a:extLst>
                  <a:ext uri="{FF2B5EF4-FFF2-40B4-BE49-F238E27FC236}">
                    <a16:creationId xmlns:a16="http://schemas.microsoft.com/office/drawing/2014/main" id="{FD0B1078-ADFD-4073-B2A6-0C251190882E}"/>
                  </a:ext>
                </a:extLst>
              </p14:cNvPr>
              <p14:cNvContentPartPr/>
              <p14:nvPr/>
            </p14:nvContentPartPr>
            <p14:xfrm>
              <a:off x="3889453" y="3542952"/>
              <a:ext cx="610920" cy="22320"/>
            </p14:xfrm>
          </p:contentPart>
        </mc:Choice>
        <mc:Fallback xmlns="">
          <p:pic>
            <p:nvPicPr>
              <p:cNvPr id="53" name="Freihand 52">
                <a:extLst>
                  <a:ext uri="{FF2B5EF4-FFF2-40B4-BE49-F238E27FC236}">
                    <a16:creationId xmlns:a16="http://schemas.microsoft.com/office/drawing/2014/main" id="{FD0B1078-ADFD-4073-B2A6-0C251190882E}"/>
                  </a:ext>
                </a:extLst>
              </p:cNvPr>
              <p:cNvPicPr/>
              <p:nvPr/>
            </p:nvPicPr>
            <p:blipFill>
              <a:blip r:embed="rId42"/>
              <a:stretch>
                <a:fillRect/>
              </a:stretch>
            </p:blipFill>
            <p:spPr>
              <a:xfrm>
                <a:off x="3885133" y="3538632"/>
                <a:ext cx="619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4" name="Freihand 53">
                <a:extLst>
                  <a:ext uri="{FF2B5EF4-FFF2-40B4-BE49-F238E27FC236}">
                    <a16:creationId xmlns:a16="http://schemas.microsoft.com/office/drawing/2014/main" id="{D44D68EA-4F3E-41D4-B702-47663715A5F1}"/>
                  </a:ext>
                </a:extLst>
              </p14:cNvPr>
              <p14:cNvContentPartPr/>
              <p14:nvPr/>
            </p14:nvContentPartPr>
            <p14:xfrm>
              <a:off x="4820053" y="3550152"/>
              <a:ext cx="1303200" cy="17640"/>
            </p14:xfrm>
          </p:contentPart>
        </mc:Choice>
        <mc:Fallback xmlns="">
          <p:pic>
            <p:nvPicPr>
              <p:cNvPr id="54" name="Freihand 53">
                <a:extLst>
                  <a:ext uri="{FF2B5EF4-FFF2-40B4-BE49-F238E27FC236}">
                    <a16:creationId xmlns:a16="http://schemas.microsoft.com/office/drawing/2014/main" id="{D44D68EA-4F3E-41D4-B702-47663715A5F1}"/>
                  </a:ext>
                </a:extLst>
              </p:cNvPr>
              <p:cNvPicPr/>
              <p:nvPr/>
            </p:nvPicPr>
            <p:blipFill>
              <a:blip r:embed="rId44"/>
              <a:stretch>
                <a:fillRect/>
              </a:stretch>
            </p:blipFill>
            <p:spPr>
              <a:xfrm>
                <a:off x="4815733" y="3545832"/>
                <a:ext cx="1311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5" name="Freihand 54">
                <a:extLst>
                  <a:ext uri="{FF2B5EF4-FFF2-40B4-BE49-F238E27FC236}">
                    <a16:creationId xmlns:a16="http://schemas.microsoft.com/office/drawing/2014/main" id="{A6C47535-197F-406E-8EB6-B8F774CFFF31}"/>
                  </a:ext>
                </a:extLst>
              </p14:cNvPr>
              <p14:cNvContentPartPr/>
              <p14:nvPr/>
            </p14:nvContentPartPr>
            <p14:xfrm>
              <a:off x="4200493" y="3298512"/>
              <a:ext cx="237960" cy="266040"/>
            </p14:xfrm>
          </p:contentPart>
        </mc:Choice>
        <mc:Fallback xmlns="">
          <p:pic>
            <p:nvPicPr>
              <p:cNvPr id="55" name="Freihand 54">
                <a:extLst>
                  <a:ext uri="{FF2B5EF4-FFF2-40B4-BE49-F238E27FC236}">
                    <a16:creationId xmlns:a16="http://schemas.microsoft.com/office/drawing/2014/main" id="{A6C47535-197F-406E-8EB6-B8F774CFFF31}"/>
                  </a:ext>
                </a:extLst>
              </p:cNvPr>
              <p:cNvPicPr/>
              <p:nvPr/>
            </p:nvPicPr>
            <p:blipFill>
              <a:blip r:embed="rId46"/>
              <a:stretch>
                <a:fillRect/>
              </a:stretch>
            </p:blipFill>
            <p:spPr>
              <a:xfrm>
                <a:off x="4196173" y="3294192"/>
                <a:ext cx="2466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6" name="Freihand 55">
                <a:extLst>
                  <a:ext uri="{FF2B5EF4-FFF2-40B4-BE49-F238E27FC236}">
                    <a16:creationId xmlns:a16="http://schemas.microsoft.com/office/drawing/2014/main" id="{B5973C46-C43D-4646-8D64-F9FC61425269}"/>
                  </a:ext>
                </a:extLst>
              </p14:cNvPr>
              <p14:cNvContentPartPr/>
              <p14:nvPr/>
            </p14:nvContentPartPr>
            <p14:xfrm>
              <a:off x="5837773" y="3289512"/>
              <a:ext cx="168120" cy="284400"/>
            </p14:xfrm>
          </p:contentPart>
        </mc:Choice>
        <mc:Fallback xmlns="">
          <p:pic>
            <p:nvPicPr>
              <p:cNvPr id="56" name="Freihand 55">
                <a:extLst>
                  <a:ext uri="{FF2B5EF4-FFF2-40B4-BE49-F238E27FC236}">
                    <a16:creationId xmlns:a16="http://schemas.microsoft.com/office/drawing/2014/main" id="{B5973C46-C43D-4646-8D64-F9FC61425269}"/>
                  </a:ext>
                </a:extLst>
              </p:cNvPr>
              <p:cNvPicPr/>
              <p:nvPr/>
            </p:nvPicPr>
            <p:blipFill>
              <a:blip r:embed="rId48"/>
              <a:stretch>
                <a:fillRect/>
              </a:stretch>
            </p:blipFill>
            <p:spPr>
              <a:xfrm>
                <a:off x="5833453" y="3285192"/>
                <a:ext cx="176760" cy="293040"/>
              </a:xfrm>
              <a:prstGeom prst="rect">
                <a:avLst/>
              </a:prstGeom>
            </p:spPr>
          </p:pic>
        </mc:Fallback>
      </mc:AlternateContent>
      <p:grpSp>
        <p:nvGrpSpPr>
          <p:cNvPr id="76" name="Gruppieren 75">
            <a:extLst>
              <a:ext uri="{FF2B5EF4-FFF2-40B4-BE49-F238E27FC236}">
                <a16:creationId xmlns:a16="http://schemas.microsoft.com/office/drawing/2014/main" id="{0F2F210E-F792-4AF5-8E55-A183774316FA}"/>
              </a:ext>
            </a:extLst>
          </p:cNvPr>
          <p:cNvGrpSpPr/>
          <p:nvPr/>
        </p:nvGrpSpPr>
        <p:grpSpPr>
          <a:xfrm>
            <a:off x="6138733" y="3125712"/>
            <a:ext cx="3319920" cy="402120"/>
            <a:chOff x="6138733" y="3125712"/>
            <a:chExt cx="3319920" cy="402120"/>
          </a:xfrm>
        </p:grpSpPr>
        <mc:AlternateContent xmlns:mc="http://schemas.openxmlformats.org/markup-compatibility/2006" xmlns:p14="http://schemas.microsoft.com/office/powerpoint/2010/main">
          <mc:Choice Requires="p14">
            <p:contentPart p14:bwMode="auto" r:id="rId49">
              <p14:nvContentPartPr>
                <p14:cNvPr id="57" name="Freihand 56">
                  <a:extLst>
                    <a:ext uri="{FF2B5EF4-FFF2-40B4-BE49-F238E27FC236}">
                      <a16:creationId xmlns:a16="http://schemas.microsoft.com/office/drawing/2014/main" id="{43599D80-F64A-4DF4-A987-8273873F67E4}"/>
                    </a:ext>
                  </a:extLst>
                </p14:cNvPr>
                <p14:cNvContentPartPr/>
                <p14:nvPr/>
              </p14:nvContentPartPr>
              <p14:xfrm>
                <a:off x="6244933" y="3456552"/>
                <a:ext cx="219960" cy="7920"/>
              </p14:xfrm>
            </p:contentPart>
          </mc:Choice>
          <mc:Fallback xmlns="">
            <p:pic>
              <p:nvPicPr>
                <p:cNvPr id="57" name="Freihand 56">
                  <a:extLst>
                    <a:ext uri="{FF2B5EF4-FFF2-40B4-BE49-F238E27FC236}">
                      <a16:creationId xmlns:a16="http://schemas.microsoft.com/office/drawing/2014/main" id="{43599D80-F64A-4DF4-A987-8273873F67E4}"/>
                    </a:ext>
                  </a:extLst>
                </p:cNvPr>
                <p:cNvPicPr/>
                <p:nvPr/>
              </p:nvPicPr>
              <p:blipFill>
                <a:blip r:embed="rId50"/>
                <a:stretch>
                  <a:fillRect/>
                </a:stretch>
              </p:blipFill>
              <p:spPr>
                <a:xfrm>
                  <a:off x="6240613" y="3452232"/>
                  <a:ext cx="228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8" name="Freihand 57">
                  <a:extLst>
                    <a:ext uri="{FF2B5EF4-FFF2-40B4-BE49-F238E27FC236}">
                      <a16:creationId xmlns:a16="http://schemas.microsoft.com/office/drawing/2014/main" id="{202A1758-C0FE-4569-A297-1C0770328759}"/>
                    </a:ext>
                  </a:extLst>
                </p14:cNvPr>
                <p14:cNvContentPartPr/>
                <p14:nvPr/>
              </p14:nvContentPartPr>
              <p14:xfrm>
                <a:off x="6138733" y="3369072"/>
                <a:ext cx="239040" cy="158760"/>
              </p14:xfrm>
            </p:contentPart>
          </mc:Choice>
          <mc:Fallback xmlns="">
            <p:pic>
              <p:nvPicPr>
                <p:cNvPr id="58" name="Freihand 57">
                  <a:extLst>
                    <a:ext uri="{FF2B5EF4-FFF2-40B4-BE49-F238E27FC236}">
                      <a16:creationId xmlns:a16="http://schemas.microsoft.com/office/drawing/2014/main" id="{202A1758-C0FE-4569-A297-1C0770328759}"/>
                    </a:ext>
                  </a:extLst>
                </p:cNvPr>
                <p:cNvPicPr/>
                <p:nvPr/>
              </p:nvPicPr>
              <p:blipFill>
                <a:blip r:embed="rId52"/>
                <a:stretch>
                  <a:fillRect/>
                </a:stretch>
              </p:blipFill>
              <p:spPr>
                <a:xfrm>
                  <a:off x="6134413" y="3364752"/>
                  <a:ext cx="247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9" name="Freihand 58">
                  <a:extLst>
                    <a:ext uri="{FF2B5EF4-FFF2-40B4-BE49-F238E27FC236}">
                      <a16:creationId xmlns:a16="http://schemas.microsoft.com/office/drawing/2014/main" id="{E1E2BB20-98A1-46C3-AC9D-B42B63782305}"/>
                    </a:ext>
                  </a:extLst>
                </p14:cNvPr>
                <p14:cNvContentPartPr/>
                <p14:nvPr/>
              </p14:nvContentPartPr>
              <p14:xfrm>
                <a:off x="6639853" y="3384552"/>
                <a:ext cx="146520" cy="97560"/>
              </p14:xfrm>
            </p:contentPart>
          </mc:Choice>
          <mc:Fallback xmlns="">
            <p:pic>
              <p:nvPicPr>
                <p:cNvPr id="59" name="Freihand 58">
                  <a:extLst>
                    <a:ext uri="{FF2B5EF4-FFF2-40B4-BE49-F238E27FC236}">
                      <a16:creationId xmlns:a16="http://schemas.microsoft.com/office/drawing/2014/main" id="{E1E2BB20-98A1-46C3-AC9D-B42B63782305}"/>
                    </a:ext>
                  </a:extLst>
                </p:cNvPr>
                <p:cNvPicPr/>
                <p:nvPr/>
              </p:nvPicPr>
              <p:blipFill>
                <a:blip r:embed="rId54"/>
                <a:stretch>
                  <a:fillRect/>
                </a:stretch>
              </p:blipFill>
              <p:spPr>
                <a:xfrm>
                  <a:off x="6635533" y="3380232"/>
                  <a:ext cx="155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0" name="Freihand 59">
                  <a:extLst>
                    <a:ext uri="{FF2B5EF4-FFF2-40B4-BE49-F238E27FC236}">
                      <a16:creationId xmlns:a16="http://schemas.microsoft.com/office/drawing/2014/main" id="{56A47850-0904-4B85-BCC4-D691C5AB6E77}"/>
                    </a:ext>
                  </a:extLst>
                </p14:cNvPr>
                <p14:cNvContentPartPr/>
                <p14:nvPr/>
              </p14:nvContentPartPr>
              <p14:xfrm>
                <a:off x="6805093" y="3389232"/>
                <a:ext cx="339120" cy="71280"/>
              </p14:xfrm>
            </p:contentPart>
          </mc:Choice>
          <mc:Fallback xmlns="">
            <p:pic>
              <p:nvPicPr>
                <p:cNvPr id="60" name="Freihand 59">
                  <a:extLst>
                    <a:ext uri="{FF2B5EF4-FFF2-40B4-BE49-F238E27FC236}">
                      <a16:creationId xmlns:a16="http://schemas.microsoft.com/office/drawing/2014/main" id="{56A47850-0904-4B85-BCC4-D691C5AB6E77}"/>
                    </a:ext>
                  </a:extLst>
                </p:cNvPr>
                <p:cNvPicPr/>
                <p:nvPr/>
              </p:nvPicPr>
              <p:blipFill>
                <a:blip r:embed="rId56"/>
                <a:stretch>
                  <a:fillRect/>
                </a:stretch>
              </p:blipFill>
              <p:spPr>
                <a:xfrm>
                  <a:off x="6800773" y="3384912"/>
                  <a:ext cx="347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 name="Freihand 60">
                  <a:extLst>
                    <a:ext uri="{FF2B5EF4-FFF2-40B4-BE49-F238E27FC236}">
                      <a16:creationId xmlns:a16="http://schemas.microsoft.com/office/drawing/2014/main" id="{FA5640B1-0D8D-4518-AB7C-BBFBA7F46A77}"/>
                    </a:ext>
                  </a:extLst>
                </p14:cNvPr>
                <p14:cNvContentPartPr/>
                <p14:nvPr/>
              </p14:nvContentPartPr>
              <p14:xfrm>
                <a:off x="7188133" y="3396792"/>
                <a:ext cx="138960" cy="46080"/>
              </p14:xfrm>
            </p:contentPart>
          </mc:Choice>
          <mc:Fallback xmlns="">
            <p:pic>
              <p:nvPicPr>
                <p:cNvPr id="61" name="Freihand 60">
                  <a:extLst>
                    <a:ext uri="{FF2B5EF4-FFF2-40B4-BE49-F238E27FC236}">
                      <a16:creationId xmlns:a16="http://schemas.microsoft.com/office/drawing/2014/main" id="{FA5640B1-0D8D-4518-AB7C-BBFBA7F46A77}"/>
                    </a:ext>
                  </a:extLst>
                </p:cNvPr>
                <p:cNvPicPr/>
                <p:nvPr/>
              </p:nvPicPr>
              <p:blipFill>
                <a:blip r:embed="rId58"/>
                <a:stretch>
                  <a:fillRect/>
                </a:stretch>
              </p:blipFill>
              <p:spPr>
                <a:xfrm>
                  <a:off x="7183813" y="3392472"/>
                  <a:ext cx="147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2" name="Freihand 61">
                  <a:extLst>
                    <a:ext uri="{FF2B5EF4-FFF2-40B4-BE49-F238E27FC236}">
                      <a16:creationId xmlns:a16="http://schemas.microsoft.com/office/drawing/2014/main" id="{5C7FEB81-85A5-44EE-8B6D-ABD8B389E837}"/>
                    </a:ext>
                  </a:extLst>
                </p14:cNvPr>
                <p14:cNvContentPartPr/>
                <p14:nvPr/>
              </p14:nvContentPartPr>
              <p14:xfrm>
                <a:off x="7319533" y="3342792"/>
                <a:ext cx="63000" cy="32040"/>
              </p14:xfrm>
            </p:contentPart>
          </mc:Choice>
          <mc:Fallback xmlns="">
            <p:pic>
              <p:nvPicPr>
                <p:cNvPr id="62" name="Freihand 61">
                  <a:extLst>
                    <a:ext uri="{FF2B5EF4-FFF2-40B4-BE49-F238E27FC236}">
                      <a16:creationId xmlns:a16="http://schemas.microsoft.com/office/drawing/2014/main" id="{5C7FEB81-85A5-44EE-8B6D-ABD8B389E837}"/>
                    </a:ext>
                  </a:extLst>
                </p:cNvPr>
                <p:cNvPicPr/>
                <p:nvPr/>
              </p:nvPicPr>
              <p:blipFill>
                <a:blip r:embed="rId60"/>
                <a:stretch>
                  <a:fillRect/>
                </a:stretch>
              </p:blipFill>
              <p:spPr>
                <a:xfrm>
                  <a:off x="7315213" y="3338472"/>
                  <a:ext cx="71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3" name="Freihand 62">
                  <a:extLst>
                    <a:ext uri="{FF2B5EF4-FFF2-40B4-BE49-F238E27FC236}">
                      <a16:creationId xmlns:a16="http://schemas.microsoft.com/office/drawing/2014/main" id="{79BEF076-8BEF-4E87-9F55-7826530FC36D}"/>
                    </a:ext>
                  </a:extLst>
                </p14:cNvPr>
                <p14:cNvContentPartPr/>
                <p14:nvPr/>
              </p14:nvContentPartPr>
              <p14:xfrm>
                <a:off x="7364893" y="3300672"/>
                <a:ext cx="281160" cy="128520"/>
              </p14:xfrm>
            </p:contentPart>
          </mc:Choice>
          <mc:Fallback xmlns="">
            <p:pic>
              <p:nvPicPr>
                <p:cNvPr id="63" name="Freihand 62">
                  <a:extLst>
                    <a:ext uri="{FF2B5EF4-FFF2-40B4-BE49-F238E27FC236}">
                      <a16:creationId xmlns:a16="http://schemas.microsoft.com/office/drawing/2014/main" id="{79BEF076-8BEF-4E87-9F55-7826530FC36D}"/>
                    </a:ext>
                  </a:extLst>
                </p:cNvPr>
                <p:cNvPicPr/>
                <p:nvPr/>
              </p:nvPicPr>
              <p:blipFill>
                <a:blip r:embed="rId62"/>
                <a:stretch>
                  <a:fillRect/>
                </a:stretch>
              </p:blipFill>
              <p:spPr>
                <a:xfrm>
                  <a:off x="7360573" y="3296352"/>
                  <a:ext cx="289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B340BBCA-67CC-4064-BE4C-EB16EA79CF3C}"/>
                    </a:ext>
                  </a:extLst>
                </p14:cNvPr>
                <p14:cNvContentPartPr/>
                <p14:nvPr/>
              </p14:nvContentPartPr>
              <p14:xfrm>
                <a:off x="7639573" y="3344592"/>
                <a:ext cx="109080" cy="75600"/>
              </p14:xfrm>
            </p:contentPart>
          </mc:Choice>
          <mc:Fallback xmlns="">
            <p:pic>
              <p:nvPicPr>
                <p:cNvPr id="64" name="Freihand 63">
                  <a:extLst>
                    <a:ext uri="{FF2B5EF4-FFF2-40B4-BE49-F238E27FC236}">
                      <a16:creationId xmlns:a16="http://schemas.microsoft.com/office/drawing/2014/main" id="{B340BBCA-67CC-4064-BE4C-EB16EA79CF3C}"/>
                    </a:ext>
                  </a:extLst>
                </p:cNvPr>
                <p:cNvPicPr/>
                <p:nvPr/>
              </p:nvPicPr>
              <p:blipFill>
                <a:blip r:embed="rId64"/>
                <a:stretch>
                  <a:fillRect/>
                </a:stretch>
              </p:blipFill>
              <p:spPr>
                <a:xfrm>
                  <a:off x="7635253" y="3340272"/>
                  <a:ext cx="117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433FE418-1968-441F-B23D-F34CC3BEBE87}"/>
                    </a:ext>
                  </a:extLst>
                </p14:cNvPr>
                <p14:cNvContentPartPr/>
                <p14:nvPr/>
              </p14:nvContentPartPr>
              <p14:xfrm>
                <a:off x="7587733" y="3358272"/>
                <a:ext cx="73440" cy="61560"/>
              </p14:xfrm>
            </p:contentPart>
          </mc:Choice>
          <mc:Fallback xmlns="">
            <p:pic>
              <p:nvPicPr>
                <p:cNvPr id="65" name="Freihand 64">
                  <a:extLst>
                    <a:ext uri="{FF2B5EF4-FFF2-40B4-BE49-F238E27FC236}">
                      <a16:creationId xmlns:a16="http://schemas.microsoft.com/office/drawing/2014/main" id="{433FE418-1968-441F-B23D-F34CC3BEBE87}"/>
                    </a:ext>
                  </a:extLst>
                </p:cNvPr>
                <p:cNvPicPr/>
                <p:nvPr/>
              </p:nvPicPr>
              <p:blipFill>
                <a:blip r:embed="rId66"/>
                <a:stretch>
                  <a:fillRect/>
                </a:stretch>
              </p:blipFill>
              <p:spPr>
                <a:xfrm>
                  <a:off x="7583413" y="3353952"/>
                  <a:ext cx="82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9F141048-2391-4C0D-8ED4-5F8221CF3A7E}"/>
                    </a:ext>
                  </a:extLst>
                </p14:cNvPr>
                <p14:cNvContentPartPr/>
                <p14:nvPr/>
              </p14:nvContentPartPr>
              <p14:xfrm>
                <a:off x="7892653" y="3257472"/>
                <a:ext cx="33840" cy="149760"/>
              </p14:xfrm>
            </p:contentPart>
          </mc:Choice>
          <mc:Fallback xmlns="">
            <p:pic>
              <p:nvPicPr>
                <p:cNvPr id="66" name="Freihand 65">
                  <a:extLst>
                    <a:ext uri="{FF2B5EF4-FFF2-40B4-BE49-F238E27FC236}">
                      <a16:creationId xmlns:a16="http://schemas.microsoft.com/office/drawing/2014/main" id="{9F141048-2391-4C0D-8ED4-5F8221CF3A7E}"/>
                    </a:ext>
                  </a:extLst>
                </p:cNvPr>
                <p:cNvPicPr/>
                <p:nvPr/>
              </p:nvPicPr>
              <p:blipFill>
                <a:blip r:embed="rId68"/>
                <a:stretch>
                  <a:fillRect/>
                </a:stretch>
              </p:blipFill>
              <p:spPr>
                <a:xfrm>
                  <a:off x="7888333" y="3253152"/>
                  <a:ext cx="42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Freihand 66">
                  <a:extLst>
                    <a:ext uri="{FF2B5EF4-FFF2-40B4-BE49-F238E27FC236}">
                      <a16:creationId xmlns:a16="http://schemas.microsoft.com/office/drawing/2014/main" id="{8D38D105-3C90-40C3-8CF6-590D407518C3}"/>
                    </a:ext>
                  </a:extLst>
                </p14:cNvPr>
                <p14:cNvContentPartPr/>
                <p14:nvPr/>
              </p14:nvContentPartPr>
              <p14:xfrm>
                <a:off x="7802293" y="3246672"/>
                <a:ext cx="206640" cy="167400"/>
              </p14:xfrm>
            </p:contentPart>
          </mc:Choice>
          <mc:Fallback xmlns="">
            <p:pic>
              <p:nvPicPr>
                <p:cNvPr id="67" name="Freihand 66">
                  <a:extLst>
                    <a:ext uri="{FF2B5EF4-FFF2-40B4-BE49-F238E27FC236}">
                      <a16:creationId xmlns:a16="http://schemas.microsoft.com/office/drawing/2014/main" id="{8D38D105-3C90-40C3-8CF6-590D407518C3}"/>
                    </a:ext>
                  </a:extLst>
                </p:cNvPr>
                <p:cNvPicPr/>
                <p:nvPr/>
              </p:nvPicPr>
              <p:blipFill>
                <a:blip r:embed="rId70"/>
                <a:stretch>
                  <a:fillRect/>
                </a:stretch>
              </p:blipFill>
              <p:spPr>
                <a:xfrm>
                  <a:off x="7797973" y="3242352"/>
                  <a:ext cx="215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Freihand 67">
                  <a:extLst>
                    <a:ext uri="{FF2B5EF4-FFF2-40B4-BE49-F238E27FC236}">
                      <a16:creationId xmlns:a16="http://schemas.microsoft.com/office/drawing/2014/main" id="{493DC2B1-3F87-4B9C-AAA6-2853FBBDA63A}"/>
                    </a:ext>
                  </a:extLst>
                </p14:cNvPr>
                <p14:cNvContentPartPr/>
                <p14:nvPr/>
              </p14:nvContentPartPr>
              <p14:xfrm>
                <a:off x="8065453" y="3268632"/>
                <a:ext cx="21600" cy="99720"/>
              </p14:xfrm>
            </p:contentPart>
          </mc:Choice>
          <mc:Fallback xmlns="">
            <p:pic>
              <p:nvPicPr>
                <p:cNvPr id="68" name="Freihand 67">
                  <a:extLst>
                    <a:ext uri="{FF2B5EF4-FFF2-40B4-BE49-F238E27FC236}">
                      <a16:creationId xmlns:a16="http://schemas.microsoft.com/office/drawing/2014/main" id="{493DC2B1-3F87-4B9C-AAA6-2853FBBDA63A}"/>
                    </a:ext>
                  </a:extLst>
                </p:cNvPr>
                <p:cNvPicPr/>
                <p:nvPr/>
              </p:nvPicPr>
              <p:blipFill>
                <a:blip r:embed="rId72"/>
                <a:stretch>
                  <a:fillRect/>
                </a:stretch>
              </p:blipFill>
              <p:spPr>
                <a:xfrm>
                  <a:off x="8061133" y="3264312"/>
                  <a:ext cx="30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9" name="Freihand 68">
                  <a:extLst>
                    <a:ext uri="{FF2B5EF4-FFF2-40B4-BE49-F238E27FC236}">
                      <a16:creationId xmlns:a16="http://schemas.microsoft.com/office/drawing/2014/main" id="{99906002-4AE7-428D-845A-5134F7E2E8E3}"/>
                    </a:ext>
                  </a:extLst>
                </p14:cNvPr>
                <p14:cNvContentPartPr/>
                <p14:nvPr/>
              </p14:nvContentPartPr>
              <p14:xfrm>
                <a:off x="8177053" y="3265752"/>
                <a:ext cx="37080" cy="98640"/>
              </p14:xfrm>
            </p:contentPart>
          </mc:Choice>
          <mc:Fallback xmlns="">
            <p:pic>
              <p:nvPicPr>
                <p:cNvPr id="69" name="Freihand 68">
                  <a:extLst>
                    <a:ext uri="{FF2B5EF4-FFF2-40B4-BE49-F238E27FC236}">
                      <a16:creationId xmlns:a16="http://schemas.microsoft.com/office/drawing/2014/main" id="{99906002-4AE7-428D-845A-5134F7E2E8E3}"/>
                    </a:ext>
                  </a:extLst>
                </p:cNvPr>
                <p:cNvPicPr/>
                <p:nvPr/>
              </p:nvPicPr>
              <p:blipFill>
                <a:blip r:embed="rId74"/>
                <a:stretch>
                  <a:fillRect/>
                </a:stretch>
              </p:blipFill>
              <p:spPr>
                <a:xfrm>
                  <a:off x="8172733" y="3261432"/>
                  <a:ext cx="45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DB7C93B3-1470-47F1-B524-71310AE666E6}"/>
                    </a:ext>
                  </a:extLst>
                </p14:cNvPr>
                <p14:cNvContentPartPr/>
                <p14:nvPr/>
              </p14:nvContentPartPr>
              <p14:xfrm>
                <a:off x="8095693" y="3190152"/>
                <a:ext cx="187560" cy="96480"/>
              </p14:xfrm>
            </p:contentPart>
          </mc:Choice>
          <mc:Fallback xmlns="">
            <p:pic>
              <p:nvPicPr>
                <p:cNvPr id="70" name="Freihand 69">
                  <a:extLst>
                    <a:ext uri="{FF2B5EF4-FFF2-40B4-BE49-F238E27FC236}">
                      <a16:creationId xmlns:a16="http://schemas.microsoft.com/office/drawing/2014/main" id="{DB7C93B3-1470-47F1-B524-71310AE666E6}"/>
                    </a:ext>
                  </a:extLst>
                </p:cNvPr>
                <p:cNvPicPr/>
                <p:nvPr/>
              </p:nvPicPr>
              <p:blipFill>
                <a:blip r:embed="rId76"/>
                <a:stretch>
                  <a:fillRect/>
                </a:stretch>
              </p:blipFill>
              <p:spPr>
                <a:xfrm>
                  <a:off x="8091373" y="3185832"/>
                  <a:ext cx="196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C64F85F9-1511-454A-83AA-CDBE020DD304}"/>
                    </a:ext>
                  </a:extLst>
                </p14:cNvPr>
                <p14:cNvContentPartPr/>
                <p14:nvPr/>
              </p14:nvContentPartPr>
              <p14:xfrm>
                <a:off x="8459293" y="3272232"/>
                <a:ext cx="186840" cy="248760"/>
              </p14:xfrm>
            </p:contentPart>
          </mc:Choice>
          <mc:Fallback xmlns="">
            <p:pic>
              <p:nvPicPr>
                <p:cNvPr id="71" name="Freihand 70">
                  <a:extLst>
                    <a:ext uri="{FF2B5EF4-FFF2-40B4-BE49-F238E27FC236}">
                      <a16:creationId xmlns:a16="http://schemas.microsoft.com/office/drawing/2014/main" id="{C64F85F9-1511-454A-83AA-CDBE020DD304}"/>
                    </a:ext>
                  </a:extLst>
                </p:cNvPr>
                <p:cNvPicPr/>
                <p:nvPr/>
              </p:nvPicPr>
              <p:blipFill>
                <a:blip r:embed="rId78"/>
                <a:stretch>
                  <a:fillRect/>
                </a:stretch>
              </p:blipFill>
              <p:spPr>
                <a:xfrm>
                  <a:off x="8454973" y="3267912"/>
                  <a:ext cx="1954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B656FD5E-5094-4274-9A06-C251FE8A17BF}"/>
                    </a:ext>
                  </a:extLst>
                </p14:cNvPr>
                <p14:cNvContentPartPr/>
                <p14:nvPr/>
              </p14:nvContentPartPr>
              <p14:xfrm>
                <a:off x="8670253" y="3237672"/>
                <a:ext cx="124560" cy="111240"/>
              </p14:xfrm>
            </p:contentPart>
          </mc:Choice>
          <mc:Fallback xmlns="">
            <p:pic>
              <p:nvPicPr>
                <p:cNvPr id="72" name="Freihand 71">
                  <a:extLst>
                    <a:ext uri="{FF2B5EF4-FFF2-40B4-BE49-F238E27FC236}">
                      <a16:creationId xmlns:a16="http://schemas.microsoft.com/office/drawing/2014/main" id="{B656FD5E-5094-4274-9A06-C251FE8A17BF}"/>
                    </a:ext>
                  </a:extLst>
                </p:cNvPr>
                <p:cNvPicPr/>
                <p:nvPr/>
              </p:nvPicPr>
              <p:blipFill>
                <a:blip r:embed="rId80"/>
                <a:stretch>
                  <a:fillRect/>
                </a:stretch>
              </p:blipFill>
              <p:spPr>
                <a:xfrm>
                  <a:off x="8665933" y="3233352"/>
                  <a:ext cx="133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9F8D3624-77DD-436E-A9D0-0DD81B0043DD}"/>
                    </a:ext>
                  </a:extLst>
                </p14:cNvPr>
                <p14:cNvContentPartPr/>
                <p14:nvPr/>
              </p14:nvContentPartPr>
              <p14:xfrm>
                <a:off x="8832973" y="3125712"/>
                <a:ext cx="433080" cy="212040"/>
              </p14:xfrm>
            </p:contentPart>
          </mc:Choice>
          <mc:Fallback xmlns="">
            <p:pic>
              <p:nvPicPr>
                <p:cNvPr id="73" name="Freihand 72">
                  <a:extLst>
                    <a:ext uri="{FF2B5EF4-FFF2-40B4-BE49-F238E27FC236}">
                      <a16:creationId xmlns:a16="http://schemas.microsoft.com/office/drawing/2014/main" id="{9F8D3624-77DD-436E-A9D0-0DD81B0043DD}"/>
                    </a:ext>
                  </a:extLst>
                </p:cNvPr>
                <p:cNvPicPr/>
                <p:nvPr/>
              </p:nvPicPr>
              <p:blipFill>
                <a:blip r:embed="rId82"/>
                <a:stretch>
                  <a:fillRect/>
                </a:stretch>
              </p:blipFill>
              <p:spPr>
                <a:xfrm>
                  <a:off x="8828653" y="3121392"/>
                  <a:ext cx="441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Freihand 74">
                  <a:extLst>
                    <a:ext uri="{FF2B5EF4-FFF2-40B4-BE49-F238E27FC236}">
                      <a16:creationId xmlns:a16="http://schemas.microsoft.com/office/drawing/2014/main" id="{356103C4-0D0D-4815-A260-B5C86F45D702}"/>
                    </a:ext>
                  </a:extLst>
                </p14:cNvPr>
                <p14:cNvContentPartPr/>
                <p14:nvPr/>
              </p14:nvContentPartPr>
              <p14:xfrm>
                <a:off x="8332933" y="3366192"/>
                <a:ext cx="1125720" cy="125640"/>
              </p14:xfrm>
            </p:contentPart>
          </mc:Choice>
          <mc:Fallback xmlns="">
            <p:pic>
              <p:nvPicPr>
                <p:cNvPr id="75" name="Freihand 74">
                  <a:extLst>
                    <a:ext uri="{FF2B5EF4-FFF2-40B4-BE49-F238E27FC236}">
                      <a16:creationId xmlns:a16="http://schemas.microsoft.com/office/drawing/2014/main" id="{356103C4-0D0D-4815-A260-B5C86F45D702}"/>
                    </a:ext>
                  </a:extLst>
                </p:cNvPr>
                <p:cNvPicPr/>
                <p:nvPr/>
              </p:nvPicPr>
              <p:blipFill>
                <a:blip r:embed="rId84"/>
                <a:stretch>
                  <a:fillRect/>
                </a:stretch>
              </p:blipFill>
              <p:spPr>
                <a:xfrm>
                  <a:off x="8328613" y="3361872"/>
                  <a:ext cx="113436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77" name="Freihand 76">
                <a:extLst>
                  <a:ext uri="{FF2B5EF4-FFF2-40B4-BE49-F238E27FC236}">
                    <a16:creationId xmlns:a16="http://schemas.microsoft.com/office/drawing/2014/main" id="{9AFFDF6F-D4A7-4218-9EF1-078C42B491B3}"/>
                  </a:ext>
                </a:extLst>
              </p14:cNvPr>
              <p14:cNvContentPartPr/>
              <p14:nvPr/>
            </p14:nvContentPartPr>
            <p14:xfrm>
              <a:off x="2324173" y="3306792"/>
              <a:ext cx="1031400" cy="60480"/>
            </p14:xfrm>
          </p:contentPart>
        </mc:Choice>
        <mc:Fallback xmlns="">
          <p:pic>
            <p:nvPicPr>
              <p:cNvPr id="77" name="Freihand 76">
                <a:extLst>
                  <a:ext uri="{FF2B5EF4-FFF2-40B4-BE49-F238E27FC236}">
                    <a16:creationId xmlns:a16="http://schemas.microsoft.com/office/drawing/2014/main" id="{9AFFDF6F-D4A7-4218-9EF1-078C42B491B3}"/>
                  </a:ext>
                </a:extLst>
              </p:cNvPr>
              <p:cNvPicPr/>
              <p:nvPr/>
            </p:nvPicPr>
            <p:blipFill>
              <a:blip r:embed="rId86"/>
              <a:stretch>
                <a:fillRect/>
              </a:stretch>
            </p:blipFill>
            <p:spPr>
              <a:xfrm>
                <a:off x="2319853" y="3302472"/>
                <a:ext cx="1040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6" name="Freihand 95">
                <a:extLst>
                  <a:ext uri="{FF2B5EF4-FFF2-40B4-BE49-F238E27FC236}">
                    <a16:creationId xmlns:a16="http://schemas.microsoft.com/office/drawing/2014/main" id="{6EC27E56-DB33-4443-B71C-C80DCD432179}"/>
                  </a:ext>
                </a:extLst>
              </p14:cNvPr>
              <p14:cNvContentPartPr/>
              <p14:nvPr/>
            </p14:nvContentPartPr>
            <p14:xfrm>
              <a:off x="601933" y="3319392"/>
              <a:ext cx="1223280" cy="102240"/>
            </p14:xfrm>
          </p:contentPart>
        </mc:Choice>
        <mc:Fallback xmlns="">
          <p:pic>
            <p:nvPicPr>
              <p:cNvPr id="96" name="Freihand 95">
                <a:extLst>
                  <a:ext uri="{FF2B5EF4-FFF2-40B4-BE49-F238E27FC236}">
                    <a16:creationId xmlns:a16="http://schemas.microsoft.com/office/drawing/2014/main" id="{6EC27E56-DB33-4443-B71C-C80DCD432179}"/>
                  </a:ext>
                </a:extLst>
              </p:cNvPr>
              <p:cNvPicPr/>
              <p:nvPr/>
            </p:nvPicPr>
            <p:blipFill>
              <a:blip r:embed="rId88"/>
              <a:stretch>
                <a:fillRect/>
              </a:stretch>
            </p:blipFill>
            <p:spPr>
              <a:xfrm>
                <a:off x="597613" y="3315072"/>
                <a:ext cx="1231920" cy="110880"/>
              </a:xfrm>
              <a:prstGeom prst="rect">
                <a:avLst/>
              </a:prstGeom>
            </p:spPr>
          </p:pic>
        </mc:Fallback>
      </mc:AlternateContent>
      <p:grpSp>
        <p:nvGrpSpPr>
          <p:cNvPr id="116" name="Gruppieren 115">
            <a:extLst>
              <a:ext uri="{FF2B5EF4-FFF2-40B4-BE49-F238E27FC236}">
                <a16:creationId xmlns:a16="http://schemas.microsoft.com/office/drawing/2014/main" id="{53165664-598D-4464-8A41-19E12CF8E814}"/>
              </a:ext>
            </a:extLst>
          </p:cNvPr>
          <p:cNvGrpSpPr/>
          <p:nvPr/>
        </p:nvGrpSpPr>
        <p:grpSpPr>
          <a:xfrm>
            <a:off x="547573" y="2458992"/>
            <a:ext cx="1262160" cy="441000"/>
            <a:chOff x="547573" y="2458992"/>
            <a:chExt cx="1262160" cy="441000"/>
          </a:xfrm>
        </p:grpSpPr>
        <mc:AlternateContent xmlns:mc="http://schemas.openxmlformats.org/markup-compatibility/2006" xmlns:p14="http://schemas.microsoft.com/office/powerpoint/2010/main">
          <mc:Choice Requires="p14">
            <p:contentPart p14:bwMode="auto" r:id="rId89">
              <p14:nvContentPartPr>
                <p14:cNvPr id="97" name="Freihand 96">
                  <a:extLst>
                    <a:ext uri="{FF2B5EF4-FFF2-40B4-BE49-F238E27FC236}">
                      <a16:creationId xmlns:a16="http://schemas.microsoft.com/office/drawing/2014/main" id="{D3E036D6-C350-4006-8712-553F0C362740}"/>
                    </a:ext>
                  </a:extLst>
                </p14:cNvPr>
                <p14:cNvContentPartPr/>
                <p14:nvPr/>
              </p14:nvContentPartPr>
              <p14:xfrm>
                <a:off x="628933" y="2579232"/>
                <a:ext cx="18360" cy="105120"/>
              </p14:xfrm>
            </p:contentPart>
          </mc:Choice>
          <mc:Fallback xmlns="">
            <p:pic>
              <p:nvPicPr>
                <p:cNvPr id="97" name="Freihand 96">
                  <a:extLst>
                    <a:ext uri="{FF2B5EF4-FFF2-40B4-BE49-F238E27FC236}">
                      <a16:creationId xmlns:a16="http://schemas.microsoft.com/office/drawing/2014/main" id="{D3E036D6-C350-4006-8712-553F0C362740}"/>
                    </a:ext>
                  </a:extLst>
                </p:cNvPr>
                <p:cNvPicPr/>
                <p:nvPr/>
              </p:nvPicPr>
              <p:blipFill>
                <a:blip r:embed="rId90"/>
                <a:stretch>
                  <a:fillRect/>
                </a:stretch>
              </p:blipFill>
              <p:spPr>
                <a:xfrm>
                  <a:off x="624613" y="2574912"/>
                  <a:ext cx="27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8" name="Freihand 97">
                  <a:extLst>
                    <a:ext uri="{FF2B5EF4-FFF2-40B4-BE49-F238E27FC236}">
                      <a16:creationId xmlns:a16="http://schemas.microsoft.com/office/drawing/2014/main" id="{EAE3DE1D-9972-49AF-B245-C82F39B06E54}"/>
                    </a:ext>
                  </a:extLst>
                </p14:cNvPr>
                <p14:cNvContentPartPr/>
                <p14:nvPr/>
              </p14:nvContentPartPr>
              <p14:xfrm>
                <a:off x="571693" y="2644752"/>
                <a:ext cx="136080" cy="32400"/>
              </p14:xfrm>
            </p:contentPart>
          </mc:Choice>
          <mc:Fallback xmlns="">
            <p:pic>
              <p:nvPicPr>
                <p:cNvPr id="98" name="Freihand 97">
                  <a:extLst>
                    <a:ext uri="{FF2B5EF4-FFF2-40B4-BE49-F238E27FC236}">
                      <a16:creationId xmlns:a16="http://schemas.microsoft.com/office/drawing/2014/main" id="{EAE3DE1D-9972-49AF-B245-C82F39B06E54}"/>
                    </a:ext>
                  </a:extLst>
                </p:cNvPr>
                <p:cNvPicPr/>
                <p:nvPr/>
              </p:nvPicPr>
              <p:blipFill>
                <a:blip r:embed="rId92"/>
                <a:stretch>
                  <a:fillRect/>
                </a:stretch>
              </p:blipFill>
              <p:spPr>
                <a:xfrm>
                  <a:off x="567373" y="2640432"/>
                  <a:ext cx="144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9" name="Freihand 98">
                  <a:extLst>
                    <a:ext uri="{FF2B5EF4-FFF2-40B4-BE49-F238E27FC236}">
                      <a16:creationId xmlns:a16="http://schemas.microsoft.com/office/drawing/2014/main" id="{992C56E3-C38D-4692-A3B8-7CF758E7C000}"/>
                    </a:ext>
                  </a:extLst>
                </p14:cNvPr>
                <p14:cNvContentPartPr/>
                <p14:nvPr/>
              </p14:nvContentPartPr>
              <p14:xfrm>
                <a:off x="547573" y="2564112"/>
                <a:ext cx="281520" cy="90720"/>
              </p14:xfrm>
            </p:contentPart>
          </mc:Choice>
          <mc:Fallback xmlns="">
            <p:pic>
              <p:nvPicPr>
                <p:cNvPr id="99" name="Freihand 98">
                  <a:extLst>
                    <a:ext uri="{FF2B5EF4-FFF2-40B4-BE49-F238E27FC236}">
                      <a16:creationId xmlns:a16="http://schemas.microsoft.com/office/drawing/2014/main" id="{992C56E3-C38D-4692-A3B8-7CF758E7C000}"/>
                    </a:ext>
                  </a:extLst>
                </p:cNvPr>
                <p:cNvPicPr/>
                <p:nvPr/>
              </p:nvPicPr>
              <p:blipFill>
                <a:blip r:embed="rId94"/>
                <a:stretch>
                  <a:fillRect/>
                </a:stretch>
              </p:blipFill>
              <p:spPr>
                <a:xfrm>
                  <a:off x="543253" y="2559792"/>
                  <a:ext cx="290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0" name="Freihand 99">
                  <a:extLst>
                    <a:ext uri="{FF2B5EF4-FFF2-40B4-BE49-F238E27FC236}">
                      <a16:creationId xmlns:a16="http://schemas.microsoft.com/office/drawing/2014/main" id="{62832D16-5168-4660-9865-DEF310D77C71}"/>
                    </a:ext>
                  </a:extLst>
                </p14:cNvPr>
                <p14:cNvContentPartPr/>
                <p14:nvPr/>
              </p14:nvContentPartPr>
              <p14:xfrm>
                <a:off x="871573" y="2551152"/>
                <a:ext cx="227520" cy="72000"/>
              </p14:xfrm>
            </p:contentPart>
          </mc:Choice>
          <mc:Fallback xmlns="">
            <p:pic>
              <p:nvPicPr>
                <p:cNvPr id="100" name="Freihand 99">
                  <a:extLst>
                    <a:ext uri="{FF2B5EF4-FFF2-40B4-BE49-F238E27FC236}">
                      <a16:creationId xmlns:a16="http://schemas.microsoft.com/office/drawing/2014/main" id="{62832D16-5168-4660-9865-DEF310D77C71}"/>
                    </a:ext>
                  </a:extLst>
                </p:cNvPr>
                <p:cNvPicPr/>
                <p:nvPr/>
              </p:nvPicPr>
              <p:blipFill>
                <a:blip r:embed="rId96"/>
                <a:stretch>
                  <a:fillRect/>
                </a:stretch>
              </p:blipFill>
              <p:spPr>
                <a:xfrm>
                  <a:off x="867253" y="2546832"/>
                  <a:ext cx="236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1" name="Freihand 100">
                  <a:extLst>
                    <a:ext uri="{FF2B5EF4-FFF2-40B4-BE49-F238E27FC236}">
                      <a16:creationId xmlns:a16="http://schemas.microsoft.com/office/drawing/2014/main" id="{8FD83A58-7EDA-4282-AE54-B54E0B6A64ED}"/>
                    </a:ext>
                  </a:extLst>
                </p14:cNvPr>
                <p14:cNvContentPartPr/>
                <p14:nvPr/>
              </p14:nvContentPartPr>
              <p14:xfrm>
                <a:off x="1111693" y="2560152"/>
                <a:ext cx="57960" cy="68760"/>
              </p14:xfrm>
            </p:contentPart>
          </mc:Choice>
          <mc:Fallback xmlns="">
            <p:pic>
              <p:nvPicPr>
                <p:cNvPr id="101" name="Freihand 100">
                  <a:extLst>
                    <a:ext uri="{FF2B5EF4-FFF2-40B4-BE49-F238E27FC236}">
                      <a16:creationId xmlns:a16="http://schemas.microsoft.com/office/drawing/2014/main" id="{8FD83A58-7EDA-4282-AE54-B54E0B6A64ED}"/>
                    </a:ext>
                  </a:extLst>
                </p:cNvPr>
                <p:cNvPicPr/>
                <p:nvPr/>
              </p:nvPicPr>
              <p:blipFill>
                <a:blip r:embed="rId98"/>
                <a:stretch>
                  <a:fillRect/>
                </a:stretch>
              </p:blipFill>
              <p:spPr>
                <a:xfrm>
                  <a:off x="1107373" y="2555832"/>
                  <a:ext cx="66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2" name="Freihand 101">
                  <a:extLst>
                    <a:ext uri="{FF2B5EF4-FFF2-40B4-BE49-F238E27FC236}">
                      <a16:creationId xmlns:a16="http://schemas.microsoft.com/office/drawing/2014/main" id="{11629210-EEE9-4366-8DF8-D5846119F4FB}"/>
                    </a:ext>
                  </a:extLst>
                </p14:cNvPr>
                <p14:cNvContentPartPr/>
                <p14:nvPr/>
              </p14:nvContentPartPr>
              <p14:xfrm>
                <a:off x="1107373" y="2560152"/>
                <a:ext cx="78840" cy="41760"/>
              </p14:xfrm>
            </p:contentPart>
          </mc:Choice>
          <mc:Fallback xmlns="">
            <p:pic>
              <p:nvPicPr>
                <p:cNvPr id="102" name="Freihand 101">
                  <a:extLst>
                    <a:ext uri="{FF2B5EF4-FFF2-40B4-BE49-F238E27FC236}">
                      <a16:creationId xmlns:a16="http://schemas.microsoft.com/office/drawing/2014/main" id="{11629210-EEE9-4366-8DF8-D5846119F4FB}"/>
                    </a:ext>
                  </a:extLst>
                </p:cNvPr>
                <p:cNvPicPr/>
                <p:nvPr/>
              </p:nvPicPr>
              <p:blipFill>
                <a:blip r:embed="rId100"/>
                <a:stretch>
                  <a:fillRect/>
                </a:stretch>
              </p:blipFill>
              <p:spPr>
                <a:xfrm>
                  <a:off x="1103053" y="2555832"/>
                  <a:ext cx="87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3" name="Freihand 102">
                  <a:extLst>
                    <a:ext uri="{FF2B5EF4-FFF2-40B4-BE49-F238E27FC236}">
                      <a16:creationId xmlns:a16="http://schemas.microsoft.com/office/drawing/2014/main" id="{E3F42926-1B29-4A42-A696-891AE06DD958}"/>
                    </a:ext>
                  </a:extLst>
                </p14:cNvPr>
                <p14:cNvContentPartPr/>
                <p14:nvPr/>
              </p14:nvContentPartPr>
              <p14:xfrm>
                <a:off x="1284133" y="2552592"/>
                <a:ext cx="139680" cy="70200"/>
              </p14:xfrm>
            </p:contentPart>
          </mc:Choice>
          <mc:Fallback xmlns="">
            <p:pic>
              <p:nvPicPr>
                <p:cNvPr id="103" name="Freihand 102">
                  <a:extLst>
                    <a:ext uri="{FF2B5EF4-FFF2-40B4-BE49-F238E27FC236}">
                      <a16:creationId xmlns:a16="http://schemas.microsoft.com/office/drawing/2014/main" id="{E3F42926-1B29-4A42-A696-891AE06DD958}"/>
                    </a:ext>
                  </a:extLst>
                </p:cNvPr>
                <p:cNvPicPr/>
                <p:nvPr/>
              </p:nvPicPr>
              <p:blipFill>
                <a:blip r:embed="rId102"/>
                <a:stretch>
                  <a:fillRect/>
                </a:stretch>
              </p:blipFill>
              <p:spPr>
                <a:xfrm>
                  <a:off x="1279813" y="2548272"/>
                  <a:ext cx="148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4" name="Freihand 103">
                  <a:extLst>
                    <a:ext uri="{FF2B5EF4-FFF2-40B4-BE49-F238E27FC236}">
                      <a16:creationId xmlns:a16="http://schemas.microsoft.com/office/drawing/2014/main" id="{6A98F945-27E0-4128-A122-8A4CFD662C10}"/>
                    </a:ext>
                  </a:extLst>
                </p14:cNvPr>
                <p14:cNvContentPartPr/>
                <p14:nvPr/>
              </p14:nvContentPartPr>
              <p14:xfrm>
                <a:off x="1439293" y="2553312"/>
                <a:ext cx="140040" cy="71280"/>
              </p14:xfrm>
            </p:contentPart>
          </mc:Choice>
          <mc:Fallback xmlns="">
            <p:pic>
              <p:nvPicPr>
                <p:cNvPr id="104" name="Freihand 103">
                  <a:extLst>
                    <a:ext uri="{FF2B5EF4-FFF2-40B4-BE49-F238E27FC236}">
                      <a16:creationId xmlns:a16="http://schemas.microsoft.com/office/drawing/2014/main" id="{6A98F945-27E0-4128-A122-8A4CFD662C10}"/>
                    </a:ext>
                  </a:extLst>
                </p:cNvPr>
                <p:cNvPicPr/>
                <p:nvPr/>
              </p:nvPicPr>
              <p:blipFill>
                <a:blip r:embed="rId104"/>
                <a:stretch>
                  <a:fillRect/>
                </a:stretch>
              </p:blipFill>
              <p:spPr>
                <a:xfrm>
                  <a:off x="1434973" y="2548992"/>
                  <a:ext cx="148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5" name="Freihand 104">
                  <a:extLst>
                    <a:ext uri="{FF2B5EF4-FFF2-40B4-BE49-F238E27FC236}">
                      <a16:creationId xmlns:a16="http://schemas.microsoft.com/office/drawing/2014/main" id="{B0D296E6-71EE-4CF0-8F59-99A199EF4261}"/>
                    </a:ext>
                  </a:extLst>
                </p14:cNvPr>
                <p14:cNvContentPartPr/>
                <p14:nvPr/>
              </p14:nvContentPartPr>
              <p14:xfrm>
                <a:off x="1588693" y="2458992"/>
                <a:ext cx="20160" cy="133560"/>
              </p14:xfrm>
            </p:contentPart>
          </mc:Choice>
          <mc:Fallback xmlns="">
            <p:pic>
              <p:nvPicPr>
                <p:cNvPr id="105" name="Freihand 104">
                  <a:extLst>
                    <a:ext uri="{FF2B5EF4-FFF2-40B4-BE49-F238E27FC236}">
                      <a16:creationId xmlns:a16="http://schemas.microsoft.com/office/drawing/2014/main" id="{B0D296E6-71EE-4CF0-8F59-99A199EF4261}"/>
                    </a:ext>
                  </a:extLst>
                </p:cNvPr>
                <p:cNvPicPr/>
                <p:nvPr/>
              </p:nvPicPr>
              <p:blipFill>
                <a:blip r:embed="rId106"/>
                <a:stretch>
                  <a:fillRect/>
                </a:stretch>
              </p:blipFill>
              <p:spPr>
                <a:xfrm>
                  <a:off x="1584373" y="2454672"/>
                  <a:ext cx="28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6" name="Freihand 105">
                  <a:extLst>
                    <a:ext uri="{FF2B5EF4-FFF2-40B4-BE49-F238E27FC236}">
                      <a16:creationId xmlns:a16="http://schemas.microsoft.com/office/drawing/2014/main" id="{6659F802-C1A0-49FA-9988-7823F5E0C942}"/>
                    </a:ext>
                  </a:extLst>
                </p14:cNvPr>
                <p14:cNvContentPartPr/>
                <p14:nvPr/>
              </p14:nvContentPartPr>
              <p14:xfrm>
                <a:off x="1641973" y="2523432"/>
                <a:ext cx="88200" cy="65520"/>
              </p14:xfrm>
            </p:contentPart>
          </mc:Choice>
          <mc:Fallback xmlns="">
            <p:pic>
              <p:nvPicPr>
                <p:cNvPr id="106" name="Freihand 105">
                  <a:extLst>
                    <a:ext uri="{FF2B5EF4-FFF2-40B4-BE49-F238E27FC236}">
                      <a16:creationId xmlns:a16="http://schemas.microsoft.com/office/drawing/2014/main" id="{6659F802-C1A0-49FA-9988-7823F5E0C942}"/>
                    </a:ext>
                  </a:extLst>
                </p:cNvPr>
                <p:cNvPicPr/>
                <p:nvPr/>
              </p:nvPicPr>
              <p:blipFill>
                <a:blip r:embed="rId108"/>
                <a:stretch>
                  <a:fillRect/>
                </a:stretch>
              </p:blipFill>
              <p:spPr>
                <a:xfrm>
                  <a:off x="1637653" y="2519112"/>
                  <a:ext cx="96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7" name="Freihand 106">
                  <a:extLst>
                    <a:ext uri="{FF2B5EF4-FFF2-40B4-BE49-F238E27FC236}">
                      <a16:creationId xmlns:a16="http://schemas.microsoft.com/office/drawing/2014/main" id="{B2F6C7CB-C9C8-47A9-9297-B01A39181DB5}"/>
                    </a:ext>
                  </a:extLst>
                </p14:cNvPr>
                <p14:cNvContentPartPr/>
                <p14:nvPr/>
              </p14:nvContentPartPr>
              <p14:xfrm>
                <a:off x="1714333" y="2509752"/>
                <a:ext cx="95400" cy="91800"/>
              </p14:xfrm>
            </p:contentPart>
          </mc:Choice>
          <mc:Fallback xmlns="">
            <p:pic>
              <p:nvPicPr>
                <p:cNvPr id="107" name="Freihand 106">
                  <a:extLst>
                    <a:ext uri="{FF2B5EF4-FFF2-40B4-BE49-F238E27FC236}">
                      <a16:creationId xmlns:a16="http://schemas.microsoft.com/office/drawing/2014/main" id="{B2F6C7CB-C9C8-47A9-9297-B01A39181DB5}"/>
                    </a:ext>
                  </a:extLst>
                </p:cNvPr>
                <p:cNvPicPr/>
                <p:nvPr/>
              </p:nvPicPr>
              <p:blipFill>
                <a:blip r:embed="rId110"/>
                <a:stretch>
                  <a:fillRect/>
                </a:stretch>
              </p:blipFill>
              <p:spPr>
                <a:xfrm>
                  <a:off x="1710013" y="2505432"/>
                  <a:ext cx="104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8" name="Freihand 107">
                  <a:extLst>
                    <a:ext uri="{FF2B5EF4-FFF2-40B4-BE49-F238E27FC236}">
                      <a16:creationId xmlns:a16="http://schemas.microsoft.com/office/drawing/2014/main" id="{58195314-0AE8-414B-80A4-F5F7939259B0}"/>
                    </a:ext>
                  </a:extLst>
                </p14:cNvPr>
                <p14:cNvContentPartPr/>
                <p14:nvPr/>
              </p14:nvContentPartPr>
              <p14:xfrm>
                <a:off x="594013" y="2759232"/>
                <a:ext cx="19440" cy="96840"/>
              </p14:xfrm>
            </p:contentPart>
          </mc:Choice>
          <mc:Fallback xmlns="">
            <p:pic>
              <p:nvPicPr>
                <p:cNvPr id="108" name="Freihand 107">
                  <a:extLst>
                    <a:ext uri="{FF2B5EF4-FFF2-40B4-BE49-F238E27FC236}">
                      <a16:creationId xmlns:a16="http://schemas.microsoft.com/office/drawing/2014/main" id="{58195314-0AE8-414B-80A4-F5F7939259B0}"/>
                    </a:ext>
                  </a:extLst>
                </p:cNvPr>
                <p:cNvPicPr/>
                <p:nvPr/>
              </p:nvPicPr>
              <p:blipFill>
                <a:blip r:embed="rId112"/>
                <a:stretch>
                  <a:fillRect/>
                </a:stretch>
              </p:blipFill>
              <p:spPr>
                <a:xfrm>
                  <a:off x="589693" y="2754912"/>
                  <a:ext cx="28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9" name="Freihand 108">
                  <a:extLst>
                    <a:ext uri="{FF2B5EF4-FFF2-40B4-BE49-F238E27FC236}">
                      <a16:creationId xmlns:a16="http://schemas.microsoft.com/office/drawing/2014/main" id="{6C58C811-AF9C-4A3B-9416-6AE138CEB3AF}"/>
                    </a:ext>
                  </a:extLst>
                </p14:cNvPr>
                <p14:cNvContentPartPr/>
                <p14:nvPr/>
              </p14:nvContentPartPr>
              <p14:xfrm>
                <a:off x="555853" y="2738352"/>
                <a:ext cx="132840" cy="153000"/>
              </p14:xfrm>
            </p:contentPart>
          </mc:Choice>
          <mc:Fallback xmlns="">
            <p:pic>
              <p:nvPicPr>
                <p:cNvPr id="109" name="Freihand 108">
                  <a:extLst>
                    <a:ext uri="{FF2B5EF4-FFF2-40B4-BE49-F238E27FC236}">
                      <a16:creationId xmlns:a16="http://schemas.microsoft.com/office/drawing/2014/main" id="{6C58C811-AF9C-4A3B-9416-6AE138CEB3AF}"/>
                    </a:ext>
                  </a:extLst>
                </p:cNvPr>
                <p:cNvPicPr/>
                <p:nvPr/>
              </p:nvPicPr>
              <p:blipFill>
                <a:blip r:embed="rId114"/>
                <a:stretch>
                  <a:fillRect/>
                </a:stretch>
              </p:blipFill>
              <p:spPr>
                <a:xfrm>
                  <a:off x="551533" y="2734032"/>
                  <a:ext cx="141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0" name="Freihand 109">
                  <a:extLst>
                    <a:ext uri="{FF2B5EF4-FFF2-40B4-BE49-F238E27FC236}">
                      <a16:creationId xmlns:a16="http://schemas.microsoft.com/office/drawing/2014/main" id="{8904CCC1-E761-44CD-AE28-1B8ADC20904D}"/>
                    </a:ext>
                  </a:extLst>
                </p14:cNvPr>
                <p14:cNvContentPartPr/>
                <p14:nvPr/>
              </p14:nvContentPartPr>
              <p14:xfrm>
                <a:off x="778693" y="2747712"/>
                <a:ext cx="96120" cy="106920"/>
              </p14:xfrm>
            </p:contentPart>
          </mc:Choice>
          <mc:Fallback xmlns="">
            <p:pic>
              <p:nvPicPr>
                <p:cNvPr id="110" name="Freihand 109">
                  <a:extLst>
                    <a:ext uri="{FF2B5EF4-FFF2-40B4-BE49-F238E27FC236}">
                      <a16:creationId xmlns:a16="http://schemas.microsoft.com/office/drawing/2014/main" id="{8904CCC1-E761-44CD-AE28-1B8ADC20904D}"/>
                    </a:ext>
                  </a:extLst>
                </p:cNvPr>
                <p:cNvPicPr/>
                <p:nvPr/>
              </p:nvPicPr>
              <p:blipFill>
                <a:blip r:embed="rId116"/>
                <a:stretch>
                  <a:fillRect/>
                </a:stretch>
              </p:blipFill>
              <p:spPr>
                <a:xfrm>
                  <a:off x="774373" y="2743392"/>
                  <a:ext cx="104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1" name="Freihand 110">
                  <a:extLst>
                    <a:ext uri="{FF2B5EF4-FFF2-40B4-BE49-F238E27FC236}">
                      <a16:creationId xmlns:a16="http://schemas.microsoft.com/office/drawing/2014/main" id="{22DD6FC3-D8EB-4267-8E56-CA692A66E003}"/>
                    </a:ext>
                  </a:extLst>
                </p14:cNvPr>
                <p14:cNvContentPartPr/>
                <p14:nvPr/>
              </p14:nvContentPartPr>
              <p14:xfrm>
                <a:off x="779053" y="2722872"/>
                <a:ext cx="150840" cy="79560"/>
              </p14:xfrm>
            </p:contentPart>
          </mc:Choice>
          <mc:Fallback xmlns="">
            <p:pic>
              <p:nvPicPr>
                <p:cNvPr id="111" name="Freihand 110">
                  <a:extLst>
                    <a:ext uri="{FF2B5EF4-FFF2-40B4-BE49-F238E27FC236}">
                      <a16:creationId xmlns:a16="http://schemas.microsoft.com/office/drawing/2014/main" id="{22DD6FC3-D8EB-4267-8E56-CA692A66E003}"/>
                    </a:ext>
                  </a:extLst>
                </p:cNvPr>
                <p:cNvPicPr/>
                <p:nvPr/>
              </p:nvPicPr>
              <p:blipFill>
                <a:blip r:embed="rId118"/>
                <a:stretch>
                  <a:fillRect/>
                </a:stretch>
              </p:blipFill>
              <p:spPr>
                <a:xfrm>
                  <a:off x="774733" y="2718552"/>
                  <a:ext cx="159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2" name="Freihand 111">
                  <a:extLst>
                    <a:ext uri="{FF2B5EF4-FFF2-40B4-BE49-F238E27FC236}">
                      <a16:creationId xmlns:a16="http://schemas.microsoft.com/office/drawing/2014/main" id="{C2E3F7CE-74E1-4378-8206-736F714E1781}"/>
                    </a:ext>
                  </a:extLst>
                </p14:cNvPr>
                <p14:cNvContentPartPr/>
                <p14:nvPr/>
              </p14:nvContentPartPr>
              <p14:xfrm>
                <a:off x="1087573" y="2676432"/>
                <a:ext cx="110880" cy="168480"/>
              </p14:xfrm>
            </p:contentPart>
          </mc:Choice>
          <mc:Fallback xmlns="">
            <p:pic>
              <p:nvPicPr>
                <p:cNvPr id="112" name="Freihand 111">
                  <a:extLst>
                    <a:ext uri="{FF2B5EF4-FFF2-40B4-BE49-F238E27FC236}">
                      <a16:creationId xmlns:a16="http://schemas.microsoft.com/office/drawing/2014/main" id="{C2E3F7CE-74E1-4378-8206-736F714E1781}"/>
                    </a:ext>
                  </a:extLst>
                </p:cNvPr>
                <p:cNvPicPr/>
                <p:nvPr/>
              </p:nvPicPr>
              <p:blipFill>
                <a:blip r:embed="rId120"/>
                <a:stretch>
                  <a:fillRect/>
                </a:stretch>
              </p:blipFill>
              <p:spPr>
                <a:xfrm>
                  <a:off x="1083253" y="2672112"/>
                  <a:ext cx="119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3" name="Freihand 112">
                  <a:extLst>
                    <a:ext uri="{FF2B5EF4-FFF2-40B4-BE49-F238E27FC236}">
                      <a16:creationId xmlns:a16="http://schemas.microsoft.com/office/drawing/2014/main" id="{665CEA76-63C9-4D0F-B9DA-692FCBD4D03E}"/>
                    </a:ext>
                  </a:extLst>
                </p14:cNvPr>
                <p14:cNvContentPartPr/>
                <p14:nvPr/>
              </p14:nvContentPartPr>
              <p14:xfrm>
                <a:off x="1238053" y="2764272"/>
                <a:ext cx="208800" cy="75600"/>
              </p14:xfrm>
            </p:contentPart>
          </mc:Choice>
          <mc:Fallback xmlns="">
            <p:pic>
              <p:nvPicPr>
                <p:cNvPr id="113" name="Freihand 112">
                  <a:extLst>
                    <a:ext uri="{FF2B5EF4-FFF2-40B4-BE49-F238E27FC236}">
                      <a16:creationId xmlns:a16="http://schemas.microsoft.com/office/drawing/2014/main" id="{665CEA76-63C9-4D0F-B9DA-692FCBD4D03E}"/>
                    </a:ext>
                  </a:extLst>
                </p:cNvPr>
                <p:cNvPicPr/>
                <p:nvPr/>
              </p:nvPicPr>
              <p:blipFill>
                <a:blip r:embed="rId122"/>
                <a:stretch>
                  <a:fillRect/>
                </a:stretch>
              </p:blipFill>
              <p:spPr>
                <a:xfrm>
                  <a:off x="1233733" y="2759952"/>
                  <a:ext cx="21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4" name="Freihand 113">
                  <a:extLst>
                    <a:ext uri="{FF2B5EF4-FFF2-40B4-BE49-F238E27FC236}">
                      <a16:creationId xmlns:a16="http://schemas.microsoft.com/office/drawing/2014/main" id="{FDF0A2DE-52A4-44CE-BF34-D6C14F7AADE1}"/>
                    </a:ext>
                  </a:extLst>
                </p14:cNvPr>
                <p14:cNvContentPartPr/>
                <p14:nvPr/>
              </p14:nvContentPartPr>
              <p14:xfrm>
                <a:off x="1470613" y="2686152"/>
                <a:ext cx="156240" cy="136080"/>
              </p14:xfrm>
            </p:contentPart>
          </mc:Choice>
          <mc:Fallback xmlns="">
            <p:pic>
              <p:nvPicPr>
                <p:cNvPr id="114" name="Freihand 113">
                  <a:extLst>
                    <a:ext uri="{FF2B5EF4-FFF2-40B4-BE49-F238E27FC236}">
                      <a16:creationId xmlns:a16="http://schemas.microsoft.com/office/drawing/2014/main" id="{FDF0A2DE-52A4-44CE-BF34-D6C14F7AADE1}"/>
                    </a:ext>
                  </a:extLst>
                </p:cNvPr>
                <p:cNvPicPr/>
                <p:nvPr/>
              </p:nvPicPr>
              <p:blipFill>
                <a:blip r:embed="rId124"/>
                <a:stretch>
                  <a:fillRect/>
                </a:stretch>
              </p:blipFill>
              <p:spPr>
                <a:xfrm>
                  <a:off x="1466293" y="2681832"/>
                  <a:ext cx="164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5" name="Freihand 114">
                  <a:extLst>
                    <a:ext uri="{FF2B5EF4-FFF2-40B4-BE49-F238E27FC236}">
                      <a16:creationId xmlns:a16="http://schemas.microsoft.com/office/drawing/2014/main" id="{11A856C8-46A8-40FE-A7CE-F7EC05CCA66D}"/>
                    </a:ext>
                  </a:extLst>
                </p14:cNvPr>
                <p14:cNvContentPartPr/>
                <p14:nvPr/>
              </p14:nvContentPartPr>
              <p14:xfrm>
                <a:off x="1125373" y="2878032"/>
                <a:ext cx="442800" cy="21960"/>
              </p14:xfrm>
            </p:contentPart>
          </mc:Choice>
          <mc:Fallback xmlns="">
            <p:pic>
              <p:nvPicPr>
                <p:cNvPr id="115" name="Freihand 114">
                  <a:extLst>
                    <a:ext uri="{FF2B5EF4-FFF2-40B4-BE49-F238E27FC236}">
                      <a16:creationId xmlns:a16="http://schemas.microsoft.com/office/drawing/2014/main" id="{11A856C8-46A8-40FE-A7CE-F7EC05CCA66D}"/>
                    </a:ext>
                  </a:extLst>
                </p:cNvPr>
                <p:cNvPicPr/>
                <p:nvPr/>
              </p:nvPicPr>
              <p:blipFill>
                <a:blip r:embed="rId126"/>
                <a:stretch>
                  <a:fillRect/>
                </a:stretch>
              </p:blipFill>
              <p:spPr>
                <a:xfrm>
                  <a:off x="1121053" y="2873712"/>
                  <a:ext cx="451440" cy="3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117" name="Freihand 116">
                <a:extLst>
                  <a:ext uri="{FF2B5EF4-FFF2-40B4-BE49-F238E27FC236}">
                    <a16:creationId xmlns:a16="http://schemas.microsoft.com/office/drawing/2014/main" id="{C8F15C8F-2B2F-4487-B303-4A9189085471}"/>
                  </a:ext>
                </a:extLst>
              </p14:cNvPr>
              <p14:cNvContentPartPr/>
              <p14:nvPr/>
            </p14:nvContentPartPr>
            <p14:xfrm>
              <a:off x="2777773" y="2834472"/>
              <a:ext cx="603720" cy="52920"/>
            </p14:xfrm>
          </p:contentPart>
        </mc:Choice>
        <mc:Fallback xmlns="">
          <p:pic>
            <p:nvPicPr>
              <p:cNvPr id="117" name="Freihand 116">
                <a:extLst>
                  <a:ext uri="{FF2B5EF4-FFF2-40B4-BE49-F238E27FC236}">
                    <a16:creationId xmlns:a16="http://schemas.microsoft.com/office/drawing/2014/main" id="{C8F15C8F-2B2F-4487-B303-4A9189085471}"/>
                  </a:ext>
                </a:extLst>
              </p:cNvPr>
              <p:cNvPicPr/>
              <p:nvPr/>
            </p:nvPicPr>
            <p:blipFill>
              <a:blip r:embed="rId128"/>
              <a:stretch>
                <a:fillRect/>
              </a:stretch>
            </p:blipFill>
            <p:spPr>
              <a:xfrm>
                <a:off x="2773453" y="2830152"/>
                <a:ext cx="612360" cy="61560"/>
              </a:xfrm>
              <a:prstGeom prst="rect">
                <a:avLst/>
              </a:prstGeom>
            </p:spPr>
          </p:pic>
        </mc:Fallback>
      </mc:AlternateContent>
      <p:grpSp>
        <p:nvGrpSpPr>
          <p:cNvPr id="132" name="Gruppieren 131">
            <a:extLst>
              <a:ext uri="{FF2B5EF4-FFF2-40B4-BE49-F238E27FC236}">
                <a16:creationId xmlns:a16="http://schemas.microsoft.com/office/drawing/2014/main" id="{61FC13C3-CA50-4B5D-9293-97A1B0BF2A93}"/>
              </a:ext>
            </a:extLst>
          </p:cNvPr>
          <p:cNvGrpSpPr/>
          <p:nvPr/>
        </p:nvGrpSpPr>
        <p:grpSpPr>
          <a:xfrm>
            <a:off x="563773" y="3294552"/>
            <a:ext cx="2657160" cy="662040"/>
            <a:chOff x="563773" y="3294552"/>
            <a:chExt cx="2657160" cy="662040"/>
          </a:xfrm>
        </p:grpSpPr>
        <mc:AlternateContent xmlns:mc="http://schemas.openxmlformats.org/markup-compatibility/2006" xmlns:p14="http://schemas.microsoft.com/office/powerpoint/2010/main">
          <mc:Choice Requires="p14">
            <p:contentPart p14:bwMode="auto" r:id="rId129">
              <p14:nvContentPartPr>
                <p14:cNvPr id="118" name="Freihand 117">
                  <a:extLst>
                    <a:ext uri="{FF2B5EF4-FFF2-40B4-BE49-F238E27FC236}">
                      <a16:creationId xmlns:a16="http://schemas.microsoft.com/office/drawing/2014/main" id="{F4501A48-CDBB-4F46-81A9-652952E4334A}"/>
                    </a:ext>
                  </a:extLst>
                </p14:cNvPr>
                <p14:cNvContentPartPr/>
                <p14:nvPr/>
              </p14:nvContentPartPr>
              <p14:xfrm>
                <a:off x="1372693" y="3414792"/>
                <a:ext cx="1272960" cy="344160"/>
              </p14:xfrm>
            </p:contentPart>
          </mc:Choice>
          <mc:Fallback xmlns="">
            <p:pic>
              <p:nvPicPr>
                <p:cNvPr id="118" name="Freihand 117">
                  <a:extLst>
                    <a:ext uri="{FF2B5EF4-FFF2-40B4-BE49-F238E27FC236}">
                      <a16:creationId xmlns:a16="http://schemas.microsoft.com/office/drawing/2014/main" id="{F4501A48-CDBB-4F46-81A9-652952E4334A}"/>
                    </a:ext>
                  </a:extLst>
                </p:cNvPr>
                <p:cNvPicPr/>
                <p:nvPr/>
              </p:nvPicPr>
              <p:blipFill>
                <a:blip r:embed="rId130"/>
                <a:stretch>
                  <a:fillRect/>
                </a:stretch>
              </p:blipFill>
              <p:spPr>
                <a:xfrm>
                  <a:off x="1368373" y="3410472"/>
                  <a:ext cx="12816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9" name="Freihand 118">
                  <a:extLst>
                    <a:ext uri="{FF2B5EF4-FFF2-40B4-BE49-F238E27FC236}">
                      <a16:creationId xmlns:a16="http://schemas.microsoft.com/office/drawing/2014/main" id="{513C87D6-28EB-4E2D-BEB5-F01C7CB0B0BF}"/>
                    </a:ext>
                  </a:extLst>
                </p14:cNvPr>
                <p14:cNvContentPartPr/>
                <p14:nvPr/>
              </p14:nvContentPartPr>
              <p14:xfrm>
                <a:off x="1226893" y="3465552"/>
                <a:ext cx="311400" cy="249840"/>
              </p14:xfrm>
            </p:contentPart>
          </mc:Choice>
          <mc:Fallback xmlns="">
            <p:pic>
              <p:nvPicPr>
                <p:cNvPr id="119" name="Freihand 118">
                  <a:extLst>
                    <a:ext uri="{FF2B5EF4-FFF2-40B4-BE49-F238E27FC236}">
                      <a16:creationId xmlns:a16="http://schemas.microsoft.com/office/drawing/2014/main" id="{513C87D6-28EB-4E2D-BEB5-F01C7CB0B0BF}"/>
                    </a:ext>
                  </a:extLst>
                </p:cNvPr>
                <p:cNvPicPr/>
                <p:nvPr/>
              </p:nvPicPr>
              <p:blipFill>
                <a:blip r:embed="rId132"/>
                <a:stretch>
                  <a:fillRect/>
                </a:stretch>
              </p:blipFill>
              <p:spPr>
                <a:xfrm>
                  <a:off x="1222573" y="3461232"/>
                  <a:ext cx="3200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1" name="Freihand 120">
                  <a:extLst>
                    <a:ext uri="{FF2B5EF4-FFF2-40B4-BE49-F238E27FC236}">
                      <a16:creationId xmlns:a16="http://schemas.microsoft.com/office/drawing/2014/main" id="{2E76DA71-17FC-4BD2-BF2B-8A7CF5267324}"/>
                    </a:ext>
                  </a:extLst>
                </p14:cNvPr>
                <p14:cNvContentPartPr/>
                <p14:nvPr/>
              </p14:nvContentPartPr>
              <p14:xfrm>
                <a:off x="563773" y="3361872"/>
                <a:ext cx="1114920" cy="63360"/>
              </p14:xfrm>
            </p:contentPart>
          </mc:Choice>
          <mc:Fallback xmlns="">
            <p:pic>
              <p:nvPicPr>
                <p:cNvPr id="121" name="Freihand 120">
                  <a:extLst>
                    <a:ext uri="{FF2B5EF4-FFF2-40B4-BE49-F238E27FC236}">
                      <a16:creationId xmlns:a16="http://schemas.microsoft.com/office/drawing/2014/main" id="{2E76DA71-17FC-4BD2-BF2B-8A7CF5267324}"/>
                    </a:ext>
                  </a:extLst>
                </p:cNvPr>
                <p:cNvPicPr/>
                <p:nvPr/>
              </p:nvPicPr>
              <p:blipFill>
                <a:blip r:embed="rId134"/>
                <a:stretch>
                  <a:fillRect/>
                </a:stretch>
              </p:blipFill>
              <p:spPr>
                <a:xfrm>
                  <a:off x="559453" y="3357552"/>
                  <a:ext cx="1123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2" name="Freihand 121">
                  <a:extLst>
                    <a:ext uri="{FF2B5EF4-FFF2-40B4-BE49-F238E27FC236}">
                      <a16:creationId xmlns:a16="http://schemas.microsoft.com/office/drawing/2014/main" id="{6312D49A-6AC4-4A25-BAB9-4E07CA24823A}"/>
                    </a:ext>
                  </a:extLst>
                </p14:cNvPr>
                <p14:cNvContentPartPr/>
                <p14:nvPr/>
              </p14:nvContentPartPr>
              <p14:xfrm>
                <a:off x="2368093" y="3294552"/>
                <a:ext cx="852840" cy="99360"/>
              </p14:xfrm>
            </p:contentPart>
          </mc:Choice>
          <mc:Fallback xmlns="">
            <p:pic>
              <p:nvPicPr>
                <p:cNvPr id="122" name="Freihand 121">
                  <a:extLst>
                    <a:ext uri="{FF2B5EF4-FFF2-40B4-BE49-F238E27FC236}">
                      <a16:creationId xmlns:a16="http://schemas.microsoft.com/office/drawing/2014/main" id="{6312D49A-6AC4-4A25-BAB9-4E07CA24823A}"/>
                    </a:ext>
                  </a:extLst>
                </p:cNvPr>
                <p:cNvPicPr/>
                <p:nvPr/>
              </p:nvPicPr>
              <p:blipFill>
                <a:blip r:embed="rId136"/>
                <a:stretch>
                  <a:fillRect/>
                </a:stretch>
              </p:blipFill>
              <p:spPr>
                <a:xfrm>
                  <a:off x="2363773" y="3290232"/>
                  <a:ext cx="861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4" name="Freihand 123">
                  <a:extLst>
                    <a:ext uri="{FF2B5EF4-FFF2-40B4-BE49-F238E27FC236}">
                      <a16:creationId xmlns:a16="http://schemas.microsoft.com/office/drawing/2014/main" id="{2D48BAC8-FB2A-4F92-85AE-5C3C00A301B3}"/>
                    </a:ext>
                  </a:extLst>
                </p14:cNvPr>
                <p14:cNvContentPartPr/>
                <p14:nvPr/>
              </p14:nvContentPartPr>
              <p14:xfrm>
                <a:off x="1345333" y="3780552"/>
                <a:ext cx="163800" cy="176040"/>
              </p14:xfrm>
            </p:contentPart>
          </mc:Choice>
          <mc:Fallback xmlns="">
            <p:pic>
              <p:nvPicPr>
                <p:cNvPr id="124" name="Freihand 123">
                  <a:extLst>
                    <a:ext uri="{FF2B5EF4-FFF2-40B4-BE49-F238E27FC236}">
                      <a16:creationId xmlns:a16="http://schemas.microsoft.com/office/drawing/2014/main" id="{2D48BAC8-FB2A-4F92-85AE-5C3C00A301B3}"/>
                    </a:ext>
                  </a:extLst>
                </p:cNvPr>
                <p:cNvPicPr/>
                <p:nvPr/>
              </p:nvPicPr>
              <p:blipFill>
                <a:blip r:embed="rId138"/>
                <a:stretch>
                  <a:fillRect/>
                </a:stretch>
              </p:blipFill>
              <p:spPr>
                <a:xfrm>
                  <a:off x="1341013" y="3776232"/>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5" name="Freihand 124">
                  <a:extLst>
                    <a:ext uri="{FF2B5EF4-FFF2-40B4-BE49-F238E27FC236}">
                      <a16:creationId xmlns:a16="http://schemas.microsoft.com/office/drawing/2014/main" id="{417D530F-EF6B-4429-98B6-140C70CC2AC7}"/>
                    </a:ext>
                  </a:extLst>
                </p14:cNvPr>
                <p14:cNvContentPartPr/>
                <p14:nvPr/>
              </p14:nvContentPartPr>
              <p14:xfrm>
                <a:off x="1503013" y="3820152"/>
                <a:ext cx="176760" cy="104760"/>
              </p14:xfrm>
            </p:contentPart>
          </mc:Choice>
          <mc:Fallback xmlns="">
            <p:pic>
              <p:nvPicPr>
                <p:cNvPr id="125" name="Freihand 124">
                  <a:extLst>
                    <a:ext uri="{FF2B5EF4-FFF2-40B4-BE49-F238E27FC236}">
                      <a16:creationId xmlns:a16="http://schemas.microsoft.com/office/drawing/2014/main" id="{417D530F-EF6B-4429-98B6-140C70CC2AC7}"/>
                    </a:ext>
                  </a:extLst>
                </p:cNvPr>
                <p:cNvPicPr/>
                <p:nvPr/>
              </p:nvPicPr>
              <p:blipFill>
                <a:blip r:embed="rId140"/>
                <a:stretch>
                  <a:fillRect/>
                </a:stretch>
              </p:blipFill>
              <p:spPr>
                <a:xfrm>
                  <a:off x="1498693" y="3815832"/>
                  <a:ext cx="185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6" name="Freihand 125">
                  <a:extLst>
                    <a:ext uri="{FF2B5EF4-FFF2-40B4-BE49-F238E27FC236}">
                      <a16:creationId xmlns:a16="http://schemas.microsoft.com/office/drawing/2014/main" id="{2C537F4D-4765-49AA-8BE2-DA5819B3A87F}"/>
                    </a:ext>
                  </a:extLst>
                </p14:cNvPr>
                <p14:cNvContentPartPr/>
                <p14:nvPr/>
              </p14:nvContentPartPr>
              <p14:xfrm>
                <a:off x="1737373" y="3726912"/>
                <a:ext cx="161640" cy="125280"/>
              </p14:xfrm>
            </p:contentPart>
          </mc:Choice>
          <mc:Fallback xmlns="">
            <p:pic>
              <p:nvPicPr>
                <p:cNvPr id="126" name="Freihand 125">
                  <a:extLst>
                    <a:ext uri="{FF2B5EF4-FFF2-40B4-BE49-F238E27FC236}">
                      <a16:creationId xmlns:a16="http://schemas.microsoft.com/office/drawing/2014/main" id="{2C537F4D-4765-49AA-8BE2-DA5819B3A87F}"/>
                    </a:ext>
                  </a:extLst>
                </p:cNvPr>
                <p:cNvPicPr/>
                <p:nvPr/>
              </p:nvPicPr>
              <p:blipFill>
                <a:blip r:embed="rId142"/>
                <a:stretch>
                  <a:fillRect/>
                </a:stretch>
              </p:blipFill>
              <p:spPr>
                <a:xfrm>
                  <a:off x="1733053" y="3722592"/>
                  <a:ext cx="170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7" name="Freihand 126">
                  <a:extLst>
                    <a:ext uri="{FF2B5EF4-FFF2-40B4-BE49-F238E27FC236}">
                      <a16:creationId xmlns:a16="http://schemas.microsoft.com/office/drawing/2014/main" id="{E455DAD1-51CD-4874-914F-EAC6AEC9883C}"/>
                    </a:ext>
                  </a:extLst>
                </p14:cNvPr>
                <p14:cNvContentPartPr/>
                <p14:nvPr/>
              </p14:nvContentPartPr>
              <p14:xfrm>
                <a:off x="1837453" y="3840312"/>
                <a:ext cx="73080" cy="24480"/>
              </p14:xfrm>
            </p:contentPart>
          </mc:Choice>
          <mc:Fallback xmlns="">
            <p:pic>
              <p:nvPicPr>
                <p:cNvPr id="127" name="Freihand 126">
                  <a:extLst>
                    <a:ext uri="{FF2B5EF4-FFF2-40B4-BE49-F238E27FC236}">
                      <a16:creationId xmlns:a16="http://schemas.microsoft.com/office/drawing/2014/main" id="{E455DAD1-51CD-4874-914F-EAC6AEC9883C}"/>
                    </a:ext>
                  </a:extLst>
                </p:cNvPr>
                <p:cNvPicPr/>
                <p:nvPr/>
              </p:nvPicPr>
              <p:blipFill>
                <a:blip r:embed="rId144"/>
                <a:stretch>
                  <a:fillRect/>
                </a:stretch>
              </p:blipFill>
              <p:spPr>
                <a:xfrm>
                  <a:off x="1833133" y="3835992"/>
                  <a:ext cx="81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8" name="Freihand 127">
                  <a:extLst>
                    <a:ext uri="{FF2B5EF4-FFF2-40B4-BE49-F238E27FC236}">
                      <a16:creationId xmlns:a16="http://schemas.microsoft.com/office/drawing/2014/main" id="{A71B7033-019C-49A4-848B-B6B6F38291C7}"/>
                    </a:ext>
                  </a:extLst>
                </p14:cNvPr>
                <p14:cNvContentPartPr/>
                <p14:nvPr/>
              </p14:nvContentPartPr>
              <p14:xfrm>
                <a:off x="1954093" y="3783792"/>
                <a:ext cx="97560" cy="81000"/>
              </p14:xfrm>
            </p:contentPart>
          </mc:Choice>
          <mc:Fallback xmlns="">
            <p:pic>
              <p:nvPicPr>
                <p:cNvPr id="128" name="Freihand 127">
                  <a:extLst>
                    <a:ext uri="{FF2B5EF4-FFF2-40B4-BE49-F238E27FC236}">
                      <a16:creationId xmlns:a16="http://schemas.microsoft.com/office/drawing/2014/main" id="{A71B7033-019C-49A4-848B-B6B6F38291C7}"/>
                    </a:ext>
                  </a:extLst>
                </p:cNvPr>
                <p:cNvPicPr/>
                <p:nvPr/>
              </p:nvPicPr>
              <p:blipFill>
                <a:blip r:embed="rId146"/>
                <a:stretch>
                  <a:fillRect/>
                </a:stretch>
              </p:blipFill>
              <p:spPr>
                <a:xfrm>
                  <a:off x="1949773" y="3779472"/>
                  <a:ext cx="10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9" name="Freihand 128">
                  <a:extLst>
                    <a:ext uri="{FF2B5EF4-FFF2-40B4-BE49-F238E27FC236}">
                      <a16:creationId xmlns:a16="http://schemas.microsoft.com/office/drawing/2014/main" id="{D226B727-11AC-4E05-9F71-1EBF6BD89A0A}"/>
                    </a:ext>
                  </a:extLst>
                </p14:cNvPr>
                <p14:cNvContentPartPr/>
                <p14:nvPr/>
              </p14:nvContentPartPr>
              <p14:xfrm>
                <a:off x="2116453" y="3672552"/>
                <a:ext cx="459360" cy="179280"/>
              </p14:xfrm>
            </p:contentPart>
          </mc:Choice>
          <mc:Fallback xmlns="">
            <p:pic>
              <p:nvPicPr>
                <p:cNvPr id="129" name="Freihand 128">
                  <a:extLst>
                    <a:ext uri="{FF2B5EF4-FFF2-40B4-BE49-F238E27FC236}">
                      <a16:creationId xmlns:a16="http://schemas.microsoft.com/office/drawing/2014/main" id="{D226B727-11AC-4E05-9F71-1EBF6BD89A0A}"/>
                    </a:ext>
                  </a:extLst>
                </p:cNvPr>
                <p:cNvPicPr/>
                <p:nvPr/>
              </p:nvPicPr>
              <p:blipFill>
                <a:blip r:embed="rId148"/>
                <a:stretch>
                  <a:fillRect/>
                </a:stretch>
              </p:blipFill>
              <p:spPr>
                <a:xfrm>
                  <a:off x="2112133" y="3668232"/>
                  <a:ext cx="468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0" name="Freihand 129">
                  <a:extLst>
                    <a:ext uri="{FF2B5EF4-FFF2-40B4-BE49-F238E27FC236}">
                      <a16:creationId xmlns:a16="http://schemas.microsoft.com/office/drawing/2014/main" id="{04408FA0-984E-4BDE-B10D-2A848B3FCF30}"/>
                    </a:ext>
                  </a:extLst>
                </p14:cNvPr>
                <p14:cNvContentPartPr/>
                <p14:nvPr/>
              </p14:nvContentPartPr>
              <p14:xfrm>
                <a:off x="2509933" y="3698832"/>
                <a:ext cx="103680" cy="212760"/>
              </p14:xfrm>
            </p:contentPart>
          </mc:Choice>
          <mc:Fallback xmlns="">
            <p:pic>
              <p:nvPicPr>
                <p:cNvPr id="130" name="Freihand 129">
                  <a:extLst>
                    <a:ext uri="{FF2B5EF4-FFF2-40B4-BE49-F238E27FC236}">
                      <a16:creationId xmlns:a16="http://schemas.microsoft.com/office/drawing/2014/main" id="{04408FA0-984E-4BDE-B10D-2A848B3FCF30}"/>
                    </a:ext>
                  </a:extLst>
                </p:cNvPr>
                <p:cNvPicPr/>
                <p:nvPr/>
              </p:nvPicPr>
              <p:blipFill>
                <a:blip r:embed="rId150"/>
                <a:stretch>
                  <a:fillRect/>
                </a:stretch>
              </p:blipFill>
              <p:spPr>
                <a:xfrm>
                  <a:off x="2505613" y="3694512"/>
                  <a:ext cx="112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1" name="Freihand 130">
                  <a:extLst>
                    <a:ext uri="{FF2B5EF4-FFF2-40B4-BE49-F238E27FC236}">
                      <a16:creationId xmlns:a16="http://schemas.microsoft.com/office/drawing/2014/main" id="{C201C0E2-574F-4247-9B94-ADB5AF92EEC8}"/>
                    </a:ext>
                  </a:extLst>
                </p14:cNvPr>
                <p14:cNvContentPartPr/>
                <p14:nvPr/>
              </p14:nvContentPartPr>
              <p14:xfrm>
                <a:off x="2654293" y="3567072"/>
                <a:ext cx="55080" cy="203040"/>
              </p14:xfrm>
            </p:contentPart>
          </mc:Choice>
          <mc:Fallback xmlns="">
            <p:pic>
              <p:nvPicPr>
                <p:cNvPr id="131" name="Freihand 130">
                  <a:extLst>
                    <a:ext uri="{FF2B5EF4-FFF2-40B4-BE49-F238E27FC236}">
                      <a16:creationId xmlns:a16="http://schemas.microsoft.com/office/drawing/2014/main" id="{C201C0E2-574F-4247-9B94-ADB5AF92EEC8}"/>
                    </a:ext>
                  </a:extLst>
                </p:cNvPr>
                <p:cNvPicPr/>
                <p:nvPr/>
              </p:nvPicPr>
              <p:blipFill>
                <a:blip r:embed="rId152"/>
                <a:stretch>
                  <a:fillRect/>
                </a:stretch>
              </p:blipFill>
              <p:spPr>
                <a:xfrm>
                  <a:off x="2649973" y="3562752"/>
                  <a:ext cx="63720" cy="21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133" name="Freihand 132">
                <a:extLst>
                  <a:ext uri="{FF2B5EF4-FFF2-40B4-BE49-F238E27FC236}">
                    <a16:creationId xmlns:a16="http://schemas.microsoft.com/office/drawing/2014/main" id="{558DEA4C-BA4D-4B8A-8D52-6AC2463B3CDE}"/>
                  </a:ext>
                </a:extLst>
              </p14:cNvPr>
              <p14:cNvContentPartPr/>
              <p14:nvPr/>
            </p14:nvContentPartPr>
            <p14:xfrm>
              <a:off x="3030133" y="1863912"/>
              <a:ext cx="1555560" cy="372600"/>
            </p14:xfrm>
          </p:contentPart>
        </mc:Choice>
        <mc:Fallback xmlns="">
          <p:pic>
            <p:nvPicPr>
              <p:cNvPr id="133" name="Freihand 132">
                <a:extLst>
                  <a:ext uri="{FF2B5EF4-FFF2-40B4-BE49-F238E27FC236}">
                    <a16:creationId xmlns:a16="http://schemas.microsoft.com/office/drawing/2014/main" id="{558DEA4C-BA4D-4B8A-8D52-6AC2463B3CDE}"/>
                  </a:ext>
                </a:extLst>
              </p:cNvPr>
              <p:cNvPicPr/>
              <p:nvPr/>
            </p:nvPicPr>
            <p:blipFill>
              <a:blip r:embed="rId154"/>
              <a:stretch>
                <a:fillRect/>
              </a:stretch>
            </p:blipFill>
            <p:spPr>
              <a:xfrm>
                <a:off x="3025813" y="1859592"/>
                <a:ext cx="156420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0" name="Freihand 29">
                <a:extLst>
                  <a:ext uri="{FF2B5EF4-FFF2-40B4-BE49-F238E27FC236}">
                    <a16:creationId xmlns:a16="http://schemas.microsoft.com/office/drawing/2014/main" id="{02BA8D0E-3ED6-4631-8C23-537075925701}"/>
                  </a:ext>
                </a:extLst>
              </p14:cNvPr>
              <p14:cNvContentPartPr/>
              <p14:nvPr/>
            </p14:nvContentPartPr>
            <p14:xfrm>
              <a:off x="3745453" y="2409672"/>
              <a:ext cx="171720" cy="203400"/>
            </p14:xfrm>
          </p:contentPart>
        </mc:Choice>
        <mc:Fallback xmlns="">
          <p:pic>
            <p:nvPicPr>
              <p:cNvPr id="30" name="Freihand 29">
                <a:extLst>
                  <a:ext uri="{FF2B5EF4-FFF2-40B4-BE49-F238E27FC236}">
                    <a16:creationId xmlns:a16="http://schemas.microsoft.com/office/drawing/2014/main" id="{02BA8D0E-3ED6-4631-8C23-537075925701}"/>
                  </a:ext>
                </a:extLst>
              </p:cNvPr>
              <p:cNvPicPr/>
              <p:nvPr/>
            </p:nvPicPr>
            <p:blipFill>
              <a:blip r:embed="rId156"/>
              <a:stretch>
                <a:fillRect/>
              </a:stretch>
            </p:blipFill>
            <p:spPr>
              <a:xfrm>
                <a:off x="3741133" y="2405352"/>
                <a:ext cx="180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1" name="Freihand 30">
                <a:extLst>
                  <a:ext uri="{FF2B5EF4-FFF2-40B4-BE49-F238E27FC236}">
                    <a16:creationId xmlns:a16="http://schemas.microsoft.com/office/drawing/2014/main" id="{3B02DA99-5DC4-40A1-A54F-C875ED94A6CA}"/>
                  </a:ext>
                </a:extLst>
              </p14:cNvPr>
              <p14:cNvContentPartPr/>
              <p14:nvPr/>
            </p14:nvContentPartPr>
            <p14:xfrm>
              <a:off x="3929413" y="2450712"/>
              <a:ext cx="191880" cy="114840"/>
            </p14:xfrm>
          </p:contentPart>
        </mc:Choice>
        <mc:Fallback xmlns="">
          <p:pic>
            <p:nvPicPr>
              <p:cNvPr id="31" name="Freihand 30">
                <a:extLst>
                  <a:ext uri="{FF2B5EF4-FFF2-40B4-BE49-F238E27FC236}">
                    <a16:creationId xmlns:a16="http://schemas.microsoft.com/office/drawing/2014/main" id="{3B02DA99-5DC4-40A1-A54F-C875ED94A6CA}"/>
                  </a:ext>
                </a:extLst>
              </p:cNvPr>
              <p:cNvPicPr/>
              <p:nvPr/>
            </p:nvPicPr>
            <p:blipFill>
              <a:blip r:embed="rId158"/>
              <a:stretch>
                <a:fillRect/>
              </a:stretch>
            </p:blipFill>
            <p:spPr>
              <a:xfrm>
                <a:off x="3925093" y="2446392"/>
                <a:ext cx="200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2" name="Freihand 31">
                <a:extLst>
                  <a:ext uri="{FF2B5EF4-FFF2-40B4-BE49-F238E27FC236}">
                    <a16:creationId xmlns:a16="http://schemas.microsoft.com/office/drawing/2014/main" id="{7350D27D-C9FC-4293-8483-EE847BC7EE7D}"/>
                  </a:ext>
                </a:extLst>
              </p14:cNvPr>
              <p14:cNvContentPartPr/>
              <p14:nvPr/>
            </p14:nvContentPartPr>
            <p14:xfrm>
              <a:off x="4176373" y="2382672"/>
              <a:ext cx="14040" cy="33480"/>
            </p14:xfrm>
          </p:contentPart>
        </mc:Choice>
        <mc:Fallback xmlns="">
          <p:pic>
            <p:nvPicPr>
              <p:cNvPr id="32" name="Freihand 31">
                <a:extLst>
                  <a:ext uri="{FF2B5EF4-FFF2-40B4-BE49-F238E27FC236}">
                    <a16:creationId xmlns:a16="http://schemas.microsoft.com/office/drawing/2014/main" id="{7350D27D-C9FC-4293-8483-EE847BC7EE7D}"/>
                  </a:ext>
                </a:extLst>
              </p:cNvPr>
              <p:cNvPicPr/>
              <p:nvPr/>
            </p:nvPicPr>
            <p:blipFill>
              <a:blip r:embed="rId160"/>
              <a:stretch>
                <a:fillRect/>
              </a:stretch>
            </p:blipFill>
            <p:spPr>
              <a:xfrm>
                <a:off x="4172053" y="2378352"/>
                <a:ext cx="22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3" name="Freihand 32">
                <a:extLst>
                  <a:ext uri="{FF2B5EF4-FFF2-40B4-BE49-F238E27FC236}">
                    <a16:creationId xmlns:a16="http://schemas.microsoft.com/office/drawing/2014/main" id="{1260F003-C7A7-42E9-9014-D15B1B42B784}"/>
                  </a:ext>
                </a:extLst>
              </p14:cNvPr>
              <p14:cNvContentPartPr/>
              <p14:nvPr/>
            </p14:nvContentPartPr>
            <p14:xfrm>
              <a:off x="4164493" y="2442072"/>
              <a:ext cx="218520" cy="191160"/>
            </p14:xfrm>
          </p:contentPart>
        </mc:Choice>
        <mc:Fallback xmlns="">
          <p:pic>
            <p:nvPicPr>
              <p:cNvPr id="33" name="Freihand 32">
                <a:extLst>
                  <a:ext uri="{FF2B5EF4-FFF2-40B4-BE49-F238E27FC236}">
                    <a16:creationId xmlns:a16="http://schemas.microsoft.com/office/drawing/2014/main" id="{1260F003-C7A7-42E9-9014-D15B1B42B784}"/>
                  </a:ext>
                </a:extLst>
              </p:cNvPr>
              <p:cNvPicPr/>
              <p:nvPr/>
            </p:nvPicPr>
            <p:blipFill>
              <a:blip r:embed="rId162"/>
              <a:stretch>
                <a:fillRect/>
              </a:stretch>
            </p:blipFill>
            <p:spPr>
              <a:xfrm>
                <a:off x="4160173" y="2437752"/>
                <a:ext cx="227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4" name="Freihand 33">
                <a:extLst>
                  <a:ext uri="{FF2B5EF4-FFF2-40B4-BE49-F238E27FC236}">
                    <a16:creationId xmlns:a16="http://schemas.microsoft.com/office/drawing/2014/main" id="{3257E795-F18D-4FF3-8A4C-2A224BC96920}"/>
                  </a:ext>
                </a:extLst>
              </p14:cNvPr>
              <p14:cNvContentPartPr/>
              <p14:nvPr/>
            </p14:nvContentPartPr>
            <p14:xfrm>
              <a:off x="4442773" y="2356032"/>
              <a:ext cx="92520" cy="172080"/>
            </p14:xfrm>
          </p:contentPart>
        </mc:Choice>
        <mc:Fallback xmlns="">
          <p:pic>
            <p:nvPicPr>
              <p:cNvPr id="34" name="Freihand 33">
                <a:extLst>
                  <a:ext uri="{FF2B5EF4-FFF2-40B4-BE49-F238E27FC236}">
                    <a16:creationId xmlns:a16="http://schemas.microsoft.com/office/drawing/2014/main" id="{3257E795-F18D-4FF3-8A4C-2A224BC96920}"/>
                  </a:ext>
                </a:extLst>
              </p:cNvPr>
              <p:cNvPicPr/>
              <p:nvPr/>
            </p:nvPicPr>
            <p:blipFill>
              <a:blip r:embed="rId164"/>
              <a:stretch>
                <a:fillRect/>
              </a:stretch>
            </p:blipFill>
            <p:spPr>
              <a:xfrm>
                <a:off x="4438453" y="2351712"/>
                <a:ext cx="101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5" name="Freihand 34">
                <a:extLst>
                  <a:ext uri="{FF2B5EF4-FFF2-40B4-BE49-F238E27FC236}">
                    <a16:creationId xmlns:a16="http://schemas.microsoft.com/office/drawing/2014/main" id="{DFA3AF84-1C4E-407C-94B3-B88B1A9F0A04}"/>
                  </a:ext>
                </a:extLst>
              </p14:cNvPr>
              <p14:cNvContentPartPr/>
              <p14:nvPr/>
            </p14:nvContentPartPr>
            <p14:xfrm>
              <a:off x="4569493" y="2434512"/>
              <a:ext cx="167400" cy="83520"/>
            </p14:xfrm>
          </p:contentPart>
        </mc:Choice>
        <mc:Fallback xmlns="">
          <p:pic>
            <p:nvPicPr>
              <p:cNvPr id="35" name="Freihand 34">
                <a:extLst>
                  <a:ext uri="{FF2B5EF4-FFF2-40B4-BE49-F238E27FC236}">
                    <a16:creationId xmlns:a16="http://schemas.microsoft.com/office/drawing/2014/main" id="{DFA3AF84-1C4E-407C-94B3-B88B1A9F0A04}"/>
                  </a:ext>
                </a:extLst>
              </p:cNvPr>
              <p:cNvPicPr/>
              <p:nvPr/>
            </p:nvPicPr>
            <p:blipFill>
              <a:blip r:embed="rId166"/>
              <a:stretch>
                <a:fillRect/>
              </a:stretch>
            </p:blipFill>
            <p:spPr>
              <a:xfrm>
                <a:off x="4565173" y="2430192"/>
                <a:ext cx="176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 name="Freihand 35">
                <a:extLst>
                  <a:ext uri="{FF2B5EF4-FFF2-40B4-BE49-F238E27FC236}">
                    <a16:creationId xmlns:a16="http://schemas.microsoft.com/office/drawing/2014/main" id="{0D37F17C-C42B-4F50-B334-9DE59AEA1AC0}"/>
                  </a:ext>
                </a:extLst>
              </p14:cNvPr>
              <p14:cNvContentPartPr/>
              <p14:nvPr/>
            </p14:nvContentPartPr>
            <p14:xfrm>
              <a:off x="4781173" y="2352792"/>
              <a:ext cx="144000" cy="167400"/>
            </p14:xfrm>
          </p:contentPart>
        </mc:Choice>
        <mc:Fallback xmlns="">
          <p:pic>
            <p:nvPicPr>
              <p:cNvPr id="36" name="Freihand 35">
                <a:extLst>
                  <a:ext uri="{FF2B5EF4-FFF2-40B4-BE49-F238E27FC236}">
                    <a16:creationId xmlns:a16="http://schemas.microsoft.com/office/drawing/2014/main" id="{0D37F17C-C42B-4F50-B334-9DE59AEA1AC0}"/>
                  </a:ext>
                </a:extLst>
              </p:cNvPr>
              <p:cNvPicPr/>
              <p:nvPr/>
            </p:nvPicPr>
            <p:blipFill>
              <a:blip r:embed="rId168"/>
              <a:stretch>
                <a:fillRect/>
              </a:stretch>
            </p:blipFill>
            <p:spPr>
              <a:xfrm>
                <a:off x="4776853" y="2348472"/>
                <a:ext cx="15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7" name="Freihand 36">
                <a:extLst>
                  <a:ext uri="{FF2B5EF4-FFF2-40B4-BE49-F238E27FC236}">
                    <a16:creationId xmlns:a16="http://schemas.microsoft.com/office/drawing/2014/main" id="{46E06EA1-0B4B-4F16-AE63-39C95FCBA6AE}"/>
                  </a:ext>
                </a:extLst>
              </p14:cNvPr>
              <p14:cNvContentPartPr/>
              <p14:nvPr/>
            </p14:nvContentPartPr>
            <p14:xfrm>
              <a:off x="5198773" y="2433792"/>
              <a:ext cx="360" cy="360"/>
            </p14:xfrm>
          </p:contentPart>
        </mc:Choice>
        <mc:Fallback xmlns="">
          <p:pic>
            <p:nvPicPr>
              <p:cNvPr id="37" name="Freihand 36">
                <a:extLst>
                  <a:ext uri="{FF2B5EF4-FFF2-40B4-BE49-F238E27FC236}">
                    <a16:creationId xmlns:a16="http://schemas.microsoft.com/office/drawing/2014/main" id="{46E06EA1-0B4B-4F16-AE63-39C95FCBA6AE}"/>
                  </a:ext>
                </a:extLst>
              </p:cNvPr>
              <p:cNvPicPr/>
              <p:nvPr/>
            </p:nvPicPr>
            <p:blipFill>
              <a:blip r:embed="rId170"/>
              <a:stretch>
                <a:fillRect/>
              </a:stretch>
            </p:blipFill>
            <p:spPr>
              <a:xfrm>
                <a:off x="5194453" y="2429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 name="Freihand 37">
                <a:extLst>
                  <a:ext uri="{FF2B5EF4-FFF2-40B4-BE49-F238E27FC236}">
                    <a16:creationId xmlns:a16="http://schemas.microsoft.com/office/drawing/2014/main" id="{95CAC494-D572-4C9D-B6C0-947D55A6120A}"/>
                  </a:ext>
                </a:extLst>
              </p14:cNvPr>
              <p14:cNvContentPartPr/>
              <p14:nvPr/>
            </p14:nvContentPartPr>
            <p14:xfrm>
              <a:off x="5174653" y="2420112"/>
              <a:ext cx="72360" cy="45000"/>
            </p14:xfrm>
          </p:contentPart>
        </mc:Choice>
        <mc:Fallback xmlns="">
          <p:pic>
            <p:nvPicPr>
              <p:cNvPr id="38" name="Freihand 37">
                <a:extLst>
                  <a:ext uri="{FF2B5EF4-FFF2-40B4-BE49-F238E27FC236}">
                    <a16:creationId xmlns:a16="http://schemas.microsoft.com/office/drawing/2014/main" id="{95CAC494-D572-4C9D-B6C0-947D55A6120A}"/>
                  </a:ext>
                </a:extLst>
              </p:cNvPr>
              <p:cNvPicPr/>
              <p:nvPr/>
            </p:nvPicPr>
            <p:blipFill>
              <a:blip r:embed="rId172"/>
              <a:stretch>
                <a:fillRect/>
              </a:stretch>
            </p:blipFill>
            <p:spPr>
              <a:xfrm>
                <a:off x="5170333" y="2415792"/>
                <a:ext cx="810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 name="Freihand 38">
                <a:extLst>
                  <a:ext uri="{FF2B5EF4-FFF2-40B4-BE49-F238E27FC236}">
                    <a16:creationId xmlns:a16="http://schemas.microsoft.com/office/drawing/2014/main" id="{DB295053-F657-4D0A-8D27-947F551B2AC8}"/>
                  </a:ext>
                </a:extLst>
              </p14:cNvPr>
              <p14:cNvContentPartPr/>
              <p14:nvPr/>
            </p14:nvContentPartPr>
            <p14:xfrm>
              <a:off x="5542213" y="2315712"/>
              <a:ext cx="19080" cy="186480"/>
            </p14:xfrm>
          </p:contentPart>
        </mc:Choice>
        <mc:Fallback xmlns="">
          <p:pic>
            <p:nvPicPr>
              <p:cNvPr id="39" name="Freihand 38">
                <a:extLst>
                  <a:ext uri="{FF2B5EF4-FFF2-40B4-BE49-F238E27FC236}">
                    <a16:creationId xmlns:a16="http://schemas.microsoft.com/office/drawing/2014/main" id="{DB295053-F657-4D0A-8D27-947F551B2AC8}"/>
                  </a:ext>
                </a:extLst>
              </p:cNvPr>
              <p:cNvPicPr/>
              <p:nvPr/>
            </p:nvPicPr>
            <p:blipFill>
              <a:blip r:embed="rId174"/>
              <a:stretch>
                <a:fillRect/>
              </a:stretch>
            </p:blipFill>
            <p:spPr>
              <a:xfrm>
                <a:off x="5537893" y="2311392"/>
                <a:ext cx="27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0" name="Freihand 39">
                <a:extLst>
                  <a:ext uri="{FF2B5EF4-FFF2-40B4-BE49-F238E27FC236}">
                    <a16:creationId xmlns:a16="http://schemas.microsoft.com/office/drawing/2014/main" id="{6C470D2E-A6F8-41C6-88CF-70DC350DC3DC}"/>
                  </a:ext>
                </a:extLst>
              </p14:cNvPr>
              <p14:cNvContentPartPr/>
              <p14:nvPr/>
            </p14:nvContentPartPr>
            <p14:xfrm>
              <a:off x="5444653" y="2271432"/>
              <a:ext cx="192240" cy="153360"/>
            </p14:xfrm>
          </p:contentPart>
        </mc:Choice>
        <mc:Fallback xmlns="">
          <p:pic>
            <p:nvPicPr>
              <p:cNvPr id="40" name="Freihand 39">
                <a:extLst>
                  <a:ext uri="{FF2B5EF4-FFF2-40B4-BE49-F238E27FC236}">
                    <a16:creationId xmlns:a16="http://schemas.microsoft.com/office/drawing/2014/main" id="{6C470D2E-A6F8-41C6-88CF-70DC350DC3DC}"/>
                  </a:ext>
                </a:extLst>
              </p:cNvPr>
              <p:cNvPicPr/>
              <p:nvPr/>
            </p:nvPicPr>
            <p:blipFill>
              <a:blip r:embed="rId176"/>
              <a:stretch>
                <a:fillRect/>
              </a:stretch>
            </p:blipFill>
            <p:spPr>
              <a:xfrm>
                <a:off x="5440333" y="2267112"/>
                <a:ext cx="200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1" name="Freihand 40">
                <a:extLst>
                  <a:ext uri="{FF2B5EF4-FFF2-40B4-BE49-F238E27FC236}">
                    <a16:creationId xmlns:a16="http://schemas.microsoft.com/office/drawing/2014/main" id="{29C48446-8E5C-4D88-B07A-8FA3B25186A5}"/>
                  </a:ext>
                </a:extLst>
              </p14:cNvPr>
              <p14:cNvContentPartPr/>
              <p14:nvPr/>
            </p14:nvContentPartPr>
            <p14:xfrm>
              <a:off x="5622133" y="2362152"/>
              <a:ext cx="233640" cy="106920"/>
            </p14:xfrm>
          </p:contentPart>
        </mc:Choice>
        <mc:Fallback xmlns="">
          <p:pic>
            <p:nvPicPr>
              <p:cNvPr id="41" name="Freihand 40">
                <a:extLst>
                  <a:ext uri="{FF2B5EF4-FFF2-40B4-BE49-F238E27FC236}">
                    <a16:creationId xmlns:a16="http://schemas.microsoft.com/office/drawing/2014/main" id="{29C48446-8E5C-4D88-B07A-8FA3B25186A5}"/>
                  </a:ext>
                </a:extLst>
              </p:cNvPr>
              <p:cNvPicPr/>
              <p:nvPr/>
            </p:nvPicPr>
            <p:blipFill>
              <a:blip r:embed="rId178"/>
              <a:stretch>
                <a:fillRect/>
              </a:stretch>
            </p:blipFill>
            <p:spPr>
              <a:xfrm>
                <a:off x="5617813" y="2357832"/>
                <a:ext cx="242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2" name="Freihand 41">
                <a:extLst>
                  <a:ext uri="{FF2B5EF4-FFF2-40B4-BE49-F238E27FC236}">
                    <a16:creationId xmlns:a16="http://schemas.microsoft.com/office/drawing/2014/main" id="{E8EA62E8-0EF1-41C1-9375-5A05AEEC0493}"/>
                  </a:ext>
                </a:extLst>
              </p14:cNvPr>
              <p14:cNvContentPartPr/>
              <p14:nvPr/>
            </p14:nvContentPartPr>
            <p14:xfrm>
              <a:off x="5841013" y="2298072"/>
              <a:ext cx="56880" cy="38520"/>
            </p14:xfrm>
          </p:contentPart>
        </mc:Choice>
        <mc:Fallback xmlns="">
          <p:pic>
            <p:nvPicPr>
              <p:cNvPr id="42" name="Freihand 41">
                <a:extLst>
                  <a:ext uri="{FF2B5EF4-FFF2-40B4-BE49-F238E27FC236}">
                    <a16:creationId xmlns:a16="http://schemas.microsoft.com/office/drawing/2014/main" id="{E8EA62E8-0EF1-41C1-9375-5A05AEEC0493}"/>
                  </a:ext>
                </a:extLst>
              </p:cNvPr>
              <p:cNvPicPr/>
              <p:nvPr/>
            </p:nvPicPr>
            <p:blipFill>
              <a:blip r:embed="rId180"/>
              <a:stretch>
                <a:fillRect/>
              </a:stretch>
            </p:blipFill>
            <p:spPr>
              <a:xfrm>
                <a:off x="5836693" y="2293752"/>
                <a:ext cx="65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3" name="Freihand 42">
                <a:extLst>
                  <a:ext uri="{FF2B5EF4-FFF2-40B4-BE49-F238E27FC236}">
                    <a16:creationId xmlns:a16="http://schemas.microsoft.com/office/drawing/2014/main" id="{278FD12C-C227-4371-A246-A733CB2D0E5E}"/>
                  </a:ext>
                </a:extLst>
              </p14:cNvPr>
              <p14:cNvContentPartPr/>
              <p14:nvPr/>
            </p14:nvContentPartPr>
            <p14:xfrm>
              <a:off x="5882413" y="2371512"/>
              <a:ext cx="91440" cy="77040"/>
            </p14:xfrm>
          </p:contentPart>
        </mc:Choice>
        <mc:Fallback xmlns="">
          <p:pic>
            <p:nvPicPr>
              <p:cNvPr id="43" name="Freihand 42">
                <a:extLst>
                  <a:ext uri="{FF2B5EF4-FFF2-40B4-BE49-F238E27FC236}">
                    <a16:creationId xmlns:a16="http://schemas.microsoft.com/office/drawing/2014/main" id="{278FD12C-C227-4371-A246-A733CB2D0E5E}"/>
                  </a:ext>
                </a:extLst>
              </p:cNvPr>
              <p:cNvPicPr/>
              <p:nvPr/>
            </p:nvPicPr>
            <p:blipFill>
              <a:blip r:embed="rId182"/>
              <a:stretch>
                <a:fillRect/>
              </a:stretch>
            </p:blipFill>
            <p:spPr>
              <a:xfrm>
                <a:off x="5878093" y="2367192"/>
                <a:ext cx="100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4" name="Freihand 43">
                <a:extLst>
                  <a:ext uri="{FF2B5EF4-FFF2-40B4-BE49-F238E27FC236}">
                    <a16:creationId xmlns:a16="http://schemas.microsoft.com/office/drawing/2014/main" id="{708BD5E7-4B98-4054-8BE1-3D683B781058}"/>
                  </a:ext>
                </a:extLst>
              </p14:cNvPr>
              <p14:cNvContentPartPr/>
              <p14:nvPr/>
            </p14:nvContentPartPr>
            <p14:xfrm>
              <a:off x="5995453" y="2350632"/>
              <a:ext cx="122400" cy="82440"/>
            </p14:xfrm>
          </p:contentPart>
        </mc:Choice>
        <mc:Fallback xmlns="">
          <p:pic>
            <p:nvPicPr>
              <p:cNvPr id="44" name="Freihand 43">
                <a:extLst>
                  <a:ext uri="{FF2B5EF4-FFF2-40B4-BE49-F238E27FC236}">
                    <a16:creationId xmlns:a16="http://schemas.microsoft.com/office/drawing/2014/main" id="{708BD5E7-4B98-4054-8BE1-3D683B781058}"/>
                  </a:ext>
                </a:extLst>
              </p:cNvPr>
              <p:cNvPicPr/>
              <p:nvPr/>
            </p:nvPicPr>
            <p:blipFill>
              <a:blip r:embed="rId184"/>
              <a:stretch>
                <a:fillRect/>
              </a:stretch>
            </p:blipFill>
            <p:spPr>
              <a:xfrm>
                <a:off x="5991133" y="2346312"/>
                <a:ext cx="131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 name="Freihand 47">
                <a:extLst>
                  <a:ext uri="{FF2B5EF4-FFF2-40B4-BE49-F238E27FC236}">
                    <a16:creationId xmlns:a16="http://schemas.microsoft.com/office/drawing/2014/main" id="{48FE02EB-046D-4135-883D-6DB673666646}"/>
                  </a:ext>
                </a:extLst>
              </p14:cNvPr>
              <p14:cNvContentPartPr/>
              <p14:nvPr/>
            </p14:nvContentPartPr>
            <p14:xfrm>
              <a:off x="6225493" y="2343792"/>
              <a:ext cx="134280" cy="215280"/>
            </p14:xfrm>
          </p:contentPart>
        </mc:Choice>
        <mc:Fallback xmlns="">
          <p:pic>
            <p:nvPicPr>
              <p:cNvPr id="48" name="Freihand 47">
                <a:extLst>
                  <a:ext uri="{FF2B5EF4-FFF2-40B4-BE49-F238E27FC236}">
                    <a16:creationId xmlns:a16="http://schemas.microsoft.com/office/drawing/2014/main" id="{48FE02EB-046D-4135-883D-6DB673666646}"/>
                  </a:ext>
                </a:extLst>
              </p:cNvPr>
              <p:cNvPicPr/>
              <p:nvPr/>
            </p:nvPicPr>
            <p:blipFill>
              <a:blip r:embed="rId186"/>
              <a:stretch>
                <a:fillRect/>
              </a:stretch>
            </p:blipFill>
            <p:spPr>
              <a:xfrm>
                <a:off x="6221173" y="2339472"/>
                <a:ext cx="142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9" name="Freihand 48">
                <a:extLst>
                  <a:ext uri="{FF2B5EF4-FFF2-40B4-BE49-F238E27FC236}">
                    <a16:creationId xmlns:a16="http://schemas.microsoft.com/office/drawing/2014/main" id="{C30B6EAE-1F39-4F0F-8369-901236589B34}"/>
                  </a:ext>
                </a:extLst>
              </p14:cNvPr>
              <p14:cNvContentPartPr/>
              <p14:nvPr/>
            </p14:nvContentPartPr>
            <p14:xfrm>
              <a:off x="6383893" y="2311752"/>
              <a:ext cx="88560" cy="74880"/>
            </p14:xfrm>
          </p:contentPart>
        </mc:Choice>
        <mc:Fallback xmlns="">
          <p:pic>
            <p:nvPicPr>
              <p:cNvPr id="49" name="Freihand 48">
                <a:extLst>
                  <a:ext uri="{FF2B5EF4-FFF2-40B4-BE49-F238E27FC236}">
                    <a16:creationId xmlns:a16="http://schemas.microsoft.com/office/drawing/2014/main" id="{C30B6EAE-1F39-4F0F-8369-901236589B34}"/>
                  </a:ext>
                </a:extLst>
              </p:cNvPr>
              <p:cNvPicPr/>
              <p:nvPr/>
            </p:nvPicPr>
            <p:blipFill>
              <a:blip r:embed="rId188"/>
              <a:stretch>
                <a:fillRect/>
              </a:stretch>
            </p:blipFill>
            <p:spPr>
              <a:xfrm>
                <a:off x="6379573" y="2307432"/>
                <a:ext cx="97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0" name="Freihand 49">
                <a:extLst>
                  <a:ext uri="{FF2B5EF4-FFF2-40B4-BE49-F238E27FC236}">
                    <a16:creationId xmlns:a16="http://schemas.microsoft.com/office/drawing/2014/main" id="{42144BAB-79E3-4EF0-8C65-AC6FE2959D20}"/>
                  </a:ext>
                </a:extLst>
              </p14:cNvPr>
              <p14:cNvContentPartPr/>
              <p14:nvPr/>
            </p14:nvContentPartPr>
            <p14:xfrm>
              <a:off x="6484333" y="2308872"/>
              <a:ext cx="110880" cy="106920"/>
            </p14:xfrm>
          </p:contentPart>
        </mc:Choice>
        <mc:Fallback xmlns="">
          <p:pic>
            <p:nvPicPr>
              <p:cNvPr id="50" name="Freihand 49">
                <a:extLst>
                  <a:ext uri="{FF2B5EF4-FFF2-40B4-BE49-F238E27FC236}">
                    <a16:creationId xmlns:a16="http://schemas.microsoft.com/office/drawing/2014/main" id="{42144BAB-79E3-4EF0-8C65-AC6FE2959D20}"/>
                  </a:ext>
                </a:extLst>
              </p:cNvPr>
              <p:cNvPicPr/>
              <p:nvPr/>
            </p:nvPicPr>
            <p:blipFill>
              <a:blip r:embed="rId190"/>
              <a:stretch>
                <a:fillRect/>
              </a:stretch>
            </p:blipFill>
            <p:spPr>
              <a:xfrm>
                <a:off x="6480013" y="2304552"/>
                <a:ext cx="119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1" name="Freihand 50">
                <a:extLst>
                  <a:ext uri="{FF2B5EF4-FFF2-40B4-BE49-F238E27FC236}">
                    <a16:creationId xmlns:a16="http://schemas.microsoft.com/office/drawing/2014/main" id="{D8F6BA6F-5B51-4E03-B8A5-5B0E34BFAFC2}"/>
                  </a:ext>
                </a:extLst>
              </p14:cNvPr>
              <p14:cNvContentPartPr/>
              <p14:nvPr/>
            </p14:nvContentPartPr>
            <p14:xfrm>
              <a:off x="6588733" y="2247672"/>
              <a:ext cx="373320" cy="146880"/>
            </p14:xfrm>
          </p:contentPart>
        </mc:Choice>
        <mc:Fallback xmlns="">
          <p:pic>
            <p:nvPicPr>
              <p:cNvPr id="51" name="Freihand 50">
                <a:extLst>
                  <a:ext uri="{FF2B5EF4-FFF2-40B4-BE49-F238E27FC236}">
                    <a16:creationId xmlns:a16="http://schemas.microsoft.com/office/drawing/2014/main" id="{D8F6BA6F-5B51-4E03-B8A5-5B0E34BFAFC2}"/>
                  </a:ext>
                </a:extLst>
              </p:cNvPr>
              <p:cNvPicPr/>
              <p:nvPr/>
            </p:nvPicPr>
            <p:blipFill>
              <a:blip r:embed="rId192"/>
              <a:stretch>
                <a:fillRect/>
              </a:stretch>
            </p:blipFill>
            <p:spPr>
              <a:xfrm>
                <a:off x="6584413" y="2243352"/>
                <a:ext cx="381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8" name="Freihand 77">
                <a:extLst>
                  <a:ext uri="{FF2B5EF4-FFF2-40B4-BE49-F238E27FC236}">
                    <a16:creationId xmlns:a16="http://schemas.microsoft.com/office/drawing/2014/main" id="{BD884005-FBCF-4037-8BE6-98DF465A22F2}"/>
                  </a:ext>
                </a:extLst>
              </p14:cNvPr>
              <p14:cNvContentPartPr/>
              <p14:nvPr/>
            </p14:nvContentPartPr>
            <p14:xfrm>
              <a:off x="2415253" y="2520552"/>
              <a:ext cx="6840" cy="113400"/>
            </p14:xfrm>
          </p:contentPart>
        </mc:Choice>
        <mc:Fallback xmlns="">
          <p:pic>
            <p:nvPicPr>
              <p:cNvPr id="78" name="Freihand 77">
                <a:extLst>
                  <a:ext uri="{FF2B5EF4-FFF2-40B4-BE49-F238E27FC236}">
                    <a16:creationId xmlns:a16="http://schemas.microsoft.com/office/drawing/2014/main" id="{BD884005-FBCF-4037-8BE6-98DF465A22F2}"/>
                  </a:ext>
                </a:extLst>
              </p:cNvPr>
              <p:cNvPicPr/>
              <p:nvPr/>
            </p:nvPicPr>
            <p:blipFill>
              <a:blip r:embed="rId194"/>
              <a:stretch>
                <a:fillRect/>
              </a:stretch>
            </p:blipFill>
            <p:spPr>
              <a:xfrm>
                <a:off x="2410933" y="2516232"/>
                <a:ext cx="15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9" name="Freihand 78">
                <a:extLst>
                  <a:ext uri="{FF2B5EF4-FFF2-40B4-BE49-F238E27FC236}">
                    <a16:creationId xmlns:a16="http://schemas.microsoft.com/office/drawing/2014/main" id="{88D8A3EF-56A3-4D96-A480-559EA5BC8EA5}"/>
                  </a:ext>
                </a:extLst>
              </p14:cNvPr>
              <p14:cNvContentPartPr/>
              <p14:nvPr/>
            </p14:nvContentPartPr>
            <p14:xfrm>
              <a:off x="2355493" y="2608032"/>
              <a:ext cx="123480" cy="24840"/>
            </p14:xfrm>
          </p:contentPart>
        </mc:Choice>
        <mc:Fallback xmlns="">
          <p:pic>
            <p:nvPicPr>
              <p:cNvPr id="79" name="Freihand 78">
                <a:extLst>
                  <a:ext uri="{FF2B5EF4-FFF2-40B4-BE49-F238E27FC236}">
                    <a16:creationId xmlns:a16="http://schemas.microsoft.com/office/drawing/2014/main" id="{88D8A3EF-56A3-4D96-A480-559EA5BC8EA5}"/>
                  </a:ext>
                </a:extLst>
              </p:cNvPr>
              <p:cNvPicPr/>
              <p:nvPr/>
            </p:nvPicPr>
            <p:blipFill>
              <a:blip r:embed="rId196"/>
              <a:stretch>
                <a:fillRect/>
              </a:stretch>
            </p:blipFill>
            <p:spPr>
              <a:xfrm>
                <a:off x="2351173" y="2603712"/>
                <a:ext cx="132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0" name="Freihand 79">
                <a:extLst>
                  <a:ext uri="{FF2B5EF4-FFF2-40B4-BE49-F238E27FC236}">
                    <a16:creationId xmlns:a16="http://schemas.microsoft.com/office/drawing/2014/main" id="{EB83ED5E-329F-4C40-9217-82A16EAD131E}"/>
                  </a:ext>
                </a:extLst>
              </p14:cNvPr>
              <p14:cNvContentPartPr/>
              <p14:nvPr/>
            </p14:nvContentPartPr>
            <p14:xfrm>
              <a:off x="2359813" y="2482392"/>
              <a:ext cx="248760" cy="137880"/>
            </p14:xfrm>
          </p:contentPart>
        </mc:Choice>
        <mc:Fallback xmlns="">
          <p:pic>
            <p:nvPicPr>
              <p:cNvPr id="80" name="Freihand 79">
                <a:extLst>
                  <a:ext uri="{FF2B5EF4-FFF2-40B4-BE49-F238E27FC236}">
                    <a16:creationId xmlns:a16="http://schemas.microsoft.com/office/drawing/2014/main" id="{EB83ED5E-329F-4C40-9217-82A16EAD131E}"/>
                  </a:ext>
                </a:extLst>
              </p:cNvPr>
              <p:cNvPicPr/>
              <p:nvPr/>
            </p:nvPicPr>
            <p:blipFill>
              <a:blip r:embed="rId198"/>
              <a:stretch>
                <a:fillRect/>
              </a:stretch>
            </p:blipFill>
            <p:spPr>
              <a:xfrm>
                <a:off x="2355493" y="2478072"/>
                <a:ext cx="25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1" name="Freihand 80">
                <a:extLst>
                  <a:ext uri="{FF2B5EF4-FFF2-40B4-BE49-F238E27FC236}">
                    <a16:creationId xmlns:a16="http://schemas.microsoft.com/office/drawing/2014/main" id="{C7B5675D-9867-477B-AFB3-16800538CA86}"/>
                  </a:ext>
                </a:extLst>
              </p14:cNvPr>
              <p14:cNvContentPartPr/>
              <p14:nvPr/>
            </p14:nvContentPartPr>
            <p14:xfrm>
              <a:off x="2646373" y="2510112"/>
              <a:ext cx="255960" cy="103320"/>
            </p14:xfrm>
          </p:contentPart>
        </mc:Choice>
        <mc:Fallback xmlns="">
          <p:pic>
            <p:nvPicPr>
              <p:cNvPr id="81" name="Freihand 80">
                <a:extLst>
                  <a:ext uri="{FF2B5EF4-FFF2-40B4-BE49-F238E27FC236}">
                    <a16:creationId xmlns:a16="http://schemas.microsoft.com/office/drawing/2014/main" id="{C7B5675D-9867-477B-AFB3-16800538CA86}"/>
                  </a:ext>
                </a:extLst>
              </p:cNvPr>
              <p:cNvPicPr/>
              <p:nvPr/>
            </p:nvPicPr>
            <p:blipFill>
              <a:blip r:embed="rId200"/>
              <a:stretch>
                <a:fillRect/>
              </a:stretch>
            </p:blipFill>
            <p:spPr>
              <a:xfrm>
                <a:off x="2642053" y="2505792"/>
                <a:ext cx="264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2" name="Freihand 81">
                <a:extLst>
                  <a:ext uri="{FF2B5EF4-FFF2-40B4-BE49-F238E27FC236}">
                    <a16:creationId xmlns:a16="http://schemas.microsoft.com/office/drawing/2014/main" id="{6CDA58C9-C330-4FCC-8A1B-5B685226D505}"/>
                  </a:ext>
                </a:extLst>
              </p14:cNvPr>
              <p14:cNvContentPartPr/>
              <p14:nvPr/>
            </p14:nvContentPartPr>
            <p14:xfrm>
              <a:off x="2844373" y="2556192"/>
              <a:ext cx="79200" cy="31320"/>
            </p14:xfrm>
          </p:contentPart>
        </mc:Choice>
        <mc:Fallback xmlns="">
          <p:pic>
            <p:nvPicPr>
              <p:cNvPr id="82" name="Freihand 81">
                <a:extLst>
                  <a:ext uri="{FF2B5EF4-FFF2-40B4-BE49-F238E27FC236}">
                    <a16:creationId xmlns:a16="http://schemas.microsoft.com/office/drawing/2014/main" id="{6CDA58C9-C330-4FCC-8A1B-5B685226D505}"/>
                  </a:ext>
                </a:extLst>
              </p:cNvPr>
              <p:cNvPicPr/>
              <p:nvPr/>
            </p:nvPicPr>
            <p:blipFill>
              <a:blip r:embed="rId202"/>
              <a:stretch>
                <a:fillRect/>
              </a:stretch>
            </p:blipFill>
            <p:spPr>
              <a:xfrm>
                <a:off x="2840053" y="2551872"/>
                <a:ext cx="87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3" name="Freihand 82">
                <a:extLst>
                  <a:ext uri="{FF2B5EF4-FFF2-40B4-BE49-F238E27FC236}">
                    <a16:creationId xmlns:a16="http://schemas.microsoft.com/office/drawing/2014/main" id="{05CAD503-E1AD-435B-98F5-66003A0515A4}"/>
                  </a:ext>
                </a:extLst>
              </p14:cNvPr>
              <p14:cNvContentPartPr/>
              <p14:nvPr/>
            </p14:nvContentPartPr>
            <p14:xfrm>
              <a:off x="3039853" y="2501112"/>
              <a:ext cx="164160" cy="95040"/>
            </p14:xfrm>
          </p:contentPart>
        </mc:Choice>
        <mc:Fallback xmlns="">
          <p:pic>
            <p:nvPicPr>
              <p:cNvPr id="83" name="Freihand 82">
                <a:extLst>
                  <a:ext uri="{FF2B5EF4-FFF2-40B4-BE49-F238E27FC236}">
                    <a16:creationId xmlns:a16="http://schemas.microsoft.com/office/drawing/2014/main" id="{05CAD503-E1AD-435B-98F5-66003A0515A4}"/>
                  </a:ext>
                </a:extLst>
              </p:cNvPr>
              <p:cNvPicPr/>
              <p:nvPr/>
            </p:nvPicPr>
            <p:blipFill>
              <a:blip r:embed="rId204"/>
              <a:stretch>
                <a:fillRect/>
              </a:stretch>
            </p:blipFill>
            <p:spPr>
              <a:xfrm>
                <a:off x="3035533" y="2496792"/>
                <a:ext cx="172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4" name="Freihand 83">
                <a:extLst>
                  <a:ext uri="{FF2B5EF4-FFF2-40B4-BE49-F238E27FC236}">
                    <a16:creationId xmlns:a16="http://schemas.microsoft.com/office/drawing/2014/main" id="{42DE3569-9614-4EFE-9742-DE91F3300CFF}"/>
                  </a:ext>
                </a:extLst>
              </p14:cNvPr>
              <p14:cNvContentPartPr/>
              <p14:nvPr/>
            </p14:nvContentPartPr>
            <p14:xfrm>
              <a:off x="3204373" y="2505072"/>
              <a:ext cx="96840" cy="71640"/>
            </p14:xfrm>
          </p:contentPart>
        </mc:Choice>
        <mc:Fallback xmlns="">
          <p:pic>
            <p:nvPicPr>
              <p:cNvPr id="84" name="Freihand 83">
                <a:extLst>
                  <a:ext uri="{FF2B5EF4-FFF2-40B4-BE49-F238E27FC236}">
                    <a16:creationId xmlns:a16="http://schemas.microsoft.com/office/drawing/2014/main" id="{42DE3569-9614-4EFE-9742-DE91F3300CFF}"/>
                  </a:ext>
                </a:extLst>
              </p:cNvPr>
              <p:cNvPicPr/>
              <p:nvPr/>
            </p:nvPicPr>
            <p:blipFill>
              <a:blip r:embed="rId206"/>
              <a:stretch>
                <a:fillRect/>
              </a:stretch>
            </p:blipFill>
            <p:spPr>
              <a:xfrm>
                <a:off x="3200053" y="2500752"/>
                <a:ext cx="105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5" name="Freihand 84">
                <a:extLst>
                  <a:ext uri="{FF2B5EF4-FFF2-40B4-BE49-F238E27FC236}">
                    <a16:creationId xmlns:a16="http://schemas.microsoft.com/office/drawing/2014/main" id="{23F03524-14E2-4949-AF5F-13A41B6EB849}"/>
                  </a:ext>
                </a:extLst>
              </p14:cNvPr>
              <p14:cNvContentPartPr/>
              <p14:nvPr/>
            </p14:nvContentPartPr>
            <p14:xfrm>
              <a:off x="3328213" y="2447472"/>
              <a:ext cx="28080" cy="126000"/>
            </p14:xfrm>
          </p:contentPart>
        </mc:Choice>
        <mc:Fallback xmlns="">
          <p:pic>
            <p:nvPicPr>
              <p:cNvPr id="85" name="Freihand 84">
                <a:extLst>
                  <a:ext uri="{FF2B5EF4-FFF2-40B4-BE49-F238E27FC236}">
                    <a16:creationId xmlns:a16="http://schemas.microsoft.com/office/drawing/2014/main" id="{23F03524-14E2-4949-AF5F-13A41B6EB849}"/>
                  </a:ext>
                </a:extLst>
              </p:cNvPr>
              <p:cNvPicPr/>
              <p:nvPr/>
            </p:nvPicPr>
            <p:blipFill>
              <a:blip r:embed="rId208"/>
              <a:stretch>
                <a:fillRect/>
              </a:stretch>
            </p:blipFill>
            <p:spPr>
              <a:xfrm>
                <a:off x="3323893" y="2443152"/>
                <a:ext cx="36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6" name="Freihand 85">
                <a:extLst>
                  <a:ext uri="{FF2B5EF4-FFF2-40B4-BE49-F238E27FC236}">
                    <a16:creationId xmlns:a16="http://schemas.microsoft.com/office/drawing/2014/main" id="{86CE1713-771B-4E6B-A7A9-1C6C19C85221}"/>
                  </a:ext>
                </a:extLst>
              </p14:cNvPr>
              <p14:cNvContentPartPr/>
              <p14:nvPr/>
            </p14:nvContentPartPr>
            <p14:xfrm>
              <a:off x="3359173" y="2476272"/>
              <a:ext cx="75960" cy="75600"/>
            </p14:xfrm>
          </p:contentPart>
        </mc:Choice>
        <mc:Fallback xmlns="">
          <p:pic>
            <p:nvPicPr>
              <p:cNvPr id="86" name="Freihand 85">
                <a:extLst>
                  <a:ext uri="{FF2B5EF4-FFF2-40B4-BE49-F238E27FC236}">
                    <a16:creationId xmlns:a16="http://schemas.microsoft.com/office/drawing/2014/main" id="{86CE1713-771B-4E6B-A7A9-1C6C19C85221}"/>
                  </a:ext>
                </a:extLst>
              </p:cNvPr>
              <p:cNvPicPr/>
              <p:nvPr/>
            </p:nvPicPr>
            <p:blipFill>
              <a:blip r:embed="rId210"/>
              <a:stretch>
                <a:fillRect/>
              </a:stretch>
            </p:blipFill>
            <p:spPr>
              <a:xfrm>
                <a:off x="3354853" y="2471952"/>
                <a:ext cx="84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7" name="Freihand 86">
                <a:extLst>
                  <a:ext uri="{FF2B5EF4-FFF2-40B4-BE49-F238E27FC236}">
                    <a16:creationId xmlns:a16="http://schemas.microsoft.com/office/drawing/2014/main" id="{F446452A-CDB3-4E6B-B82C-9281178AE6C1}"/>
                  </a:ext>
                </a:extLst>
              </p14:cNvPr>
              <p14:cNvContentPartPr/>
              <p14:nvPr/>
            </p14:nvContentPartPr>
            <p14:xfrm>
              <a:off x="3412813" y="2477352"/>
              <a:ext cx="74880" cy="86040"/>
            </p14:xfrm>
          </p:contentPart>
        </mc:Choice>
        <mc:Fallback xmlns="">
          <p:pic>
            <p:nvPicPr>
              <p:cNvPr id="87" name="Freihand 86">
                <a:extLst>
                  <a:ext uri="{FF2B5EF4-FFF2-40B4-BE49-F238E27FC236}">
                    <a16:creationId xmlns:a16="http://schemas.microsoft.com/office/drawing/2014/main" id="{F446452A-CDB3-4E6B-B82C-9281178AE6C1}"/>
                  </a:ext>
                </a:extLst>
              </p:cNvPr>
              <p:cNvPicPr/>
              <p:nvPr/>
            </p:nvPicPr>
            <p:blipFill>
              <a:blip r:embed="rId212"/>
              <a:stretch>
                <a:fillRect/>
              </a:stretch>
            </p:blipFill>
            <p:spPr>
              <a:xfrm>
                <a:off x="3408493" y="2473032"/>
                <a:ext cx="83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8" name="Freihand 87">
                <a:extLst>
                  <a:ext uri="{FF2B5EF4-FFF2-40B4-BE49-F238E27FC236}">
                    <a16:creationId xmlns:a16="http://schemas.microsoft.com/office/drawing/2014/main" id="{5DE48BDE-2E09-4F90-B045-13C8E2044CFC}"/>
                  </a:ext>
                </a:extLst>
              </p14:cNvPr>
              <p14:cNvContentPartPr/>
              <p14:nvPr/>
            </p14:nvContentPartPr>
            <p14:xfrm>
              <a:off x="2364133" y="2731512"/>
              <a:ext cx="25560" cy="81360"/>
            </p14:xfrm>
          </p:contentPart>
        </mc:Choice>
        <mc:Fallback xmlns="">
          <p:pic>
            <p:nvPicPr>
              <p:cNvPr id="88" name="Freihand 87">
                <a:extLst>
                  <a:ext uri="{FF2B5EF4-FFF2-40B4-BE49-F238E27FC236}">
                    <a16:creationId xmlns:a16="http://schemas.microsoft.com/office/drawing/2014/main" id="{5DE48BDE-2E09-4F90-B045-13C8E2044CFC}"/>
                  </a:ext>
                </a:extLst>
              </p:cNvPr>
              <p:cNvPicPr/>
              <p:nvPr/>
            </p:nvPicPr>
            <p:blipFill>
              <a:blip r:embed="rId214"/>
              <a:stretch>
                <a:fillRect/>
              </a:stretch>
            </p:blipFill>
            <p:spPr>
              <a:xfrm>
                <a:off x="2359813" y="2727192"/>
                <a:ext cx="34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9" name="Freihand 88">
                <a:extLst>
                  <a:ext uri="{FF2B5EF4-FFF2-40B4-BE49-F238E27FC236}">
                    <a16:creationId xmlns:a16="http://schemas.microsoft.com/office/drawing/2014/main" id="{BA868903-A9C1-453C-8181-637E87E1DB25}"/>
                  </a:ext>
                </a:extLst>
              </p14:cNvPr>
              <p14:cNvContentPartPr/>
              <p14:nvPr/>
            </p14:nvContentPartPr>
            <p14:xfrm>
              <a:off x="2304373" y="2701992"/>
              <a:ext cx="135000" cy="152280"/>
            </p14:xfrm>
          </p:contentPart>
        </mc:Choice>
        <mc:Fallback xmlns="">
          <p:pic>
            <p:nvPicPr>
              <p:cNvPr id="89" name="Freihand 88">
                <a:extLst>
                  <a:ext uri="{FF2B5EF4-FFF2-40B4-BE49-F238E27FC236}">
                    <a16:creationId xmlns:a16="http://schemas.microsoft.com/office/drawing/2014/main" id="{BA868903-A9C1-453C-8181-637E87E1DB25}"/>
                  </a:ext>
                </a:extLst>
              </p:cNvPr>
              <p:cNvPicPr/>
              <p:nvPr/>
            </p:nvPicPr>
            <p:blipFill>
              <a:blip r:embed="rId216"/>
              <a:stretch>
                <a:fillRect/>
              </a:stretch>
            </p:blipFill>
            <p:spPr>
              <a:xfrm>
                <a:off x="2300053" y="2697672"/>
                <a:ext cx="143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0" name="Freihand 89">
                <a:extLst>
                  <a:ext uri="{FF2B5EF4-FFF2-40B4-BE49-F238E27FC236}">
                    <a16:creationId xmlns:a16="http://schemas.microsoft.com/office/drawing/2014/main" id="{64A19447-8455-41FB-A194-FD10AFD83857}"/>
                  </a:ext>
                </a:extLst>
              </p14:cNvPr>
              <p14:cNvContentPartPr/>
              <p14:nvPr/>
            </p14:nvContentPartPr>
            <p14:xfrm>
              <a:off x="2479693" y="2743032"/>
              <a:ext cx="25920" cy="77040"/>
            </p14:xfrm>
          </p:contentPart>
        </mc:Choice>
        <mc:Fallback xmlns="">
          <p:pic>
            <p:nvPicPr>
              <p:cNvPr id="90" name="Freihand 89">
                <a:extLst>
                  <a:ext uri="{FF2B5EF4-FFF2-40B4-BE49-F238E27FC236}">
                    <a16:creationId xmlns:a16="http://schemas.microsoft.com/office/drawing/2014/main" id="{64A19447-8455-41FB-A194-FD10AFD83857}"/>
                  </a:ext>
                </a:extLst>
              </p:cNvPr>
              <p:cNvPicPr/>
              <p:nvPr/>
            </p:nvPicPr>
            <p:blipFill>
              <a:blip r:embed="rId218"/>
              <a:stretch>
                <a:fillRect/>
              </a:stretch>
            </p:blipFill>
            <p:spPr>
              <a:xfrm>
                <a:off x="2475373" y="2738712"/>
                <a:ext cx="34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1" name="Freihand 90">
                <a:extLst>
                  <a:ext uri="{FF2B5EF4-FFF2-40B4-BE49-F238E27FC236}">
                    <a16:creationId xmlns:a16="http://schemas.microsoft.com/office/drawing/2014/main" id="{D67E5842-C0D9-430A-BD71-337B6EFCE0A7}"/>
                  </a:ext>
                </a:extLst>
              </p14:cNvPr>
              <p14:cNvContentPartPr/>
              <p14:nvPr/>
            </p14:nvContentPartPr>
            <p14:xfrm>
              <a:off x="2505973" y="2699472"/>
              <a:ext cx="134280" cy="125280"/>
            </p14:xfrm>
          </p:contentPart>
        </mc:Choice>
        <mc:Fallback xmlns="">
          <p:pic>
            <p:nvPicPr>
              <p:cNvPr id="91" name="Freihand 90">
                <a:extLst>
                  <a:ext uri="{FF2B5EF4-FFF2-40B4-BE49-F238E27FC236}">
                    <a16:creationId xmlns:a16="http://schemas.microsoft.com/office/drawing/2014/main" id="{D67E5842-C0D9-430A-BD71-337B6EFCE0A7}"/>
                  </a:ext>
                </a:extLst>
              </p:cNvPr>
              <p:cNvPicPr/>
              <p:nvPr/>
            </p:nvPicPr>
            <p:blipFill>
              <a:blip r:embed="rId220"/>
              <a:stretch>
                <a:fillRect/>
              </a:stretch>
            </p:blipFill>
            <p:spPr>
              <a:xfrm>
                <a:off x="2501653" y="2695152"/>
                <a:ext cx="142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2" name="Freihand 91">
                <a:extLst>
                  <a:ext uri="{FF2B5EF4-FFF2-40B4-BE49-F238E27FC236}">
                    <a16:creationId xmlns:a16="http://schemas.microsoft.com/office/drawing/2014/main" id="{28752434-4440-4ECC-809B-7F564DCB84AF}"/>
                  </a:ext>
                </a:extLst>
              </p14:cNvPr>
              <p14:cNvContentPartPr/>
              <p14:nvPr/>
            </p14:nvContentPartPr>
            <p14:xfrm>
              <a:off x="2764093" y="2728272"/>
              <a:ext cx="143640" cy="157320"/>
            </p14:xfrm>
          </p:contentPart>
        </mc:Choice>
        <mc:Fallback xmlns="">
          <p:pic>
            <p:nvPicPr>
              <p:cNvPr id="92" name="Freihand 91">
                <a:extLst>
                  <a:ext uri="{FF2B5EF4-FFF2-40B4-BE49-F238E27FC236}">
                    <a16:creationId xmlns:a16="http://schemas.microsoft.com/office/drawing/2014/main" id="{28752434-4440-4ECC-809B-7F564DCB84AF}"/>
                  </a:ext>
                </a:extLst>
              </p:cNvPr>
              <p:cNvPicPr/>
              <p:nvPr/>
            </p:nvPicPr>
            <p:blipFill>
              <a:blip r:embed="rId222"/>
              <a:stretch>
                <a:fillRect/>
              </a:stretch>
            </p:blipFill>
            <p:spPr>
              <a:xfrm>
                <a:off x="2759773" y="2723952"/>
                <a:ext cx="152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3" name="Freihand 92">
                <a:extLst>
                  <a:ext uri="{FF2B5EF4-FFF2-40B4-BE49-F238E27FC236}">
                    <a16:creationId xmlns:a16="http://schemas.microsoft.com/office/drawing/2014/main" id="{8E70E363-2F0E-4B3C-B40C-564745C31380}"/>
                  </a:ext>
                </a:extLst>
              </p14:cNvPr>
              <p14:cNvContentPartPr/>
              <p14:nvPr/>
            </p14:nvContentPartPr>
            <p14:xfrm>
              <a:off x="2921773" y="2719992"/>
              <a:ext cx="94320" cy="86400"/>
            </p14:xfrm>
          </p:contentPart>
        </mc:Choice>
        <mc:Fallback xmlns="">
          <p:pic>
            <p:nvPicPr>
              <p:cNvPr id="93" name="Freihand 92">
                <a:extLst>
                  <a:ext uri="{FF2B5EF4-FFF2-40B4-BE49-F238E27FC236}">
                    <a16:creationId xmlns:a16="http://schemas.microsoft.com/office/drawing/2014/main" id="{8E70E363-2F0E-4B3C-B40C-564745C31380}"/>
                  </a:ext>
                </a:extLst>
              </p:cNvPr>
              <p:cNvPicPr/>
              <p:nvPr/>
            </p:nvPicPr>
            <p:blipFill>
              <a:blip r:embed="rId224"/>
              <a:stretch>
                <a:fillRect/>
              </a:stretch>
            </p:blipFill>
            <p:spPr>
              <a:xfrm>
                <a:off x="2917453" y="2715672"/>
                <a:ext cx="102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4" name="Freihand 93">
                <a:extLst>
                  <a:ext uri="{FF2B5EF4-FFF2-40B4-BE49-F238E27FC236}">
                    <a16:creationId xmlns:a16="http://schemas.microsoft.com/office/drawing/2014/main" id="{B54AAC0D-1D37-4B20-9375-E6263929CB0A}"/>
                  </a:ext>
                </a:extLst>
              </p14:cNvPr>
              <p14:cNvContentPartPr/>
              <p14:nvPr/>
            </p14:nvContentPartPr>
            <p14:xfrm>
              <a:off x="3029053" y="2663832"/>
              <a:ext cx="293760" cy="130680"/>
            </p14:xfrm>
          </p:contentPart>
        </mc:Choice>
        <mc:Fallback xmlns="">
          <p:pic>
            <p:nvPicPr>
              <p:cNvPr id="94" name="Freihand 93">
                <a:extLst>
                  <a:ext uri="{FF2B5EF4-FFF2-40B4-BE49-F238E27FC236}">
                    <a16:creationId xmlns:a16="http://schemas.microsoft.com/office/drawing/2014/main" id="{B54AAC0D-1D37-4B20-9375-E6263929CB0A}"/>
                  </a:ext>
                </a:extLst>
              </p:cNvPr>
              <p:cNvPicPr/>
              <p:nvPr/>
            </p:nvPicPr>
            <p:blipFill>
              <a:blip r:embed="rId226"/>
              <a:stretch>
                <a:fillRect/>
              </a:stretch>
            </p:blipFill>
            <p:spPr>
              <a:xfrm>
                <a:off x="3024733" y="2659512"/>
                <a:ext cx="302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8" name="Freihand 167">
                <a:extLst>
                  <a:ext uri="{FF2B5EF4-FFF2-40B4-BE49-F238E27FC236}">
                    <a16:creationId xmlns:a16="http://schemas.microsoft.com/office/drawing/2014/main" id="{814C644A-054E-472F-BF62-54B1EFAA40F7}"/>
                  </a:ext>
                </a:extLst>
              </p14:cNvPr>
              <p14:cNvContentPartPr/>
              <p14:nvPr/>
            </p14:nvContentPartPr>
            <p14:xfrm>
              <a:off x="3013573" y="1902432"/>
              <a:ext cx="36720" cy="64800"/>
            </p14:xfrm>
          </p:contentPart>
        </mc:Choice>
        <mc:Fallback xmlns="">
          <p:pic>
            <p:nvPicPr>
              <p:cNvPr id="168" name="Freihand 167">
                <a:extLst>
                  <a:ext uri="{FF2B5EF4-FFF2-40B4-BE49-F238E27FC236}">
                    <a16:creationId xmlns:a16="http://schemas.microsoft.com/office/drawing/2014/main" id="{814C644A-054E-472F-BF62-54B1EFAA40F7}"/>
                  </a:ext>
                </a:extLst>
              </p:cNvPr>
              <p:cNvPicPr/>
              <p:nvPr/>
            </p:nvPicPr>
            <p:blipFill>
              <a:blip r:embed="rId228"/>
              <a:stretch>
                <a:fillRect/>
              </a:stretch>
            </p:blipFill>
            <p:spPr>
              <a:xfrm>
                <a:off x="3009253" y="1898112"/>
                <a:ext cx="45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9" name="Freihand 168">
                <a:extLst>
                  <a:ext uri="{FF2B5EF4-FFF2-40B4-BE49-F238E27FC236}">
                    <a16:creationId xmlns:a16="http://schemas.microsoft.com/office/drawing/2014/main" id="{39010C3C-737C-4507-A140-9E8BAD25C665}"/>
                  </a:ext>
                </a:extLst>
              </p14:cNvPr>
              <p14:cNvContentPartPr/>
              <p14:nvPr/>
            </p14:nvContentPartPr>
            <p14:xfrm>
              <a:off x="3061093" y="1896312"/>
              <a:ext cx="1588680" cy="370440"/>
            </p14:xfrm>
          </p:contentPart>
        </mc:Choice>
        <mc:Fallback xmlns="">
          <p:pic>
            <p:nvPicPr>
              <p:cNvPr id="169" name="Freihand 168">
                <a:extLst>
                  <a:ext uri="{FF2B5EF4-FFF2-40B4-BE49-F238E27FC236}">
                    <a16:creationId xmlns:a16="http://schemas.microsoft.com/office/drawing/2014/main" id="{39010C3C-737C-4507-A140-9E8BAD25C665}"/>
                  </a:ext>
                </a:extLst>
              </p:cNvPr>
              <p:cNvPicPr/>
              <p:nvPr/>
            </p:nvPicPr>
            <p:blipFill>
              <a:blip r:embed="rId230"/>
              <a:stretch>
                <a:fillRect/>
              </a:stretch>
            </p:blipFill>
            <p:spPr>
              <a:xfrm>
                <a:off x="3056773" y="1891992"/>
                <a:ext cx="1597320" cy="379080"/>
              </a:xfrm>
              <a:prstGeom prst="rect">
                <a:avLst/>
              </a:prstGeom>
            </p:spPr>
          </p:pic>
        </mc:Fallback>
      </mc:AlternateContent>
      <p:grpSp>
        <p:nvGrpSpPr>
          <p:cNvPr id="172" name="Gruppieren 171">
            <a:extLst>
              <a:ext uri="{FF2B5EF4-FFF2-40B4-BE49-F238E27FC236}">
                <a16:creationId xmlns:a16="http://schemas.microsoft.com/office/drawing/2014/main" id="{3E5C840E-7E16-4BA9-A1BD-12118BA43017}"/>
              </a:ext>
            </a:extLst>
          </p:cNvPr>
          <p:cNvGrpSpPr/>
          <p:nvPr/>
        </p:nvGrpSpPr>
        <p:grpSpPr>
          <a:xfrm>
            <a:off x="3972613" y="763752"/>
            <a:ext cx="4641480" cy="1247760"/>
            <a:chOff x="3972613" y="763752"/>
            <a:chExt cx="4641480" cy="1247760"/>
          </a:xfrm>
        </p:grpSpPr>
        <mc:AlternateContent xmlns:mc="http://schemas.openxmlformats.org/markup-compatibility/2006" xmlns:p14="http://schemas.microsoft.com/office/powerpoint/2010/main">
          <mc:Choice Requires="p14">
            <p:contentPart p14:bwMode="auto" r:id="rId231">
              <p14:nvContentPartPr>
                <p14:cNvPr id="134" name="Freihand 133">
                  <a:extLst>
                    <a:ext uri="{FF2B5EF4-FFF2-40B4-BE49-F238E27FC236}">
                      <a16:creationId xmlns:a16="http://schemas.microsoft.com/office/drawing/2014/main" id="{20EBCDF6-FF25-41B5-B590-1E2A4D2DE554}"/>
                    </a:ext>
                  </a:extLst>
                </p14:cNvPr>
                <p14:cNvContentPartPr/>
                <p14:nvPr/>
              </p14:nvContentPartPr>
              <p14:xfrm>
                <a:off x="4065853" y="1390512"/>
                <a:ext cx="528120" cy="551880"/>
              </p14:xfrm>
            </p:contentPart>
          </mc:Choice>
          <mc:Fallback xmlns="">
            <p:pic>
              <p:nvPicPr>
                <p:cNvPr id="134" name="Freihand 133">
                  <a:extLst>
                    <a:ext uri="{FF2B5EF4-FFF2-40B4-BE49-F238E27FC236}">
                      <a16:creationId xmlns:a16="http://schemas.microsoft.com/office/drawing/2014/main" id="{20EBCDF6-FF25-41B5-B590-1E2A4D2DE554}"/>
                    </a:ext>
                  </a:extLst>
                </p:cNvPr>
                <p:cNvPicPr/>
                <p:nvPr/>
              </p:nvPicPr>
              <p:blipFill>
                <a:blip r:embed="rId232"/>
                <a:stretch>
                  <a:fillRect/>
                </a:stretch>
              </p:blipFill>
              <p:spPr>
                <a:xfrm>
                  <a:off x="4061533" y="1386192"/>
                  <a:ext cx="53676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 name="Freihand 134">
                  <a:extLst>
                    <a:ext uri="{FF2B5EF4-FFF2-40B4-BE49-F238E27FC236}">
                      <a16:creationId xmlns:a16="http://schemas.microsoft.com/office/drawing/2014/main" id="{18E2A3FA-2370-41AD-B247-E31ACD27C877}"/>
                    </a:ext>
                  </a:extLst>
                </p14:cNvPr>
                <p14:cNvContentPartPr/>
                <p14:nvPr/>
              </p14:nvContentPartPr>
              <p14:xfrm>
                <a:off x="3972613" y="1682112"/>
                <a:ext cx="398880" cy="329400"/>
              </p14:xfrm>
            </p:contentPart>
          </mc:Choice>
          <mc:Fallback xmlns="">
            <p:pic>
              <p:nvPicPr>
                <p:cNvPr id="135" name="Freihand 134">
                  <a:extLst>
                    <a:ext uri="{FF2B5EF4-FFF2-40B4-BE49-F238E27FC236}">
                      <a16:creationId xmlns:a16="http://schemas.microsoft.com/office/drawing/2014/main" id="{18E2A3FA-2370-41AD-B247-E31ACD27C877}"/>
                    </a:ext>
                  </a:extLst>
                </p:cNvPr>
                <p:cNvPicPr/>
                <p:nvPr/>
              </p:nvPicPr>
              <p:blipFill>
                <a:blip r:embed="rId234"/>
                <a:stretch>
                  <a:fillRect/>
                </a:stretch>
              </p:blipFill>
              <p:spPr>
                <a:xfrm>
                  <a:off x="3968293" y="1677792"/>
                  <a:ext cx="4075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BE25BCC0-6A9E-47C6-AFA1-C9C5629A4FFA}"/>
                    </a:ext>
                  </a:extLst>
                </p14:cNvPr>
                <p14:cNvContentPartPr/>
                <p14:nvPr/>
              </p14:nvContentPartPr>
              <p14:xfrm>
                <a:off x="4800973" y="1199712"/>
                <a:ext cx="7920" cy="174600"/>
              </p14:xfrm>
            </p:contentPart>
          </mc:Choice>
          <mc:Fallback xmlns="">
            <p:pic>
              <p:nvPicPr>
                <p:cNvPr id="137" name="Freihand 136">
                  <a:extLst>
                    <a:ext uri="{FF2B5EF4-FFF2-40B4-BE49-F238E27FC236}">
                      <a16:creationId xmlns:a16="http://schemas.microsoft.com/office/drawing/2014/main" id="{BE25BCC0-6A9E-47C6-AFA1-C9C5629A4FFA}"/>
                    </a:ext>
                  </a:extLst>
                </p:cNvPr>
                <p:cNvPicPr/>
                <p:nvPr/>
              </p:nvPicPr>
              <p:blipFill>
                <a:blip r:embed="rId236"/>
                <a:stretch>
                  <a:fillRect/>
                </a:stretch>
              </p:blipFill>
              <p:spPr>
                <a:xfrm>
                  <a:off x="4796653" y="1195392"/>
                  <a:ext cx="1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CFB744AE-7CC8-4259-95CB-66416B8C79C3}"/>
                    </a:ext>
                  </a:extLst>
                </p14:cNvPr>
                <p14:cNvContentPartPr/>
                <p14:nvPr/>
              </p14:nvContentPartPr>
              <p14:xfrm>
                <a:off x="4671733" y="1177752"/>
                <a:ext cx="189360" cy="189000"/>
              </p14:xfrm>
            </p:contentPart>
          </mc:Choice>
          <mc:Fallback xmlns="">
            <p:pic>
              <p:nvPicPr>
                <p:cNvPr id="138" name="Freihand 137">
                  <a:extLst>
                    <a:ext uri="{FF2B5EF4-FFF2-40B4-BE49-F238E27FC236}">
                      <a16:creationId xmlns:a16="http://schemas.microsoft.com/office/drawing/2014/main" id="{CFB744AE-7CC8-4259-95CB-66416B8C79C3}"/>
                    </a:ext>
                  </a:extLst>
                </p:cNvPr>
                <p:cNvPicPr/>
                <p:nvPr/>
              </p:nvPicPr>
              <p:blipFill>
                <a:blip r:embed="rId238"/>
                <a:stretch>
                  <a:fillRect/>
                </a:stretch>
              </p:blipFill>
              <p:spPr>
                <a:xfrm>
                  <a:off x="4667413" y="1173432"/>
                  <a:ext cx="198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8627812C-1015-430F-B062-6142B762A95F}"/>
                    </a:ext>
                  </a:extLst>
                </p14:cNvPr>
                <p14:cNvContentPartPr/>
                <p14:nvPr/>
              </p14:nvContentPartPr>
              <p14:xfrm>
                <a:off x="4915453" y="1270632"/>
                <a:ext cx="27720" cy="66960"/>
              </p14:xfrm>
            </p:contentPart>
          </mc:Choice>
          <mc:Fallback xmlns="">
            <p:pic>
              <p:nvPicPr>
                <p:cNvPr id="139" name="Freihand 138">
                  <a:extLst>
                    <a:ext uri="{FF2B5EF4-FFF2-40B4-BE49-F238E27FC236}">
                      <a16:creationId xmlns:a16="http://schemas.microsoft.com/office/drawing/2014/main" id="{8627812C-1015-430F-B062-6142B762A95F}"/>
                    </a:ext>
                  </a:extLst>
                </p:cNvPr>
                <p:cNvPicPr/>
                <p:nvPr/>
              </p:nvPicPr>
              <p:blipFill>
                <a:blip r:embed="rId240"/>
                <a:stretch>
                  <a:fillRect/>
                </a:stretch>
              </p:blipFill>
              <p:spPr>
                <a:xfrm>
                  <a:off x="4911133" y="1266312"/>
                  <a:ext cx="36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5CEB5928-C256-4278-8EE4-F3DE36BAFD14}"/>
                    </a:ext>
                  </a:extLst>
                </p14:cNvPr>
                <p14:cNvContentPartPr/>
                <p14:nvPr/>
              </p14:nvContentPartPr>
              <p14:xfrm>
                <a:off x="4987813" y="1152192"/>
                <a:ext cx="114480" cy="185400"/>
              </p14:xfrm>
            </p:contentPart>
          </mc:Choice>
          <mc:Fallback xmlns="">
            <p:pic>
              <p:nvPicPr>
                <p:cNvPr id="140" name="Freihand 139">
                  <a:extLst>
                    <a:ext uri="{FF2B5EF4-FFF2-40B4-BE49-F238E27FC236}">
                      <a16:creationId xmlns:a16="http://schemas.microsoft.com/office/drawing/2014/main" id="{5CEB5928-C256-4278-8EE4-F3DE36BAFD14}"/>
                    </a:ext>
                  </a:extLst>
                </p:cNvPr>
                <p:cNvPicPr/>
                <p:nvPr/>
              </p:nvPicPr>
              <p:blipFill>
                <a:blip r:embed="rId242"/>
                <a:stretch>
                  <a:fillRect/>
                </a:stretch>
              </p:blipFill>
              <p:spPr>
                <a:xfrm>
                  <a:off x="4983493" y="1147872"/>
                  <a:ext cx="123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A1397072-F400-4AEF-BC7A-F0CB795C7CB4}"/>
                    </a:ext>
                  </a:extLst>
                </p14:cNvPr>
                <p14:cNvContentPartPr/>
                <p14:nvPr/>
              </p14:nvContentPartPr>
              <p14:xfrm>
                <a:off x="5333413" y="1165872"/>
                <a:ext cx="266040" cy="173160"/>
              </p14:xfrm>
            </p:contentPart>
          </mc:Choice>
          <mc:Fallback xmlns="">
            <p:pic>
              <p:nvPicPr>
                <p:cNvPr id="141" name="Freihand 140">
                  <a:extLst>
                    <a:ext uri="{FF2B5EF4-FFF2-40B4-BE49-F238E27FC236}">
                      <a16:creationId xmlns:a16="http://schemas.microsoft.com/office/drawing/2014/main" id="{A1397072-F400-4AEF-BC7A-F0CB795C7CB4}"/>
                    </a:ext>
                  </a:extLst>
                </p:cNvPr>
                <p:cNvPicPr/>
                <p:nvPr/>
              </p:nvPicPr>
              <p:blipFill>
                <a:blip r:embed="rId244"/>
                <a:stretch>
                  <a:fillRect/>
                </a:stretch>
              </p:blipFill>
              <p:spPr>
                <a:xfrm>
                  <a:off x="5329093" y="1161552"/>
                  <a:ext cx="274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5947823C-2D12-41FB-BA4D-47CDFCB0F455}"/>
                    </a:ext>
                  </a:extLst>
                </p14:cNvPr>
                <p14:cNvContentPartPr/>
                <p14:nvPr/>
              </p14:nvContentPartPr>
              <p14:xfrm>
                <a:off x="5622133" y="1272072"/>
                <a:ext cx="103320" cy="65880"/>
              </p14:xfrm>
            </p:contentPart>
          </mc:Choice>
          <mc:Fallback xmlns="">
            <p:pic>
              <p:nvPicPr>
                <p:cNvPr id="142" name="Freihand 141">
                  <a:extLst>
                    <a:ext uri="{FF2B5EF4-FFF2-40B4-BE49-F238E27FC236}">
                      <a16:creationId xmlns:a16="http://schemas.microsoft.com/office/drawing/2014/main" id="{5947823C-2D12-41FB-BA4D-47CDFCB0F455}"/>
                    </a:ext>
                  </a:extLst>
                </p:cNvPr>
                <p:cNvPicPr/>
                <p:nvPr/>
              </p:nvPicPr>
              <p:blipFill>
                <a:blip r:embed="rId246"/>
                <a:stretch>
                  <a:fillRect/>
                </a:stretch>
              </p:blipFill>
              <p:spPr>
                <a:xfrm>
                  <a:off x="5617813" y="1267752"/>
                  <a:ext cx="111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40565A04-AAD1-4D23-A7E5-A69BA6D99373}"/>
                    </a:ext>
                  </a:extLst>
                </p14:cNvPr>
                <p14:cNvContentPartPr/>
                <p14:nvPr/>
              </p14:nvContentPartPr>
              <p14:xfrm>
                <a:off x="5790613" y="1191432"/>
                <a:ext cx="153720" cy="131400"/>
              </p14:xfrm>
            </p:contentPart>
          </mc:Choice>
          <mc:Fallback xmlns="">
            <p:pic>
              <p:nvPicPr>
                <p:cNvPr id="143" name="Freihand 142">
                  <a:extLst>
                    <a:ext uri="{FF2B5EF4-FFF2-40B4-BE49-F238E27FC236}">
                      <a16:creationId xmlns:a16="http://schemas.microsoft.com/office/drawing/2014/main" id="{40565A04-AAD1-4D23-A7E5-A69BA6D99373}"/>
                    </a:ext>
                  </a:extLst>
                </p:cNvPr>
                <p:cNvPicPr/>
                <p:nvPr/>
              </p:nvPicPr>
              <p:blipFill>
                <a:blip r:embed="rId248"/>
                <a:stretch>
                  <a:fillRect/>
                </a:stretch>
              </p:blipFill>
              <p:spPr>
                <a:xfrm>
                  <a:off x="5786293" y="1187112"/>
                  <a:ext cx="162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FEB82C28-CDE3-4774-B95B-BF01D1E18CFB}"/>
                    </a:ext>
                  </a:extLst>
                </p14:cNvPr>
                <p14:cNvContentPartPr/>
                <p14:nvPr/>
              </p14:nvContentPartPr>
              <p14:xfrm>
                <a:off x="5934253" y="1246872"/>
                <a:ext cx="89640" cy="79200"/>
              </p14:xfrm>
            </p:contentPart>
          </mc:Choice>
          <mc:Fallback xmlns="">
            <p:pic>
              <p:nvPicPr>
                <p:cNvPr id="144" name="Freihand 143">
                  <a:extLst>
                    <a:ext uri="{FF2B5EF4-FFF2-40B4-BE49-F238E27FC236}">
                      <a16:creationId xmlns:a16="http://schemas.microsoft.com/office/drawing/2014/main" id="{FEB82C28-CDE3-4774-B95B-BF01D1E18CFB}"/>
                    </a:ext>
                  </a:extLst>
                </p:cNvPr>
                <p:cNvPicPr/>
                <p:nvPr/>
              </p:nvPicPr>
              <p:blipFill>
                <a:blip r:embed="rId250"/>
                <a:stretch>
                  <a:fillRect/>
                </a:stretch>
              </p:blipFill>
              <p:spPr>
                <a:xfrm>
                  <a:off x="5929933" y="1242552"/>
                  <a:ext cx="98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4D2003F5-A2BF-4731-829D-E38EC59CA988}"/>
                    </a:ext>
                  </a:extLst>
                </p14:cNvPr>
                <p14:cNvContentPartPr/>
                <p14:nvPr/>
              </p14:nvContentPartPr>
              <p14:xfrm>
                <a:off x="6021733" y="1170552"/>
                <a:ext cx="336240" cy="168840"/>
              </p14:xfrm>
            </p:contentPart>
          </mc:Choice>
          <mc:Fallback xmlns="">
            <p:pic>
              <p:nvPicPr>
                <p:cNvPr id="145" name="Freihand 144">
                  <a:extLst>
                    <a:ext uri="{FF2B5EF4-FFF2-40B4-BE49-F238E27FC236}">
                      <a16:creationId xmlns:a16="http://schemas.microsoft.com/office/drawing/2014/main" id="{4D2003F5-A2BF-4731-829D-E38EC59CA988}"/>
                    </a:ext>
                  </a:extLst>
                </p:cNvPr>
                <p:cNvPicPr/>
                <p:nvPr/>
              </p:nvPicPr>
              <p:blipFill>
                <a:blip r:embed="rId252"/>
                <a:stretch>
                  <a:fillRect/>
                </a:stretch>
              </p:blipFill>
              <p:spPr>
                <a:xfrm>
                  <a:off x="6017413" y="1166232"/>
                  <a:ext cx="344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7" name="Freihand 146">
                  <a:extLst>
                    <a:ext uri="{FF2B5EF4-FFF2-40B4-BE49-F238E27FC236}">
                      <a16:creationId xmlns:a16="http://schemas.microsoft.com/office/drawing/2014/main" id="{661D0DF8-684E-40FE-A6B3-B870F37848B0}"/>
                    </a:ext>
                  </a:extLst>
                </p14:cNvPr>
                <p14:cNvContentPartPr/>
                <p14:nvPr/>
              </p14:nvContentPartPr>
              <p14:xfrm>
                <a:off x="6380293" y="1249392"/>
                <a:ext cx="92880" cy="76320"/>
              </p14:xfrm>
            </p:contentPart>
          </mc:Choice>
          <mc:Fallback xmlns="">
            <p:pic>
              <p:nvPicPr>
                <p:cNvPr id="147" name="Freihand 146">
                  <a:extLst>
                    <a:ext uri="{FF2B5EF4-FFF2-40B4-BE49-F238E27FC236}">
                      <a16:creationId xmlns:a16="http://schemas.microsoft.com/office/drawing/2014/main" id="{661D0DF8-684E-40FE-A6B3-B870F37848B0}"/>
                    </a:ext>
                  </a:extLst>
                </p:cNvPr>
                <p:cNvPicPr/>
                <p:nvPr/>
              </p:nvPicPr>
              <p:blipFill>
                <a:blip r:embed="rId254"/>
                <a:stretch>
                  <a:fillRect/>
                </a:stretch>
              </p:blipFill>
              <p:spPr>
                <a:xfrm>
                  <a:off x="6375973" y="1245072"/>
                  <a:ext cx="101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8" name="Freihand 147">
                  <a:extLst>
                    <a:ext uri="{FF2B5EF4-FFF2-40B4-BE49-F238E27FC236}">
                      <a16:creationId xmlns:a16="http://schemas.microsoft.com/office/drawing/2014/main" id="{BCBCF51F-F121-4E9E-8E6A-97B6C580F0B5}"/>
                    </a:ext>
                  </a:extLst>
                </p14:cNvPr>
                <p14:cNvContentPartPr/>
                <p14:nvPr/>
              </p14:nvContentPartPr>
              <p14:xfrm>
                <a:off x="6511693" y="1189632"/>
                <a:ext cx="350280" cy="135000"/>
              </p14:xfrm>
            </p:contentPart>
          </mc:Choice>
          <mc:Fallback xmlns="">
            <p:pic>
              <p:nvPicPr>
                <p:cNvPr id="148" name="Freihand 147">
                  <a:extLst>
                    <a:ext uri="{FF2B5EF4-FFF2-40B4-BE49-F238E27FC236}">
                      <a16:creationId xmlns:a16="http://schemas.microsoft.com/office/drawing/2014/main" id="{BCBCF51F-F121-4E9E-8E6A-97B6C580F0B5}"/>
                    </a:ext>
                  </a:extLst>
                </p:cNvPr>
                <p:cNvPicPr/>
                <p:nvPr/>
              </p:nvPicPr>
              <p:blipFill>
                <a:blip r:embed="rId256"/>
                <a:stretch>
                  <a:fillRect/>
                </a:stretch>
              </p:blipFill>
              <p:spPr>
                <a:xfrm>
                  <a:off x="6507373" y="1185312"/>
                  <a:ext cx="358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 name="Freihand 148">
                  <a:extLst>
                    <a:ext uri="{FF2B5EF4-FFF2-40B4-BE49-F238E27FC236}">
                      <a16:creationId xmlns:a16="http://schemas.microsoft.com/office/drawing/2014/main" id="{D6D613D2-CD59-4A8A-937F-DA20D7343C3C}"/>
                    </a:ext>
                  </a:extLst>
                </p14:cNvPr>
                <p14:cNvContentPartPr/>
                <p14:nvPr/>
              </p14:nvContentPartPr>
              <p14:xfrm>
                <a:off x="7155013" y="1324632"/>
                <a:ext cx="360" cy="360"/>
              </p14:xfrm>
            </p:contentPart>
          </mc:Choice>
          <mc:Fallback xmlns="">
            <p:pic>
              <p:nvPicPr>
                <p:cNvPr id="149" name="Freihand 148">
                  <a:extLst>
                    <a:ext uri="{FF2B5EF4-FFF2-40B4-BE49-F238E27FC236}">
                      <a16:creationId xmlns:a16="http://schemas.microsoft.com/office/drawing/2014/main" id="{D6D613D2-CD59-4A8A-937F-DA20D7343C3C}"/>
                    </a:ext>
                  </a:extLst>
                </p:cNvPr>
                <p:cNvPicPr/>
                <p:nvPr/>
              </p:nvPicPr>
              <p:blipFill>
                <a:blip r:embed="rId170"/>
                <a:stretch>
                  <a:fillRect/>
                </a:stretch>
              </p:blipFill>
              <p:spPr>
                <a:xfrm>
                  <a:off x="7150693" y="1320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Freihand 149">
                  <a:extLst>
                    <a:ext uri="{FF2B5EF4-FFF2-40B4-BE49-F238E27FC236}">
                      <a16:creationId xmlns:a16="http://schemas.microsoft.com/office/drawing/2014/main" id="{EE3A7E4A-2EF4-42BD-830F-F8FCB85F97CC}"/>
                    </a:ext>
                  </a:extLst>
                </p14:cNvPr>
                <p14:cNvContentPartPr/>
                <p14:nvPr/>
              </p14:nvContentPartPr>
              <p14:xfrm>
                <a:off x="7082293" y="1185312"/>
                <a:ext cx="84240" cy="131040"/>
              </p14:xfrm>
            </p:contentPart>
          </mc:Choice>
          <mc:Fallback xmlns="">
            <p:pic>
              <p:nvPicPr>
                <p:cNvPr id="150" name="Freihand 149">
                  <a:extLst>
                    <a:ext uri="{FF2B5EF4-FFF2-40B4-BE49-F238E27FC236}">
                      <a16:creationId xmlns:a16="http://schemas.microsoft.com/office/drawing/2014/main" id="{EE3A7E4A-2EF4-42BD-830F-F8FCB85F97CC}"/>
                    </a:ext>
                  </a:extLst>
                </p:cNvPr>
                <p:cNvPicPr/>
                <p:nvPr/>
              </p:nvPicPr>
              <p:blipFill>
                <a:blip r:embed="rId259"/>
                <a:stretch>
                  <a:fillRect/>
                </a:stretch>
              </p:blipFill>
              <p:spPr>
                <a:xfrm>
                  <a:off x="7077973" y="1180992"/>
                  <a:ext cx="92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1" name="Freihand 150">
                  <a:extLst>
                    <a:ext uri="{FF2B5EF4-FFF2-40B4-BE49-F238E27FC236}">
                      <a16:creationId xmlns:a16="http://schemas.microsoft.com/office/drawing/2014/main" id="{0E31832A-7946-490A-ABFF-55FB64B838D4}"/>
                    </a:ext>
                  </a:extLst>
                </p14:cNvPr>
                <p14:cNvContentPartPr/>
                <p14:nvPr/>
              </p14:nvContentPartPr>
              <p14:xfrm>
                <a:off x="7162573" y="1223112"/>
                <a:ext cx="102600" cy="110160"/>
              </p14:xfrm>
            </p:contentPart>
          </mc:Choice>
          <mc:Fallback xmlns="">
            <p:pic>
              <p:nvPicPr>
                <p:cNvPr id="151" name="Freihand 150">
                  <a:extLst>
                    <a:ext uri="{FF2B5EF4-FFF2-40B4-BE49-F238E27FC236}">
                      <a16:creationId xmlns:a16="http://schemas.microsoft.com/office/drawing/2014/main" id="{0E31832A-7946-490A-ABFF-55FB64B838D4}"/>
                    </a:ext>
                  </a:extLst>
                </p:cNvPr>
                <p:cNvPicPr/>
                <p:nvPr/>
              </p:nvPicPr>
              <p:blipFill>
                <a:blip r:embed="rId261"/>
                <a:stretch>
                  <a:fillRect/>
                </a:stretch>
              </p:blipFill>
              <p:spPr>
                <a:xfrm>
                  <a:off x="7158253" y="1218792"/>
                  <a:ext cx="111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2" name="Freihand 151">
                  <a:extLst>
                    <a:ext uri="{FF2B5EF4-FFF2-40B4-BE49-F238E27FC236}">
                      <a16:creationId xmlns:a16="http://schemas.microsoft.com/office/drawing/2014/main" id="{9E0F8150-0179-471F-8848-71E00946FD7C}"/>
                    </a:ext>
                  </a:extLst>
                </p14:cNvPr>
                <p14:cNvContentPartPr/>
                <p14:nvPr/>
              </p14:nvContentPartPr>
              <p14:xfrm>
                <a:off x="7245013" y="1137072"/>
                <a:ext cx="83520" cy="160920"/>
              </p14:xfrm>
            </p:contentPart>
          </mc:Choice>
          <mc:Fallback xmlns="">
            <p:pic>
              <p:nvPicPr>
                <p:cNvPr id="152" name="Freihand 151">
                  <a:extLst>
                    <a:ext uri="{FF2B5EF4-FFF2-40B4-BE49-F238E27FC236}">
                      <a16:creationId xmlns:a16="http://schemas.microsoft.com/office/drawing/2014/main" id="{9E0F8150-0179-471F-8848-71E00946FD7C}"/>
                    </a:ext>
                  </a:extLst>
                </p:cNvPr>
                <p:cNvPicPr/>
                <p:nvPr/>
              </p:nvPicPr>
              <p:blipFill>
                <a:blip r:embed="rId263"/>
                <a:stretch>
                  <a:fillRect/>
                </a:stretch>
              </p:blipFill>
              <p:spPr>
                <a:xfrm>
                  <a:off x="7240693" y="1132752"/>
                  <a:ext cx="92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3" name="Freihand 152">
                  <a:extLst>
                    <a:ext uri="{FF2B5EF4-FFF2-40B4-BE49-F238E27FC236}">
                      <a16:creationId xmlns:a16="http://schemas.microsoft.com/office/drawing/2014/main" id="{FB3657CE-55AF-4C5C-975D-B738B655538C}"/>
                    </a:ext>
                  </a:extLst>
                </p14:cNvPr>
                <p14:cNvContentPartPr/>
                <p14:nvPr/>
              </p14:nvContentPartPr>
              <p14:xfrm>
                <a:off x="7464613" y="1166952"/>
                <a:ext cx="186120" cy="123840"/>
              </p14:xfrm>
            </p:contentPart>
          </mc:Choice>
          <mc:Fallback xmlns="">
            <p:pic>
              <p:nvPicPr>
                <p:cNvPr id="153" name="Freihand 152">
                  <a:extLst>
                    <a:ext uri="{FF2B5EF4-FFF2-40B4-BE49-F238E27FC236}">
                      <a16:creationId xmlns:a16="http://schemas.microsoft.com/office/drawing/2014/main" id="{FB3657CE-55AF-4C5C-975D-B738B655538C}"/>
                    </a:ext>
                  </a:extLst>
                </p:cNvPr>
                <p:cNvPicPr/>
                <p:nvPr/>
              </p:nvPicPr>
              <p:blipFill>
                <a:blip r:embed="rId265"/>
                <a:stretch>
                  <a:fillRect/>
                </a:stretch>
              </p:blipFill>
              <p:spPr>
                <a:xfrm>
                  <a:off x="7460293" y="1162632"/>
                  <a:ext cx="194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4" name="Freihand 153">
                  <a:extLst>
                    <a:ext uri="{FF2B5EF4-FFF2-40B4-BE49-F238E27FC236}">
                      <a16:creationId xmlns:a16="http://schemas.microsoft.com/office/drawing/2014/main" id="{E76D4AA8-E783-4A0F-9D91-F0A6EE8AFFAD}"/>
                    </a:ext>
                  </a:extLst>
                </p14:cNvPr>
                <p14:cNvContentPartPr/>
                <p14:nvPr/>
              </p14:nvContentPartPr>
              <p14:xfrm>
                <a:off x="7612213" y="1198632"/>
                <a:ext cx="97560" cy="103320"/>
              </p14:xfrm>
            </p:contentPart>
          </mc:Choice>
          <mc:Fallback xmlns="">
            <p:pic>
              <p:nvPicPr>
                <p:cNvPr id="154" name="Freihand 153">
                  <a:extLst>
                    <a:ext uri="{FF2B5EF4-FFF2-40B4-BE49-F238E27FC236}">
                      <a16:creationId xmlns:a16="http://schemas.microsoft.com/office/drawing/2014/main" id="{E76D4AA8-E783-4A0F-9D91-F0A6EE8AFFAD}"/>
                    </a:ext>
                  </a:extLst>
                </p:cNvPr>
                <p:cNvPicPr/>
                <p:nvPr/>
              </p:nvPicPr>
              <p:blipFill>
                <a:blip r:embed="rId267"/>
                <a:stretch>
                  <a:fillRect/>
                </a:stretch>
              </p:blipFill>
              <p:spPr>
                <a:xfrm>
                  <a:off x="7607893" y="1194312"/>
                  <a:ext cx="106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5" name="Freihand 154">
                  <a:extLst>
                    <a:ext uri="{FF2B5EF4-FFF2-40B4-BE49-F238E27FC236}">
                      <a16:creationId xmlns:a16="http://schemas.microsoft.com/office/drawing/2014/main" id="{F55AAA15-B850-419B-82F0-DE30D5FDDA96}"/>
                    </a:ext>
                  </a:extLst>
                </p14:cNvPr>
                <p14:cNvContentPartPr/>
                <p14:nvPr/>
              </p14:nvContentPartPr>
              <p14:xfrm>
                <a:off x="7764853" y="1213752"/>
                <a:ext cx="272520" cy="79200"/>
              </p14:xfrm>
            </p:contentPart>
          </mc:Choice>
          <mc:Fallback xmlns="">
            <p:pic>
              <p:nvPicPr>
                <p:cNvPr id="155" name="Freihand 154">
                  <a:extLst>
                    <a:ext uri="{FF2B5EF4-FFF2-40B4-BE49-F238E27FC236}">
                      <a16:creationId xmlns:a16="http://schemas.microsoft.com/office/drawing/2014/main" id="{F55AAA15-B850-419B-82F0-DE30D5FDDA96}"/>
                    </a:ext>
                  </a:extLst>
                </p:cNvPr>
                <p:cNvPicPr/>
                <p:nvPr/>
              </p:nvPicPr>
              <p:blipFill>
                <a:blip r:embed="rId269"/>
                <a:stretch>
                  <a:fillRect/>
                </a:stretch>
              </p:blipFill>
              <p:spPr>
                <a:xfrm>
                  <a:off x="7760533" y="1209432"/>
                  <a:ext cx="281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6" name="Freihand 155">
                  <a:extLst>
                    <a:ext uri="{FF2B5EF4-FFF2-40B4-BE49-F238E27FC236}">
                      <a16:creationId xmlns:a16="http://schemas.microsoft.com/office/drawing/2014/main" id="{CD388099-D784-4A59-994F-BED4B6AC4A02}"/>
                    </a:ext>
                  </a:extLst>
                </p14:cNvPr>
                <p14:cNvContentPartPr/>
                <p14:nvPr/>
              </p14:nvContentPartPr>
              <p14:xfrm>
                <a:off x="7450933" y="1482672"/>
                <a:ext cx="134640" cy="98640"/>
              </p14:xfrm>
            </p:contentPart>
          </mc:Choice>
          <mc:Fallback xmlns="">
            <p:pic>
              <p:nvPicPr>
                <p:cNvPr id="156" name="Freihand 155">
                  <a:extLst>
                    <a:ext uri="{FF2B5EF4-FFF2-40B4-BE49-F238E27FC236}">
                      <a16:creationId xmlns:a16="http://schemas.microsoft.com/office/drawing/2014/main" id="{CD388099-D784-4A59-994F-BED4B6AC4A02}"/>
                    </a:ext>
                  </a:extLst>
                </p:cNvPr>
                <p:cNvPicPr/>
                <p:nvPr/>
              </p:nvPicPr>
              <p:blipFill>
                <a:blip r:embed="rId271"/>
                <a:stretch>
                  <a:fillRect/>
                </a:stretch>
              </p:blipFill>
              <p:spPr>
                <a:xfrm>
                  <a:off x="7446613" y="1478352"/>
                  <a:ext cx="143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7" name="Freihand 156">
                  <a:extLst>
                    <a:ext uri="{FF2B5EF4-FFF2-40B4-BE49-F238E27FC236}">
                      <a16:creationId xmlns:a16="http://schemas.microsoft.com/office/drawing/2014/main" id="{C1A21EE3-619B-430F-9AB8-2DF838A19A57}"/>
                    </a:ext>
                  </a:extLst>
                </p14:cNvPr>
                <p14:cNvContentPartPr/>
                <p14:nvPr/>
              </p14:nvContentPartPr>
              <p14:xfrm>
                <a:off x="7579093" y="1427592"/>
                <a:ext cx="72720" cy="127800"/>
              </p14:xfrm>
            </p:contentPart>
          </mc:Choice>
          <mc:Fallback xmlns="">
            <p:pic>
              <p:nvPicPr>
                <p:cNvPr id="157" name="Freihand 156">
                  <a:extLst>
                    <a:ext uri="{FF2B5EF4-FFF2-40B4-BE49-F238E27FC236}">
                      <a16:creationId xmlns:a16="http://schemas.microsoft.com/office/drawing/2014/main" id="{C1A21EE3-619B-430F-9AB8-2DF838A19A57}"/>
                    </a:ext>
                  </a:extLst>
                </p:cNvPr>
                <p:cNvPicPr/>
                <p:nvPr/>
              </p:nvPicPr>
              <p:blipFill>
                <a:blip r:embed="rId273"/>
                <a:stretch>
                  <a:fillRect/>
                </a:stretch>
              </p:blipFill>
              <p:spPr>
                <a:xfrm>
                  <a:off x="7574773" y="1423272"/>
                  <a:ext cx="81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8" name="Freihand 157">
                  <a:extLst>
                    <a:ext uri="{FF2B5EF4-FFF2-40B4-BE49-F238E27FC236}">
                      <a16:creationId xmlns:a16="http://schemas.microsoft.com/office/drawing/2014/main" id="{CEC3ADAD-3AB3-4E5A-9232-877B08F64DC2}"/>
                    </a:ext>
                  </a:extLst>
                </p14:cNvPr>
                <p14:cNvContentPartPr/>
                <p14:nvPr/>
              </p14:nvContentPartPr>
              <p14:xfrm>
                <a:off x="7576573" y="1442712"/>
                <a:ext cx="120600" cy="115920"/>
              </p14:xfrm>
            </p:contentPart>
          </mc:Choice>
          <mc:Fallback xmlns="">
            <p:pic>
              <p:nvPicPr>
                <p:cNvPr id="158" name="Freihand 157">
                  <a:extLst>
                    <a:ext uri="{FF2B5EF4-FFF2-40B4-BE49-F238E27FC236}">
                      <a16:creationId xmlns:a16="http://schemas.microsoft.com/office/drawing/2014/main" id="{CEC3ADAD-3AB3-4E5A-9232-877B08F64DC2}"/>
                    </a:ext>
                  </a:extLst>
                </p:cNvPr>
                <p:cNvPicPr/>
                <p:nvPr/>
              </p:nvPicPr>
              <p:blipFill>
                <a:blip r:embed="rId275"/>
                <a:stretch>
                  <a:fillRect/>
                </a:stretch>
              </p:blipFill>
              <p:spPr>
                <a:xfrm>
                  <a:off x="7572253" y="1438392"/>
                  <a:ext cx="129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9" name="Freihand 158">
                  <a:extLst>
                    <a:ext uri="{FF2B5EF4-FFF2-40B4-BE49-F238E27FC236}">
                      <a16:creationId xmlns:a16="http://schemas.microsoft.com/office/drawing/2014/main" id="{36428A5B-82ED-4BA4-A5C7-42BBBC996659}"/>
                    </a:ext>
                  </a:extLst>
                </p14:cNvPr>
                <p14:cNvContentPartPr/>
                <p14:nvPr/>
              </p14:nvContentPartPr>
              <p14:xfrm>
                <a:off x="7708693" y="1469712"/>
                <a:ext cx="104760" cy="84960"/>
              </p14:xfrm>
            </p:contentPart>
          </mc:Choice>
          <mc:Fallback xmlns="">
            <p:pic>
              <p:nvPicPr>
                <p:cNvPr id="159" name="Freihand 158">
                  <a:extLst>
                    <a:ext uri="{FF2B5EF4-FFF2-40B4-BE49-F238E27FC236}">
                      <a16:creationId xmlns:a16="http://schemas.microsoft.com/office/drawing/2014/main" id="{36428A5B-82ED-4BA4-A5C7-42BBBC996659}"/>
                    </a:ext>
                  </a:extLst>
                </p:cNvPr>
                <p:cNvPicPr/>
                <p:nvPr/>
              </p:nvPicPr>
              <p:blipFill>
                <a:blip r:embed="rId277"/>
                <a:stretch>
                  <a:fillRect/>
                </a:stretch>
              </p:blipFill>
              <p:spPr>
                <a:xfrm>
                  <a:off x="7704373" y="1465392"/>
                  <a:ext cx="113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0" name="Freihand 159">
                  <a:extLst>
                    <a:ext uri="{FF2B5EF4-FFF2-40B4-BE49-F238E27FC236}">
                      <a16:creationId xmlns:a16="http://schemas.microsoft.com/office/drawing/2014/main" id="{9531F1B1-0678-40F8-8B0C-714E042530F1}"/>
                    </a:ext>
                  </a:extLst>
                </p14:cNvPr>
                <p14:cNvContentPartPr/>
                <p14:nvPr/>
              </p14:nvContentPartPr>
              <p14:xfrm>
                <a:off x="7800853" y="1411752"/>
                <a:ext cx="87840" cy="122040"/>
              </p14:xfrm>
            </p:contentPart>
          </mc:Choice>
          <mc:Fallback xmlns="">
            <p:pic>
              <p:nvPicPr>
                <p:cNvPr id="160" name="Freihand 159">
                  <a:extLst>
                    <a:ext uri="{FF2B5EF4-FFF2-40B4-BE49-F238E27FC236}">
                      <a16:creationId xmlns:a16="http://schemas.microsoft.com/office/drawing/2014/main" id="{9531F1B1-0678-40F8-8B0C-714E042530F1}"/>
                    </a:ext>
                  </a:extLst>
                </p:cNvPr>
                <p:cNvPicPr/>
                <p:nvPr/>
              </p:nvPicPr>
              <p:blipFill>
                <a:blip r:embed="rId279"/>
                <a:stretch>
                  <a:fillRect/>
                </a:stretch>
              </p:blipFill>
              <p:spPr>
                <a:xfrm>
                  <a:off x="7796533" y="1407432"/>
                  <a:ext cx="96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1" name="Freihand 160">
                  <a:extLst>
                    <a:ext uri="{FF2B5EF4-FFF2-40B4-BE49-F238E27FC236}">
                      <a16:creationId xmlns:a16="http://schemas.microsoft.com/office/drawing/2014/main" id="{F0D05BEF-F3BE-4FAC-8535-7DA4D4B3D335}"/>
                    </a:ext>
                  </a:extLst>
                </p14:cNvPr>
                <p14:cNvContentPartPr/>
                <p14:nvPr/>
              </p14:nvContentPartPr>
              <p14:xfrm>
                <a:off x="7909573" y="1397352"/>
                <a:ext cx="299160" cy="237960"/>
              </p14:xfrm>
            </p:contentPart>
          </mc:Choice>
          <mc:Fallback xmlns="">
            <p:pic>
              <p:nvPicPr>
                <p:cNvPr id="161" name="Freihand 160">
                  <a:extLst>
                    <a:ext uri="{FF2B5EF4-FFF2-40B4-BE49-F238E27FC236}">
                      <a16:creationId xmlns:a16="http://schemas.microsoft.com/office/drawing/2014/main" id="{F0D05BEF-F3BE-4FAC-8535-7DA4D4B3D335}"/>
                    </a:ext>
                  </a:extLst>
                </p:cNvPr>
                <p:cNvPicPr/>
                <p:nvPr/>
              </p:nvPicPr>
              <p:blipFill>
                <a:blip r:embed="rId281"/>
                <a:stretch>
                  <a:fillRect/>
                </a:stretch>
              </p:blipFill>
              <p:spPr>
                <a:xfrm>
                  <a:off x="7905253" y="1393032"/>
                  <a:ext cx="307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2" name="Freihand 161">
                  <a:extLst>
                    <a:ext uri="{FF2B5EF4-FFF2-40B4-BE49-F238E27FC236}">
                      <a16:creationId xmlns:a16="http://schemas.microsoft.com/office/drawing/2014/main" id="{49539A9D-3F1D-49BF-A7FB-59A63FB43AAE}"/>
                    </a:ext>
                  </a:extLst>
                </p14:cNvPr>
                <p14:cNvContentPartPr/>
                <p14:nvPr/>
              </p14:nvContentPartPr>
              <p14:xfrm>
                <a:off x="8204773" y="1386552"/>
                <a:ext cx="37800" cy="35280"/>
              </p14:xfrm>
            </p:contentPart>
          </mc:Choice>
          <mc:Fallback xmlns="">
            <p:pic>
              <p:nvPicPr>
                <p:cNvPr id="162" name="Freihand 161">
                  <a:extLst>
                    <a:ext uri="{FF2B5EF4-FFF2-40B4-BE49-F238E27FC236}">
                      <a16:creationId xmlns:a16="http://schemas.microsoft.com/office/drawing/2014/main" id="{49539A9D-3F1D-49BF-A7FB-59A63FB43AAE}"/>
                    </a:ext>
                  </a:extLst>
                </p:cNvPr>
                <p:cNvPicPr/>
                <p:nvPr/>
              </p:nvPicPr>
              <p:blipFill>
                <a:blip r:embed="rId283"/>
                <a:stretch>
                  <a:fillRect/>
                </a:stretch>
              </p:blipFill>
              <p:spPr>
                <a:xfrm>
                  <a:off x="8200453" y="1382232"/>
                  <a:ext cx="46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CCA05A21-0871-4BCD-B430-911530A427CE}"/>
                    </a:ext>
                  </a:extLst>
                </p14:cNvPr>
                <p14:cNvContentPartPr/>
                <p14:nvPr/>
              </p14:nvContentPartPr>
              <p14:xfrm>
                <a:off x="8228173" y="1432992"/>
                <a:ext cx="112320" cy="213120"/>
              </p14:xfrm>
            </p:contentPart>
          </mc:Choice>
          <mc:Fallback xmlns="">
            <p:pic>
              <p:nvPicPr>
                <p:cNvPr id="163" name="Freihand 162">
                  <a:extLst>
                    <a:ext uri="{FF2B5EF4-FFF2-40B4-BE49-F238E27FC236}">
                      <a16:creationId xmlns:a16="http://schemas.microsoft.com/office/drawing/2014/main" id="{CCA05A21-0871-4BCD-B430-911530A427CE}"/>
                    </a:ext>
                  </a:extLst>
                </p:cNvPr>
                <p:cNvPicPr/>
                <p:nvPr/>
              </p:nvPicPr>
              <p:blipFill>
                <a:blip r:embed="rId285"/>
                <a:stretch>
                  <a:fillRect/>
                </a:stretch>
              </p:blipFill>
              <p:spPr>
                <a:xfrm>
                  <a:off x="8223853" y="1428672"/>
                  <a:ext cx="120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A31748C8-2138-4DB6-A346-C0D9EA3B4CB9}"/>
                    </a:ext>
                  </a:extLst>
                </p14:cNvPr>
                <p14:cNvContentPartPr/>
                <p14:nvPr/>
              </p14:nvContentPartPr>
              <p14:xfrm>
                <a:off x="8378293" y="1250832"/>
                <a:ext cx="34920" cy="264240"/>
              </p14:xfrm>
            </p:contentPart>
          </mc:Choice>
          <mc:Fallback xmlns="">
            <p:pic>
              <p:nvPicPr>
                <p:cNvPr id="164" name="Freihand 163">
                  <a:extLst>
                    <a:ext uri="{FF2B5EF4-FFF2-40B4-BE49-F238E27FC236}">
                      <a16:creationId xmlns:a16="http://schemas.microsoft.com/office/drawing/2014/main" id="{A31748C8-2138-4DB6-A346-C0D9EA3B4CB9}"/>
                    </a:ext>
                  </a:extLst>
                </p:cNvPr>
                <p:cNvPicPr/>
                <p:nvPr/>
              </p:nvPicPr>
              <p:blipFill>
                <a:blip r:embed="rId287"/>
                <a:stretch>
                  <a:fillRect/>
                </a:stretch>
              </p:blipFill>
              <p:spPr>
                <a:xfrm>
                  <a:off x="8373973" y="1246512"/>
                  <a:ext cx="435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5" name="Freihand 164">
                  <a:extLst>
                    <a:ext uri="{FF2B5EF4-FFF2-40B4-BE49-F238E27FC236}">
                      <a16:creationId xmlns:a16="http://schemas.microsoft.com/office/drawing/2014/main" id="{50A17C6F-0CBB-4FEF-ACB8-B50B3FD72344}"/>
                    </a:ext>
                  </a:extLst>
                </p14:cNvPr>
                <p14:cNvContentPartPr/>
                <p14:nvPr/>
              </p14:nvContentPartPr>
              <p14:xfrm>
                <a:off x="7255813" y="1522992"/>
                <a:ext cx="1358280" cy="163440"/>
              </p14:xfrm>
            </p:contentPart>
          </mc:Choice>
          <mc:Fallback xmlns="">
            <p:pic>
              <p:nvPicPr>
                <p:cNvPr id="165" name="Freihand 164">
                  <a:extLst>
                    <a:ext uri="{FF2B5EF4-FFF2-40B4-BE49-F238E27FC236}">
                      <a16:creationId xmlns:a16="http://schemas.microsoft.com/office/drawing/2014/main" id="{50A17C6F-0CBB-4FEF-ACB8-B50B3FD72344}"/>
                    </a:ext>
                  </a:extLst>
                </p:cNvPr>
                <p:cNvPicPr/>
                <p:nvPr/>
              </p:nvPicPr>
              <p:blipFill>
                <a:blip r:embed="rId289"/>
                <a:stretch>
                  <a:fillRect/>
                </a:stretch>
              </p:blipFill>
              <p:spPr>
                <a:xfrm>
                  <a:off x="7251493" y="1518672"/>
                  <a:ext cx="1366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1" name="Freihand 170">
                  <a:extLst>
                    <a:ext uri="{FF2B5EF4-FFF2-40B4-BE49-F238E27FC236}">
                      <a16:creationId xmlns:a16="http://schemas.microsoft.com/office/drawing/2014/main" id="{AAB7546E-51D5-4B0E-B1DA-6D70E85D6E70}"/>
                    </a:ext>
                  </a:extLst>
                </p14:cNvPr>
                <p14:cNvContentPartPr/>
                <p14:nvPr/>
              </p14:nvContentPartPr>
              <p14:xfrm>
                <a:off x="4145773" y="763752"/>
                <a:ext cx="4211280" cy="1230120"/>
              </p14:xfrm>
            </p:contentPart>
          </mc:Choice>
          <mc:Fallback xmlns="">
            <p:pic>
              <p:nvPicPr>
                <p:cNvPr id="171" name="Freihand 170">
                  <a:extLst>
                    <a:ext uri="{FF2B5EF4-FFF2-40B4-BE49-F238E27FC236}">
                      <a16:creationId xmlns:a16="http://schemas.microsoft.com/office/drawing/2014/main" id="{AAB7546E-51D5-4B0E-B1DA-6D70E85D6E70}"/>
                    </a:ext>
                  </a:extLst>
                </p:cNvPr>
                <p:cNvPicPr/>
                <p:nvPr/>
              </p:nvPicPr>
              <p:blipFill>
                <a:blip r:embed="rId291"/>
                <a:stretch>
                  <a:fillRect/>
                </a:stretch>
              </p:blipFill>
              <p:spPr>
                <a:xfrm>
                  <a:off x="4141453" y="759432"/>
                  <a:ext cx="4219920" cy="123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2">
            <p14:nvContentPartPr>
              <p14:cNvPr id="45" name="Freihand 44">
                <a:extLst>
                  <a:ext uri="{FF2B5EF4-FFF2-40B4-BE49-F238E27FC236}">
                    <a16:creationId xmlns:a16="http://schemas.microsoft.com/office/drawing/2014/main" id="{B99505F3-6D96-49B3-B11D-795A094C7E9B}"/>
                  </a:ext>
                </a:extLst>
              </p14:cNvPr>
              <p14:cNvContentPartPr/>
              <p14:nvPr/>
            </p14:nvContentPartPr>
            <p14:xfrm>
              <a:off x="2384653" y="3231912"/>
              <a:ext cx="771840" cy="155160"/>
            </p14:xfrm>
          </p:contentPart>
        </mc:Choice>
        <mc:Fallback>
          <p:pic>
            <p:nvPicPr>
              <p:cNvPr id="45" name="Freihand 44">
                <a:extLst>
                  <a:ext uri="{FF2B5EF4-FFF2-40B4-BE49-F238E27FC236}">
                    <a16:creationId xmlns:a16="http://schemas.microsoft.com/office/drawing/2014/main" id="{B99505F3-6D96-49B3-B11D-795A094C7E9B}"/>
                  </a:ext>
                </a:extLst>
              </p:cNvPr>
              <p:cNvPicPr/>
              <p:nvPr/>
            </p:nvPicPr>
            <p:blipFill>
              <a:blip r:embed="rId293"/>
              <a:stretch>
                <a:fillRect/>
              </a:stretch>
            </p:blipFill>
            <p:spPr>
              <a:xfrm>
                <a:off x="2380333" y="3227592"/>
                <a:ext cx="780480" cy="163800"/>
              </a:xfrm>
              <a:prstGeom prst="rect">
                <a:avLst/>
              </a:prstGeom>
            </p:spPr>
          </p:pic>
        </mc:Fallback>
      </mc:AlternateContent>
      <p:grpSp>
        <p:nvGrpSpPr>
          <p:cNvPr id="74" name="Gruppieren 73">
            <a:extLst>
              <a:ext uri="{FF2B5EF4-FFF2-40B4-BE49-F238E27FC236}">
                <a16:creationId xmlns:a16="http://schemas.microsoft.com/office/drawing/2014/main" id="{E26F3796-24FE-4E9D-BCA9-2B32F07FBA36}"/>
              </a:ext>
            </a:extLst>
          </p:cNvPr>
          <p:cNvGrpSpPr/>
          <p:nvPr/>
        </p:nvGrpSpPr>
        <p:grpSpPr>
          <a:xfrm>
            <a:off x="3638173" y="2594352"/>
            <a:ext cx="2571840" cy="547560"/>
            <a:chOff x="3638173" y="2594352"/>
            <a:chExt cx="2571840" cy="547560"/>
          </a:xfrm>
        </p:grpSpPr>
        <mc:AlternateContent xmlns:mc="http://schemas.openxmlformats.org/markup-compatibility/2006">
          <mc:Choice xmlns:p14="http://schemas.microsoft.com/office/powerpoint/2010/main" Requires="p14">
            <p:contentPart p14:bwMode="auto" r:id="rId294">
              <p14:nvContentPartPr>
                <p14:cNvPr id="46" name="Freihand 45">
                  <a:extLst>
                    <a:ext uri="{FF2B5EF4-FFF2-40B4-BE49-F238E27FC236}">
                      <a16:creationId xmlns:a16="http://schemas.microsoft.com/office/drawing/2014/main" id="{DBD7D875-1E98-4042-BA49-39D6C4F3F338}"/>
                    </a:ext>
                  </a:extLst>
                </p14:cNvPr>
                <p14:cNvContentPartPr/>
                <p14:nvPr/>
              </p14:nvContentPartPr>
              <p14:xfrm>
                <a:off x="3638173" y="2594352"/>
                <a:ext cx="972000" cy="547560"/>
              </p14:xfrm>
            </p:contentPart>
          </mc:Choice>
          <mc:Fallback>
            <p:pic>
              <p:nvPicPr>
                <p:cNvPr id="46" name="Freihand 45">
                  <a:extLst>
                    <a:ext uri="{FF2B5EF4-FFF2-40B4-BE49-F238E27FC236}">
                      <a16:creationId xmlns:a16="http://schemas.microsoft.com/office/drawing/2014/main" id="{DBD7D875-1E98-4042-BA49-39D6C4F3F338}"/>
                    </a:ext>
                  </a:extLst>
                </p:cNvPr>
                <p:cNvPicPr/>
                <p:nvPr/>
              </p:nvPicPr>
              <p:blipFill>
                <a:blip r:embed="rId295"/>
                <a:stretch>
                  <a:fillRect/>
                </a:stretch>
              </p:blipFill>
              <p:spPr>
                <a:xfrm>
                  <a:off x="3633853" y="2590032"/>
                  <a:ext cx="98064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7" name="Freihand 46">
                  <a:extLst>
                    <a:ext uri="{FF2B5EF4-FFF2-40B4-BE49-F238E27FC236}">
                      <a16:creationId xmlns:a16="http://schemas.microsoft.com/office/drawing/2014/main" id="{7C200B07-F37F-4AC2-9AE6-C02169F5FF19}"/>
                    </a:ext>
                  </a:extLst>
                </p14:cNvPr>
                <p14:cNvContentPartPr/>
                <p14:nvPr/>
              </p14:nvContentPartPr>
              <p14:xfrm>
                <a:off x="5022373" y="3050112"/>
                <a:ext cx="1187640" cy="46800"/>
              </p14:xfrm>
            </p:contentPart>
          </mc:Choice>
          <mc:Fallback>
            <p:pic>
              <p:nvPicPr>
                <p:cNvPr id="47" name="Freihand 46">
                  <a:extLst>
                    <a:ext uri="{FF2B5EF4-FFF2-40B4-BE49-F238E27FC236}">
                      <a16:creationId xmlns:a16="http://schemas.microsoft.com/office/drawing/2014/main" id="{7C200B07-F37F-4AC2-9AE6-C02169F5FF19}"/>
                    </a:ext>
                  </a:extLst>
                </p:cNvPr>
                <p:cNvPicPr/>
                <p:nvPr/>
              </p:nvPicPr>
              <p:blipFill>
                <a:blip r:embed="rId297"/>
                <a:stretch>
                  <a:fillRect/>
                </a:stretch>
              </p:blipFill>
              <p:spPr>
                <a:xfrm>
                  <a:off x="5018053" y="3045792"/>
                  <a:ext cx="1196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2" name="Freihand 51">
                  <a:extLst>
                    <a:ext uri="{FF2B5EF4-FFF2-40B4-BE49-F238E27FC236}">
                      <a16:creationId xmlns:a16="http://schemas.microsoft.com/office/drawing/2014/main" id="{53BD8192-9C40-4500-B0EF-F6AA1CD90988}"/>
                    </a:ext>
                  </a:extLst>
                </p14:cNvPr>
                <p14:cNvContentPartPr/>
                <p14:nvPr/>
              </p14:nvContentPartPr>
              <p14:xfrm>
                <a:off x="5912653" y="2719632"/>
                <a:ext cx="199440" cy="303480"/>
              </p14:xfrm>
            </p:contentPart>
          </mc:Choice>
          <mc:Fallback>
            <p:pic>
              <p:nvPicPr>
                <p:cNvPr id="52" name="Freihand 51">
                  <a:extLst>
                    <a:ext uri="{FF2B5EF4-FFF2-40B4-BE49-F238E27FC236}">
                      <a16:creationId xmlns:a16="http://schemas.microsoft.com/office/drawing/2014/main" id="{53BD8192-9C40-4500-B0EF-F6AA1CD90988}"/>
                    </a:ext>
                  </a:extLst>
                </p:cNvPr>
                <p:cNvPicPr/>
                <p:nvPr/>
              </p:nvPicPr>
              <p:blipFill>
                <a:blip r:embed="rId299"/>
                <a:stretch>
                  <a:fillRect/>
                </a:stretch>
              </p:blipFill>
              <p:spPr>
                <a:xfrm>
                  <a:off x="5908333" y="2715312"/>
                  <a:ext cx="208080" cy="31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0">
            <p14:nvContentPartPr>
              <p14:cNvPr id="95" name="Freihand 94">
                <a:extLst>
                  <a:ext uri="{FF2B5EF4-FFF2-40B4-BE49-F238E27FC236}">
                    <a16:creationId xmlns:a16="http://schemas.microsoft.com/office/drawing/2014/main" id="{3E934117-FFD3-4BEB-8620-AD64DF9FAF82}"/>
                  </a:ext>
                </a:extLst>
              </p14:cNvPr>
              <p14:cNvContentPartPr/>
              <p14:nvPr/>
            </p14:nvContentPartPr>
            <p14:xfrm>
              <a:off x="3769933" y="3523512"/>
              <a:ext cx="2563560" cy="90720"/>
            </p14:xfrm>
          </p:contentPart>
        </mc:Choice>
        <mc:Fallback>
          <p:pic>
            <p:nvPicPr>
              <p:cNvPr id="95" name="Freihand 94">
                <a:extLst>
                  <a:ext uri="{FF2B5EF4-FFF2-40B4-BE49-F238E27FC236}">
                    <a16:creationId xmlns:a16="http://schemas.microsoft.com/office/drawing/2014/main" id="{3E934117-FFD3-4BEB-8620-AD64DF9FAF82}"/>
                  </a:ext>
                </a:extLst>
              </p:cNvPr>
              <p:cNvPicPr/>
              <p:nvPr/>
            </p:nvPicPr>
            <p:blipFill>
              <a:blip r:embed="rId301"/>
              <a:stretch>
                <a:fillRect/>
              </a:stretch>
            </p:blipFill>
            <p:spPr>
              <a:xfrm>
                <a:off x="3765613" y="3519192"/>
                <a:ext cx="2572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20" name="Freihand 119">
                <a:extLst>
                  <a:ext uri="{FF2B5EF4-FFF2-40B4-BE49-F238E27FC236}">
                    <a16:creationId xmlns:a16="http://schemas.microsoft.com/office/drawing/2014/main" id="{D9C008BD-D4B9-41AE-8B7D-EDFDBCA15E1D}"/>
                  </a:ext>
                </a:extLst>
              </p14:cNvPr>
              <p14:cNvContentPartPr/>
              <p14:nvPr/>
            </p14:nvContentPartPr>
            <p14:xfrm>
              <a:off x="1029253" y="2887032"/>
              <a:ext cx="1894320" cy="1344240"/>
            </p14:xfrm>
          </p:contentPart>
        </mc:Choice>
        <mc:Fallback>
          <p:pic>
            <p:nvPicPr>
              <p:cNvPr id="120" name="Freihand 119">
                <a:extLst>
                  <a:ext uri="{FF2B5EF4-FFF2-40B4-BE49-F238E27FC236}">
                    <a16:creationId xmlns:a16="http://schemas.microsoft.com/office/drawing/2014/main" id="{D9C008BD-D4B9-41AE-8B7D-EDFDBCA15E1D}"/>
                  </a:ext>
                </a:extLst>
              </p:cNvPr>
              <p:cNvPicPr/>
              <p:nvPr/>
            </p:nvPicPr>
            <p:blipFill>
              <a:blip r:embed="rId303"/>
              <a:stretch>
                <a:fillRect/>
              </a:stretch>
            </p:blipFill>
            <p:spPr>
              <a:xfrm>
                <a:off x="1024933" y="2882712"/>
                <a:ext cx="1902960" cy="1352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23" name="Freihand 122">
                <a:extLst>
                  <a:ext uri="{FF2B5EF4-FFF2-40B4-BE49-F238E27FC236}">
                    <a16:creationId xmlns:a16="http://schemas.microsoft.com/office/drawing/2014/main" id="{0C467B73-5A05-4C25-9C9B-941078019135}"/>
                  </a:ext>
                </a:extLst>
              </p14:cNvPr>
              <p14:cNvContentPartPr/>
              <p14:nvPr/>
            </p14:nvContentPartPr>
            <p14:xfrm>
              <a:off x="3020413" y="1831872"/>
              <a:ext cx="1674000" cy="389880"/>
            </p14:xfrm>
          </p:contentPart>
        </mc:Choice>
        <mc:Fallback>
          <p:pic>
            <p:nvPicPr>
              <p:cNvPr id="123" name="Freihand 122">
                <a:extLst>
                  <a:ext uri="{FF2B5EF4-FFF2-40B4-BE49-F238E27FC236}">
                    <a16:creationId xmlns:a16="http://schemas.microsoft.com/office/drawing/2014/main" id="{0C467B73-5A05-4C25-9C9B-941078019135}"/>
                  </a:ext>
                </a:extLst>
              </p:cNvPr>
              <p:cNvPicPr/>
              <p:nvPr/>
            </p:nvPicPr>
            <p:blipFill>
              <a:blip r:embed="rId305"/>
              <a:stretch>
                <a:fillRect/>
              </a:stretch>
            </p:blipFill>
            <p:spPr>
              <a:xfrm>
                <a:off x="3016093" y="1827552"/>
                <a:ext cx="1682640" cy="398520"/>
              </a:xfrm>
              <a:prstGeom prst="rect">
                <a:avLst/>
              </a:prstGeom>
            </p:spPr>
          </p:pic>
        </mc:Fallback>
      </mc:AlternateContent>
    </p:spTree>
    <p:extLst>
      <p:ext uri="{BB962C8B-B14F-4D97-AF65-F5344CB8AC3E}">
        <p14:creationId xmlns:p14="http://schemas.microsoft.com/office/powerpoint/2010/main" val="194707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D50002BE-B003-4913-8C94-9A96BE7005B8}"/>
              </a:ext>
            </a:extLst>
          </p:cNvPr>
          <p:cNvGrpSpPr/>
          <p:nvPr/>
        </p:nvGrpSpPr>
        <p:grpSpPr>
          <a:xfrm>
            <a:off x="4929133" y="1265952"/>
            <a:ext cx="722520" cy="342000"/>
            <a:chOff x="4929133" y="1265952"/>
            <a:chExt cx="722520" cy="3420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C9AB5D0-86AD-4268-A11C-7481F759924B}"/>
                    </a:ext>
                  </a:extLst>
                </p14:cNvPr>
                <p14:cNvContentPartPr/>
                <p14:nvPr/>
              </p14:nvContentPartPr>
              <p14:xfrm>
                <a:off x="4929133" y="1345152"/>
                <a:ext cx="127800" cy="262800"/>
              </p14:xfrm>
            </p:contentPart>
          </mc:Choice>
          <mc:Fallback xmlns="">
            <p:pic>
              <p:nvPicPr>
                <p:cNvPr id="2" name="Freihand 1">
                  <a:extLst>
                    <a:ext uri="{FF2B5EF4-FFF2-40B4-BE49-F238E27FC236}">
                      <a16:creationId xmlns:a16="http://schemas.microsoft.com/office/drawing/2014/main" id="{3C9AB5D0-86AD-4268-A11C-7481F759924B}"/>
                    </a:ext>
                  </a:extLst>
                </p:cNvPr>
                <p:cNvPicPr/>
                <p:nvPr/>
              </p:nvPicPr>
              <p:blipFill>
                <a:blip r:embed="rId4"/>
                <a:stretch>
                  <a:fillRect/>
                </a:stretch>
              </p:blipFill>
              <p:spPr>
                <a:xfrm>
                  <a:off x="4924813" y="1340832"/>
                  <a:ext cx="1364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C7542AF-87C9-43E2-A510-A045174C3D7A}"/>
                    </a:ext>
                  </a:extLst>
                </p14:cNvPr>
                <p14:cNvContentPartPr/>
                <p14:nvPr/>
              </p14:nvContentPartPr>
              <p14:xfrm>
                <a:off x="5128573" y="1407072"/>
                <a:ext cx="289440" cy="123120"/>
              </p14:xfrm>
            </p:contentPart>
          </mc:Choice>
          <mc:Fallback xmlns="">
            <p:pic>
              <p:nvPicPr>
                <p:cNvPr id="3" name="Freihand 2">
                  <a:extLst>
                    <a:ext uri="{FF2B5EF4-FFF2-40B4-BE49-F238E27FC236}">
                      <a16:creationId xmlns:a16="http://schemas.microsoft.com/office/drawing/2014/main" id="{6C7542AF-87C9-43E2-A510-A045174C3D7A}"/>
                    </a:ext>
                  </a:extLst>
                </p:cNvPr>
                <p:cNvPicPr/>
                <p:nvPr/>
              </p:nvPicPr>
              <p:blipFill>
                <a:blip r:embed="rId6"/>
                <a:stretch>
                  <a:fillRect/>
                </a:stretch>
              </p:blipFill>
              <p:spPr>
                <a:xfrm>
                  <a:off x="5124253" y="1402752"/>
                  <a:ext cx="298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457AE84-E24B-40E2-80FC-2B5EC21CA327}"/>
                    </a:ext>
                  </a:extLst>
                </p14:cNvPr>
                <p14:cNvContentPartPr/>
                <p14:nvPr/>
              </p14:nvContentPartPr>
              <p14:xfrm>
                <a:off x="5408293" y="1265952"/>
                <a:ext cx="243360" cy="249480"/>
              </p14:xfrm>
            </p:contentPart>
          </mc:Choice>
          <mc:Fallback xmlns="">
            <p:pic>
              <p:nvPicPr>
                <p:cNvPr id="5" name="Freihand 4">
                  <a:extLst>
                    <a:ext uri="{FF2B5EF4-FFF2-40B4-BE49-F238E27FC236}">
                      <a16:creationId xmlns:a16="http://schemas.microsoft.com/office/drawing/2014/main" id="{C457AE84-E24B-40E2-80FC-2B5EC21CA327}"/>
                    </a:ext>
                  </a:extLst>
                </p:cNvPr>
                <p:cNvPicPr/>
                <p:nvPr/>
              </p:nvPicPr>
              <p:blipFill>
                <a:blip r:embed="rId8"/>
                <a:stretch>
                  <a:fillRect/>
                </a:stretch>
              </p:blipFill>
              <p:spPr>
                <a:xfrm>
                  <a:off x="5403973" y="1261632"/>
                  <a:ext cx="252000" cy="25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C42EBB2-FC27-4331-B385-94D97A397CD8}"/>
                  </a:ext>
                </a:extLst>
              </p14:cNvPr>
              <p14:cNvContentPartPr/>
              <p14:nvPr/>
            </p14:nvContentPartPr>
            <p14:xfrm>
              <a:off x="6170773" y="1436232"/>
              <a:ext cx="132120" cy="45720"/>
            </p14:xfrm>
          </p:contentPart>
        </mc:Choice>
        <mc:Fallback xmlns="">
          <p:pic>
            <p:nvPicPr>
              <p:cNvPr id="8" name="Freihand 7">
                <a:extLst>
                  <a:ext uri="{FF2B5EF4-FFF2-40B4-BE49-F238E27FC236}">
                    <a16:creationId xmlns:a16="http://schemas.microsoft.com/office/drawing/2014/main" id="{2C42EBB2-FC27-4331-B385-94D97A397CD8}"/>
                  </a:ext>
                </a:extLst>
              </p:cNvPr>
              <p:cNvPicPr/>
              <p:nvPr/>
            </p:nvPicPr>
            <p:blipFill>
              <a:blip r:embed="rId10"/>
              <a:stretch>
                <a:fillRect/>
              </a:stretch>
            </p:blipFill>
            <p:spPr>
              <a:xfrm>
                <a:off x="6166453" y="1431912"/>
                <a:ext cx="140760" cy="54360"/>
              </a:xfrm>
              <a:prstGeom prst="rect">
                <a:avLst/>
              </a:prstGeom>
            </p:spPr>
          </p:pic>
        </mc:Fallback>
      </mc:AlternateContent>
      <p:grpSp>
        <p:nvGrpSpPr>
          <p:cNvPr id="19" name="Gruppieren 18">
            <a:extLst>
              <a:ext uri="{FF2B5EF4-FFF2-40B4-BE49-F238E27FC236}">
                <a16:creationId xmlns:a16="http://schemas.microsoft.com/office/drawing/2014/main" id="{C5AC2C6F-DE1C-4BE7-BCA2-990BC8D849A7}"/>
              </a:ext>
            </a:extLst>
          </p:cNvPr>
          <p:cNvGrpSpPr/>
          <p:nvPr/>
        </p:nvGrpSpPr>
        <p:grpSpPr>
          <a:xfrm>
            <a:off x="6526813" y="1203672"/>
            <a:ext cx="662040" cy="379080"/>
            <a:chOff x="6526813" y="1203672"/>
            <a:chExt cx="662040" cy="3790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CE8448C-94D8-424D-826A-FA9CC83A510B}"/>
                    </a:ext>
                  </a:extLst>
                </p14:cNvPr>
                <p14:cNvContentPartPr/>
                <p14:nvPr/>
              </p14:nvContentPartPr>
              <p14:xfrm>
                <a:off x="6526813" y="1339032"/>
                <a:ext cx="190440" cy="243720"/>
              </p14:xfrm>
            </p:contentPart>
          </mc:Choice>
          <mc:Fallback xmlns="">
            <p:pic>
              <p:nvPicPr>
                <p:cNvPr id="9" name="Freihand 8">
                  <a:extLst>
                    <a:ext uri="{FF2B5EF4-FFF2-40B4-BE49-F238E27FC236}">
                      <a16:creationId xmlns:a16="http://schemas.microsoft.com/office/drawing/2014/main" id="{5CE8448C-94D8-424D-826A-FA9CC83A510B}"/>
                    </a:ext>
                  </a:extLst>
                </p:cNvPr>
                <p:cNvPicPr/>
                <p:nvPr/>
              </p:nvPicPr>
              <p:blipFill>
                <a:blip r:embed="rId12"/>
                <a:stretch>
                  <a:fillRect/>
                </a:stretch>
              </p:blipFill>
              <p:spPr>
                <a:xfrm>
                  <a:off x="6522493" y="1334712"/>
                  <a:ext cx="1990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165D3B9-FED6-46E1-B9C9-914E605B7DC6}"/>
                    </a:ext>
                  </a:extLst>
                </p14:cNvPr>
                <p14:cNvContentPartPr/>
                <p14:nvPr/>
              </p14:nvContentPartPr>
              <p14:xfrm>
                <a:off x="6738853" y="1283592"/>
                <a:ext cx="126720" cy="159120"/>
              </p14:xfrm>
            </p:contentPart>
          </mc:Choice>
          <mc:Fallback xmlns="">
            <p:pic>
              <p:nvPicPr>
                <p:cNvPr id="10" name="Freihand 9">
                  <a:extLst>
                    <a:ext uri="{FF2B5EF4-FFF2-40B4-BE49-F238E27FC236}">
                      <a16:creationId xmlns:a16="http://schemas.microsoft.com/office/drawing/2014/main" id="{F165D3B9-FED6-46E1-B9C9-914E605B7DC6}"/>
                    </a:ext>
                  </a:extLst>
                </p:cNvPr>
                <p:cNvPicPr/>
                <p:nvPr/>
              </p:nvPicPr>
              <p:blipFill>
                <a:blip r:embed="rId14"/>
                <a:stretch>
                  <a:fillRect/>
                </a:stretch>
              </p:blipFill>
              <p:spPr>
                <a:xfrm>
                  <a:off x="6734533" y="1279272"/>
                  <a:ext cx="135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533522B-71F6-403F-907C-EC6BBDC22B6A}"/>
                    </a:ext>
                  </a:extLst>
                </p14:cNvPr>
                <p14:cNvContentPartPr/>
                <p14:nvPr/>
              </p14:nvContentPartPr>
              <p14:xfrm>
                <a:off x="6886813" y="1203672"/>
                <a:ext cx="302040" cy="180360"/>
              </p14:xfrm>
            </p:contentPart>
          </mc:Choice>
          <mc:Fallback xmlns="">
            <p:pic>
              <p:nvPicPr>
                <p:cNvPr id="12" name="Freihand 11">
                  <a:extLst>
                    <a:ext uri="{FF2B5EF4-FFF2-40B4-BE49-F238E27FC236}">
                      <a16:creationId xmlns:a16="http://schemas.microsoft.com/office/drawing/2014/main" id="{9533522B-71F6-403F-907C-EC6BBDC22B6A}"/>
                    </a:ext>
                  </a:extLst>
                </p:cNvPr>
                <p:cNvPicPr/>
                <p:nvPr/>
              </p:nvPicPr>
              <p:blipFill>
                <a:blip r:embed="rId16"/>
                <a:stretch>
                  <a:fillRect/>
                </a:stretch>
              </p:blipFill>
              <p:spPr>
                <a:xfrm>
                  <a:off x="6882493" y="1199352"/>
                  <a:ext cx="31068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32E140DA-65AA-40D2-8FC7-3C738C7139D4}"/>
                  </a:ext>
                </a:extLst>
              </p14:cNvPr>
              <p14:cNvContentPartPr/>
              <p14:nvPr/>
            </p14:nvContentPartPr>
            <p14:xfrm>
              <a:off x="197293" y="4001592"/>
              <a:ext cx="1622520" cy="33120"/>
            </p14:xfrm>
          </p:contentPart>
        </mc:Choice>
        <mc:Fallback xmlns="">
          <p:pic>
            <p:nvPicPr>
              <p:cNvPr id="21" name="Freihand 20">
                <a:extLst>
                  <a:ext uri="{FF2B5EF4-FFF2-40B4-BE49-F238E27FC236}">
                    <a16:creationId xmlns:a16="http://schemas.microsoft.com/office/drawing/2014/main" id="{32E140DA-65AA-40D2-8FC7-3C738C7139D4}"/>
                  </a:ext>
                </a:extLst>
              </p:cNvPr>
              <p:cNvPicPr/>
              <p:nvPr/>
            </p:nvPicPr>
            <p:blipFill>
              <a:blip r:embed="rId18"/>
              <a:stretch>
                <a:fillRect/>
              </a:stretch>
            </p:blipFill>
            <p:spPr>
              <a:xfrm>
                <a:off x="192973" y="3997272"/>
                <a:ext cx="1631160" cy="41760"/>
              </a:xfrm>
              <a:prstGeom prst="rect">
                <a:avLst/>
              </a:prstGeom>
            </p:spPr>
          </p:pic>
        </mc:Fallback>
      </mc:AlternateContent>
      <p:grpSp>
        <p:nvGrpSpPr>
          <p:cNvPr id="26" name="Gruppieren 25">
            <a:extLst>
              <a:ext uri="{FF2B5EF4-FFF2-40B4-BE49-F238E27FC236}">
                <a16:creationId xmlns:a16="http://schemas.microsoft.com/office/drawing/2014/main" id="{E7379B82-DB8A-4C09-8129-E3E1F78447E0}"/>
              </a:ext>
            </a:extLst>
          </p:cNvPr>
          <p:cNvGrpSpPr/>
          <p:nvPr/>
        </p:nvGrpSpPr>
        <p:grpSpPr>
          <a:xfrm>
            <a:off x="3124453" y="3190152"/>
            <a:ext cx="3105000" cy="1195200"/>
            <a:chOff x="3124453" y="3190152"/>
            <a:chExt cx="3105000" cy="1195200"/>
          </a:xfrm>
        </p:grpSpPr>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1528CCE0-1B04-479C-BDDA-FFE7280C2981}"/>
                    </a:ext>
                  </a:extLst>
                </p14:cNvPr>
                <p14:cNvContentPartPr/>
                <p14:nvPr/>
              </p14:nvContentPartPr>
              <p14:xfrm>
                <a:off x="4187173" y="3190152"/>
                <a:ext cx="2042280" cy="523080"/>
              </p14:xfrm>
            </p:contentPart>
          </mc:Choice>
          <mc:Fallback xmlns="">
            <p:pic>
              <p:nvPicPr>
                <p:cNvPr id="22" name="Freihand 21">
                  <a:extLst>
                    <a:ext uri="{FF2B5EF4-FFF2-40B4-BE49-F238E27FC236}">
                      <a16:creationId xmlns:a16="http://schemas.microsoft.com/office/drawing/2014/main" id="{1528CCE0-1B04-479C-BDDA-FFE7280C2981}"/>
                    </a:ext>
                  </a:extLst>
                </p:cNvPr>
                <p:cNvPicPr/>
                <p:nvPr/>
              </p:nvPicPr>
              <p:blipFill>
                <a:blip r:embed="rId20"/>
                <a:stretch>
                  <a:fillRect/>
                </a:stretch>
              </p:blipFill>
              <p:spPr>
                <a:xfrm>
                  <a:off x="4182853" y="3185832"/>
                  <a:ext cx="205092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33194D57-F963-43E0-8343-CC075AAE7A6A}"/>
                    </a:ext>
                  </a:extLst>
                </p14:cNvPr>
                <p14:cNvContentPartPr/>
                <p14:nvPr/>
              </p14:nvContentPartPr>
              <p14:xfrm>
                <a:off x="4105093" y="3755712"/>
                <a:ext cx="2072520" cy="629640"/>
              </p14:xfrm>
            </p:contentPart>
          </mc:Choice>
          <mc:Fallback xmlns="">
            <p:pic>
              <p:nvPicPr>
                <p:cNvPr id="23" name="Freihand 22">
                  <a:extLst>
                    <a:ext uri="{FF2B5EF4-FFF2-40B4-BE49-F238E27FC236}">
                      <a16:creationId xmlns:a16="http://schemas.microsoft.com/office/drawing/2014/main" id="{33194D57-F963-43E0-8343-CC075AAE7A6A}"/>
                    </a:ext>
                  </a:extLst>
                </p:cNvPr>
                <p:cNvPicPr/>
                <p:nvPr/>
              </p:nvPicPr>
              <p:blipFill>
                <a:blip r:embed="rId22"/>
                <a:stretch>
                  <a:fillRect/>
                </a:stretch>
              </p:blipFill>
              <p:spPr>
                <a:xfrm>
                  <a:off x="4100773" y="3751392"/>
                  <a:ext cx="208116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FD9EC55C-1727-4D67-9763-DDF70F93B6FF}"/>
                    </a:ext>
                  </a:extLst>
                </p14:cNvPr>
                <p14:cNvContentPartPr/>
                <p14:nvPr/>
              </p14:nvContentPartPr>
              <p14:xfrm>
                <a:off x="3124453" y="3400752"/>
                <a:ext cx="861120" cy="699480"/>
              </p14:xfrm>
            </p:contentPart>
          </mc:Choice>
          <mc:Fallback xmlns="">
            <p:pic>
              <p:nvPicPr>
                <p:cNvPr id="25" name="Freihand 24">
                  <a:extLst>
                    <a:ext uri="{FF2B5EF4-FFF2-40B4-BE49-F238E27FC236}">
                      <a16:creationId xmlns:a16="http://schemas.microsoft.com/office/drawing/2014/main" id="{FD9EC55C-1727-4D67-9763-DDF70F93B6FF}"/>
                    </a:ext>
                  </a:extLst>
                </p:cNvPr>
                <p:cNvPicPr/>
                <p:nvPr/>
              </p:nvPicPr>
              <p:blipFill>
                <a:blip r:embed="rId24"/>
                <a:stretch>
                  <a:fillRect/>
                </a:stretch>
              </p:blipFill>
              <p:spPr>
                <a:xfrm>
                  <a:off x="3120133" y="3396432"/>
                  <a:ext cx="869760" cy="708120"/>
                </a:xfrm>
                <a:prstGeom prst="rect">
                  <a:avLst/>
                </a:prstGeom>
              </p:spPr>
            </p:pic>
          </mc:Fallback>
        </mc:AlternateContent>
      </p:grpSp>
      <p:grpSp>
        <p:nvGrpSpPr>
          <p:cNvPr id="104" name="Gruppieren 103">
            <a:extLst>
              <a:ext uri="{FF2B5EF4-FFF2-40B4-BE49-F238E27FC236}">
                <a16:creationId xmlns:a16="http://schemas.microsoft.com/office/drawing/2014/main" id="{8644CC7B-98E8-481F-9BDD-A004ABC29D38}"/>
              </a:ext>
            </a:extLst>
          </p:cNvPr>
          <p:cNvGrpSpPr/>
          <p:nvPr/>
        </p:nvGrpSpPr>
        <p:grpSpPr>
          <a:xfrm>
            <a:off x="238693" y="2344152"/>
            <a:ext cx="6307200" cy="1173960"/>
            <a:chOff x="238693" y="2344152"/>
            <a:chExt cx="6307200" cy="1173960"/>
          </a:xfrm>
        </p:grpSpPr>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5B822319-90E9-48F1-8273-EF930F7CE7FA}"/>
                    </a:ext>
                  </a:extLst>
                </p14:cNvPr>
                <p14:cNvContentPartPr/>
                <p14:nvPr/>
              </p14:nvContentPartPr>
              <p14:xfrm>
                <a:off x="5849653" y="2843832"/>
                <a:ext cx="134280" cy="186120"/>
              </p14:xfrm>
            </p:contentPart>
          </mc:Choice>
          <mc:Fallback xmlns="">
            <p:pic>
              <p:nvPicPr>
                <p:cNvPr id="14" name="Freihand 13">
                  <a:extLst>
                    <a:ext uri="{FF2B5EF4-FFF2-40B4-BE49-F238E27FC236}">
                      <a16:creationId xmlns:a16="http://schemas.microsoft.com/office/drawing/2014/main" id="{5B822319-90E9-48F1-8273-EF930F7CE7FA}"/>
                    </a:ext>
                  </a:extLst>
                </p:cNvPr>
                <p:cNvPicPr/>
                <p:nvPr/>
              </p:nvPicPr>
              <p:blipFill>
                <a:blip r:embed="rId26"/>
                <a:stretch>
                  <a:fillRect/>
                </a:stretch>
              </p:blipFill>
              <p:spPr>
                <a:xfrm>
                  <a:off x="5845333" y="2839512"/>
                  <a:ext cx="142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DCF7B300-5047-48CE-9BBB-69630B4C5CED}"/>
                    </a:ext>
                  </a:extLst>
                </p14:cNvPr>
                <p14:cNvContentPartPr/>
                <p14:nvPr/>
              </p14:nvContentPartPr>
              <p14:xfrm>
                <a:off x="6015973" y="2772912"/>
                <a:ext cx="108000" cy="138960"/>
              </p14:xfrm>
            </p:contentPart>
          </mc:Choice>
          <mc:Fallback xmlns="">
            <p:pic>
              <p:nvPicPr>
                <p:cNvPr id="15" name="Freihand 14">
                  <a:extLst>
                    <a:ext uri="{FF2B5EF4-FFF2-40B4-BE49-F238E27FC236}">
                      <a16:creationId xmlns:a16="http://schemas.microsoft.com/office/drawing/2014/main" id="{DCF7B300-5047-48CE-9BBB-69630B4C5CED}"/>
                    </a:ext>
                  </a:extLst>
                </p:cNvPr>
                <p:cNvPicPr/>
                <p:nvPr/>
              </p:nvPicPr>
              <p:blipFill>
                <a:blip r:embed="rId28"/>
                <a:stretch>
                  <a:fillRect/>
                </a:stretch>
              </p:blipFill>
              <p:spPr>
                <a:xfrm>
                  <a:off x="6011653" y="2768592"/>
                  <a:ext cx="11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9D2483E9-87DC-4BE2-B25C-5693CEA22302}"/>
                    </a:ext>
                  </a:extLst>
                </p14:cNvPr>
                <p14:cNvContentPartPr/>
                <p14:nvPr/>
              </p14:nvContentPartPr>
              <p14:xfrm>
                <a:off x="6106333" y="2762112"/>
                <a:ext cx="105840" cy="151560"/>
              </p14:xfrm>
            </p:contentPart>
          </mc:Choice>
          <mc:Fallback xmlns="">
            <p:pic>
              <p:nvPicPr>
                <p:cNvPr id="16" name="Freihand 15">
                  <a:extLst>
                    <a:ext uri="{FF2B5EF4-FFF2-40B4-BE49-F238E27FC236}">
                      <a16:creationId xmlns:a16="http://schemas.microsoft.com/office/drawing/2014/main" id="{9D2483E9-87DC-4BE2-B25C-5693CEA22302}"/>
                    </a:ext>
                  </a:extLst>
                </p:cNvPr>
                <p:cNvPicPr/>
                <p:nvPr/>
              </p:nvPicPr>
              <p:blipFill>
                <a:blip r:embed="rId30"/>
                <a:stretch>
                  <a:fillRect/>
                </a:stretch>
              </p:blipFill>
              <p:spPr>
                <a:xfrm>
                  <a:off x="6102013" y="2757792"/>
                  <a:ext cx="114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0B1F36E5-A5D8-4694-9F49-293BF0809136}"/>
                    </a:ext>
                  </a:extLst>
                </p14:cNvPr>
                <p14:cNvContentPartPr/>
                <p14:nvPr/>
              </p14:nvContentPartPr>
              <p14:xfrm>
                <a:off x="6225133" y="2705592"/>
                <a:ext cx="320760" cy="171720"/>
              </p14:xfrm>
            </p:contentPart>
          </mc:Choice>
          <mc:Fallback xmlns="">
            <p:pic>
              <p:nvPicPr>
                <p:cNvPr id="17" name="Freihand 16">
                  <a:extLst>
                    <a:ext uri="{FF2B5EF4-FFF2-40B4-BE49-F238E27FC236}">
                      <a16:creationId xmlns:a16="http://schemas.microsoft.com/office/drawing/2014/main" id="{0B1F36E5-A5D8-4694-9F49-293BF0809136}"/>
                    </a:ext>
                  </a:extLst>
                </p:cNvPr>
                <p:cNvPicPr/>
                <p:nvPr/>
              </p:nvPicPr>
              <p:blipFill>
                <a:blip r:embed="rId32"/>
                <a:stretch>
                  <a:fillRect/>
                </a:stretch>
              </p:blipFill>
              <p:spPr>
                <a:xfrm>
                  <a:off x="6220813" y="2701272"/>
                  <a:ext cx="329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63A46281-1737-47E4-967E-69D037EEC9A7}"/>
                    </a:ext>
                  </a:extLst>
                </p14:cNvPr>
                <p14:cNvContentPartPr/>
                <p14:nvPr/>
              </p14:nvContentPartPr>
              <p14:xfrm>
                <a:off x="238693" y="3395352"/>
                <a:ext cx="1347480" cy="122760"/>
              </p14:xfrm>
            </p:contentPart>
          </mc:Choice>
          <mc:Fallback xmlns="">
            <p:pic>
              <p:nvPicPr>
                <p:cNvPr id="27" name="Freihand 26">
                  <a:extLst>
                    <a:ext uri="{FF2B5EF4-FFF2-40B4-BE49-F238E27FC236}">
                      <a16:creationId xmlns:a16="http://schemas.microsoft.com/office/drawing/2014/main" id="{63A46281-1737-47E4-967E-69D037EEC9A7}"/>
                    </a:ext>
                  </a:extLst>
                </p:cNvPr>
                <p:cNvPicPr/>
                <p:nvPr/>
              </p:nvPicPr>
              <p:blipFill>
                <a:blip r:embed="rId34"/>
                <a:stretch>
                  <a:fillRect/>
                </a:stretch>
              </p:blipFill>
              <p:spPr>
                <a:xfrm>
                  <a:off x="234373" y="3391032"/>
                  <a:ext cx="1356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41EA8B16-0ABC-442E-80FA-F7502AE167F3}"/>
                    </a:ext>
                  </a:extLst>
                </p14:cNvPr>
                <p14:cNvContentPartPr/>
                <p14:nvPr/>
              </p14:nvContentPartPr>
              <p14:xfrm>
                <a:off x="916213" y="2974872"/>
                <a:ext cx="65880" cy="304560"/>
              </p14:xfrm>
            </p:contentPart>
          </mc:Choice>
          <mc:Fallback xmlns="">
            <p:pic>
              <p:nvPicPr>
                <p:cNvPr id="28" name="Freihand 27">
                  <a:extLst>
                    <a:ext uri="{FF2B5EF4-FFF2-40B4-BE49-F238E27FC236}">
                      <a16:creationId xmlns:a16="http://schemas.microsoft.com/office/drawing/2014/main" id="{41EA8B16-0ABC-442E-80FA-F7502AE167F3}"/>
                    </a:ext>
                  </a:extLst>
                </p:cNvPr>
                <p:cNvPicPr/>
                <p:nvPr/>
              </p:nvPicPr>
              <p:blipFill>
                <a:blip r:embed="rId36"/>
                <a:stretch>
                  <a:fillRect/>
                </a:stretch>
              </p:blipFill>
              <p:spPr>
                <a:xfrm>
                  <a:off x="911893" y="2970552"/>
                  <a:ext cx="745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65FA5F6C-C515-4B76-9D7C-D7BCA754F7CB}"/>
                    </a:ext>
                  </a:extLst>
                </p14:cNvPr>
                <p14:cNvContentPartPr/>
                <p14:nvPr/>
              </p14:nvContentPartPr>
              <p14:xfrm>
                <a:off x="829813" y="3166032"/>
                <a:ext cx="267120" cy="164880"/>
              </p14:xfrm>
            </p:contentPart>
          </mc:Choice>
          <mc:Fallback xmlns="">
            <p:pic>
              <p:nvPicPr>
                <p:cNvPr id="29" name="Freihand 28">
                  <a:extLst>
                    <a:ext uri="{FF2B5EF4-FFF2-40B4-BE49-F238E27FC236}">
                      <a16:creationId xmlns:a16="http://schemas.microsoft.com/office/drawing/2014/main" id="{65FA5F6C-C515-4B76-9D7C-D7BCA754F7CB}"/>
                    </a:ext>
                  </a:extLst>
                </p:cNvPr>
                <p:cNvPicPr/>
                <p:nvPr/>
              </p:nvPicPr>
              <p:blipFill>
                <a:blip r:embed="rId38"/>
                <a:stretch>
                  <a:fillRect/>
                </a:stretch>
              </p:blipFill>
              <p:spPr>
                <a:xfrm>
                  <a:off x="825493" y="3161712"/>
                  <a:ext cx="275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B2B0627E-339A-444D-ACF4-45BD9BE39348}"/>
                    </a:ext>
                  </a:extLst>
                </p14:cNvPr>
                <p14:cNvContentPartPr/>
                <p14:nvPr/>
              </p14:nvContentPartPr>
              <p14:xfrm>
                <a:off x="597613" y="2622792"/>
                <a:ext cx="207720" cy="254520"/>
              </p14:xfrm>
            </p:contentPart>
          </mc:Choice>
          <mc:Fallback xmlns="">
            <p:pic>
              <p:nvPicPr>
                <p:cNvPr id="30" name="Freihand 29">
                  <a:extLst>
                    <a:ext uri="{FF2B5EF4-FFF2-40B4-BE49-F238E27FC236}">
                      <a16:creationId xmlns:a16="http://schemas.microsoft.com/office/drawing/2014/main" id="{B2B0627E-339A-444D-ACF4-45BD9BE39348}"/>
                    </a:ext>
                  </a:extLst>
                </p:cNvPr>
                <p:cNvPicPr/>
                <p:nvPr/>
              </p:nvPicPr>
              <p:blipFill>
                <a:blip r:embed="rId40"/>
                <a:stretch>
                  <a:fillRect/>
                </a:stretch>
              </p:blipFill>
              <p:spPr>
                <a:xfrm>
                  <a:off x="593293" y="2618472"/>
                  <a:ext cx="216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E6427072-4B50-4A05-ABD8-892DA0B75F2C}"/>
                    </a:ext>
                  </a:extLst>
                </p14:cNvPr>
                <p14:cNvContentPartPr/>
                <p14:nvPr/>
              </p14:nvContentPartPr>
              <p14:xfrm>
                <a:off x="821893" y="2600112"/>
                <a:ext cx="91440" cy="104760"/>
              </p14:xfrm>
            </p:contentPart>
          </mc:Choice>
          <mc:Fallback xmlns="">
            <p:pic>
              <p:nvPicPr>
                <p:cNvPr id="31" name="Freihand 30">
                  <a:extLst>
                    <a:ext uri="{FF2B5EF4-FFF2-40B4-BE49-F238E27FC236}">
                      <a16:creationId xmlns:a16="http://schemas.microsoft.com/office/drawing/2014/main" id="{E6427072-4B50-4A05-ABD8-892DA0B75F2C}"/>
                    </a:ext>
                  </a:extLst>
                </p:cNvPr>
                <p:cNvPicPr/>
                <p:nvPr/>
              </p:nvPicPr>
              <p:blipFill>
                <a:blip r:embed="rId42"/>
                <a:stretch>
                  <a:fillRect/>
                </a:stretch>
              </p:blipFill>
              <p:spPr>
                <a:xfrm>
                  <a:off x="817573" y="2595792"/>
                  <a:ext cx="100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BB8CAE7D-2BEE-4DD4-B158-93198E85E739}"/>
                    </a:ext>
                  </a:extLst>
                </p14:cNvPr>
                <p14:cNvContentPartPr/>
                <p14:nvPr/>
              </p14:nvContentPartPr>
              <p14:xfrm>
                <a:off x="911533" y="2591472"/>
                <a:ext cx="356760" cy="64440"/>
              </p14:xfrm>
            </p:contentPart>
          </mc:Choice>
          <mc:Fallback xmlns="">
            <p:pic>
              <p:nvPicPr>
                <p:cNvPr id="32" name="Freihand 31">
                  <a:extLst>
                    <a:ext uri="{FF2B5EF4-FFF2-40B4-BE49-F238E27FC236}">
                      <a16:creationId xmlns:a16="http://schemas.microsoft.com/office/drawing/2014/main" id="{BB8CAE7D-2BEE-4DD4-B158-93198E85E739}"/>
                    </a:ext>
                  </a:extLst>
                </p:cNvPr>
                <p:cNvPicPr/>
                <p:nvPr/>
              </p:nvPicPr>
              <p:blipFill>
                <a:blip r:embed="rId44"/>
                <a:stretch>
                  <a:fillRect/>
                </a:stretch>
              </p:blipFill>
              <p:spPr>
                <a:xfrm>
                  <a:off x="907213" y="2587152"/>
                  <a:ext cx="365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80DE1CE0-2C1B-483C-A86C-4CB0BFAB1A81}"/>
                    </a:ext>
                  </a:extLst>
                </p14:cNvPr>
                <p14:cNvContentPartPr/>
                <p14:nvPr/>
              </p14:nvContentPartPr>
              <p14:xfrm>
                <a:off x="1260013" y="2471592"/>
                <a:ext cx="105120" cy="179280"/>
              </p14:xfrm>
            </p:contentPart>
          </mc:Choice>
          <mc:Fallback xmlns="">
            <p:pic>
              <p:nvPicPr>
                <p:cNvPr id="33" name="Freihand 32">
                  <a:extLst>
                    <a:ext uri="{FF2B5EF4-FFF2-40B4-BE49-F238E27FC236}">
                      <a16:creationId xmlns:a16="http://schemas.microsoft.com/office/drawing/2014/main" id="{80DE1CE0-2C1B-483C-A86C-4CB0BFAB1A81}"/>
                    </a:ext>
                  </a:extLst>
                </p:cNvPr>
                <p:cNvPicPr/>
                <p:nvPr/>
              </p:nvPicPr>
              <p:blipFill>
                <a:blip r:embed="rId46"/>
                <a:stretch>
                  <a:fillRect/>
                </a:stretch>
              </p:blipFill>
              <p:spPr>
                <a:xfrm>
                  <a:off x="1255693" y="2467272"/>
                  <a:ext cx="113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B8E1DC97-A3B5-44C8-8910-1094F23534FF}"/>
                    </a:ext>
                  </a:extLst>
                </p14:cNvPr>
                <p14:cNvContentPartPr/>
                <p14:nvPr/>
              </p14:nvContentPartPr>
              <p14:xfrm>
                <a:off x="1370893" y="2441352"/>
                <a:ext cx="411840" cy="188640"/>
              </p14:xfrm>
            </p:contentPart>
          </mc:Choice>
          <mc:Fallback xmlns="">
            <p:pic>
              <p:nvPicPr>
                <p:cNvPr id="34" name="Freihand 33">
                  <a:extLst>
                    <a:ext uri="{FF2B5EF4-FFF2-40B4-BE49-F238E27FC236}">
                      <a16:creationId xmlns:a16="http://schemas.microsoft.com/office/drawing/2014/main" id="{B8E1DC97-A3B5-44C8-8910-1094F23534FF}"/>
                    </a:ext>
                  </a:extLst>
                </p:cNvPr>
                <p:cNvPicPr/>
                <p:nvPr/>
              </p:nvPicPr>
              <p:blipFill>
                <a:blip r:embed="rId48"/>
                <a:stretch>
                  <a:fillRect/>
                </a:stretch>
              </p:blipFill>
              <p:spPr>
                <a:xfrm>
                  <a:off x="1366573" y="2437032"/>
                  <a:ext cx="420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3441E4AC-49D8-4C13-BD33-A62BCFF30265}"/>
                    </a:ext>
                  </a:extLst>
                </p14:cNvPr>
                <p14:cNvContentPartPr/>
                <p14:nvPr/>
              </p14:nvContentPartPr>
              <p14:xfrm>
                <a:off x="1637293" y="2435952"/>
                <a:ext cx="52200" cy="9720"/>
              </p14:xfrm>
            </p:contentPart>
          </mc:Choice>
          <mc:Fallback xmlns="">
            <p:pic>
              <p:nvPicPr>
                <p:cNvPr id="35" name="Freihand 34">
                  <a:extLst>
                    <a:ext uri="{FF2B5EF4-FFF2-40B4-BE49-F238E27FC236}">
                      <a16:creationId xmlns:a16="http://schemas.microsoft.com/office/drawing/2014/main" id="{3441E4AC-49D8-4C13-BD33-A62BCFF30265}"/>
                    </a:ext>
                  </a:extLst>
                </p:cNvPr>
                <p:cNvPicPr/>
                <p:nvPr/>
              </p:nvPicPr>
              <p:blipFill>
                <a:blip r:embed="rId50"/>
                <a:stretch>
                  <a:fillRect/>
                </a:stretch>
              </p:blipFill>
              <p:spPr>
                <a:xfrm>
                  <a:off x="1632973" y="2431632"/>
                  <a:ext cx="60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67A04049-4184-473C-BA6F-74EFBBD973DD}"/>
                    </a:ext>
                  </a:extLst>
                </p14:cNvPr>
                <p14:cNvContentPartPr/>
                <p14:nvPr/>
              </p14:nvContentPartPr>
              <p14:xfrm>
                <a:off x="1674733" y="2469072"/>
                <a:ext cx="172080" cy="136800"/>
              </p14:xfrm>
            </p:contentPart>
          </mc:Choice>
          <mc:Fallback xmlns="">
            <p:pic>
              <p:nvPicPr>
                <p:cNvPr id="36" name="Freihand 35">
                  <a:extLst>
                    <a:ext uri="{FF2B5EF4-FFF2-40B4-BE49-F238E27FC236}">
                      <a16:creationId xmlns:a16="http://schemas.microsoft.com/office/drawing/2014/main" id="{67A04049-4184-473C-BA6F-74EFBBD973DD}"/>
                    </a:ext>
                  </a:extLst>
                </p:cNvPr>
                <p:cNvPicPr/>
                <p:nvPr/>
              </p:nvPicPr>
              <p:blipFill>
                <a:blip r:embed="rId52"/>
                <a:stretch>
                  <a:fillRect/>
                </a:stretch>
              </p:blipFill>
              <p:spPr>
                <a:xfrm>
                  <a:off x="1670413" y="2464752"/>
                  <a:ext cx="180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FD4100E2-AAAF-4BD4-86B7-1BEB2BEE8FA5}"/>
                    </a:ext>
                  </a:extLst>
                </p14:cNvPr>
                <p14:cNvContentPartPr/>
                <p14:nvPr/>
              </p14:nvContentPartPr>
              <p14:xfrm>
                <a:off x="1857973" y="2357832"/>
                <a:ext cx="94680" cy="218520"/>
              </p14:xfrm>
            </p:contentPart>
          </mc:Choice>
          <mc:Fallback xmlns="">
            <p:pic>
              <p:nvPicPr>
                <p:cNvPr id="37" name="Freihand 36">
                  <a:extLst>
                    <a:ext uri="{FF2B5EF4-FFF2-40B4-BE49-F238E27FC236}">
                      <a16:creationId xmlns:a16="http://schemas.microsoft.com/office/drawing/2014/main" id="{FD4100E2-AAAF-4BD4-86B7-1BEB2BEE8FA5}"/>
                    </a:ext>
                  </a:extLst>
                </p:cNvPr>
                <p:cNvPicPr/>
                <p:nvPr/>
              </p:nvPicPr>
              <p:blipFill>
                <a:blip r:embed="rId54"/>
                <a:stretch>
                  <a:fillRect/>
                </a:stretch>
              </p:blipFill>
              <p:spPr>
                <a:xfrm>
                  <a:off x="1853653" y="2353512"/>
                  <a:ext cx="103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BB0DCD51-2D95-4F65-9F00-8C6E61A84F53}"/>
                    </a:ext>
                  </a:extLst>
                </p14:cNvPr>
                <p14:cNvContentPartPr/>
                <p14:nvPr/>
              </p14:nvContentPartPr>
              <p14:xfrm>
                <a:off x="1928533" y="2449272"/>
                <a:ext cx="123120" cy="118800"/>
              </p14:xfrm>
            </p:contentPart>
          </mc:Choice>
          <mc:Fallback xmlns="">
            <p:pic>
              <p:nvPicPr>
                <p:cNvPr id="38" name="Freihand 37">
                  <a:extLst>
                    <a:ext uri="{FF2B5EF4-FFF2-40B4-BE49-F238E27FC236}">
                      <a16:creationId xmlns:a16="http://schemas.microsoft.com/office/drawing/2014/main" id="{BB0DCD51-2D95-4F65-9F00-8C6E61A84F53}"/>
                    </a:ext>
                  </a:extLst>
                </p:cNvPr>
                <p:cNvPicPr/>
                <p:nvPr/>
              </p:nvPicPr>
              <p:blipFill>
                <a:blip r:embed="rId56"/>
                <a:stretch>
                  <a:fillRect/>
                </a:stretch>
              </p:blipFill>
              <p:spPr>
                <a:xfrm>
                  <a:off x="1924213" y="2444952"/>
                  <a:ext cx="131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603B2481-4AB6-4914-801C-7CEA948F73C9}"/>
                    </a:ext>
                  </a:extLst>
                </p14:cNvPr>
                <p14:cNvContentPartPr/>
                <p14:nvPr/>
              </p14:nvContentPartPr>
              <p14:xfrm>
                <a:off x="2037613" y="2344152"/>
                <a:ext cx="566640" cy="245160"/>
              </p14:xfrm>
            </p:contentPart>
          </mc:Choice>
          <mc:Fallback xmlns="">
            <p:pic>
              <p:nvPicPr>
                <p:cNvPr id="39" name="Freihand 38">
                  <a:extLst>
                    <a:ext uri="{FF2B5EF4-FFF2-40B4-BE49-F238E27FC236}">
                      <a16:creationId xmlns:a16="http://schemas.microsoft.com/office/drawing/2014/main" id="{603B2481-4AB6-4914-801C-7CEA948F73C9}"/>
                    </a:ext>
                  </a:extLst>
                </p:cNvPr>
                <p:cNvPicPr/>
                <p:nvPr/>
              </p:nvPicPr>
              <p:blipFill>
                <a:blip r:embed="rId58"/>
                <a:stretch>
                  <a:fillRect/>
                </a:stretch>
              </p:blipFill>
              <p:spPr>
                <a:xfrm>
                  <a:off x="2033293" y="2339832"/>
                  <a:ext cx="575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65083FE5-CE97-4A0D-BD48-AAA20D614325}"/>
                    </a:ext>
                  </a:extLst>
                </p14:cNvPr>
                <p14:cNvContentPartPr/>
                <p14:nvPr/>
              </p14:nvContentPartPr>
              <p14:xfrm>
                <a:off x="2578333" y="2394912"/>
                <a:ext cx="16560" cy="5400"/>
              </p14:xfrm>
            </p:contentPart>
          </mc:Choice>
          <mc:Fallback xmlns="">
            <p:pic>
              <p:nvPicPr>
                <p:cNvPr id="40" name="Freihand 39">
                  <a:extLst>
                    <a:ext uri="{FF2B5EF4-FFF2-40B4-BE49-F238E27FC236}">
                      <a16:creationId xmlns:a16="http://schemas.microsoft.com/office/drawing/2014/main" id="{65083FE5-CE97-4A0D-BD48-AAA20D614325}"/>
                    </a:ext>
                  </a:extLst>
                </p:cNvPr>
                <p:cNvPicPr/>
                <p:nvPr/>
              </p:nvPicPr>
              <p:blipFill>
                <a:blip r:embed="rId60"/>
                <a:stretch>
                  <a:fillRect/>
                </a:stretch>
              </p:blipFill>
              <p:spPr>
                <a:xfrm>
                  <a:off x="2574013" y="2390592"/>
                  <a:ext cx="25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60C9A0BF-5328-426A-9A76-8C3CFDB91AB9}"/>
                    </a:ext>
                  </a:extLst>
                </p14:cNvPr>
                <p14:cNvContentPartPr/>
                <p14:nvPr/>
              </p14:nvContentPartPr>
              <p14:xfrm>
                <a:off x="2633413" y="2360712"/>
                <a:ext cx="181440" cy="186120"/>
              </p14:xfrm>
            </p:contentPart>
          </mc:Choice>
          <mc:Fallback xmlns="">
            <p:pic>
              <p:nvPicPr>
                <p:cNvPr id="41" name="Freihand 40">
                  <a:extLst>
                    <a:ext uri="{FF2B5EF4-FFF2-40B4-BE49-F238E27FC236}">
                      <a16:creationId xmlns:a16="http://schemas.microsoft.com/office/drawing/2014/main" id="{60C9A0BF-5328-426A-9A76-8C3CFDB91AB9}"/>
                    </a:ext>
                  </a:extLst>
                </p:cNvPr>
                <p:cNvPicPr/>
                <p:nvPr/>
              </p:nvPicPr>
              <p:blipFill>
                <a:blip r:embed="rId62"/>
                <a:stretch>
                  <a:fillRect/>
                </a:stretch>
              </p:blipFill>
              <p:spPr>
                <a:xfrm>
                  <a:off x="2629093" y="2356392"/>
                  <a:ext cx="190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57017FCD-B37C-46B1-BCD1-9A1EF26C40B4}"/>
                    </a:ext>
                  </a:extLst>
                </p14:cNvPr>
                <p14:cNvContentPartPr/>
                <p14:nvPr/>
              </p14:nvContentPartPr>
              <p14:xfrm>
                <a:off x="2818093" y="2430912"/>
                <a:ext cx="72360" cy="96480"/>
              </p14:xfrm>
            </p:contentPart>
          </mc:Choice>
          <mc:Fallback xmlns="">
            <p:pic>
              <p:nvPicPr>
                <p:cNvPr id="42" name="Freihand 41">
                  <a:extLst>
                    <a:ext uri="{FF2B5EF4-FFF2-40B4-BE49-F238E27FC236}">
                      <a16:creationId xmlns:a16="http://schemas.microsoft.com/office/drawing/2014/main" id="{57017FCD-B37C-46B1-BCD1-9A1EF26C40B4}"/>
                    </a:ext>
                  </a:extLst>
                </p:cNvPr>
                <p:cNvPicPr/>
                <p:nvPr/>
              </p:nvPicPr>
              <p:blipFill>
                <a:blip r:embed="rId64"/>
                <a:stretch>
                  <a:fillRect/>
                </a:stretch>
              </p:blipFill>
              <p:spPr>
                <a:xfrm>
                  <a:off x="2813773" y="2426592"/>
                  <a:ext cx="81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21C0AC59-6D07-40A1-8422-5DB68B3C5F66}"/>
                    </a:ext>
                  </a:extLst>
                </p14:cNvPr>
                <p14:cNvContentPartPr/>
                <p14:nvPr/>
              </p14:nvContentPartPr>
              <p14:xfrm>
                <a:off x="2205733" y="2720712"/>
                <a:ext cx="20880" cy="138240"/>
              </p14:xfrm>
            </p:contentPart>
          </mc:Choice>
          <mc:Fallback xmlns="">
            <p:pic>
              <p:nvPicPr>
                <p:cNvPr id="43" name="Freihand 42">
                  <a:extLst>
                    <a:ext uri="{FF2B5EF4-FFF2-40B4-BE49-F238E27FC236}">
                      <a16:creationId xmlns:a16="http://schemas.microsoft.com/office/drawing/2014/main" id="{21C0AC59-6D07-40A1-8422-5DB68B3C5F66}"/>
                    </a:ext>
                  </a:extLst>
                </p:cNvPr>
                <p:cNvPicPr/>
                <p:nvPr/>
              </p:nvPicPr>
              <p:blipFill>
                <a:blip r:embed="rId66"/>
                <a:stretch>
                  <a:fillRect/>
                </a:stretch>
              </p:blipFill>
              <p:spPr>
                <a:xfrm>
                  <a:off x="2201413" y="2716392"/>
                  <a:ext cx="29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2152B899-02BF-4CB6-BADE-5BE5443E11FB}"/>
                    </a:ext>
                  </a:extLst>
                </p14:cNvPr>
                <p14:cNvContentPartPr/>
                <p14:nvPr/>
              </p14:nvContentPartPr>
              <p14:xfrm>
                <a:off x="2107453" y="2649072"/>
                <a:ext cx="171360" cy="141120"/>
              </p14:xfrm>
            </p:contentPart>
          </mc:Choice>
          <mc:Fallback xmlns="">
            <p:pic>
              <p:nvPicPr>
                <p:cNvPr id="44" name="Freihand 43">
                  <a:extLst>
                    <a:ext uri="{FF2B5EF4-FFF2-40B4-BE49-F238E27FC236}">
                      <a16:creationId xmlns:a16="http://schemas.microsoft.com/office/drawing/2014/main" id="{2152B899-02BF-4CB6-BADE-5BE5443E11FB}"/>
                    </a:ext>
                  </a:extLst>
                </p:cNvPr>
                <p:cNvPicPr/>
                <p:nvPr/>
              </p:nvPicPr>
              <p:blipFill>
                <a:blip r:embed="rId68"/>
                <a:stretch>
                  <a:fillRect/>
                </a:stretch>
              </p:blipFill>
              <p:spPr>
                <a:xfrm>
                  <a:off x="2103133" y="2644752"/>
                  <a:ext cx="180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9180D3CC-5B68-4B5C-A50B-9FEEDF1B64E9}"/>
                    </a:ext>
                  </a:extLst>
                </p14:cNvPr>
                <p14:cNvContentPartPr/>
                <p14:nvPr/>
              </p14:nvContentPartPr>
              <p14:xfrm>
                <a:off x="2304733" y="2723952"/>
                <a:ext cx="199800" cy="104040"/>
              </p14:xfrm>
            </p:contentPart>
          </mc:Choice>
          <mc:Fallback xmlns="">
            <p:pic>
              <p:nvPicPr>
                <p:cNvPr id="45" name="Freihand 44">
                  <a:extLst>
                    <a:ext uri="{FF2B5EF4-FFF2-40B4-BE49-F238E27FC236}">
                      <a16:creationId xmlns:a16="http://schemas.microsoft.com/office/drawing/2014/main" id="{9180D3CC-5B68-4B5C-A50B-9FEEDF1B64E9}"/>
                    </a:ext>
                  </a:extLst>
                </p:cNvPr>
                <p:cNvPicPr/>
                <p:nvPr/>
              </p:nvPicPr>
              <p:blipFill>
                <a:blip r:embed="rId70"/>
                <a:stretch>
                  <a:fillRect/>
                </a:stretch>
              </p:blipFill>
              <p:spPr>
                <a:xfrm>
                  <a:off x="2300413" y="2719632"/>
                  <a:ext cx="208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CBB39DD3-736F-4B2B-AE71-4FE3DB7B36B3}"/>
                    </a:ext>
                  </a:extLst>
                </p14:cNvPr>
                <p14:cNvContentPartPr/>
                <p14:nvPr/>
              </p14:nvContentPartPr>
              <p14:xfrm>
                <a:off x="2492293" y="2666352"/>
                <a:ext cx="53640" cy="32400"/>
              </p14:xfrm>
            </p:contentPart>
          </mc:Choice>
          <mc:Fallback xmlns="">
            <p:pic>
              <p:nvPicPr>
                <p:cNvPr id="46" name="Freihand 45">
                  <a:extLst>
                    <a:ext uri="{FF2B5EF4-FFF2-40B4-BE49-F238E27FC236}">
                      <a16:creationId xmlns:a16="http://schemas.microsoft.com/office/drawing/2014/main" id="{CBB39DD3-736F-4B2B-AE71-4FE3DB7B36B3}"/>
                    </a:ext>
                  </a:extLst>
                </p:cNvPr>
                <p:cNvPicPr/>
                <p:nvPr/>
              </p:nvPicPr>
              <p:blipFill>
                <a:blip r:embed="rId72"/>
                <a:stretch>
                  <a:fillRect/>
                </a:stretch>
              </p:blipFill>
              <p:spPr>
                <a:xfrm>
                  <a:off x="2487973" y="2662032"/>
                  <a:ext cx="62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4CE8EDB3-73F4-4BC7-AC16-BF9E21E98D83}"/>
                    </a:ext>
                  </a:extLst>
                </p14:cNvPr>
                <p14:cNvContentPartPr/>
                <p14:nvPr/>
              </p14:nvContentPartPr>
              <p14:xfrm>
                <a:off x="2548453" y="2713512"/>
                <a:ext cx="95760" cy="88200"/>
              </p14:xfrm>
            </p:contentPart>
          </mc:Choice>
          <mc:Fallback xmlns="">
            <p:pic>
              <p:nvPicPr>
                <p:cNvPr id="47" name="Freihand 46">
                  <a:extLst>
                    <a:ext uri="{FF2B5EF4-FFF2-40B4-BE49-F238E27FC236}">
                      <a16:creationId xmlns:a16="http://schemas.microsoft.com/office/drawing/2014/main" id="{4CE8EDB3-73F4-4BC7-AC16-BF9E21E98D83}"/>
                    </a:ext>
                  </a:extLst>
                </p:cNvPr>
                <p:cNvPicPr/>
                <p:nvPr/>
              </p:nvPicPr>
              <p:blipFill>
                <a:blip r:embed="rId74"/>
                <a:stretch>
                  <a:fillRect/>
                </a:stretch>
              </p:blipFill>
              <p:spPr>
                <a:xfrm>
                  <a:off x="2544133" y="2709192"/>
                  <a:ext cx="104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3FCF7774-3377-45C3-ABC7-C514C3AE4B1E}"/>
                    </a:ext>
                  </a:extLst>
                </p14:cNvPr>
                <p14:cNvContentPartPr/>
                <p14:nvPr/>
              </p14:nvContentPartPr>
              <p14:xfrm>
                <a:off x="2691733" y="2698032"/>
                <a:ext cx="189000" cy="82080"/>
              </p14:xfrm>
            </p:contentPart>
          </mc:Choice>
          <mc:Fallback xmlns="">
            <p:pic>
              <p:nvPicPr>
                <p:cNvPr id="48" name="Freihand 47">
                  <a:extLst>
                    <a:ext uri="{FF2B5EF4-FFF2-40B4-BE49-F238E27FC236}">
                      <a16:creationId xmlns:a16="http://schemas.microsoft.com/office/drawing/2014/main" id="{3FCF7774-3377-45C3-ABC7-C514C3AE4B1E}"/>
                    </a:ext>
                  </a:extLst>
                </p:cNvPr>
                <p:cNvPicPr/>
                <p:nvPr/>
              </p:nvPicPr>
              <p:blipFill>
                <a:blip r:embed="rId76"/>
                <a:stretch>
                  <a:fillRect/>
                </a:stretch>
              </p:blipFill>
              <p:spPr>
                <a:xfrm>
                  <a:off x="2687413" y="2693712"/>
                  <a:ext cx="197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2B121727-1B65-4483-BC2E-6C371BD3A839}"/>
                    </a:ext>
                  </a:extLst>
                </p14:cNvPr>
                <p14:cNvContentPartPr/>
                <p14:nvPr/>
              </p14:nvContentPartPr>
              <p14:xfrm>
                <a:off x="2869933" y="2642232"/>
                <a:ext cx="72720" cy="33840"/>
              </p14:xfrm>
            </p:contentPart>
          </mc:Choice>
          <mc:Fallback xmlns="">
            <p:pic>
              <p:nvPicPr>
                <p:cNvPr id="49" name="Freihand 48">
                  <a:extLst>
                    <a:ext uri="{FF2B5EF4-FFF2-40B4-BE49-F238E27FC236}">
                      <a16:creationId xmlns:a16="http://schemas.microsoft.com/office/drawing/2014/main" id="{2B121727-1B65-4483-BC2E-6C371BD3A839}"/>
                    </a:ext>
                  </a:extLst>
                </p:cNvPr>
                <p:cNvPicPr/>
                <p:nvPr/>
              </p:nvPicPr>
              <p:blipFill>
                <a:blip r:embed="rId78"/>
                <a:stretch>
                  <a:fillRect/>
                </a:stretch>
              </p:blipFill>
              <p:spPr>
                <a:xfrm>
                  <a:off x="2865613" y="2637912"/>
                  <a:ext cx="813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A30FC8A4-0D61-4F5F-813C-EE5865F4878B}"/>
                    </a:ext>
                  </a:extLst>
                </p14:cNvPr>
                <p14:cNvContentPartPr/>
                <p14:nvPr/>
              </p14:nvContentPartPr>
              <p14:xfrm>
                <a:off x="2931493" y="2595792"/>
                <a:ext cx="131040" cy="146160"/>
              </p14:xfrm>
            </p:contentPart>
          </mc:Choice>
          <mc:Fallback xmlns="">
            <p:pic>
              <p:nvPicPr>
                <p:cNvPr id="50" name="Freihand 49">
                  <a:extLst>
                    <a:ext uri="{FF2B5EF4-FFF2-40B4-BE49-F238E27FC236}">
                      <a16:creationId xmlns:a16="http://schemas.microsoft.com/office/drawing/2014/main" id="{A30FC8A4-0D61-4F5F-813C-EE5865F4878B}"/>
                    </a:ext>
                  </a:extLst>
                </p:cNvPr>
                <p:cNvPicPr/>
                <p:nvPr/>
              </p:nvPicPr>
              <p:blipFill>
                <a:blip r:embed="rId80"/>
                <a:stretch>
                  <a:fillRect/>
                </a:stretch>
              </p:blipFill>
              <p:spPr>
                <a:xfrm>
                  <a:off x="2927173" y="2591472"/>
                  <a:ext cx="139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257704EC-F54D-4D5F-818B-7052928577A9}"/>
                    </a:ext>
                  </a:extLst>
                </p14:cNvPr>
                <p14:cNvContentPartPr/>
                <p14:nvPr/>
              </p14:nvContentPartPr>
              <p14:xfrm>
                <a:off x="3062533" y="2619192"/>
                <a:ext cx="91080" cy="87480"/>
              </p14:xfrm>
            </p:contentPart>
          </mc:Choice>
          <mc:Fallback xmlns="">
            <p:pic>
              <p:nvPicPr>
                <p:cNvPr id="51" name="Freihand 50">
                  <a:extLst>
                    <a:ext uri="{FF2B5EF4-FFF2-40B4-BE49-F238E27FC236}">
                      <a16:creationId xmlns:a16="http://schemas.microsoft.com/office/drawing/2014/main" id="{257704EC-F54D-4D5F-818B-7052928577A9}"/>
                    </a:ext>
                  </a:extLst>
                </p:cNvPr>
                <p:cNvPicPr/>
                <p:nvPr/>
              </p:nvPicPr>
              <p:blipFill>
                <a:blip r:embed="rId82"/>
                <a:stretch>
                  <a:fillRect/>
                </a:stretch>
              </p:blipFill>
              <p:spPr>
                <a:xfrm>
                  <a:off x="3058213" y="2614872"/>
                  <a:ext cx="99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BF9A009B-408C-433D-96F0-A15DCD094EF2}"/>
                    </a:ext>
                  </a:extLst>
                </p14:cNvPr>
                <p14:cNvContentPartPr/>
                <p14:nvPr/>
              </p14:nvContentPartPr>
              <p14:xfrm>
                <a:off x="3140653" y="2622072"/>
                <a:ext cx="123840" cy="89280"/>
              </p14:xfrm>
            </p:contentPart>
          </mc:Choice>
          <mc:Fallback xmlns="">
            <p:pic>
              <p:nvPicPr>
                <p:cNvPr id="52" name="Freihand 51">
                  <a:extLst>
                    <a:ext uri="{FF2B5EF4-FFF2-40B4-BE49-F238E27FC236}">
                      <a16:creationId xmlns:a16="http://schemas.microsoft.com/office/drawing/2014/main" id="{BF9A009B-408C-433D-96F0-A15DCD094EF2}"/>
                    </a:ext>
                  </a:extLst>
                </p:cNvPr>
                <p:cNvPicPr/>
                <p:nvPr/>
              </p:nvPicPr>
              <p:blipFill>
                <a:blip r:embed="rId84"/>
                <a:stretch>
                  <a:fillRect/>
                </a:stretch>
              </p:blipFill>
              <p:spPr>
                <a:xfrm>
                  <a:off x="3136333" y="2617752"/>
                  <a:ext cx="132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18BB545-A094-4688-9EBE-817422A5F2D6}"/>
                    </a:ext>
                  </a:extLst>
                </p14:cNvPr>
                <p14:cNvContentPartPr/>
                <p14:nvPr/>
              </p14:nvContentPartPr>
              <p14:xfrm>
                <a:off x="547213" y="2610192"/>
                <a:ext cx="1103400" cy="259200"/>
              </p14:xfrm>
            </p:contentPart>
          </mc:Choice>
          <mc:Fallback xmlns="">
            <p:pic>
              <p:nvPicPr>
                <p:cNvPr id="53" name="Freihand 52">
                  <a:extLst>
                    <a:ext uri="{FF2B5EF4-FFF2-40B4-BE49-F238E27FC236}">
                      <a16:creationId xmlns:a16="http://schemas.microsoft.com/office/drawing/2014/main" id="{718BB545-A094-4688-9EBE-817422A5F2D6}"/>
                    </a:ext>
                  </a:extLst>
                </p:cNvPr>
                <p:cNvPicPr/>
                <p:nvPr/>
              </p:nvPicPr>
              <p:blipFill>
                <a:blip r:embed="rId86"/>
                <a:stretch>
                  <a:fillRect/>
                </a:stretch>
              </p:blipFill>
              <p:spPr>
                <a:xfrm>
                  <a:off x="542893" y="2605872"/>
                  <a:ext cx="11120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08F6754F-90EF-4D90-B3DD-6A4DF47C04BC}"/>
                    </a:ext>
                  </a:extLst>
                </p14:cNvPr>
                <p14:cNvContentPartPr/>
                <p14:nvPr/>
              </p14:nvContentPartPr>
              <p14:xfrm>
                <a:off x="2191693" y="3006192"/>
                <a:ext cx="317880" cy="31320"/>
              </p14:xfrm>
            </p:contentPart>
          </mc:Choice>
          <mc:Fallback xmlns="">
            <p:pic>
              <p:nvPicPr>
                <p:cNvPr id="56" name="Freihand 55">
                  <a:extLst>
                    <a:ext uri="{FF2B5EF4-FFF2-40B4-BE49-F238E27FC236}">
                      <a16:creationId xmlns:a16="http://schemas.microsoft.com/office/drawing/2014/main" id="{08F6754F-90EF-4D90-B3DD-6A4DF47C04BC}"/>
                    </a:ext>
                  </a:extLst>
                </p:cNvPr>
                <p:cNvPicPr/>
                <p:nvPr/>
              </p:nvPicPr>
              <p:blipFill>
                <a:blip r:embed="rId88"/>
                <a:stretch>
                  <a:fillRect/>
                </a:stretch>
              </p:blipFill>
              <p:spPr>
                <a:xfrm>
                  <a:off x="2187373" y="3001872"/>
                  <a:ext cx="326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23C64653-04CB-466F-BC81-C6907FCAE16A}"/>
                    </a:ext>
                  </a:extLst>
                </p14:cNvPr>
                <p14:cNvContentPartPr/>
                <p14:nvPr/>
              </p14:nvContentPartPr>
              <p14:xfrm>
                <a:off x="2202493" y="3009432"/>
                <a:ext cx="305280" cy="88560"/>
              </p14:xfrm>
            </p:contentPart>
          </mc:Choice>
          <mc:Fallback xmlns="">
            <p:pic>
              <p:nvPicPr>
                <p:cNvPr id="57" name="Freihand 56">
                  <a:extLst>
                    <a:ext uri="{FF2B5EF4-FFF2-40B4-BE49-F238E27FC236}">
                      <a16:creationId xmlns:a16="http://schemas.microsoft.com/office/drawing/2014/main" id="{23C64653-04CB-466F-BC81-C6907FCAE16A}"/>
                    </a:ext>
                  </a:extLst>
                </p:cNvPr>
                <p:cNvPicPr/>
                <p:nvPr/>
              </p:nvPicPr>
              <p:blipFill>
                <a:blip r:embed="rId90"/>
                <a:stretch>
                  <a:fillRect/>
                </a:stretch>
              </p:blipFill>
              <p:spPr>
                <a:xfrm>
                  <a:off x="2198173" y="3005112"/>
                  <a:ext cx="313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60FD366F-9794-47CE-A71E-06C9F130728F}"/>
                    </a:ext>
                  </a:extLst>
                </p14:cNvPr>
                <p14:cNvContentPartPr/>
                <p14:nvPr/>
              </p14:nvContentPartPr>
              <p14:xfrm>
                <a:off x="2194213" y="2842392"/>
                <a:ext cx="159840" cy="436320"/>
              </p14:xfrm>
            </p:contentPart>
          </mc:Choice>
          <mc:Fallback xmlns="">
            <p:pic>
              <p:nvPicPr>
                <p:cNvPr id="58" name="Freihand 57">
                  <a:extLst>
                    <a:ext uri="{FF2B5EF4-FFF2-40B4-BE49-F238E27FC236}">
                      <a16:creationId xmlns:a16="http://schemas.microsoft.com/office/drawing/2014/main" id="{60FD366F-9794-47CE-A71E-06C9F130728F}"/>
                    </a:ext>
                  </a:extLst>
                </p:cNvPr>
                <p:cNvPicPr/>
                <p:nvPr/>
              </p:nvPicPr>
              <p:blipFill>
                <a:blip r:embed="rId92"/>
                <a:stretch>
                  <a:fillRect/>
                </a:stretch>
              </p:blipFill>
              <p:spPr>
                <a:xfrm>
                  <a:off x="2189893" y="2838072"/>
                  <a:ext cx="1684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EB7469CB-7B3B-4D50-8571-69E914284435}"/>
                    </a:ext>
                  </a:extLst>
                </p14:cNvPr>
                <p14:cNvContentPartPr/>
                <p14:nvPr/>
              </p14:nvContentPartPr>
              <p14:xfrm>
                <a:off x="2673013" y="2860392"/>
                <a:ext cx="185400" cy="227520"/>
              </p14:xfrm>
            </p:contentPart>
          </mc:Choice>
          <mc:Fallback xmlns="">
            <p:pic>
              <p:nvPicPr>
                <p:cNvPr id="60" name="Freihand 59">
                  <a:extLst>
                    <a:ext uri="{FF2B5EF4-FFF2-40B4-BE49-F238E27FC236}">
                      <a16:creationId xmlns:a16="http://schemas.microsoft.com/office/drawing/2014/main" id="{EB7469CB-7B3B-4D50-8571-69E914284435}"/>
                    </a:ext>
                  </a:extLst>
                </p:cNvPr>
                <p:cNvPicPr/>
                <p:nvPr/>
              </p:nvPicPr>
              <p:blipFill>
                <a:blip r:embed="rId94"/>
                <a:stretch>
                  <a:fillRect/>
                </a:stretch>
              </p:blipFill>
              <p:spPr>
                <a:xfrm>
                  <a:off x="2668693" y="2856072"/>
                  <a:ext cx="194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2B45743F-A3A2-4F05-944C-BC803F75E1A6}"/>
                    </a:ext>
                  </a:extLst>
                </p14:cNvPr>
                <p14:cNvContentPartPr/>
                <p14:nvPr/>
              </p14:nvContentPartPr>
              <p14:xfrm>
                <a:off x="2835733" y="2906832"/>
                <a:ext cx="169920" cy="99720"/>
              </p14:xfrm>
            </p:contentPart>
          </mc:Choice>
          <mc:Fallback xmlns="">
            <p:pic>
              <p:nvPicPr>
                <p:cNvPr id="61" name="Freihand 60">
                  <a:extLst>
                    <a:ext uri="{FF2B5EF4-FFF2-40B4-BE49-F238E27FC236}">
                      <a16:creationId xmlns:a16="http://schemas.microsoft.com/office/drawing/2014/main" id="{2B45743F-A3A2-4F05-944C-BC803F75E1A6}"/>
                    </a:ext>
                  </a:extLst>
                </p:cNvPr>
                <p:cNvPicPr/>
                <p:nvPr/>
              </p:nvPicPr>
              <p:blipFill>
                <a:blip r:embed="rId96"/>
                <a:stretch>
                  <a:fillRect/>
                </a:stretch>
              </p:blipFill>
              <p:spPr>
                <a:xfrm>
                  <a:off x="2831413" y="2902512"/>
                  <a:ext cx="178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ED0E276D-DD57-4D5A-88DB-CD54ADC503A5}"/>
                    </a:ext>
                  </a:extLst>
                </p14:cNvPr>
                <p14:cNvContentPartPr/>
                <p14:nvPr/>
              </p14:nvContentPartPr>
              <p14:xfrm>
                <a:off x="3016813" y="2809272"/>
                <a:ext cx="127080" cy="179280"/>
              </p14:xfrm>
            </p:contentPart>
          </mc:Choice>
          <mc:Fallback xmlns="">
            <p:pic>
              <p:nvPicPr>
                <p:cNvPr id="62" name="Freihand 61">
                  <a:extLst>
                    <a:ext uri="{FF2B5EF4-FFF2-40B4-BE49-F238E27FC236}">
                      <a16:creationId xmlns:a16="http://schemas.microsoft.com/office/drawing/2014/main" id="{ED0E276D-DD57-4D5A-88DB-CD54ADC503A5}"/>
                    </a:ext>
                  </a:extLst>
                </p:cNvPr>
                <p:cNvPicPr/>
                <p:nvPr/>
              </p:nvPicPr>
              <p:blipFill>
                <a:blip r:embed="rId98"/>
                <a:stretch>
                  <a:fillRect/>
                </a:stretch>
              </p:blipFill>
              <p:spPr>
                <a:xfrm>
                  <a:off x="3012493" y="2804952"/>
                  <a:ext cx="135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D9CC5DC-6DCE-4827-95E1-E4738E9CDC0A}"/>
                    </a:ext>
                  </a:extLst>
                </p14:cNvPr>
                <p14:cNvContentPartPr/>
                <p14:nvPr/>
              </p14:nvContentPartPr>
              <p14:xfrm>
                <a:off x="3163333" y="2845992"/>
                <a:ext cx="113040" cy="103320"/>
              </p14:xfrm>
            </p:contentPart>
          </mc:Choice>
          <mc:Fallback xmlns="">
            <p:pic>
              <p:nvPicPr>
                <p:cNvPr id="63" name="Freihand 62">
                  <a:extLst>
                    <a:ext uri="{FF2B5EF4-FFF2-40B4-BE49-F238E27FC236}">
                      <a16:creationId xmlns:a16="http://schemas.microsoft.com/office/drawing/2014/main" id="{FD9CC5DC-6DCE-4827-95E1-E4738E9CDC0A}"/>
                    </a:ext>
                  </a:extLst>
                </p:cNvPr>
                <p:cNvPicPr/>
                <p:nvPr/>
              </p:nvPicPr>
              <p:blipFill>
                <a:blip r:embed="rId100"/>
                <a:stretch>
                  <a:fillRect/>
                </a:stretch>
              </p:blipFill>
              <p:spPr>
                <a:xfrm>
                  <a:off x="3159013" y="2841672"/>
                  <a:ext cx="121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F4CEFC1F-BF4C-4EFC-B30F-96A5423C48FB}"/>
                    </a:ext>
                  </a:extLst>
                </p14:cNvPr>
                <p14:cNvContentPartPr/>
                <p14:nvPr/>
              </p14:nvContentPartPr>
              <p14:xfrm>
                <a:off x="3270973" y="2825472"/>
                <a:ext cx="245880" cy="115200"/>
              </p14:xfrm>
            </p:contentPart>
          </mc:Choice>
          <mc:Fallback xmlns="">
            <p:pic>
              <p:nvPicPr>
                <p:cNvPr id="64" name="Freihand 63">
                  <a:extLst>
                    <a:ext uri="{FF2B5EF4-FFF2-40B4-BE49-F238E27FC236}">
                      <a16:creationId xmlns:a16="http://schemas.microsoft.com/office/drawing/2014/main" id="{F4CEFC1F-BF4C-4EFC-B30F-96A5423C48FB}"/>
                    </a:ext>
                  </a:extLst>
                </p:cNvPr>
                <p:cNvPicPr/>
                <p:nvPr/>
              </p:nvPicPr>
              <p:blipFill>
                <a:blip r:embed="rId102"/>
                <a:stretch>
                  <a:fillRect/>
                </a:stretch>
              </p:blipFill>
              <p:spPr>
                <a:xfrm>
                  <a:off x="3266653" y="2821152"/>
                  <a:ext cx="254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85BF84A3-46C5-4981-96FD-8ADD125715CC}"/>
                    </a:ext>
                  </a:extLst>
                </p14:cNvPr>
                <p14:cNvContentPartPr/>
                <p14:nvPr/>
              </p14:nvContentPartPr>
              <p14:xfrm>
                <a:off x="3568693" y="2693352"/>
                <a:ext cx="142560" cy="176760"/>
              </p14:xfrm>
            </p:contentPart>
          </mc:Choice>
          <mc:Fallback xmlns="">
            <p:pic>
              <p:nvPicPr>
                <p:cNvPr id="65" name="Freihand 64">
                  <a:extLst>
                    <a:ext uri="{FF2B5EF4-FFF2-40B4-BE49-F238E27FC236}">
                      <a16:creationId xmlns:a16="http://schemas.microsoft.com/office/drawing/2014/main" id="{85BF84A3-46C5-4981-96FD-8ADD125715CC}"/>
                    </a:ext>
                  </a:extLst>
                </p:cNvPr>
                <p:cNvPicPr/>
                <p:nvPr/>
              </p:nvPicPr>
              <p:blipFill>
                <a:blip r:embed="rId104"/>
                <a:stretch>
                  <a:fillRect/>
                </a:stretch>
              </p:blipFill>
              <p:spPr>
                <a:xfrm>
                  <a:off x="3564373" y="2689032"/>
                  <a:ext cx="151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0AC8D569-920C-4355-8741-63E7C9DC27FB}"/>
                    </a:ext>
                  </a:extLst>
                </p14:cNvPr>
                <p14:cNvContentPartPr/>
                <p14:nvPr/>
              </p14:nvContentPartPr>
              <p14:xfrm>
                <a:off x="3745813" y="2694792"/>
                <a:ext cx="216360" cy="110880"/>
              </p14:xfrm>
            </p:contentPart>
          </mc:Choice>
          <mc:Fallback xmlns="">
            <p:pic>
              <p:nvPicPr>
                <p:cNvPr id="66" name="Freihand 65">
                  <a:extLst>
                    <a:ext uri="{FF2B5EF4-FFF2-40B4-BE49-F238E27FC236}">
                      <a16:creationId xmlns:a16="http://schemas.microsoft.com/office/drawing/2014/main" id="{0AC8D569-920C-4355-8741-63E7C9DC27FB}"/>
                    </a:ext>
                  </a:extLst>
                </p:cNvPr>
                <p:cNvPicPr/>
                <p:nvPr/>
              </p:nvPicPr>
              <p:blipFill>
                <a:blip r:embed="rId106"/>
                <a:stretch>
                  <a:fillRect/>
                </a:stretch>
              </p:blipFill>
              <p:spPr>
                <a:xfrm>
                  <a:off x="3741493" y="2690472"/>
                  <a:ext cx="225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115DF761-DA6C-4F9E-9D3F-AD5498F7E194}"/>
                    </a:ext>
                  </a:extLst>
                </p14:cNvPr>
                <p14:cNvContentPartPr/>
                <p14:nvPr/>
              </p14:nvContentPartPr>
              <p14:xfrm>
                <a:off x="4015813" y="2631432"/>
                <a:ext cx="80280" cy="219960"/>
              </p14:xfrm>
            </p:contentPart>
          </mc:Choice>
          <mc:Fallback xmlns="">
            <p:pic>
              <p:nvPicPr>
                <p:cNvPr id="68" name="Freihand 67">
                  <a:extLst>
                    <a:ext uri="{FF2B5EF4-FFF2-40B4-BE49-F238E27FC236}">
                      <a16:creationId xmlns:a16="http://schemas.microsoft.com/office/drawing/2014/main" id="{115DF761-DA6C-4F9E-9D3F-AD5498F7E194}"/>
                    </a:ext>
                  </a:extLst>
                </p:cNvPr>
                <p:cNvPicPr/>
                <p:nvPr/>
              </p:nvPicPr>
              <p:blipFill>
                <a:blip r:embed="rId108"/>
                <a:stretch>
                  <a:fillRect/>
                </a:stretch>
              </p:blipFill>
              <p:spPr>
                <a:xfrm>
                  <a:off x="4011493" y="2627112"/>
                  <a:ext cx="88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38BA2410-FF98-4178-9672-0CBE312559A1}"/>
                    </a:ext>
                  </a:extLst>
                </p14:cNvPr>
                <p14:cNvContentPartPr/>
                <p14:nvPr/>
              </p14:nvContentPartPr>
              <p14:xfrm>
                <a:off x="4104373" y="2587512"/>
                <a:ext cx="178920" cy="135720"/>
              </p14:xfrm>
            </p:contentPart>
          </mc:Choice>
          <mc:Fallback xmlns="">
            <p:pic>
              <p:nvPicPr>
                <p:cNvPr id="69" name="Freihand 68">
                  <a:extLst>
                    <a:ext uri="{FF2B5EF4-FFF2-40B4-BE49-F238E27FC236}">
                      <a16:creationId xmlns:a16="http://schemas.microsoft.com/office/drawing/2014/main" id="{38BA2410-FF98-4178-9672-0CBE312559A1}"/>
                    </a:ext>
                  </a:extLst>
                </p:cNvPr>
                <p:cNvPicPr/>
                <p:nvPr/>
              </p:nvPicPr>
              <p:blipFill>
                <a:blip r:embed="rId110"/>
                <a:stretch>
                  <a:fillRect/>
                </a:stretch>
              </p:blipFill>
              <p:spPr>
                <a:xfrm>
                  <a:off x="4100053" y="2583192"/>
                  <a:ext cx="187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57485D36-D653-481A-8741-B008D503E952}"/>
                    </a:ext>
                  </a:extLst>
                </p14:cNvPr>
                <p14:cNvContentPartPr/>
                <p14:nvPr/>
              </p14:nvContentPartPr>
              <p14:xfrm>
                <a:off x="4290853" y="2542152"/>
                <a:ext cx="82440" cy="106200"/>
              </p14:xfrm>
            </p:contentPart>
          </mc:Choice>
          <mc:Fallback xmlns="">
            <p:pic>
              <p:nvPicPr>
                <p:cNvPr id="70" name="Freihand 69">
                  <a:extLst>
                    <a:ext uri="{FF2B5EF4-FFF2-40B4-BE49-F238E27FC236}">
                      <a16:creationId xmlns:a16="http://schemas.microsoft.com/office/drawing/2014/main" id="{57485D36-D653-481A-8741-B008D503E952}"/>
                    </a:ext>
                  </a:extLst>
                </p:cNvPr>
                <p:cNvPicPr/>
                <p:nvPr/>
              </p:nvPicPr>
              <p:blipFill>
                <a:blip r:embed="rId112"/>
                <a:stretch>
                  <a:fillRect/>
                </a:stretch>
              </p:blipFill>
              <p:spPr>
                <a:xfrm>
                  <a:off x="4286533" y="2537832"/>
                  <a:ext cx="91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A08B2FB9-42D0-492F-9B6E-D024FF7679B4}"/>
                    </a:ext>
                  </a:extLst>
                </p14:cNvPr>
                <p14:cNvContentPartPr/>
                <p14:nvPr/>
              </p14:nvContentPartPr>
              <p14:xfrm>
                <a:off x="4375813" y="2531352"/>
                <a:ext cx="141480" cy="63720"/>
              </p14:xfrm>
            </p:contentPart>
          </mc:Choice>
          <mc:Fallback xmlns="">
            <p:pic>
              <p:nvPicPr>
                <p:cNvPr id="71" name="Freihand 70">
                  <a:extLst>
                    <a:ext uri="{FF2B5EF4-FFF2-40B4-BE49-F238E27FC236}">
                      <a16:creationId xmlns:a16="http://schemas.microsoft.com/office/drawing/2014/main" id="{A08B2FB9-42D0-492F-9B6E-D024FF7679B4}"/>
                    </a:ext>
                  </a:extLst>
                </p:cNvPr>
                <p:cNvPicPr/>
                <p:nvPr/>
              </p:nvPicPr>
              <p:blipFill>
                <a:blip r:embed="rId114"/>
                <a:stretch>
                  <a:fillRect/>
                </a:stretch>
              </p:blipFill>
              <p:spPr>
                <a:xfrm>
                  <a:off x="4371493" y="2527032"/>
                  <a:ext cx="150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F6E5D4B-4E84-46F0-89F6-048EB77FFBCF}"/>
                    </a:ext>
                  </a:extLst>
                </p14:cNvPr>
                <p14:cNvContentPartPr/>
                <p14:nvPr/>
              </p14:nvContentPartPr>
              <p14:xfrm>
                <a:off x="4497133" y="2468352"/>
                <a:ext cx="34560" cy="360"/>
              </p14:xfrm>
            </p:contentPart>
          </mc:Choice>
          <mc:Fallback xmlns="">
            <p:pic>
              <p:nvPicPr>
                <p:cNvPr id="72" name="Freihand 71">
                  <a:extLst>
                    <a:ext uri="{FF2B5EF4-FFF2-40B4-BE49-F238E27FC236}">
                      <a16:creationId xmlns:a16="http://schemas.microsoft.com/office/drawing/2014/main" id="{1F6E5D4B-4E84-46F0-89F6-048EB77FFBCF}"/>
                    </a:ext>
                  </a:extLst>
                </p:cNvPr>
                <p:cNvPicPr/>
                <p:nvPr/>
              </p:nvPicPr>
              <p:blipFill>
                <a:blip r:embed="rId116"/>
                <a:stretch>
                  <a:fillRect/>
                </a:stretch>
              </p:blipFill>
              <p:spPr>
                <a:xfrm>
                  <a:off x="4492813" y="2464032"/>
                  <a:ext cx="43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C8A303C6-2909-457B-B9B1-6A56380BCE90}"/>
                    </a:ext>
                  </a:extLst>
                </p14:cNvPr>
                <p14:cNvContentPartPr/>
                <p14:nvPr/>
              </p14:nvContentPartPr>
              <p14:xfrm>
                <a:off x="4532053" y="2408592"/>
                <a:ext cx="118440" cy="123480"/>
              </p14:xfrm>
            </p:contentPart>
          </mc:Choice>
          <mc:Fallback xmlns="">
            <p:pic>
              <p:nvPicPr>
                <p:cNvPr id="73" name="Freihand 72">
                  <a:extLst>
                    <a:ext uri="{FF2B5EF4-FFF2-40B4-BE49-F238E27FC236}">
                      <a16:creationId xmlns:a16="http://schemas.microsoft.com/office/drawing/2014/main" id="{C8A303C6-2909-457B-B9B1-6A56380BCE90}"/>
                    </a:ext>
                  </a:extLst>
                </p:cNvPr>
                <p:cNvPicPr/>
                <p:nvPr/>
              </p:nvPicPr>
              <p:blipFill>
                <a:blip r:embed="rId118"/>
                <a:stretch>
                  <a:fillRect/>
                </a:stretch>
              </p:blipFill>
              <p:spPr>
                <a:xfrm>
                  <a:off x="4527733" y="2404272"/>
                  <a:ext cx="127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34EF64DB-C05A-487E-B30C-A2D3D83208A9}"/>
                    </a:ext>
                  </a:extLst>
                </p14:cNvPr>
                <p14:cNvContentPartPr/>
                <p14:nvPr/>
              </p14:nvContentPartPr>
              <p14:xfrm>
                <a:off x="4646533" y="2422992"/>
                <a:ext cx="80640" cy="74520"/>
              </p14:xfrm>
            </p:contentPart>
          </mc:Choice>
          <mc:Fallback xmlns="">
            <p:pic>
              <p:nvPicPr>
                <p:cNvPr id="74" name="Freihand 73">
                  <a:extLst>
                    <a:ext uri="{FF2B5EF4-FFF2-40B4-BE49-F238E27FC236}">
                      <a16:creationId xmlns:a16="http://schemas.microsoft.com/office/drawing/2014/main" id="{34EF64DB-C05A-487E-B30C-A2D3D83208A9}"/>
                    </a:ext>
                  </a:extLst>
                </p:cNvPr>
                <p:cNvPicPr/>
                <p:nvPr/>
              </p:nvPicPr>
              <p:blipFill>
                <a:blip r:embed="rId120"/>
                <a:stretch>
                  <a:fillRect/>
                </a:stretch>
              </p:blipFill>
              <p:spPr>
                <a:xfrm>
                  <a:off x="4642213" y="2418672"/>
                  <a:ext cx="89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52955B04-614E-4D94-AB24-A6F1B4C4547A}"/>
                    </a:ext>
                  </a:extLst>
                </p14:cNvPr>
                <p14:cNvContentPartPr/>
                <p14:nvPr/>
              </p14:nvContentPartPr>
              <p14:xfrm>
                <a:off x="4706653" y="2386272"/>
                <a:ext cx="101160" cy="113760"/>
              </p14:xfrm>
            </p:contentPart>
          </mc:Choice>
          <mc:Fallback xmlns="">
            <p:pic>
              <p:nvPicPr>
                <p:cNvPr id="75" name="Freihand 74">
                  <a:extLst>
                    <a:ext uri="{FF2B5EF4-FFF2-40B4-BE49-F238E27FC236}">
                      <a16:creationId xmlns:a16="http://schemas.microsoft.com/office/drawing/2014/main" id="{52955B04-614E-4D94-AB24-A6F1B4C4547A}"/>
                    </a:ext>
                  </a:extLst>
                </p:cNvPr>
                <p:cNvPicPr/>
                <p:nvPr/>
              </p:nvPicPr>
              <p:blipFill>
                <a:blip r:embed="rId122"/>
                <a:stretch>
                  <a:fillRect/>
                </a:stretch>
              </p:blipFill>
              <p:spPr>
                <a:xfrm>
                  <a:off x="4702333" y="2381952"/>
                  <a:ext cx="109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F11DFD6D-57DE-4E73-8FF8-07D19F8275B0}"/>
                    </a:ext>
                  </a:extLst>
                </p14:cNvPr>
                <p14:cNvContentPartPr/>
                <p14:nvPr/>
              </p14:nvContentPartPr>
              <p14:xfrm>
                <a:off x="2788213" y="3175032"/>
                <a:ext cx="234720" cy="106200"/>
              </p14:xfrm>
            </p:contentPart>
          </mc:Choice>
          <mc:Fallback xmlns="">
            <p:pic>
              <p:nvPicPr>
                <p:cNvPr id="76" name="Freihand 75">
                  <a:extLst>
                    <a:ext uri="{FF2B5EF4-FFF2-40B4-BE49-F238E27FC236}">
                      <a16:creationId xmlns:a16="http://schemas.microsoft.com/office/drawing/2014/main" id="{F11DFD6D-57DE-4E73-8FF8-07D19F8275B0}"/>
                    </a:ext>
                  </a:extLst>
                </p:cNvPr>
                <p:cNvPicPr/>
                <p:nvPr/>
              </p:nvPicPr>
              <p:blipFill>
                <a:blip r:embed="rId124"/>
                <a:stretch>
                  <a:fillRect/>
                </a:stretch>
              </p:blipFill>
              <p:spPr>
                <a:xfrm>
                  <a:off x="2783893" y="3170712"/>
                  <a:ext cx="243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1EC8F46B-E171-4828-A373-493D946DB01D}"/>
                    </a:ext>
                  </a:extLst>
                </p14:cNvPr>
                <p14:cNvContentPartPr/>
                <p14:nvPr/>
              </p14:nvContentPartPr>
              <p14:xfrm>
                <a:off x="3024013" y="3042912"/>
                <a:ext cx="76680" cy="168480"/>
              </p14:xfrm>
            </p:contentPart>
          </mc:Choice>
          <mc:Fallback xmlns="">
            <p:pic>
              <p:nvPicPr>
                <p:cNvPr id="77" name="Freihand 76">
                  <a:extLst>
                    <a:ext uri="{FF2B5EF4-FFF2-40B4-BE49-F238E27FC236}">
                      <a16:creationId xmlns:a16="http://schemas.microsoft.com/office/drawing/2014/main" id="{1EC8F46B-E171-4828-A373-493D946DB01D}"/>
                    </a:ext>
                  </a:extLst>
                </p:cNvPr>
                <p:cNvPicPr/>
                <p:nvPr/>
              </p:nvPicPr>
              <p:blipFill>
                <a:blip r:embed="rId126"/>
                <a:stretch>
                  <a:fillRect/>
                </a:stretch>
              </p:blipFill>
              <p:spPr>
                <a:xfrm>
                  <a:off x="3019693" y="3038592"/>
                  <a:ext cx="85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9B2125AB-6E1D-41A8-92C0-1BCBC25B5A5F}"/>
                    </a:ext>
                  </a:extLst>
                </p14:cNvPr>
                <p14:cNvContentPartPr/>
                <p14:nvPr/>
              </p14:nvContentPartPr>
              <p14:xfrm>
                <a:off x="2964973" y="3081072"/>
                <a:ext cx="36000" cy="5040"/>
              </p14:xfrm>
            </p:contentPart>
          </mc:Choice>
          <mc:Fallback xmlns="">
            <p:pic>
              <p:nvPicPr>
                <p:cNvPr id="78" name="Freihand 77">
                  <a:extLst>
                    <a:ext uri="{FF2B5EF4-FFF2-40B4-BE49-F238E27FC236}">
                      <a16:creationId xmlns:a16="http://schemas.microsoft.com/office/drawing/2014/main" id="{9B2125AB-6E1D-41A8-92C0-1BCBC25B5A5F}"/>
                    </a:ext>
                  </a:extLst>
                </p:cNvPr>
                <p:cNvPicPr/>
                <p:nvPr/>
              </p:nvPicPr>
              <p:blipFill>
                <a:blip r:embed="rId128"/>
                <a:stretch>
                  <a:fillRect/>
                </a:stretch>
              </p:blipFill>
              <p:spPr>
                <a:xfrm>
                  <a:off x="2960653" y="3076752"/>
                  <a:ext cx="44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DF497C95-A8C5-4EDB-8409-68ED50463A74}"/>
                    </a:ext>
                  </a:extLst>
                </p14:cNvPr>
                <p14:cNvContentPartPr/>
                <p14:nvPr/>
              </p14:nvContentPartPr>
              <p14:xfrm>
                <a:off x="3246853" y="3004392"/>
                <a:ext cx="422640" cy="137520"/>
              </p14:xfrm>
            </p:contentPart>
          </mc:Choice>
          <mc:Fallback xmlns="">
            <p:pic>
              <p:nvPicPr>
                <p:cNvPr id="79" name="Freihand 78">
                  <a:extLst>
                    <a:ext uri="{FF2B5EF4-FFF2-40B4-BE49-F238E27FC236}">
                      <a16:creationId xmlns:a16="http://schemas.microsoft.com/office/drawing/2014/main" id="{DF497C95-A8C5-4EDB-8409-68ED50463A74}"/>
                    </a:ext>
                  </a:extLst>
                </p:cNvPr>
                <p:cNvPicPr/>
                <p:nvPr/>
              </p:nvPicPr>
              <p:blipFill>
                <a:blip r:embed="rId130"/>
                <a:stretch>
                  <a:fillRect/>
                </a:stretch>
              </p:blipFill>
              <p:spPr>
                <a:xfrm>
                  <a:off x="3242533" y="3000072"/>
                  <a:ext cx="431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C2E20D09-E222-4E1A-AC8E-E9469CD61A1E}"/>
                    </a:ext>
                  </a:extLst>
                </p14:cNvPr>
                <p14:cNvContentPartPr/>
                <p14:nvPr/>
              </p14:nvContentPartPr>
              <p14:xfrm>
                <a:off x="3764893" y="2889912"/>
                <a:ext cx="305280" cy="162000"/>
              </p14:xfrm>
            </p:contentPart>
          </mc:Choice>
          <mc:Fallback xmlns="">
            <p:pic>
              <p:nvPicPr>
                <p:cNvPr id="80" name="Freihand 79">
                  <a:extLst>
                    <a:ext uri="{FF2B5EF4-FFF2-40B4-BE49-F238E27FC236}">
                      <a16:creationId xmlns:a16="http://schemas.microsoft.com/office/drawing/2014/main" id="{C2E20D09-E222-4E1A-AC8E-E9469CD61A1E}"/>
                    </a:ext>
                  </a:extLst>
                </p:cNvPr>
                <p:cNvPicPr/>
                <p:nvPr/>
              </p:nvPicPr>
              <p:blipFill>
                <a:blip r:embed="rId132"/>
                <a:stretch>
                  <a:fillRect/>
                </a:stretch>
              </p:blipFill>
              <p:spPr>
                <a:xfrm>
                  <a:off x="3760573" y="2885592"/>
                  <a:ext cx="313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1DEDDC20-BE71-4952-B3EA-99E01923C164}"/>
                    </a:ext>
                  </a:extLst>
                </p14:cNvPr>
                <p14:cNvContentPartPr/>
                <p14:nvPr/>
              </p14:nvContentPartPr>
              <p14:xfrm>
                <a:off x="3942373" y="2845632"/>
                <a:ext cx="28800" cy="28080"/>
              </p14:xfrm>
            </p:contentPart>
          </mc:Choice>
          <mc:Fallback xmlns="">
            <p:pic>
              <p:nvPicPr>
                <p:cNvPr id="81" name="Freihand 80">
                  <a:extLst>
                    <a:ext uri="{FF2B5EF4-FFF2-40B4-BE49-F238E27FC236}">
                      <a16:creationId xmlns:a16="http://schemas.microsoft.com/office/drawing/2014/main" id="{1DEDDC20-BE71-4952-B3EA-99E01923C164}"/>
                    </a:ext>
                  </a:extLst>
                </p:cNvPr>
                <p:cNvPicPr/>
                <p:nvPr/>
              </p:nvPicPr>
              <p:blipFill>
                <a:blip r:embed="rId134"/>
                <a:stretch>
                  <a:fillRect/>
                </a:stretch>
              </p:blipFill>
              <p:spPr>
                <a:xfrm>
                  <a:off x="3938053" y="2841312"/>
                  <a:ext cx="37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FB217496-2D68-4211-8656-0B4B9272E1FC}"/>
                    </a:ext>
                  </a:extLst>
                </p14:cNvPr>
                <p14:cNvContentPartPr/>
                <p14:nvPr/>
              </p14:nvContentPartPr>
              <p14:xfrm>
                <a:off x="4109773" y="2871552"/>
                <a:ext cx="77400" cy="225000"/>
              </p14:xfrm>
            </p:contentPart>
          </mc:Choice>
          <mc:Fallback xmlns="">
            <p:pic>
              <p:nvPicPr>
                <p:cNvPr id="82" name="Freihand 81">
                  <a:extLst>
                    <a:ext uri="{FF2B5EF4-FFF2-40B4-BE49-F238E27FC236}">
                      <a16:creationId xmlns:a16="http://schemas.microsoft.com/office/drawing/2014/main" id="{FB217496-2D68-4211-8656-0B4B9272E1FC}"/>
                    </a:ext>
                  </a:extLst>
                </p:cNvPr>
                <p:cNvPicPr/>
                <p:nvPr/>
              </p:nvPicPr>
              <p:blipFill>
                <a:blip r:embed="rId136"/>
                <a:stretch>
                  <a:fillRect/>
                </a:stretch>
              </p:blipFill>
              <p:spPr>
                <a:xfrm>
                  <a:off x="4105453" y="2867232"/>
                  <a:ext cx="86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92C70959-77A0-4A8C-8E8A-5BBBE5D6E607}"/>
                    </a:ext>
                  </a:extLst>
                </p14:cNvPr>
                <p14:cNvContentPartPr/>
                <p14:nvPr/>
              </p14:nvContentPartPr>
              <p14:xfrm>
                <a:off x="4214173" y="2819712"/>
                <a:ext cx="265680" cy="190080"/>
              </p14:xfrm>
            </p:contentPart>
          </mc:Choice>
          <mc:Fallback xmlns="">
            <p:pic>
              <p:nvPicPr>
                <p:cNvPr id="83" name="Freihand 82">
                  <a:extLst>
                    <a:ext uri="{FF2B5EF4-FFF2-40B4-BE49-F238E27FC236}">
                      <a16:creationId xmlns:a16="http://schemas.microsoft.com/office/drawing/2014/main" id="{92C70959-77A0-4A8C-8E8A-5BBBE5D6E607}"/>
                    </a:ext>
                  </a:extLst>
                </p:cNvPr>
                <p:cNvPicPr/>
                <p:nvPr/>
              </p:nvPicPr>
              <p:blipFill>
                <a:blip r:embed="rId138"/>
                <a:stretch>
                  <a:fillRect/>
                </a:stretch>
              </p:blipFill>
              <p:spPr>
                <a:xfrm>
                  <a:off x="4209853" y="2815392"/>
                  <a:ext cx="2743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865ABB49-0414-45BC-AF46-D7CA3F5E1361}"/>
                    </a:ext>
                  </a:extLst>
                </p14:cNvPr>
                <p14:cNvContentPartPr/>
                <p14:nvPr/>
              </p14:nvContentPartPr>
              <p14:xfrm>
                <a:off x="4430533" y="2758512"/>
                <a:ext cx="64440" cy="27000"/>
              </p14:xfrm>
            </p:contentPart>
          </mc:Choice>
          <mc:Fallback xmlns="">
            <p:pic>
              <p:nvPicPr>
                <p:cNvPr id="84" name="Freihand 83">
                  <a:extLst>
                    <a:ext uri="{FF2B5EF4-FFF2-40B4-BE49-F238E27FC236}">
                      <a16:creationId xmlns:a16="http://schemas.microsoft.com/office/drawing/2014/main" id="{865ABB49-0414-45BC-AF46-D7CA3F5E1361}"/>
                    </a:ext>
                  </a:extLst>
                </p:cNvPr>
                <p:cNvPicPr/>
                <p:nvPr/>
              </p:nvPicPr>
              <p:blipFill>
                <a:blip r:embed="rId140"/>
                <a:stretch>
                  <a:fillRect/>
                </a:stretch>
              </p:blipFill>
              <p:spPr>
                <a:xfrm>
                  <a:off x="4426213" y="2754192"/>
                  <a:ext cx="73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97FFA782-3109-4D05-A790-7AB1DCD4EC1C}"/>
                    </a:ext>
                  </a:extLst>
                </p14:cNvPr>
                <p14:cNvContentPartPr/>
                <p14:nvPr/>
              </p14:nvContentPartPr>
              <p14:xfrm>
                <a:off x="4508653" y="2746632"/>
                <a:ext cx="98280" cy="214200"/>
              </p14:xfrm>
            </p:contentPart>
          </mc:Choice>
          <mc:Fallback xmlns="">
            <p:pic>
              <p:nvPicPr>
                <p:cNvPr id="85" name="Freihand 84">
                  <a:extLst>
                    <a:ext uri="{FF2B5EF4-FFF2-40B4-BE49-F238E27FC236}">
                      <a16:creationId xmlns:a16="http://schemas.microsoft.com/office/drawing/2014/main" id="{97FFA782-3109-4D05-A790-7AB1DCD4EC1C}"/>
                    </a:ext>
                  </a:extLst>
                </p:cNvPr>
                <p:cNvPicPr/>
                <p:nvPr/>
              </p:nvPicPr>
              <p:blipFill>
                <a:blip r:embed="rId142"/>
                <a:stretch>
                  <a:fillRect/>
                </a:stretch>
              </p:blipFill>
              <p:spPr>
                <a:xfrm>
                  <a:off x="4504333" y="2742312"/>
                  <a:ext cx="106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A4FAC340-EA63-476C-AC6B-CE280E2A3161}"/>
                    </a:ext>
                  </a:extLst>
                </p14:cNvPr>
                <p14:cNvContentPartPr/>
                <p14:nvPr/>
              </p14:nvContentPartPr>
              <p14:xfrm>
                <a:off x="4239013" y="2745912"/>
                <a:ext cx="133560" cy="21240"/>
              </p14:xfrm>
            </p:contentPart>
          </mc:Choice>
          <mc:Fallback xmlns="">
            <p:pic>
              <p:nvPicPr>
                <p:cNvPr id="86" name="Freihand 85">
                  <a:extLst>
                    <a:ext uri="{FF2B5EF4-FFF2-40B4-BE49-F238E27FC236}">
                      <a16:creationId xmlns:a16="http://schemas.microsoft.com/office/drawing/2014/main" id="{A4FAC340-EA63-476C-AC6B-CE280E2A3161}"/>
                    </a:ext>
                  </a:extLst>
                </p:cNvPr>
                <p:cNvPicPr/>
                <p:nvPr/>
              </p:nvPicPr>
              <p:blipFill>
                <a:blip r:embed="rId144"/>
                <a:stretch>
                  <a:fillRect/>
                </a:stretch>
              </p:blipFill>
              <p:spPr>
                <a:xfrm>
                  <a:off x="4234693" y="2741592"/>
                  <a:ext cx="142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88766BEA-4062-4CF4-974F-1C92B9954044}"/>
                    </a:ext>
                  </a:extLst>
                </p14:cNvPr>
                <p14:cNvContentPartPr/>
                <p14:nvPr/>
              </p14:nvContentPartPr>
              <p14:xfrm>
                <a:off x="4548613" y="2957592"/>
                <a:ext cx="29880" cy="102240"/>
              </p14:xfrm>
            </p:contentPart>
          </mc:Choice>
          <mc:Fallback xmlns="">
            <p:pic>
              <p:nvPicPr>
                <p:cNvPr id="87" name="Freihand 86">
                  <a:extLst>
                    <a:ext uri="{FF2B5EF4-FFF2-40B4-BE49-F238E27FC236}">
                      <a16:creationId xmlns:a16="http://schemas.microsoft.com/office/drawing/2014/main" id="{88766BEA-4062-4CF4-974F-1C92B9954044}"/>
                    </a:ext>
                  </a:extLst>
                </p:cNvPr>
                <p:cNvPicPr/>
                <p:nvPr/>
              </p:nvPicPr>
              <p:blipFill>
                <a:blip r:embed="rId146"/>
                <a:stretch>
                  <a:fillRect/>
                </a:stretch>
              </p:blipFill>
              <p:spPr>
                <a:xfrm>
                  <a:off x="4544293" y="2953272"/>
                  <a:ext cx="38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DA56F221-587D-44D4-913A-B3B47303A498}"/>
                    </a:ext>
                  </a:extLst>
                </p14:cNvPr>
                <p14:cNvContentPartPr/>
                <p14:nvPr/>
              </p14:nvContentPartPr>
              <p14:xfrm>
                <a:off x="4451413" y="2930952"/>
                <a:ext cx="196920" cy="154080"/>
              </p14:xfrm>
            </p:contentPart>
          </mc:Choice>
          <mc:Fallback xmlns="">
            <p:pic>
              <p:nvPicPr>
                <p:cNvPr id="88" name="Freihand 87">
                  <a:extLst>
                    <a:ext uri="{FF2B5EF4-FFF2-40B4-BE49-F238E27FC236}">
                      <a16:creationId xmlns:a16="http://schemas.microsoft.com/office/drawing/2014/main" id="{DA56F221-587D-44D4-913A-B3B47303A498}"/>
                    </a:ext>
                  </a:extLst>
                </p:cNvPr>
                <p:cNvPicPr/>
                <p:nvPr/>
              </p:nvPicPr>
              <p:blipFill>
                <a:blip r:embed="rId148"/>
                <a:stretch>
                  <a:fillRect/>
                </a:stretch>
              </p:blipFill>
              <p:spPr>
                <a:xfrm>
                  <a:off x="4447093" y="2926632"/>
                  <a:ext cx="205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30FA9B79-DF41-4890-AE13-E4CCD47E9C70}"/>
                    </a:ext>
                  </a:extLst>
                </p14:cNvPr>
                <p14:cNvContentPartPr/>
                <p14:nvPr/>
              </p14:nvContentPartPr>
              <p14:xfrm>
                <a:off x="4610533" y="2937792"/>
                <a:ext cx="138960" cy="67680"/>
              </p14:xfrm>
            </p:contentPart>
          </mc:Choice>
          <mc:Fallback xmlns="">
            <p:pic>
              <p:nvPicPr>
                <p:cNvPr id="89" name="Freihand 88">
                  <a:extLst>
                    <a:ext uri="{FF2B5EF4-FFF2-40B4-BE49-F238E27FC236}">
                      <a16:creationId xmlns:a16="http://schemas.microsoft.com/office/drawing/2014/main" id="{30FA9B79-DF41-4890-AE13-E4CCD47E9C70}"/>
                    </a:ext>
                  </a:extLst>
                </p:cNvPr>
                <p:cNvPicPr/>
                <p:nvPr/>
              </p:nvPicPr>
              <p:blipFill>
                <a:blip r:embed="rId150"/>
                <a:stretch>
                  <a:fillRect/>
                </a:stretch>
              </p:blipFill>
              <p:spPr>
                <a:xfrm>
                  <a:off x="4606213" y="2933472"/>
                  <a:ext cx="147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D9D4FEA3-9B8F-49D1-9840-DD13AE61ECC8}"/>
                    </a:ext>
                  </a:extLst>
                </p14:cNvPr>
                <p14:cNvContentPartPr/>
                <p14:nvPr/>
              </p14:nvContentPartPr>
              <p14:xfrm>
                <a:off x="4751653" y="2825112"/>
                <a:ext cx="137520" cy="198360"/>
              </p14:xfrm>
            </p:contentPart>
          </mc:Choice>
          <mc:Fallback xmlns="">
            <p:pic>
              <p:nvPicPr>
                <p:cNvPr id="90" name="Freihand 89">
                  <a:extLst>
                    <a:ext uri="{FF2B5EF4-FFF2-40B4-BE49-F238E27FC236}">
                      <a16:creationId xmlns:a16="http://schemas.microsoft.com/office/drawing/2014/main" id="{D9D4FEA3-9B8F-49D1-9840-DD13AE61ECC8}"/>
                    </a:ext>
                  </a:extLst>
                </p:cNvPr>
                <p:cNvPicPr/>
                <p:nvPr/>
              </p:nvPicPr>
              <p:blipFill>
                <a:blip r:embed="rId152"/>
                <a:stretch>
                  <a:fillRect/>
                </a:stretch>
              </p:blipFill>
              <p:spPr>
                <a:xfrm>
                  <a:off x="4747333" y="2820792"/>
                  <a:ext cx="146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94985906-942A-4EB9-8B43-09748D286671}"/>
                    </a:ext>
                  </a:extLst>
                </p14:cNvPr>
                <p14:cNvContentPartPr/>
                <p14:nvPr/>
              </p14:nvContentPartPr>
              <p14:xfrm>
                <a:off x="4878013" y="2766432"/>
                <a:ext cx="241560" cy="159480"/>
              </p14:xfrm>
            </p:contentPart>
          </mc:Choice>
          <mc:Fallback xmlns="">
            <p:pic>
              <p:nvPicPr>
                <p:cNvPr id="91" name="Freihand 90">
                  <a:extLst>
                    <a:ext uri="{FF2B5EF4-FFF2-40B4-BE49-F238E27FC236}">
                      <a16:creationId xmlns:a16="http://schemas.microsoft.com/office/drawing/2014/main" id="{94985906-942A-4EB9-8B43-09748D286671}"/>
                    </a:ext>
                  </a:extLst>
                </p:cNvPr>
                <p:cNvPicPr/>
                <p:nvPr/>
              </p:nvPicPr>
              <p:blipFill>
                <a:blip r:embed="rId154"/>
                <a:stretch>
                  <a:fillRect/>
                </a:stretch>
              </p:blipFill>
              <p:spPr>
                <a:xfrm>
                  <a:off x="4873693" y="2762112"/>
                  <a:ext cx="250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6D8F38B6-5C23-4087-9614-5DED80D55DEE}"/>
                    </a:ext>
                  </a:extLst>
                </p14:cNvPr>
                <p14:cNvContentPartPr/>
                <p14:nvPr/>
              </p14:nvContentPartPr>
              <p14:xfrm>
                <a:off x="5101213" y="2774712"/>
                <a:ext cx="162000" cy="89640"/>
              </p14:xfrm>
            </p:contentPart>
          </mc:Choice>
          <mc:Fallback xmlns="">
            <p:pic>
              <p:nvPicPr>
                <p:cNvPr id="92" name="Freihand 91">
                  <a:extLst>
                    <a:ext uri="{FF2B5EF4-FFF2-40B4-BE49-F238E27FC236}">
                      <a16:creationId xmlns:a16="http://schemas.microsoft.com/office/drawing/2014/main" id="{6D8F38B6-5C23-4087-9614-5DED80D55DEE}"/>
                    </a:ext>
                  </a:extLst>
                </p:cNvPr>
                <p:cNvPicPr/>
                <p:nvPr/>
              </p:nvPicPr>
              <p:blipFill>
                <a:blip r:embed="rId156"/>
                <a:stretch>
                  <a:fillRect/>
                </a:stretch>
              </p:blipFill>
              <p:spPr>
                <a:xfrm>
                  <a:off x="5096893" y="2770392"/>
                  <a:ext cx="170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17795896-F08C-4321-A145-7A441A4B3966}"/>
                    </a:ext>
                  </a:extLst>
                </p14:cNvPr>
                <p14:cNvContentPartPr/>
                <p14:nvPr/>
              </p14:nvContentPartPr>
              <p14:xfrm>
                <a:off x="4948213" y="2951112"/>
                <a:ext cx="339480" cy="209880"/>
              </p14:xfrm>
            </p:contentPart>
          </mc:Choice>
          <mc:Fallback xmlns="">
            <p:pic>
              <p:nvPicPr>
                <p:cNvPr id="93" name="Freihand 92">
                  <a:extLst>
                    <a:ext uri="{FF2B5EF4-FFF2-40B4-BE49-F238E27FC236}">
                      <a16:creationId xmlns:a16="http://schemas.microsoft.com/office/drawing/2014/main" id="{17795896-F08C-4321-A145-7A441A4B3966}"/>
                    </a:ext>
                  </a:extLst>
                </p:cNvPr>
                <p:cNvPicPr/>
                <p:nvPr/>
              </p:nvPicPr>
              <p:blipFill>
                <a:blip r:embed="rId158"/>
                <a:stretch>
                  <a:fillRect/>
                </a:stretch>
              </p:blipFill>
              <p:spPr>
                <a:xfrm>
                  <a:off x="4943893" y="2946792"/>
                  <a:ext cx="348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18FE9B04-C3D8-4939-A319-F8199A16C1EC}"/>
                    </a:ext>
                  </a:extLst>
                </p14:cNvPr>
                <p14:cNvContentPartPr/>
                <p14:nvPr/>
              </p14:nvContentPartPr>
              <p14:xfrm>
                <a:off x="5316133" y="2905032"/>
                <a:ext cx="42120" cy="56160"/>
              </p14:xfrm>
            </p:contentPart>
          </mc:Choice>
          <mc:Fallback xmlns="">
            <p:pic>
              <p:nvPicPr>
                <p:cNvPr id="94" name="Freihand 93">
                  <a:extLst>
                    <a:ext uri="{FF2B5EF4-FFF2-40B4-BE49-F238E27FC236}">
                      <a16:creationId xmlns:a16="http://schemas.microsoft.com/office/drawing/2014/main" id="{18FE9B04-C3D8-4939-A319-F8199A16C1EC}"/>
                    </a:ext>
                  </a:extLst>
                </p:cNvPr>
                <p:cNvPicPr/>
                <p:nvPr/>
              </p:nvPicPr>
              <p:blipFill>
                <a:blip r:embed="rId160"/>
                <a:stretch>
                  <a:fillRect/>
                </a:stretch>
              </p:blipFill>
              <p:spPr>
                <a:xfrm>
                  <a:off x="5311813" y="2900712"/>
                  <a:ext cx="50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0F138215-9F68-4977-9265-A6AB0A778707}"/>
                    </a:ext>
                  </a:extLst>
                </p14:cNvPr>
                <p14:cNvContentPartPr/>
                <p14:nvPr/>
              </p14:nvContentPartPr>
              <p14:xfrm>
                <a:off x="5362933" y="2847072"/>
                <a:ext cx="103680" cy="75960"/>
              </p14:xfrm>
            </p:contentPart>
          </mc:Choice>
          <mc:Fallback xmlns="">
            <p:pic>
              <p:nvPicPr>
                <p:cNvPr id="95" name="Freihand 94">
                  <a:extLst>
                    <a:ext uri="{FF2B5EF4-FFF2-40B4-BE49-F238E27FC236}">
                      <a16:creationId xmlns:a16="http://schemas.microsoft.com/office/drawing/2014/main" id="{0F138215-9F68-4977-9265-A6AB0A778707}"/>
                    </a:ext>
                  </a:extLst>
                </p:cNvPr>
                <p:cNvPicPr/>
                <p:nvPr/>
              </p:nvPicPr>
              <p:blipFill>
                <a:blip r:embed="rId162"/>
                <a:stretch>
                  <a:fillRect/>
                </a:stretch>
              </p:blipFill>
              <p:spPr>
                <a:xfrm>
                  <a:off x="5358613" y="2842752"/>
                  <a:ext cx="112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7F19F3E6-F68F-408B-8A9A-40EF35B965CE}"/>
                    </a:ext>
                  </a:extLst>
                </p14:cNvPr>
                <p14:cNvContentPartPr/>
                <p14:nvPr/>
              </p14:nvContentPartPr>
              <p14:xfrm>
                <a:off x="5439973" y="2831232"/>
                <a:ext cx="70920" cy="68040"/>
              </p14:xfrm>
            </p:contentPart>
          </mc:Choice>
          <mc:Fallback xmlns="">
            <p:pic>
              <p:nvPicPr>
                <p:cNvPr id="96" name="Freihand 95">
                  <a:extLst>
                    <a:ext uri="{FF2B5EF4-FFF2-40B4-BE49-F238E27FC236}">
                      <a16:creationId xmlns:a16="http://schemas.microsoft.com/office/drawing/2014/main" id="{7F19F3E6-F68F-408B-8A9A-40EF35B965CE}"/>
                    </a:ext>
                  </a:extLst>
                </p:cNvPr>
                <p:cNvPicPr/>
                <p:nvPr/>
              </p:nvPicPr>
              <p:blipFill>
                <a:blip r:embed="rId164"/>
                <a:stretch>
                  <a:fillRect/>
                </a:stretch>
              </p:blipFill>
              <p:spPr>
                <a:xfrm>
                  <a:off x="5435653" y="2826912"/>
                  <a:ext cx="79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0358D0CB-A039-4A45-B077-172D83115831}"/>
                    </a:ext>
                  </a:extLst>
                </p14:cNvPr>
                <p14:cNvContentPartPr/>
                <p14:nvPr/>
              </p14:nvContentPartPr>
              <p14:xfrm>
                <a:off x="5505853" y="2801712"/>
                <a:ext cx="87840" cy="44640"/>
              </p14:xfrm>
            </p:contentPart>
          </mc:Choice>
          <mc:Fallback xmlns="">
            <p:pic>
              <p:nvPicPr>
                <p:cNvPr id="97" name="Freihand 96">
                  <a:extLst>
                    <a:ext uri="{FF2B5EF4-FFF2-40B4-BE49-F238E27FC236}">
                      <a16:creationId xmlns:a16="http://schemas.microsoft.com/office/drawing/2014/main" id="{0358D0CB-A039-4A45-B077-172D83115831}"/>
                    </a:ext>
                  </a:extLst>
                </p:cNvPr>
                <p:cNvPicPr/>
                <p:nvPr/>
              </p:nvPicPr>
              <p:blipFill>
                <a:blip r:embed="rId166"/>
                <a:stretch>
                  <a:fillRect/>
                </a:stretch>
              </p:blipFill>
              <p:spPr>
                <a:xfrm>
                  <a:off x="5501533" y="2797392"/>
                  <a:ext cx="96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F01ECDD4-C316-4178-9ECC-48D80682669B}"/>
                    </a:ext>
                  </a:extLst>
                </p14:cNvPr>
                <p14:cNvContentPartPr/>
                <p14:nvPr/>
              </p14:nvContentPartPr>
              <p14:xfrm>
                <a:off x="5298493" y="2961552"/>
                <a:ext cx="243360" cy="158040"/>
              </p14:xfrm>
            </p:contentPart>
          </mc:Choice>
          <mc:Fallback xmlns="">
            <p:pic>
              <p:nvPicPr>
                <p:cNvPr id="98" name="Freihand 97">
                  <a:extLst>
                    <a:ext uri="{FF2B5EF4-FFF2-40B4-BE49-F238E27FC236}">
                      <a16:creationId xmlns:a16="http://schemas.microsoft.com/office/drawing/2014/main" id="{F01ECDD4-C316-4178-9ECC-48D80682669B}"/>
                    </a:ext>
                  </a:extLst>
                </p:cNvPr>
                <p:cNvPicPr/>
                <p:nvPr/>
              </p:nvPicPr>
              <p:blipFill>
                <a:blip r:embed="rId168"/>
                <a:stretch>
                  <a:fillRect/>
                </a:stretch>
              </p:blipFill>
              <p:spPr>
                <a:xfrm>
                  <a:off x="5294173" y="2957232"/>
                  <a:ext cx="252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98835E0C-869C-4351-8A25-563929373BCE}"/>
                    </a:ext>
                  </a:extLst>
                </p14:cNvPr>
                <p14:cNvContentPartPr/>
                <p14:nvPr/>
              </p14:nvContentPartPr>
              <p14:xfrm>
                <a:off x="5493613" y="2922312"/>
                <a:ext cx="53640" cy="19080"/>
              </p14:xfrm>
            </p:contentPart>
          </mc:Choice>
          <mc:Fallback xmlns="">
            <p:pic>
              <p:nvPicPr>
                <p:cNvPr id="99" name="Freihand 98">
                  <a:extLst>
                    <a:ext uri="{FF2B5EF4-FFF2-40B4-BE49-F238E27FC236}">
                      <a16:creationId xmlns:a16="http://schemas.microsoft.com/office/drawing/2014/main" id="{98835E0C-869C-4351-8A25-563929373BCE}"/>
                    </a:ext>
                  </a:extLst>
                </p:cNvPr>
                <p:cNvPicPr/>
                <p:nvPr/>
              </p:nvPicPr>
              <p:blipFill>
                <a:blip r:embed="rId170"/>
                <a:stretch>
                  <a:fillRect/>
                </a:stretch>
              </p:blipFill>
              <p:spPr>
                <a:xfrm>
                  <a:off x="5489293" y="2917992"/>
                  <a:ext cx="62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BDB546FE-C57D-4C3F-8D76-8B2CABC1014C}"/>
                    </a:ext>
                  </a:extLst>
                </p14:cNvPr>
                <p14:cNvContentPartPr/>
                <p14:nvPr/>
              </p14:nvContentPartPr>
              <p14:xfrm>
                <a:off x="5551213" y="2799552"/>
                <a:ext cx="127800" cy="216000"/>
              </p14:xfrm>
            </p:contentPart>
          </mc:Choice>
          <mc:Fallback xmlns="">
            <p:pic>
              <p:nvPicPr>
                <p:cNvPr id="100" name="Freihand 99">
                  <a:extLst>
                    <a:ext uri="{FF2B5EF4-FFF2-40B4-BE49-F238E27FC236}">
                      <a16:creationId xmlns:a16="http://schemas.microsoft.com/office/drawing/2014/main" id="{BDB546FE-C57D-4C3F-8D76-8B2CABC1014C}"/>
                    </a:ext>
                  </a:extLst>
                </p:cNvPr>
                <p:cNvPicPr/>
                <p:nvPr/>
              </p:nvPicPr>
              <p:blipFill>
                <a:blip r:embed="rId172"/>
                <a:stretch>
                  <a:fillRect/>
                </a:stretch>
              </p:blipFill>
              <p:spPr>
                <a:xfrm>
                  <a:off x="5546893" y="2795232"/>
                  <a:ext cx="136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84CEF12C-A162-43DA-90A2-DBA772427AD4}"/>
                    </a:ext>
                  </a:extLst>
                </p14:cNvPr>
                <p14:cNvContentPartPr/>
                <p14:nvPr/>
              </p14:nvContentPartPr>
              <p14:xfrm>
                <a:off x="5669653" y="3035352"/>
                <a:ext cx="3240" cy="24120"/>
              </p14:xfrm>
            </p:contentPart>
          </mc:Choice>
          <mc:Fallback xmlns="">
            <p:pic>
              <p:nvPicPr>
                <p:cNvPr id="101" name="Freihand 100">
                  <a:extLst>
                    <a:ext uri="{FF2B5EF4-FFF2-40B4-BE49-F238E27FC236}">
                      <a16:creationId xmlns:a16="http://schemas.microsoft.com/office/drawing/2014/main" id="{84CEF12C-A162-43DA-90A2-DBA772427AD4}"/>
                    </a:ext>
                  </a:extLst>
                </p:cNvPr>
                <p:cNvPicPr/>
                <p:nvPr/>
              </p:nvPicPr>
              <p:blipFill>
                <a:blip r:embed="rId174"/>
                <a:stretch>
                  <a:fillRect/>
                </a:stretch>
              </p:blipFill>
              <p:spPr>
                <a:xfrm>
                  <a:off x="5665333" y="3031032"/>
                  <a:ext cx="11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A88EB4F0-A54A-492C-AC26-0777AF93F723}"/>
                    </a:ext>
                  </a:extLst>
                </p14:cNvPr>
                <p14:cNvContentPartPr/>
                <p14:nvPr/>
              </p14:nvContentPartPr>
              <p14:xfrm>
                <a:off x="5289493" y="2977752"/>
                <a:ext cx="461160" cy="180720"/>
              </p14:xfrm>
            </p:contentPart>
          </mc:Choice>
          <mc:Fallback xmlns="">
            <p:pic>
              <p:nvPicPr>
                <p:cNvPr id="102" name="Freihand 101">
                  <a:extLst>
                    <a:ext uri="{FF2B5EF4-FFF2-40B4-BE49-F238E27FC236}">
                      <a16:creationId xmlns:a16="http://schemas.microsoft.com/office/drawing/2014/main" id="{A88EB4F0-A54A-492C-AC26-0777AF93F723}"/>
                    </a:ext>
                  </a:extLst>
                </p:cNvPr>
                <p:cNvPicPr/>
                <p:nvPr/>
              </p:nvPicPr>
              <p:blipFill>
                <a:blip r:embed="rId176"/>
                <a:stretch>
                  <a:fillRect/>
                </a:stretch>
              </p:blipFill>
              <p:spPr>
                <a:xfrm>
                  <a:off x="5285173" y="2973432"/>
                  <a:ext cx="469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274C852A-489E-4F29-A462-21693986CCA0}"/>
                    </a:ext>
                  </a:extLst>
                </p14:cNvPr>
                <p14:cNvContentPartPr/>
                <p14:nvPr/>
              </p14:nvContentPartPr>
              <p14:xfrm>
                <a:off x="2586253" y="2539992"/>
                <a:ext cx="2266200" cy="622440"/>
              </p14:xfrm>
            </p:contentPart>
          </mc:Choice>
          <mc:Fallback xmlns="">
            <p:pic>
              <p:nvPicPr>
                <p:cNvPr id="103" name="Freihand 102">
                  <a:extLst>
                    <a:ext uri="{FF2B5EF4-FFF2-40B4-BE49-F238E27FC236}">
                      <a16:creationId xmlns:a16="http://schemas.microsoft.com/office/drawing/2014/main" id="{274C852A-489E-4F29-A462-21693986CCA0}"/>
                    </a:ext>
                  </a:extLst>
                </p:cNvPr>
                <p:cNvPicPr/>
                <p:nvPr/>
              </p:nvPicPr>
              <p:blipFill>
                <a:blip r:embed="rId178"/>
                <a:stretch>
                  <a:fillRect/>
                </a:stretch>
              </p:blipFill>
              <p:spPr>
                <a:xfrm>
                  <a:off x="2581933" y="2535672"/>
                  <a:ext cx="2274840" cy="631080"/>
                </a:xfrm>
                <a:prstGeom prst="rect">
                  <a:avLst/>
                </a:prstGeom>
              </p:spPr>
            </p:pic>
          </mc:Fallback>
        </mc:AlternateContent>
      </p:grpSp>
      <p:grpSp>
        <p:nvGrpSpPr>
          <p:cNvPr id="67" name="Gruppieren 66">
            <a:extLst>
              <a:ext uri="{FF2B5EF4-FFF2-40B4-BE49-F238E27FC236}">
                <a16:creationId xmlns:a16="http://schemas.microsoft.com/office/drawing/2014/main" id="{24D1022F-15FB-44E2-B8F6-5B9BB8C350FB}"/>
              </a:ext>
            </a:extLst>
          </p:cNvPr>
          <p:cNvGrpSpPr/>
          <p:nvPr/>
        </p:nvGrpSpPr>
        <p:grpSpPr>
          <a:xfrm>
            <a:off x="507973" y="2185752"/>
            <a:ext cx="4835160" cy="1133280"/>
            <a:chOff x="507973" y="2185752"/>
            <a:chExt cx="4835160" cy="1133280"/>
          </a:xfrm>
        </p:grpSpPr>
        <mc:AlternateContent xmlns:mc="http://schemas.openxmlformats.org/markup-compatibility/2006">
          <mc:Choice xmlns:p14="http://schemas.microsoft.com/office/powerpoint/2010/main" Requires="p14">
            <p:contentPart p14:bwMode="auto" r:id="rId179">
              <p14:nvContentPartPr>
                <p14:cNvPr id="18" name="Freihand 17">
                  <a:extLst>
                    <a:ext uri="{FF2B5EF4-FFF2-40B4-BE49-F238E27FC236}">
                      <a16:creationId xmlns:a16="http://schemas.microsoft.com/office/drawing/2014/main" id="{92853343-BC9B-4108-BC7C-DBB2D458B229}"/>
                    </a:ext>
                  </a:extLst>
                </p14:cNvPr>
                <p14:cNvContentPartPr/>
                <p14:nvPr/>
              </p14:nvContentPartPr>
              <p14:xfrm>
                <a:off x="4373293" y="2667792"/>
                <a:ext cx="969840" cy="456480"/>
              </p14:xfrm>
            </p:contentPart>
          </mc:Choice>
          <mc:Fallback>
            <p:pic>
              <p:nvPicPr>
                <p:cNvPr id="18" name="Freihand 17">
                  <a:extLst>
                    <a:ext uri="{FF2B5EF4-FFF2-40B4-BE49-F238E27FC236}">
                      <a16:creationId xmlns:a16="http://schemas.microsoft.com/office/drawing/2014/main" id="{92853343-BC9B-4108-BC7C-DBB2D458B229}"/>
                    </a:ext>
                  </a:extLst>
                </p:cNvPr>
                <p:cNvPicPr/>
                <p:nvPr/>
              </p:nvPicPr>
              <p:blipFill>
                <a:blip r:embed="rId180"/>
                <a:stretch>
                  <a:fillRect/>
                </a:stretch>
              </p:blipFill>
              <p:spPr>
                <a:xfrm>
                  <a:off x="4368973" y="2663472"/>
                  <a:ext cx="97848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4" name="Freihand 23">
                  <a:extLst>
                    <a:ext uri="{FF2B5EF4-FFF2-40B4-BE49-F238E27FC236}">
                      <a16:creationId xmlns:a16="http://schemas.microsoft.com/office/drawing/2014/main" id="{E9DE9326-8795-4DB6-99DF-2D825DEB17A9}"/>
                    </a:ext>
                  </a:extLst>
                </p14:cNvPr>
                <p14:cNvContentPartPr/>
                <p14:nvPr/>
              </p14:nvContentPartPr>
              <p14:xfrm>
                <a:off x="2345053" y="2282232"/>
                <a:ext cx="2842560" cy="986400"/>
              </p14:xfrm>
            </p:contentPart>
          </mc:Choice>
          <mc:Fallback>
            <p:pic>
              <p:nvPicPr>
                <p:cNvPr id="24" name="Freihand 23">
                  <a:extLst>
                    <a:ext uri="{FF2B5EF4-FFF2-40B4-BE49-F238E27FC236}">
                      <a16:creationId xmlns:a16="http://schemas.microsoft.com/office/drawing/2014/main" id="{E9DE9326-8795-4DB6-99DF-2D825DEB17A9}"/>
                    </a:ext>
                  </a:extLst>
                </p:cNvPr>
                <p:cNvPicPr/>
                <p:nvPr/>
              </p:nvPicPr>
              <p:blipFill>
                <a:blip r:embed="rId182"/>
                <a:stretch>
                  <a:fillRect/>
                </a:stretch>
              </p:blipFill>
              <p:spPr>
                <a:xfrm>
                  <a:off x="2340733" y="2277912"/>
                  <a:ext cx="2851200" cy="995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5" name="Freihand 54">
                  <a:extLst>
                    <a:ext uri="{FF2B5EF4-FFF2-40B4-BE49-F238E27FC236}">
                      <a16:creationId xmlns:a16="http://schemas.microsoft.com/office/drawing/2014/main" id="{3A171F8D-B6CF-45BE-AF09-1DABEB8B974D}"/>
                    </a:ext>
                  </a:extLst>
                </p14:cNvPr>
                <p14:cNvContentPartPr/>
                <p14:nvPr/>
              </p14:nvContentPartPr>
              <p14:xfrm>
                <a:off x="507973" y="2185752"/>
                <a:ext cx="2931480" cy="1070640"/>
              </p14:xfrm>
            </p:contentPart>
          </mc:Choice>
          <mc:Fallback>
            <p:pic>
              <p:nvPicPr>
                <p:cNvPr id="55" name="Freihand 54">
                  <a:extLst>
                    <a:ext uri="{FF2B5EF4-FFF2-40B4-BE49-F238E27FC236}">
                      <a16:creationId xmlns:a16="http://schemas.microsoft.com/office/drawing/2014/main" id="{3A171F8D-B6CF-45BE-AF09-1DABEB8B974D}"/>
                    </a:ext>
                  </a:extLst>
                </p:cNvPr>
                <p:cNvPicPr/>
                <p:nvPr/>
              </p:nvPicPr>
              <p:blipFill>
                <a:blip r:embed="rId184"/>
                <a:stretch>
                  <a:fillRect/>
                </a:stretch>
              </p:blipFill>
              <p:spPr>
                <a:xfrm>
                  <a:off x="503653" y="2181432"/>
                  <a:ext cx="2940120" cy="1079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9" name="Freihand 58">
                  <a:extLst>
                    <a:ext uri="{FF2B5EF4-FFF2-40B4-BE49-F238E27FC236}">
                      <a16:creationId xmlns:a16="http://schemas.microsoft.com/office/drawing/2014/main" id="{734A249C-90EA-4451-B32E-D0D36EC8F86B}"/>
                    </a:ext>
                  </a:extLst>
                </p14:cNvPr>
                <p14:cNvContentPartPr/>
                <p14:nvPr/>
              </p14:nvContentPartPr>
              <p14:xfrm>
                <a:off x="2651413" y="2300232"/>
                <a:ext cx="2565720" cy="1018800"/>
              </p14:xfrm>
            </p:contentPart>
          </mc:Choice>
          <mc:Fallback>
            <p:pic>
              <p:nvPicPr>
                <p:cNvPr id="59" name="Freihand 58">
                  <a:extLst>
                    <a:ext uri="{FF2B5EF4-FFF2-40B4-BE49-F238E27FC236}">
                      <a16:creationId xmlns:a16="http://schemas.microsoft.com/office/drawing/2014/main" id="{734A249C-90EA-4451-B32E-D0D36EC8F86B}"/>
                    </a:ext>
                  </a:extLst>
                </p:cNvPr>
                <p:cNvPicPr/>
                <p:nvPr/>
              </p:nvPicPr>
              <p:blipFill>
                <a:blip r:embed="rId186"/>
                <a:stretch>
                  <a:fillRect/>
                </a:stretch>
              </p:blipFill>
              <p:spPr>
                <a:xfrm>
                  <a:off x="2647093" y="2295912"/>
                  <a:ext cx="2574360" cy="102744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2755507218"/>
              </p:ext>
            </p:extLst>
          </p:nvPr>
        </p:nvGraphicFramePr>
        <p:xfrm>
          <a:off x="1312863" y="1235075"/>
          <a:ext cx="9926637" cy="3248025"/>
        </p:xfrm>
        <a:graphic>
          <a:graphicData uri="http://schemas.openxmlformats.org/presentationml/2006/ole">
            <mc:AlternateContent xmlns:mc="http://schemas.openxmlformats.org/markup-compatibility/2006">
              <mc:Choice xmlns:v="urn:schemas-microsoft-com:vml" Requires="v">
                <p:oleObj spid="_x0000_s1069" name="Worksheet" r:id="rId4" imgW="9915525" imgH="3247949" progId="Excel.Sheet.12">
                  <p:embed/>
                </p:oleObj>
              </mc:Choice>
              <mc:Fallback>
                <p:oleObj name="Worksheet" r:id="rId4" imgW="9915525" imgH="3247949" progId="Excel.Sheet.12">
                  <p:embed/>
                  <p:pic>
                    <p:nvPicPr>
                      <p:cNvPr id="2" name="Objekt 1"/>
                      <p:cNvPicPr/>
                      <p:nvPr/>
                    </p:nvPicPr>
                    <p:blipFill>
                      <a:blip r:embed="rId5"/>
                      <a:stretch>
                        <a:fillRect/>
                      </a:stretch>
                    </p:blipFill>
                    <p:spPr>
                      <a:xfrm>
                        <a:off x="1312863" y="1235075"/>
                        <a:ext cx="9926637" cy="3248025"/>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08" name="Gruppieren 307">
            <a:extLst>
              <a:ext uri="{FF2B5EF4-FFF2-40B4-BE49-F238E27FC236}">
                <a16:creationId xmlns:a16="http://schemas.microsoft.com/office/drawing/2014/main" id="{E07CEA99-9733-40FC-8228-813BF247EA07}"/>
              </a:ext>
            </a:extLst>
          </p:cNvPr>
          <p:cNvGrpSpPr/>
          <p:nvPr/>
        </p:nvGrpSpPr>
        <p:grpSpPr>
          <a:xfrm>
            <a:off x="259933" y="1100712"/>
            <a:ext cx="11944080" cy="3871440"/>
            <a:chOff x="259933" y="1100712"/>
            <a:chExt cx="11944080" cy="38714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B1CD80F0-E8F1-4D18-BFC3-C48B5D09861C}"/>
                    </a:ext>
                  </a:extLst>
                </p14:cNvPr>
                <p14:cNvContentPartPr/>
                <p14:nvPr/>
              </p14:nvContentPartPr>
              <p14:xfrm>
                <a:off x="5171053" y="1791912"/>
                <a:ext cx="42120" cy="111240"/>
              </p14:xfrm>
            </p:contentPart>
          </mc:Choice>
          <mc:Fallback xmlns="">
            <p:pic>
              <p:nvPicPr>
                <p:cNvPr id="3" name="Freihand 2">
                  <a:extLst>
                    <a:ext uri="{FF2B5EF4-FFF2-40B4-BE49-F238E27FC236}">
                      <a16:creationId xmlns:a16="http://schemas.microsoft.com/office/drawing/2014/main" id="{B1CD80F0-E8F1-4D18-BFC3-C48B5D09861C}"/>
                    </a:ext>
                  </a:extLst>
                </p:cNvPr>
                <p:cNvPicPr/>
                <p:nvPr/>
              </p:nvPicPr>
              <p:blipFill>
                <a:blip r:embed="rId7"/>
                <a:stretch>
                  <a:fillRect/>
                </a:stretch>
              </p:blipFill>
              <p:spPr>
                <a:xfrm>
                  <a:off x="5166733" y="1787592"/>
                  <a:ext cx="5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2716575E-B11B-479B-B303-4421C99103DE}"/>
                    </a:ext>
                  </a:extLst>
                </p14:cNvPr>
                <p14:cNvContentPartPr/>
                <p14:nvPr/>
              </p14:nvContentPartPr>
              <p14:xfrm>
                <a:off x="5068813" y="1719912"/>
                <a:ext cx="273240" cy="267120"/>
              </p14:xfrm>
            </p:contentPart>
          </mc:Choice>
          <mc:Fallback xmlns="">
            <p:pic>
              <p:nvPicPr>
                <p:cNvPr id="4" name="Freihand 3">
                  <a:extLst>
                    <a:ext uri="{FF2B5EF4-FFF2-40B4-BE49-F238E27FC236}">
                      <a16:creationId xmlns:a16="http://schemas.microsoft.com/office/drawing/2014/main" id="{2716575E-B11B-479B-B303-4421C99103DE}"/>
                    </a:ext>
                  </a:extLst>
                </p:cNvPr>
                <p:cNvPicPr/>
                <p:nvPr/>
              </p:nvPicPr>
              <p:blipFill>
                <a:blip r:embed="rId9"/>
                <a:stretch>
                  <a:fillRect/>
                </a:stretch>
              </p:blipFill>
              <p:spPr>
                <a:xfrm>
                  <a:off x="5064493" y="1715592"/>
                  <a:ext cx="281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Freihand 29">
                  <a:extLst>
                    <a:ext uri="{FF2B5EF4-FFF2-40B4-BE49-F238E27FC236}">
                      <a16:creationId xmlns:a16="http://schemas.microsoft.com/office/drawing/2014/main" id="{3744EF80-DE7D-49B4-9641-CBE9B0DB6B2B}"/>
                    </a:ext>
                  </a:extLst>
                </p14:cNvPr>
                <p14:cNvContentPartPr/>
                <p14:nvPr/>
              </p14:nvContentPartPr>
              <p14:xfrm>
                <a:off x="5891413" y="2142192"/>
                <a:ext cx="77040" cy="90000"/>
              </p14:xfrm>
            </p:contentPart>
          </mc:Choice>
          <mc:Fallback xmlns="">
            <p:pic>
              <p:nvPicPr>
                <p:cNvPr id="30" name="Freihand 29">
                  <a:extLst>
                    <a:ext uri="{FF2B5EF4-FFF2-40B4-BE49-F238E27FC236}">
                      <a16:creationId xmlns:a16="http://schemas.microsoft.com/office/drawing/2014/main" id="{3744EF80-DE7D-49B4-9641-CBE9B0DB6B2B}"/>
                    </a:ext>
                  </a:extLst>
                </p:cNvPr>
                <p:cNvPicPr/>
                <p:nvPr/>
              </p:nvPicPr>
              <p:blipFill>
                <a:blip r:embed="rId11"/>
                <a:stretch>
                  <a:fillRect/>
                </a:stretch>
              </p:blipFill>
              <p:spPr>
                <a:xfrm>
                  <a:off x="5887093" y="2137872"/>
                  <a:ext cx="85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8ADE9486-F063-49F6-B26F-09F74F8E9A2A}"/>
                    </a:ext>
                  </a:extLst>
                </p14:cNvPr>
                <p14:cNvContentPartPr/>
                <p14:nvPr/>
              </p14:nvContentPartPr>
              <p14:xfrm>
                <a:off x="5772973" y="2069472"/>
                <a:ext cx="315000" cy="231480"/>
              </p14:xfrm>
            </p:contentPart>
          </mc:Choice>
          <mc:Fallback xmlns="">
            <p:pic>
              <p:nvPicPr>
                <p:cNvPr id="31" name="Freihand 30">
                  <a:extLst>
                    <a:ext uri="{FF2B5EF4-FFF2-40B4-BE49-F238E27FC236}">
                      <a16:creationId xmlns:a16="http://schemas.microsoft.com/office/drawing/2014/main" id="{8ADE9486-F063-49F6-B26F-09F74F8E9A2A}"/>
                    </a:ext>
                  </a:extLst>
                </p:cNvPr>
                <p:cNvPicPr/>
                <p:nvPr/>
              </p:nvPicPr>
              <p:blipFill>
                <a:blip r:embed="rId13"/>
                <a:stretch>
                  <a:fillRect/>
                </a:stretch>
              </p:blipFill>
              <p:spPr>
                <a:xfrm>
                  <a:off x="5768653" y="2065152"/>
                  <a:ext cx="323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5" name="Freihand 64">
                  <a:extLst>
                    <a:ext uri="{FF2B5EF4-FFF2-40B4-BE49-F238E27FC236}">
                      <a16:creationId xmlns:a16="http://schemas.microsoft.com/office/drawing/2014/main" id="{17878721-A1A7-46E9-A5E5-7711315A87FF}"/>
                    </a:ext>
                  </a:extLst>
                </p14:cNvPr>
                <p14:cNvContentPartPr/>
                <p14:nvPr/>
              </p14:nvContentPartPr>
              <p14:xfrm>
                <a:off x="6626173" y="2156232"/>
                <a:ext cx="105480" cy="105480"/>
              </p14:xfrm>
            </p:contentPart>
          </mc:Choice>
          <mc:Fallback xmlns="">
            <p:pic>
              <p:nvPicPr>
                <p:cNvPr id="65" name="Freihand 64">
                  <a:extLst>
                    <a:ext uri="{FF2B5EF4-FFF2-40B4-BE49-F238E27FC236}">
                      <a16:creationId xmlns:a16="http://schemas.microsoft.com/office/drawing/2014/main" id="{17878721-A1A7-46E9-A5E5-7711315A87FF}"/>
                    </a:ext>
                  </a:extLst>
                </p:cNvPr>
                <p:cNvPicPr/>
                <p:nvPr/>
              </p:nvPicPr>
              <p:blipFill>
                <a:blip r:embed="rId15"/>
                <a:stretch>
                  <a:fillRect/>
                </a:stretch>
              </p:blipFill>
              <p:spPr>
                <a:xfrm>
                  <a:off x="6621853" y="2151912"/>
                  <a:ext cx="114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Freihand 65">
                  <a:extLst>
                    <a:ext uri="{FF2B5EF4-FFF2-40B4-BE49-F238E27FC236}">
                      <a16:creationId xmlns:a16="http://schemas.microsoft.com/office/drawing/2014/main" id="{78D03924-18EE-46F9-B235-54B4D7A9B4DB}"/>
                    </a:ext>
                  </a:extLst>
                </p14:cNvPr>
                <p14:cNvContentPartPr/>
                <p14:nvPr/>
              </p14:nvContentPartPr>
              <p14:xfrm>
                <a:off x="6516733" y="2080992"/>
                <a:ext cx="321840" cy="222480"/>
              </p14:xfrm>
            </p:contentPart>
          </mc:Choice>
          <mc:Fallback xmlns="">
            <p:pic>
              <p:nvPicPr>
                <p:cNvPr id="66" name="Freihand 65">
                  <a:extLst>
                    <a:ext uri="{FF2B5EF4-FFF2-40B4-BE49-F238E27FC236}">
                      <a16:creationId xmlns:a16="http://schemas.microsoft.com/office/drawing/2014/main" id="{78D03924-18EE-46F9-B235-54B4D7A9B4DB}"/>
                    </a:ext>
                  </a:extLst>
                </p:cNvPr>
                <p:cNvPicPr/>
                <p:nvPr/>
              </p:nvPicPr>
              <p:blipFill>
                <a:blip r:embed="rId17"/>
                <a:stretch>
                  <a:fillRect/>
                </a:stretch>
              </p:blipFill>
              <p:spPr>
                <a:xfrm>
                  <a:off x="6512413" y="2076672"/>
                  <a:ext cx="330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3" name="Freihand 92">
                  <a:extLst>
                    <a:ext uri="{FF2B5EF4-FFF2-40B4-BE49-F238E27FC236}">
                      <a16:creationId xmlns:a16="http://schemas.microsoft.com/office/drawing/2014/main" id="{11D1DBC4-11C4-4911-AD27-46E6584B5FF4}"/>
                    </a:ext>
                  </a:extLst>
                </p14:cNvPr>
                <p14:cNvContentPartPr/>
                <p14:nvPr/>
              </p14:nvContentPartPr>
              <p14:xfrm>
                <a:off x="7454533" y="2181792"/>
                <a:ext cx="86400" cy="121320"/>
              </p14:xfrm>
            </p:contentPart>
          </mc:Choice>
          <mc:Fallback xmlns="">
            <p:pic>
              <p:nvPicPr>
                <p:cNvPr id="93" name="Freihand 92">
                  <a:extLst>
                    <a:ext uri="{FF2B5EF4-FFF2-40B4-BE49-F238E27FC236}">
                      <a16:creationId xmlns:a16="http://schemas.microsoft.com/office/drawing/2014/main" id="{11D1DBC4-11C4-4911-AD27-46E6584B5FF4}"/>
                    </a:ext>
                  </a:extLst>
                </p:cNvPr>
                <p:cNvPicPr/>
                <p:nvPr/>
              </p:nvPicPr>
              <p:blipFill>
                <a:blip r:embed="rId19"/>
                <a:stretch>
                  <a:fillRect/>
                </a:stretch>
              </p:blipFill>
              <p:spPr>
                <a:xfrm>
                  <a:off x="7450213" y="2177472"/>
                  <a:ext cx="95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4" name="Freihand 93">
                  <a:extLst>
                    <a:ext uri="{FF2B5EF4-FFF2-40B4-BE49-F238E27FC236}">
                      <a16:creationId xmlns:a16="http://schemas.microsoft.com/office/drawing/2014/main" id="{8B5B4BF5-4574-4BE3-8078-4B2E3D76EEA6}"/>
                    </a:ext>
                  </a:extLst>
                </p14:cNvPr>
                <p14:cNvContentPartPr/>
                <p14:nvPr/>
              </p14:nvContentPartPr>
              <p14:xfrm>
                <a:off x="7523293" y="2250552"/>
                <a:ext cx="12960" cy="60840"/>
              </p14:xfrm>
            </p:contentPart>
          </mc:Choice>
          <mc:Fallback xmlns="">
            <p:pic>
              <p:nvPicPr>
                <p:cNvPr id="94" name="Freihand 93">
                  <a:extLst>
                    <a:ext uri="{FF2B5EF4-FFF2-40B4-BE49-F238E27FC236}">
                      <a16:creationId xmlns:a16="http://schemas.microsoft.com/office/drawing/2014/main" id="{8B5B4BF5-4574-4BE3-8078-4B2E3D76EEA6}"/>
                    </a:ext>
                  </a:extLst>
                </p:cNvPr>
                <p:cNvPicPr/>
                <p:nvPr/>
              </p:nvPicPr>
              <p:blipFill>
                <a:blip r:embed="rId21"/>
                <a:stretch>
                  <a:fillRect/>
                </a:stretch>
              </p:blipFill>
              <p:spPr>
                <a:xfrm>
                  <a:off x="7518973" y="2246232"/>
                  <a:ext cx="21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5" name="Freihand 94">
                  <a:extLst>
                    <a:ext uri="{FF2B5EF4-FFF2-40B4-BE49-F238E27FC236}">
                      <a16:creationId xmlns:a16="http://schemas.microsoft.com/office/drawing/2014/main" id="{19BF27E6-2B87-456D-874F-32802B9FF06A}"/>
                    </a:ext>
                  </a:extLst>
                </p14:cNvPr>
                <p14:cNvContentPartPr/>
                <p14:nvPr/>
              </p14:nvContentPartPr>
              <p14:xfrm>
                <a:off x="7388653" y="2126352"/>
                <a:ext cx="245160" cy="258120"/>
              </p14:xfrm>
            </p:contentPart>
          </mc:Choice>
          <mc:Fallback xmlns="">
            <p:pic>
              <p:nvPicPr>
                <p:cNvPr id="95" name="Freihand 94">
                  <a:extLst>
                    <a:ext uri="{FF2B5EF4-FFF2-40B4-BE49-F238E27FC236}">
                      <a16:creationId xmlns:a16="http://schemas.microsoft.com/office/drawing/2014/main" id="{19BF27E6-2B87-456D-874F-32802B9FF06A}"/>
                    </a:ext>
                  </a:extLst>
                </p:cNvPr>
                <p:cNvPicPr/>
                <p:nvPr/>
              </p:nvPicPr>
              <p:blipFill>
                <a:blip r:embed="rId23"/>
                <a:stretch>
                  <a:fillRect/>
                </a:stretch>
              </p:blipFill>
              <p:spPr>
                <a:xfrm>
                  <a:off x="7384333" y="2122032"/>
                  <a:ext cx="2538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9" name="Freihand 128">
                  <a:extLst>
                    <a:ext uri="{FF2B5EF4-FFF2-40B4-BE49-F238E27FC236}">
                      <a16:creationId xmlns:a16="http://schemas.microsoft.com/office/drawing/2014/main" id="{D10E131B-8320-4482-A156-C6954A8A5AA5}"/>
                    </a:ext>
                  </a:extLst>
                </p14:cNvPr>
                <p14:cNvContentPartPr/>
                <p14:nvPr/>
              </p14:nvContentPartPr>
              <p14:xfrm>
                <a:off x="8190013" y="2242992"/>
                <a:ext cx="91440" cy="69840"/>
              </p14:xfrm>
            </p:contentPart>
          </mc:Choice>
          <mc:Fallback xmlns="">
            <p:pic>
              <p:nvPicPr>
                <p:cNvPr id="129" name="Freihand 128">
                  <a:extLst>
                    <a:ext uri="{FF2B5EF4-FFF2-40B4-BE49-F238E27FC236}">
                      <a16:creationId xmlns:a16="http://schemas.microsoft.com/office/drawing/2014/main" id="{D10E131B-8320-4482-A156-C6954A8A5AA5}"/>
                    </a:ext>
                  </a:extLst>
                </p:cNvPr>
                <p:cNvPicPr/>
                <p:nvPr/>
              </p:nvPicPr>
              <p:blipFill>
                <a:blip r:embed="rId25"/>
                <a:stretch>
                  <a:fillRect/>
                </a:stretch>
              </p:blipFill>
              <p:spPr>
                <a:xfrm>
                  <a:off x="8185693" y="2238672"/>
                  <a:ext cx="100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0" name="Freihand 129">
                  <a:extLst>
                    <a:ext uri="{FF2B5EF4-FFF2-40B4-BE49-F238E27FC236}">
                      <a16:creationId xmlns:a16="http://schemas.microsoft.com/office/drawing/2014/main" id="{370898FC-4845-4EF2-935F-F883A3EE4ADC}"/>
                    </a:ext>
                  </a:extLst>
                </p14:cNvPr>
                <p14:cNvContentPartPr/>
                <p14:nvPr/>
              </p14:nvContentPartPr>
              <p14:xfrm>
                <a:off x="8199373" y="2191152"/>
                <a:ext cx="135000" cy="36000"/>
              </p14:xfrm>
            </p:contentPart>
          </mc:Choice>
          <mc:Fallback xmlns="">
            <p:pic>
              <p:nvPicPr>
                <p:cNvPr id="130" name="Freihand 129">
                  <a:extLst>
                    <a:ext uri="{FF2B5EF4-FFF2-40B4-BE49-F238E27FC236}">
                      <a16:creationId xmlns:a16="http://schemas.microsoft.com/office/drawing/2014/main" id="{370898FC-4845-4EF2-935F-F883A3EE4ADC}"/>
                    </a:ext>
                  </a:extLst>
                </p:cNvPr>
                <p:cNvPicPr/>
                <p:nvPr/>
              </p:nvPicPr>
              <p:blipFill>
                <a:blip r:embed="rId27"/>
                <a:stretch>
                  <a:fillRect/>
                </a:stretch>
              </p:blipFill>
              <p:spPr>
                <a:xfrm>
                  <a:off x="8195053" y="2186832"/>
                  <a:ext cx="143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1" name="Freihand 130">
                  <a:extLst>
                    <a:ext uri="{FF2B5EF4-FFF2-40B4-BE49-F238E27FC236}">
                      <a16:creationId xmlns:a16="http://schemas.microsoft.com/office/drawing/2014/main" id="{0F703EB8-9EE2-4F99-AC55-B2289703EBBE}"/>
                    </a:ext>
                  </a:extLst>
                </p14:cNvPr>
                <p14:cNvContentPartPr/>
                <p14:nvPr/>
              </p14:nvContentPartPr>
              <p14:xfrm>
                <a:off x="8152213" y="2147592"/>
                <a:ext cx="191520" cy="215280"/>
              </p14:xfrm>
            </p:contentPart>
          </mc:Choice>
          <mc:Fallback xmlns="">
            <p:pic>
              <p:nvPicPr>
                <p:cNvPr id="131" name="Freihand 130">
                  <a:extLst>
                    <a:ext uri="{FF2B5EF4-FFF2-40B4-BE49-F238E27FC236}">
                      <a16:creationId xmlns:a16="http://schemas.microsoft.com/office/drawing/2014/main" id="{0F703EB8-9EE2-4F99-AC55-B2289703EBBE}"/>
                    </a:ext>
                  </a:extLst>
                </p:cNvPr>
                <p:cNvPicPr/>
                <p:nvPr/>
              </p:nvPicPr>
              <p:blipFill>
                <a:blip r:embed="rId29"/>
                <a:stretch>
                  <a:fillRect/>
                </a:stretch>
              </p:blipFill>
              <p:spPr>
                <a:xfrm>
                  <a:off x="8147893" y="2143272"/>
                  <a:ext cx="200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9" name="Freihand 158">
                  <a:extLst>
                    <a:ext uri="{FF2B5EF4-FFF2-40B4-BE49-F238E27FC236}">
                      <a16:creationId xmlns:a16="http://schemas.microsoft.com/office/drawing/2014/main" id="{B4448379-DCC2-44B5-A1F9-373EA136CFA9}"/>
                    </a:ext>
                  </a:extLst>
                </p14:cNvPr>
                <p14:cNvContentPartPr/>
                <p14:nvPr/>
              </p14:nvContentPartPr>
              <p14:xfrm>
                <a:off x="9021973" y="2218872"/>
                <a:ext cx="86040" cy="106560"/>
              </p14:xfrm>
            </p:contentPart>
          </mc:Choice>
          <mc:Fallback xmlns="">
            <p:pic>
              <p:nvPicPr>
                <p:cNvPr id="159" name="Freihand 158">
                  <a:extLst>
                    <a:ext uri="{FF2B5EF4-FFF2-40B4-BE49-F238E27FC236}">
                      <a16:creationId xmlns:a16="http://schemas.microsoft.com/office/drawing/2014/main" id="{B4448379-DCC2-44B5-A1F9-373EA136CFA9}"/>
                    </a:ext>
                  </a:extLst>
                </p:cNvPr>
                <p:cNvPicPr/>
                <p:nvPr/>
              </p:nvPicPr>
              <p:blipFill>
                <a:blip r:embed="rId31"/>
                <a:stretch>
                  <a:fillRect/>
                </a:stretch>
              </p:blipFill>
              <p:spPr>
                <a:xfrm>
                  <a:off x="9017653" y="2214552"/>
                  <a:ext cx="94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0" name="Freihand 159">
                  <a:extLst>
                    <a:ext uri="{FF2B5EF4-FFF2-40B4-BE49-F238E27FC236}">
                      <a16:creationId xmlns:a16="http://schemas.microsoft.com/office/drawing/2014/main" id="{329BC692-A1CC-49DE-9124-CA9FF43F5A6D}"/>
                    </a:ext>
                  </a:extLst>
                </p14:cNvPr>
                <p14:cNvContentPartPr/>
                <p14:nvPr/>
              </p14:nvContentPartPr>
              <p14:xfrm>
                <a:off x="8945293" y="2132832"/>
                <a:ext cx="201960" cy="257400"/>
              </p14:xfrm>
            </p:contentPart>
          </mc:Choice>
          <mc:Fallback xmlns="">
            <p:pic>
              <p:nvPicPr>
                <p:cNvPr id="160" name="Freihand 159">
                  <a:extLst>
                    <a:ext uri="{FF2B5EF4-FFF2-40B4-BE49-F238E27FC236}">
                      <a16:creationId xmlns:a16="http://schemas.microsoft.com/office/drawing/2014/main" id="{329BC692-A1CC-49DE-9124-CA9FF43F5A6D}"/>
                    </a:ext>
                  </a:extLst>
                </p:cNvPr>
                <p:cNvPicPr/>
                <p:nvPr/>
              </p:nvPicPr>
              <p:blipFill>
                <a:blip r:embed="rId33"/>
                <a:stretch>
                  <a:fillRect/>
                </a:stretch>
              </p:blipFill>
              <p:spPr>
                <a:xfrm>
                  <a:off x="8940973" y="2128512"/>
                  <a:ext cx="2106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1" name="Freihand 190">
                  <a:extLst>
                    <a:ext uri="{FF2B5EF4-FFF2-40B4-BE49-F238E27FC236}">
                      <a16:creationId xmlns:a16="http://schemas.microsoft.com/office/drawing/2014/main" id="{BD41A8DA-A715-45FF-B318-7E3ACC869C81}"/>
                    </a:ext>
                  </a:extLst>
                </p14:cNvPr>
                <p14:cNvContentPartPr/>
                <p14:nvPr/>
              </p14:nvContentPartPr>
              <p14:xfrm>
                <a:off x="9773653" y="2194032"/>
                <a:ext cx="89280" cy="148320"/>
              </p14:xfrm>
            </p:contentPart>
          </mc:Choice>
          <mc:Fallback xmlns="">
            <p:pic>
              <p:nvPicPr>
                <p:cNvPr id="191" name="Freihand 190">
                  <a:extLst>
                    <a:ext uri="{FF2B5EF4-FFF2-40B4-BE49-F238E27FC236}">
                      <a16:creationId xmlns:a16="http://schemas.microsoft.com/office/drawing/2014/main" id="{BD41A8DA-A715-45FF-B318-7E3ACC869C81}"/>
                    </a:ext>
                  </a:extLst>
                </p:cNvPr>
                <p:cNvPicPr/>
                <p:nvPr/>
              </p:nvPicPr>
              <p:blipFill>
                <a:blip r:embed="rId35"/>
                <a:stretch>
                  <a:fillRect/>
                </a:stretch>
              </p:blipFill>
              <p:spPr>
                <a:xfrm>
                  <a:off x="9769333" y="2189712"/>
                  <a:ext cx="97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2" name="Freihand 191">
                  <a:extLst>
                    <a:ext uri="{FF2B5EF4-FFF2-40B4-BE49-F238E27FC236}">
                      <a16:creationId xmlns:a16="http://schemas.microsoft.com/office/drawing/2014/main" id="{74CAB709-B856-4A93-B741-FEBCDD29E078}"/>
                    </a:ext>
                  </a:extLst>
                </p14:cNvPr>
                <p14:cNvContentPartPr/>
                <p14:nvPr/>
              </p14:nvContentPartPr>
              <p14:xfrm>
                <a:off x="9771493" y="2257392"/>
                <a:ext cx="102600" cy="19800"/>
              </p14:xfrm>
            </p:contentPart>
          </mc:Choice>
          <mc:Fallback xmlns="">
            <p:pic>
              <p:nvPicPr>
                <p:cNvPr id="192" name="Freihand 191">
                  <a:extLst>
                    <a:ext uri="{FF2B5EF4-FFF2-40B4-BE49-F238E27FC236}">
                      <a16:creationId xmlns:a16="http://schemas.microsoft.com/office/drawing/2014/main" id="{74CAB709-B856-4A93-B741-FEBCDD29E078}"/>
                    </a:ext>
                  </a:extLst>
                </p:cNvPr>
                <p:cNvPicPr/>
                <p:nvPr/>
              </p:nvPicPr>
              <p:blipFill>
                <a:blip r:embed="rId37"/>
                <a:stretch>
                  <a:fillRect/>
                </a:stretch>
              </p:blipFill>
              <p:spPr>
                <a:xfrm>
                  <a:off x="9767173" y="2253072"/>
                  <a:ext cx="111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3" name="Freihand 192">
                  <a:extLst>
                    <a:ext uri="{FF2B5EF4-FFF2-40B4-BE49-F238E27FC236}">
                      <a16:creationId xmlns:a16="http://schemas.microsoft.com/office/drawing/2014/main" id="{A1B6E390-327C-4D8D-AA15-FF70633953F5}"/>
                    </a:ext>
                  </a:extLst>
                </p14:cNvPr>
                <p14:cNvContentPartPr/>
                <p14:nvPr/>
              </p14:nvContentPartPr>
              <p14:xfrm>
                <a:off x="9687613" y="2121672"/>
                <a:ext cx="232920" cy="239040"/>
              </p14:xfrm>
            </p:contentPart>
          </mc:Choice>
          <mc:Fallback xmlns="">
            <p:pic>
              <p:nvPicPr>
                <p:cNvPr id="193" name="Freihand 192">
                  <a:extLst>
                    <a:ext uri="{FF2B5EF4-FFF2-40B4-BE49-F238E27FC236}">
                      <a16:creationId xmlns:a16="http://schemas.microsoft.com/office/drawing/2014/main" id="{A1B6E390-327C-4D8D-AA15-FF70633953F5}"/>
                    </a:ext>
                  </a:extLst>
                </p:cNvPr>
                <p:cNvPicPr/>
                <p:nvPr/>
              </p:nvPicPr>
              <p:blipFill>
                <a:blip r:embed="rId39"/>
                <a:stretch>
                  <a:fillRect/>
                </a:stretch>
              </p:blipFill>
              <p:spPr>
                <a:xfrm>
                  <a:off x="9683293" y="2117352"/>
                  <a:ext cx="241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7" name="Freihand 226">
                  <a:extLst>
                    <a:ext uri="{FF2B5EF4-FFF2-40B4-BE49-F238E27FC236}">
                      <a16:creationId xmlns:a16="http://schemas.microsoft.com/office/drawing/2014/main" id="{707379C1-BEB3-49E1-9F6F-B146FB63C597}"/>
                    </a:ext>
                  </a:extLst>
                </p14:cNvPr>
                <p14:cNvContentPartPr/>
                <p14:nvPr/>
              </p14:nvContentPartPr>
              <p14:xfrm>
                <a:off x="11073613" y="2369352"/>
                <a:ext cx="382680" cy="975960"/>
              </p14:xfrm>
            </p:contentPart>
          </mc:Choice>
          <mc:Fallback xmlns="">
            <p:pic>
              <p:nvPicPr>
                <p:cNvPr id="227" name="Freihand 226">
                  <a:extLst>
                    <a:ext uri="{FF2B5EF4-FFF2-40B4-BE49-F238E27FC236}">
                      <a16:creationId xmlns:a16="http://schemas.microsoft.com/office/drawing/2014/main" id="{707379C1-BEB3-49E1-9F6F-B146FB63C597}"/>
                    </a:ext>
                  </a:extLst>
                </p:cNvPr>
                <p:cNvPicPr/>
                <p:nvPr/>
              </p:nvPicPr>
              <p:blipFill>
                <a:blip r:embed="rId41"/>
                <a:stretch>
                  <a:fillRect/>
                </a:stretch>
              </p:blipFill>
              <p:spPr>
                <a:xfrm>
                  <a:off x="11069293" y="2365032"/>
                  <a:ext cx="391320" cy="984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8" name="Freihand 227">
                  <a:extLst>
                    <a:ext uri="{FF2B5EF4-FFF2-40B4-BE49-F238E27FC236}">
                      <a16:creationId xmlns:a16="http://schemas.microsoft.com/office/drawing/2014/main" id="{98ED2754-27E4-48AF-AAFC-29F637516B58}"/>
                    </a:ext>
                  </a:extLst>
                </p14:cNvPr>
                <p14:cNvContentPartPr/>
                <p14:nvPr/>
              </p14:nvContentPartPr>
              <p14:xfrm>
                <a:off x="10910893" y="2133552"/>
                <a:ext cx="170280" cy="213120"/>
              </p14:xfrm>
            </p:contentPart>
          </mc:Choice>
          <mc:Fallback xmlns="">
            <p:pic>
              <p:nvPicPr>
                <p:cNvPr id="228" name="Freihand 227">
                  <a:extLst>
                    <a:ext uri="{FF2B5EF4-FFF2-40B4-BE49-F238E27FC236}">
                      <a16:creationId xmlns:a16="http://schemas.microsoft.com/office/drawing/2014/main" id="{98ED2754-27E4-48AF-AAFC-29F637516B58}"/>
                    </a:ext>
                  </a:extLst>
                </p:cNvPr>
                <p:cNvPicPr/>
                <p:nvPr/>
              </p:nvPicPr>
              <p:blipFill>
                <a:blip r:embed="rId43"/>
                <a:stretch>
                  <a:fillRect/>
                </a:stretch>
              </p:blipFill>
              <p:spPr>
                <a:xfrm>
                  <a:off x="10906573" y="2129232"/>
                  <a:ext cx="178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9" name="Freihand 228">
                  <a:extLst>
                    <a:ext uri="{FF2B5EF4-FFF2-40B4-BE49-F238E27FC236}">
                      <a16:creationId xmlns:a16="http://schemas.microsoft.com/office/drawing/2014/main" id="{B402B2D3-AE7F-4195-9887-BEDED29C8B7A}"/>
                    </a:ext>
                  </a:extLst>
                </p14:cNvPr>
                <p14:cNvContentPartPr/>
                <p14:nvPr/>
              </p14:nvContentPartPr>
              <p14:xfrm>
                <a:off x="10807573" y="2069112"/>
                <a:ext cx="340920" cy="318600"/>
              </p14:xfrm>
            </p:contentPart>
          </mc:Choice>
          <mc:Fallback xmlns="">
            <p:pic>
              <p:nvPicPr>
                <p:cNvPr id="229" name="Freihand 228">
                  <a:extLst>
                    <a:ext uri="{FF2B5EF4-FFF2-40B4-BE49-F238E27FC236}">
                      <a16:creationId xmlns:a16="http://schemas.microsoft.com/office/drawing/2014/main" id="{B402B2D3-AE7F-4195-9887-BEDED29C8B7A}"/>
                    </a:ext>
                  </a:extLst>
                </p:cNvPr>
                <p:cNvPicPr/>
                <p:nvPr/>
              </p:nvPicPr>
              <p:blipFill>
                <a:blip r:embed="rId45"/>
                <a:stretch>
                  <a:fillRect/>
                </a:stretch>
              </p:blipFill>
              <p:spPr>
                <a:xfrm>
                  <a:off x="10803253" y="2064792"/>
                  <a:ext cx="3495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 name="Freihand 7">
                  <a:extLst>
                    <a:ext uri="{FF2B5EF4-FFF2-40B4-BE49-F238E27FC236}">
                      <a16:creationId xmlns:a16="http://schemas.microsoft.com/office/drawing/2014/main" id="{EE629A09-7373-4630-BEAA-FCDF3349F4BB}"/>
                    </a:ext>
                  </a:extLst>
                </p14:cNvPr>
                <p14:cNvContentPartPr/>
                <p14:nvPr/>
              </p14:nvContentPartPr>
              <p14:xfrm>
                <a:off x="526333" y="3488952"/>
                <a:ext cx="119880" cy="138600"/>
              </p14:xfrm>
            </p:contentPart>
          </mc:Choice>
          <mc:Fallback xmlns="">
            <p:pic>
              <p:nvPicPr>
                <p:cNvPr id="8" name="Freihand 7">
                  <a:extLst>
                    <a:ext uri="{FF2B5EF4-FFF2-40B4-BE49-F238E27FC236}">
                      <a16:creationId xmlns:a16="http://schemas.microsoft.com/office/drawing/2014/main" id="{EE629A09-7373-4630-BEAA-FCDF3349F4BB}"/>
                    </a:ext>
                  </a:extLst>
                </p:cNvPr>
                <p:cNvPicPr/>
                <p:nvPr/>
              </p:nvPicPr>
              <p:blipFill>
                <a:blip r:embed="rId47"/>
                <a:stretch>
                  <a:fillRect/>
                </a:stretch>
              </p:blipFill>
              <p:spPr>
                <a:xfrm>
                  <a:off x="522013" y="3484632"/>
                  <a:ext cx="128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 name="Freihand 8">
                  <a:extLst>
                    <a:ext uri="{FF2B5EF4-FFF2-40B4-BE49-F238E27FC236}">
                      <a16:creationId xmlns:a16="http://schemas.microsoft.com/office/drawing/2014/main" id="{C599B86B-F8B9-41A2-BE98-EDF09BBA1B23}"/>
                    </a:ext>
                  </a:extLst>
                </p14:cNvPr>
                <p14:cNvContentPartPr/>
                <p14:nvPr/>
              </p14:nvContentPartPr>
              <p14:xfrm>
                <a:off x="422653" y="3426312"/>
                <a:ext cx="321840" cy="298800"/>
              </p14:xfrm>
            </p:contentPart>
          </mc:Choice>
          <mc:Fallback xmlns="">
            <p:pic>
              <p:nvPicPr>
                <p:cNvPr id="9" name="Freihand 8">
                  <a:extLst>
                    <a:ext uri="{FF2B5EF4-FFF2-40B4-BE49-F238E27FC236}">
                      <a16:creationId xmlns:a16="http://schemas.microsoft.com/office/drawing/2014/main" id="{C599B86B-F8B9-41A2-BE98-EDF09BBA1B23}"/>
                    </a:ext>
                  </a:extLst>
                </p:cNvPr>
                <p:cNvPicPr/>
                <p:nvPr/>
              </p:nvPicPr>
              <p:blipFill>
                <a:blip r:embed="rId49"/>
                <a:stretch>
                  <a:fillRect/>
                </a:stretch>
              </p:blipFill>
              <p:spPr>
                <a:xfrm>
                  <a:off x="418333" y="3421992"/>
                  <a:ext cx="3304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 name="Freihand 9">
                  <a:extLst>
                    <a:ext uri="{FF2B5EF4-FFF2-40B4-BE49-F238E27FC236}">
                      <a16:creationId xmlns:a16="http://schemas.microsoft.com/office/drawing/2014/main" id="{B3FEE18E-C7AB-4953-9406-25B14A7F0622}"/>
                    </a:ext>
                  </a:extLst>
                </p14:cNvPr>
                <p14:cNvContentPartPr/>
                <p14:nvPr/>
              </p14:nvContentPartPr>
              <p14:xfrm>
                <a:off x="973093" y="3466632"/>
                <a:ext cx="136800" cy="95760"/>
              </p14:xfrm>
            </p:contentPart>
          </mc:Choice>
          <mc:Fallback xmlns="">
            <p:pic>
              <p:nvPicPr>
                <p:cNvPr id="10" name="Freihand 9">
                  <a:extLst>
                    <a:ext uri="{FF2B5EF4-FFF2-40B4-BE49-F238E27FC236}">
                      <a16:creationId xmlns:a16="http://schemas.microsoft.com/office/drawing/2014/main" id="{B3FEE18E-C7AB-4953-9406-25B14A7F0622}"/>
                    </a:ext>
                  </a:extLst>
                </p:cNvPr>
                <p:cNvPicPr/>
                <p:nvPr/>
              </p:nvPicPr>
              <p:blipFill>
                <a:blip r:embed="rId51"/>
                <a:stretch>
                  <a:fillRect/>
                </a:stretch>
              </p:blipFill>
              <p:spPr>
                <a:xfrm>
                  <a:off x="968773" y="3462312"/>
                  <a:ext cx="145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 name="Freihand 10">
                  <a:extLst>
                    <a:ext uri="{FF2B5EF4-FFF2-40B4-BE49-F238E27FC236}">
                      <a16:creationId xmlns:a16="http://schemas.microsoft.com/office/drawing/2014/main" id="{81B9B937-9752-43E2-BE2E-A57BB976DFD7}"/>
                    </a:ext>
                  </a:extLst>
                </p14:cNvPr>
                <p14:cNvContentPartPr/>
                <p14:nvPr/>
              </p14:nvContentPartPr>
              <p14:xfrm>
                <a:off x="1113853" y="3592992"/>
                <a:ext cx="47160" cy="56880"/>
              </p14:xfrm>
            </p:contentPart>
          </mc:Choice>
          <mc:Fallback xmlns="">
            <p:pic>
              <p:nvPicPr>
                <p:cNvPr id="11" name="Freihand 10">
                  <a:extLst>
                    <a:ext uri="{FF2B5EF4-FFF2-40B4-BE49-F238E27FC236}">
                      <a16:creationId xmlns:a16="http://schemas.microsoft.com/office/drawing/2014/main" id="{81B9B937-9752-43E2-BE2E-A57BB976DFD7}"/>
                    </a:ext>
                  </a:extLst>
                </p:cNvPr>
                <p:cNvPicPr/>
                <p:nvPr/>
              </p:nvPicPr>
              <p:blipFill>
                <a:blip r:embed="rId53"/>
                <a:stretch>
                  <a:fillRect/>
                </a:stretch>
              </p:blipFill>
              <p:spPr>
                <a:xfrm>
                  <a:off x="1109533" y="3588672"/>
                  <a:ext cx="55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Freihand 11">
                  <a:extLst>
                    <a:ext uri="{FF2B5EF4-FFF2-40B4-BE49-F238E27FC236}">
                      <a16:creationId xmlns:a16="http://schemas.microsoft.com/office/drawing/2014/main" id="{CF0DAAA5-2246-4712-8017-D8BCF0EC8BC8}"/>
                    </a:ext>
                  </a:extLst>
                </p14:cNvPr>
                <p14:cNvContentPartPr/>
                <p14:nvPr/>
              </p14:nvContentPartPr>
              <p14:xfrm>
                <a:off x="1220053" y="3456912"/>
                <a:ext cx="84240" cy="144000"/>
              </p14:xfrm>
            </p:contentPart>
          </mc:Choice>
          <mc:Fallback xmlns="">
            <p:pic>
              <p:nvPicPr>
                <p:cNvPr id="12" name="Freihand 11">
                  <a:extLst>
                    <a:ext uri="{FF2B5EF4-FFF2-40B4-BE49-F238E27FC236}">
                      <a16:creationId xmlns:a16="http://schemas.microsoft.com/office/drawing/2014/main" id="{CF0DAAA5-2246-4712-8017-D8BCF0EC8BC8}"/>
                    </a:ext>
                  </a:extLst>
                </p:cNvPr>
                <p:cNvPicPr/>
                <p:nvPr/>
              </p:nvPicPr>
              <p:blipFill>
                <a:blip r:embed="rId55"/>
                <a:stretch>
                  <a:fillRect/>
                </a:stretch>
              </p:blipFill>
              <p:spPr>
                <a:xfrm>
                  <a:off x="1215733" y="3452592"/>
                  <a:ext cx="92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Freihand 12">
                  <a:extLst>
                    <a:ext uri="{FF2B5EF4-FFF2-40B4-BE49-F238E27FC236}">
                      <a16:creationId xmlns:a16="http://schemas.microsoft.com/office/drawing/2014/main" id="{C67480DC-B673-4406-A5C9-CBBC466FD4E8}"/>
                    </a:ext>
                  </a:extLst>
                </p14:cNvPr>
                <p14:cNvContentPartPr/>
                <p14:nvPr/>
              </p14:nvContentPartPr>
              <p14:xfrm>
                <a:off x="1431733" y="3509832"/>
                <a:ext cx="14040" cy="15120"/>
              </p14:xfrm>
            </p:contentPart>
          </mc:Choice>
          <mc:Fallback xmlns="">
            <p:pic>
              <p:nvPicPr>
                <p:cNvPr id="13" name="Freihand 12">
                  <a:extLst>
                    <a:ext uri="{FF2B5EF4-FFF2-40B4-BE49-F238E27FC236}">
                      <a16:creationId xmlns:a16="http://schemas.microsoft.com/office/drawing/2014/main" id="{C67480DC-B673-4406-A5C9-CBBC466FD4E8}"/>
                    </a:ext>
                  </a:extLst>
                </p:cNvPr>
                <p:cNvPicPr/>
                <p:nvPr/>
              </p:nvPicPr>
              <p:blipFill>
                <a:blip r:embed="rId57"/>
                <a:stretch>
                  <a:fillRect/>
                </a:stretch>
              </p:blipFill>
              <p:spPr>
                <a:xfrm>
                  <a:off x="1427413" y="3505512"/>
                  <a:ext cx="2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 name="Freihand 13">
                  <a:extLst>
                    <a:ext uri="{FF2B5EF4-FFF2-40B4-BE49-F238E27FC236}">
                      <a16:creationId xmlns:a16="http://schemas.microsoft.com/office/drawing/2014/main" id="{5A89DA73-A1D1-401C-B70A-96978A71A0FF}"/>
                    </a:ext>
                  </a:extLst>
                </p14:cNvPr>
                <p14:cNvContentPartPr/>
                <p14:nvPr/>
              </p14:nvContentPartPr>
              <p14:xfrm>
                <a:off x="1506613" y="3448992"/>
                <a:ext cx="129600" cy="86760"/>
              </p14:xfrm>
            </p:contentPart>
          </mc:Choice>
          <mc:Fallback xmlns="">
            <p:pic>
              <p:nvPicPr>
                <p:cNvPr id="14" name="Freihand 13">
                  <a:extLst>
                    <a:ext uri="{FF2B5EF4-FFF2-40B4-BE49-F238E27FC236}">
                      <a16:creationId xmlns:a16="http://schemas.microsoft.com/office/drawing/2014/main" id="{5A89DA73-A1D1-401C-B70A-96978A71A0FF}"/>
                    </a:ext>
                  </a:extLst>
                </p:cNvPr>
                <p:cNvPicPr/>
                <p:nvPr/>
              </p:nvPicPr>
              <p:blipFill>
                <a:blip r:embed="rId59"/>
                <a:stretch>
                  <a:fillRect/>
                </a:stretch>
              </p:blipFill>
              <p:spPr>
                <a:xfrm>
                  <a:off x="1502293" y="3444672"/>
                  <a:ext cx="138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 name="Freihand 14">
                  <a:extLst>
                    <a:ext uri="{FF2B5EF4-FFF2-40B4-BE49-F238E27FC236}">
                      <a16:creationId xmlns:a16="http://schemas.microsoft.com/office/drawing/2014/main" id="{5BC0F9AD-3024-418E-9148-19F353E746C8}"/>
                    </a:ext>
                  </a:extLst>
                </p14:cNvPr>
                <p14:cNvContentPartPr/>
                <p14:nvPr/>
              </p14:nvContentPartPr>
              <p14:xfrm>
                <a:off x="1672213" y="3442872"/>
                <a:ext cx="95400" cy="74520"/>
              </p14:xfrm>
            </p:contentPart>
          </mc:Choice>
          <mc:Fallback xmlns="">
            <p:pic>
              <p:nvPicPr>
                <p:cNvPr id="15" name="Freihand 14">
                  <a:extLst>
                    <a:ext uri="{FF2B5EF4-FFF2-40B4-BE49-F238E27FC236}">
                      <a16:creationId xmlns:a16="http://schemas.microsoft.com/office/drawing/2014/main" id="{5BC0F9AD-3024-418E-9148-19F353E746C8}"/>
                    </a:ext>
                  </a:extLst>
                </p:cNvPr>
                <p:cNvPicPr/>
                <p:nvPr/>
              </p:nvPicPr>
              <p:blipFill>
                <a:blip r:embed="rId61"/>
                <a:stretch>
                  <a:fillRect/>
                </a:stretch>
              </p:blipFill>
              <p:spPr>
                <a:xfrm>
                  <a:off x="1667893" y="3438552"/>
                  <a:ext cx="104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 name="Freihand 15">
                  <a:extLst>
                    <a:ext uri="{FF2B5EF4-FFF2-40B4-BE49-F238E27FC236}">
                      <a16:creationId xmlns:a16="http://schemas.microsoft.com/office/drawing/2014/main" id="{DA4C67B9-ED44-4ADF-A062-C27036F07450}"/>
                    </a:ext>
                  </a:extLst>
                </p14:cNvPr>
                <p14:cNvContentPartPr/>
                <p14:nvPr/>
              </p14:nvContentPartPr>
              <p14:xfrm>
                <a:off x="1813693" y="3434232"/>
                <a:ext cx="87120" cy="74160"/>
              </p14:xfrm>
            </p:contentPart>
          </mc:Choice>
          <mc:Fallback xmlns="">
            <p:pic>
              <p:nvPicPr>
                <p:cNvPr id="16" name="Freihand 15">
                  <a:extLst>
                    <a:ext uri="{FF2B5EF4-FFF2-40B4-BE49-F238E27FC236}">
                      <a16:creationId xmlns:a16="http://schemas.microsoft.com/office/drawing/2014/main" id="{DA4C67B9-ED44-4ADF-A062-C27036F07450}"/>
                    </a:ext>
                  </a:extLst>
                </p:cNvPr>
                <p:cNvPicPr/>
                <p:nvPr/>
              </p:nvPicPr>
              <p:blipFill>
                <a:blip r:embed="rId63"/>
                <a:stretch>
                  <a:fillRect/>
                </a:stretch>
              </p:blipFill>
              <p:spPr>
                <a:xfrm>
                  <a:off x="1809373" y="3429912"/>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Freihand 16">
                  <a:extLst>
                    <a:ext uri="{FF2B5EF4-FFF2-40B4-BE49-F238E27FC236}">
                      <a16:creationId xmlns:a16="http://schemas.microsoft.com/office/drawing/2014/main" id="{B29EF10D-34EE-42B7-BC92-07671A705527}"/>
                    </a:ext>
                  </a:extLst>
                </p14:cNvPr>
                <p14:cNvContentPartPr/>
                <p14:nvPr/>
              </p14:nvContentPartPr>
              <p14:xfrm>
                <a:off x="2130133" y="3495432"/>
                <a:ext cx="97920" cy="91800"/>
              </p14:xfrm>
            </p:contentPart>
          </mc:Choice>
          <mc:Fallback xmlns="">
            <p:pic>
              <p:nvPicPr>
                <p:cNvPr id="17" name="Freihand 16">
                  <a:extLst>
                    <a:ext uri="{FF2B5EF4-FFF2-40B4-BE49-F238E27FC236}">
                      <a16:creationId xmlns:a16="http://schemas.microsoft.com/office/drawing/2014/main" id="{B29EF10D-34EE-42B7-BC92-07671A705527}"/>
                    </a:ext>
                  </a:extLst>
                </p:cNvPr>
                <p:cNvPicPr/>
                <p:nvPr/>
              </p:nvPicPr>
              <p:blipFill>
                <a:blip r:embed="rId65"/>
                <a:stretch>
                  <a:fillRect/>
                </a:stretch>
              </p:blipFill>
              <p:spPr>
                <a:xfrm>
                  <a:off x="2125813" y="3491112"/>
                  <a:ext cx="106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 name="Freihand 17">
                  <a:extLst>
                    <a:ext uri="{FF2B5EF4-FFF2-40B4-BE49-F238E27FC236}">
                      <a16:creationId xmlns:a16="http://schemas.microsoft.com/office/drawing/2014/main" id="{7390B1BE-AC24-4019-866C-6C27ACBF4753}"/>
                    </a:ext>
                  </a:extLst>
                </p14:cNvPr>
                <p14:cNvContentPartPr/>
                <p14:nvPr/>
              </p14:nvContentPartPr>
              <p14:xfrm>
                <a:off x="2337493" y="3417312"/>
                <a:ext cx="105480" cy="127440"/>
              </p14:xfrm>
            </p:contentPart>
          </mc:Choice>
          <mc:Fallback xmlns="">
            <p:pic>
              <p:nvPicPr>
                <p:cNvPr id="18" name="Freihand 17">
                  <a:extLst>
                    <a:ext uri="{FF2B5EF4-FFF2-40B4-BE49-F238E27FC236}">
                      <a16:creationId xmlns:a16="http://schemas.microsoft.com/office/drawing/2014/main" id="{7390B1BE-AC24-4019-866C-6C27ACBF4753}"/>
                    </a:ext>
                  </a:extLst>
                </p:cNvPr>
                <p:cNvPicPr/>
                <p:nvPr/>
              </p:nvPicPr>
              <p:blipFill>
                <a:blip r:embed="rId67"/>
                <a:stretch>
                  <a:fillRect/>
                </a:stretch>
              </p:blipFill>
              <p:spPr>
                <a:xfrm>
                  <a:off x="2333173" y="3412992"/>
                  <a:ext cx="114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 name="Freihand 18">
                  <a:extLst>
                    <a:ext uri="{FF2B5EF4-FFF2-40B4-BE49-F238E27FC236}">
                      <a16:creationId xmlns:a16="http://schemas.microsoft.com/office/drawing/2014/main" id="{F454976B-9F11-48B7-9C83-CCF08EE140C7}"/>
                    </a:ext>
                  </a:extLst>
                </p14:cNvPr>
                <p14:cNvContentPartPr/>
                <p14:nvPr/>
              </p14:nvContentPartPr>
              <p14:xfrm>
                <a:off x="2558533" y="3484992"/>
                <a:ext cx="18000" cy="18720"/>
              </p14:xfrm>
            </p:contentPart>
          </mc:Choice>
          <mc:Fallback xmlns="">
            <p:pic>
              <p:nvPicPr>
                <p:cNvPr id="19" name="Freihand 18">
                  <a:extLst>
                    <a:ext uri="{FF2B5EF4-FFF2-40B4-BE49-F238E27FC236}">
                      <a16:creationId xmlns:a16="http://schemas.microsoft.com/office/drawing/2014/main" id="{F454976B-9F11-48B7-9C83-CCF08EE140C7}"/>
                    </a:ext>
                  </a:extLst>
                </p:cNvPr>
                <p:cNvPicPr/>
                <p:nvPr/>
              </p:nvPicPr>
              <p:blipFill>
                <a:blip r:embed="rId69"/>
                <a:stretch>
                  <a:fillRect/>
                </a:stretch>
              </p:blipFill>
              <p:spPr>
                <a:xfrm>
                  <a:off x="2554213" y="3480672"/>
                  <a:ext cx="2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 name="Freihand 19">
                  <a:extLst>
                    <a:ext uri="{FF2B5EF4-FFF2-40B4-BE49-F238E27FC236}">
                      <a16:creationId xmlns:a16="http://schemas.microsoft.com/office/drawing/2014/main" id="{D773C30F-DDE9-4D35-AD2B-F4B1E87F7C51}"/>
                    </a:ext>
                  </a:extLst>
                </p14:cNvPr>
                <p14:cNvContentPartPr/>
                <p14:nvPr/>
              </p14:nvContentPartPr>
              <p14:xfrm>
                <a:off x="2638453" y="3416232"/>
                <a:ext cx="110880" cy="121320"/>
              </p14:xfrm>
            </p:contentPart>
          </mc:Choice>
          <mc:Fallback xmlns="">
            <p:pic>
              <p:nvPicPr>
                <p:cNvPr id="20" name="Freihand 19">
                  <a:extLst>
                    <a:ext uri="{FF2B5EF4-FFF2-40B4-BE49-F238E27FC236}">
                      <a16:creationId xmlns:a16="http://schemas.microsoft.com/office/drawing/2014/main" id="{D773C30F-DDE9-4D35-AD2B-F4B1E87F7C51}"/>
                    </a:ext>
                  </a:extLst>
                </p:cNvPr>
                <p:cNvPicPr/>
                <p:nvPr/>
              </p:nvPicPr>
              <p:blipFill>
                <a:blip r:embed="rId71"/>
                <a:stretch>
                  <a:fillRect/>
                </a:stretch>
              </p:blipFill>
              <p:spPr>
                <a:xfrm>
                  <a:off x="2634133" y="3411912"/>
                  <a:ext cx="119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 name="Freihand 20">
                  <a:extLst>
                    <a:ext uri="{FF2B5EF4-FFF2-40B4-BE49-F238E27FC236}">
                      <a16:creationId xmlns:a16="http://schemas.microsoft.com/office/drawing/2014/main" id="{D28DA84F-C041-4442-A5B6-7156734D14A1}"/>
                    </a:ext>
                  </a:extLst>
                </p14:cNvPr>
                <p14:cNvContentPartPr/>
                <p14:nvPr/>
              </p14:nvContentPartPr>
              <p14:xfrm>
                <a:off x="2788213" y="3432792"/>
                <a:ext cx="126000" cy="84240"/>
              </p14:xfrm>
            </p:contentPart>
          </mc:Choice>
          <mc:Fallback xmlns="">
            <p:pic>
              <p:nvPicPr>
                <p:cNvPr id="21" name="Freihand 20">
                  <a:extLst>
                    <a:ext uri="{FF2B5EF4-FFF2-40B4-BE49-F238E27FC236}">
                      <a16:creationId xmlns:a16="http://schemas.microsoft.com/office/drawing/2014/main" id="{D28DA84F-C041-4442-A5B6-7156734D14A1}"/>
                    </a:ext>
                  </a:extLst>
                </p:cNvPr>
                <p:cNvPicPr/>
                <p:nvPr/>
              </p:nvPicPr>
              <p:blipFill>
                <a:blip r:embed="rId73"/>
                <a:stretch>
                  <a:fillRect/>
                </a:stretch>
              </p:blipFill>
              <p:spPr>
                <a:xfrm>
                  <a:off x="2783893" y="3428472"/>
                  <a:ext cx="134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Freihand 21">
                  <a:extLst>
                    <a:ext uri="{FF2B5EF4-FFF2-40B4-BE49-F238E27FC236}">
                      <a16:creationId xmlns:a16="http://schemas.microsoft.com/office/drawing/2014/main" id="{47E4E06E-5FD1-4288-8A3C-D5AE78F436DB}"/>
                    </a:ext>
                  </a:extLst>
                </p14:cNvPr>
                <p14:cNvContentPartPr/>
                <p14:nvPr/>
              </p14:nvContentPartPr>
              <p14:xfrm>
                <a:off x="2946613" y="3424512"/>
                <a:ext cx="111240" cy="102600"/>
              </p14:xfrm>
            </p:contentPart>
          </mc:Choice>
          <mc:Fallback xmlns="">
            <p:pic>
              <p:nvPicPr>
                <p:cNvPr id="22" name="Freihand 21">
                  <a:extLst>
                    <a:ext uri="{FF2B5EF4-FFF2-40B4-BE49-F238E27FC236}">
                      <a16:creationId xmlns:a16="http://schemas.microsoft.com/office/drawing/2014/main" id="{47E4E06E-5FD1-4288-8A3C-D5AE78F436DB}"/>
                    </a:ext>
                  </a:extLst>
                </p:cNvPr>
                <p:cNvPicPr/>
                <p:nvPr/>
              </p:nvPicPr>
              <p:blipFill>
                <a:blip r:embed="rId75"/>
                <a:stretch>
                  <a:fillRect/>
                </a:stretch>
              </p:blipFill>
              <p:spPr>
                <a:xfrm>
                  <a:off x="2942293" y="3420192"/>
                  <a:ext cx="119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3" name="Freihand 22">
                  <a:extLst>
                    <a:ext uri="{FF2B5EF4-FFF2-40B4-BE49-F238E27FC236}">
                      <a16:creationId xmlns:a16="http://schemas.microsoft.com/office/drawing/2014/main" id="{2127130A-B6A6-47CF-99B7-D6A6398343AB}"/>
                    </a:ext>
                  </a:extLst>
                </p14:cNvPr>
                <p14:cNvContentPartPr/>
                <p14:nvPr/>
              </p14:nvContentPartPr>
              <p14:xfrm>
                <a:off x="3169813" y="3499752"/>
                <a:ext cx="171000" cy="44280"/>
              </p14:xfrm>
            </p:contentPart>
          </mc:Choice>
          <mc:Fallback xmlns="">
            <p:pic>
              <p:nvPicPr>
                <p:cNvPr id="23" name="Freihand 22">
                  <a:extLst>
                    <a:ext uri="{FF2B5EF4-FFF2-40B4-BE49-F238E27FC236}">
                      <a16:creationId xmlns:a16="http://schemas.microsoft.com/office/drawing/2014/main" id="{2127130A-B6A6-47CF-99B7-D6A6398343AB}"/>
                    </a:ext>
                  </a:extLst>
                </p:cNvPr>
                <p:cNvPicPr/>
                <p:nvPr/>
              </p:nvPicPr>
              <p:blipFill>
                <a:blip r:embed="rId77"/>
                <a:stretch>
                  <a:fillRect/>
                </a:stretch>
              </p:blipFill>
              <p:spPr>
                <a:xfrm>
                  <a:off x="3165493" y="3495432"/>
                  <a:ext cx="179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4" name="Freihand 23">
                  <a:extLst>
                    <a:ext uri="{FF2B5EF4-FFF2-40B4-BE49-F238E27FC236}">
                      <a16:creationId xmlns:a16="http://schemas.microsoft.com/office/drawing/2014/main" id="{6EF2E7B4-CD76-465D-92A7-DB7668DCD0A6}"/>
                    </a:ext>
                  </a:extLst>
                </p14:cNvPr>
                <p14:cNvContentPartPr/>
                <p14:nvPr/>
              </p14:nvContentPartPr>
              <p14:xfrm>
                <a:off x="3368893" y="3418392"/>
                <a:ext cx="90720" cy="120240"/>
              </p14:xfrm>
            </p:contentPart>
          </mc:Choice>
          <mc:Fallback xmlns="">
            <p:pic>
              <p:nvPicPr>
                <p:cNvPr id="24" name="Freihand 23">
                  <a:extLst>
                    <a:ext uri="{FF2B5EF4-FFF2-40B4-BE49-F238E27FC236}">
                      <a16:creationId xmlns:a16="http://schemas.microsoft.com/office/drawing/2014/main" id="{6EF2E7B4-CD76-465D-92A7-DB7668DCD0A6}"/>
                    </a:ext>
                  </a:extLst>
                </p:cNvPr>
                <p:cNvPicPr/>
                <p:nvPr/>
              </p:nvPicPr>
              <p:blipFill>
                <a:blip r:embed="rId79"/>
                <a:stretch>
                  <a:fillRect/>
                </a:stretch>
              </p:blipFill>
              <p:spPr>
                <a:xfrm>
                  <a:off x="3364573" y="3414072"/>
                  <a:ext cx="99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 name="Freihand 24">
                  <a:extLst>
                    <a:ext uri="{FF2B5EF4-FFF2-40B4-BE49-F238E27FC236}">
                      <a16:creationId xmlns:a16="http://schemas.microsoft.com/office/drawing/2014/main" id="{E4CECEE2-58E0-4E7E-93A3-5F7AD9A7B295}"/>
                    </a:ext>
                  </a:extLst>
                </p14:cNvPr>
                <p14:cNvContentPartPr/>
                <p14:nvPr/>
              </p14:nvContentPartPr>
              <p14:xfrm>
                <a:off x="3522613" y="3434952"/>
                <a:ext cx="97920" cy="124920"/>
              </p14:xfrm>
            </p:contentPart>
          </mc:Choice>
          <mc:Fallback xmlns="">
            <p:pic>
              <p:nvPicPr>
                <p:cNvPr id="25" name="Freihand 24">
                  <a:extLst>
                    <a:ext uri="{FF2B5EF4-FFF2-40B4-BE49-F238E27FC236}">
                      <a16:creationId xmlns:a16="http://schemas.microsoft.com/office/drawing/2014/main" id="{E4CECEE2-58E0-4E7E-93A3-5F7AD9A7B295}"/>
                    </a:ext>
                  </a:extLst>
                </p:cNvPr>
                <p:cNvPicPr/>
                <p:nvPr/>
              </p:nvPicPr>
              <p:blipFill>
                <a:blip r:embed="rId81"/>
                <a:stretch>
                  <a:fillRect/>
                </a:stretch>
              </p:blipFill>
              <p:spPr>
                <a:xfrm>
                  <a:off x="3518293" y="3430632"/>
                  <a:ext cx="106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 name="Freihand 25">
                  <a:extLst>
                    <a:ext uri="{FF2B5EF4-FFF2-40B4-BE49-F238E27FC236}">
                      <a16:creationId xmlns:a16="http://schemas.microsoft.com/office/drawing/2014/main" id="{E79230E7-0603-4DE7-ABA7-8F57CC52A8FA}"/>
                    </a:ext>
                  </a:extLst>
                </p14:cNvPr>
                <p14:cNvContentPartPr/>
                <p14:nvPr/>
              </p14:nvContentPartPr>
              <p14:xfrm>
                <a:off x="3683893" y="3432792"/>
                <a:ext cx="157320" cy="83880"/>
              </p14:xfrm>
            </p:contentPart>
          </mc:Choice>
          <mc:Fallback xmlns="">
            <p:pic>
              <p:nvPicPr>
                <p:cNvPr id="26" name="Freihand 25">
                  <a:extLst>
                    <a:ext uri="{FF2B5EF4-FFF2-40B4-BE49-F238E27FC236}">
                      <a16:creationId xmlns:a16="http://schemas.microsoft.com/office/drawing/2014/main" id="{E79230E7-0603-4DE7-ABA7-8F57CC52A8FA}"/>
                    </a:ext>
                  </a:extLst>
                </p:cNvPr>
                <p:cNvPicPr/>
                <p:nvPr/>
              </p:nvPicPr>
              <p:blipFill>
                <a:blip r:embed="rId83"/>
                <a:stretch>
                  <a:fillRect/>
                </a:stretch>
              </p:blipFill>
              <p:spPr>
                <a:xfrm>
                  <a:off x="3679573" y="3428472"/>
                  <a:ext cx="165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7" name="Freihand 96">
                  <a:extLst>
                    <a:ext uri="{FF2B5EF4-FFF2-40B4-BE49-F238E27FC236}">
                      <a16:creationId xmlns:a16="http://schemas.microsoft.com/office/drawing/2014/main" id="{2D87A8E9-C257-4A33-A0A6-5D02D2288C2C}"/>
                    </a:ext>
                  </a:extLst>
                </p14:cNvPr>
                <p14:cNvContentPartPr/>
                <p14:nvPr/>
              </p14:nvContentPartPr>
              <p14:xfrm>
                <a:off x="447853" y="3869832"/>
                <a:ext cx="91440" cy="97560"/>
              </p14:xfrm>
            </p:contentPart>
          </mc:Choice>
          <mc:Fallback xmlns="">
            <p:pic>
              <p:nvPicPr>
                <p:cNvPr id="97" name="Freihand 96">
                  <a:extLst>
                    <a:ext uri="{FF2B5EF4-FFF2-40B4-BE49-F238E27FC236}">
                      <a16:creationId xmlns:a16="http://schemas.microsoft.com/office/drawing/2014/main" id="{2D87A8E9-C257-4A33-A0A6-5D02D2288C2C}"/>
                    </a:ext>
                  </a:extLst>
                </p:cNvPr>
                <p:cNvPicPr/>
                <p:nvPr/>
              </p:nvPicPr>
              <p:blipFill>
                <a:blip r:embed="rId85"/>
                <a:stretch>
                  <a:fillRect/>
                </a:stretch>
              </p:blipFill>
              <p:spPr>
                <a:xfrm>
                  <a:off x="443533" y="3865512"/>
                  <a:ext cx="100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8" name="Freihand 97">
                  <a:extLst>
                    <a:ext uri="{FF2B5EF4-FFF2-40B4-BE49-F238E27FC236}">
                      <a16:creationId xmlns:a16="http://schemas.microsoft.com/office/drawing/2014/main" id="{D60DA4D9-3B53-4C9E-BFEB-8564C2B7E1A9}"/>
                    </a:ext>
                  </a:extLst>
                </p14:cNvPr>
                <p14:cNvContentPartPr/>
                <p14:nvPr/>
              </p14:nvContentPartPr>
              <p14:xfrm>
                <a:off x="509773" y="3904392"/>
                <a:ext cx="49680" cy="72360"/>
              </p14:xfrm>
            </p:contentPart>
          </mc:Choice>
          <mc:Fallback xmlns="">
            <p:pic>
              <p:nvPicPr>
                <p:cNvPr id="98" name="Freihand 97">
                  <a:extLst>
                    <a:ext uri="{FF2B5EF4-FFF2-40B4-BE49-F238E27FC236}">
                      <a16:creationId xmlns:a16="http://schemas.microsoft.com/office/drawing/2014/main" id="{D60DA4D9-3B53-4C9E-BFEB-8564C2B7E1A9}"/>
                    </a:ext>
                  </a:extLst>
                </p:cNvPr>
                <p:cNvPicPr/>
                <p:nvPr/>
              </p:nvPicPr>
              <p:blipFill>
                <a:blip r:embed="rId87"/>
                <a:stretch>
                  <a:fillRect/>
                </a:stretch>
              </p:blipFill>
              <p:spPr>
                <a:xfrm>
                  <a:off x="505453" y="3900072"/>
                  <a:ext cx="58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9" name="Freihand 98">
                  <a:extLst>
                    <a:ext uri="{FF2B5EF4-FFF2-40B4-BE49-F238E27FC236}">
                      <a16:creationId xmlns:a16="http://schemas.microsoft.com/office/drawing/2014/main" id="{9D46C6FF-EFA4-4B56-A991-86EE182931D9}"/>
                    </a:ext>
                  </a:extLst>
                </p14:cNvPr>
                <p14:cNvContentPartPr/>
                <p14:nvPr/>
              </p14:nvContentPartPr>
              <p14:xfrm>
                <a:off x="318613" y="3787032"/>
                <a:ext cx="343080" cy="304560"/>
              </p14:xfrm>
            </p:contentPart>
          </mc:Choice>
          <mc:Fallback xmlns="">
            <p:pic>
              <p:nvPicPr>
                <p:cNvPr id="99" name="Freihand 98">
                  <a:extLst>
                    <a:ext uri="{FF2B5EF4-FFF2-40B4-BE49-F238E27FC236}">
                      <a16:creationId xmlns:a16="http://schemas.microsoft.com/office/drawing/2014/main" id="{9D46C6FF-EFA4-4B56-A991-86EE182931D9}"/>
                    </a:ext>
                  </a:extLst>
                </p:cNvPr>
                <p:cNvPicPr/>
                <p:nvPr/>
              </p:nvPicPr>
              <p:blipFill>
                <a:blip r:embed="rId89"/>
                <a:stretch>
                  <a:fillRect/>
                </a:stretch>
              </p:blipFill>
              <p:spPr>
                <a:xfrm>
                  <a:off x="314293" y="3782712"/>
                  <a:ext cx="3517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1" name="Freihand 100">
                  <a:extLst>
                    <a:ext uri="{FF2B5EF4-FFF2-40B4-BE49-F238E27FC236}">
                      <a16:creationId xmlns:a16="http://schemas.microsoft.com/office/drawing/2014/main" id="{ABBCFC78-7DD6-4613-B2C3-DFEA5D0D6DA1}"/>
                    </a:ext>
                  </a:extLst>
                </p14:cNvPr>
                <p14:cNvContentPartPr/>
                <p14:nvPr/>
              </p14:nvContentPartPr>
              <p14:xfrm>
                <a:off x="871933" y="3873072"/>
                <a:ext cx="144000" cy="126000"/>
              </p14:xfrm>
            </p:contentPart>
          </mc:Choice>
          <mc:Fallback xmlns="">
            <p:pic>
              <p:nvPicPr>
                <p:cNvPr id="101" name="Freihand 100">
                  <a:extLst>
                    <a:ext uri="{FF2B5EF4-FFF2-40B4-BE49-F238E27FC236}">
                      <a16:creationId xmlns:a16="http://schemas.microsoft.com/office/drawing/2014/main" id="{ABBCFC78-7DD6-4613-B2C3-DFEA5D0D6DA1}"/>
                    </a:ext>
                  </a:extLst>
                </p:cNvPr>
                <p:cNvPicPr/>
                <p:nvPr/>
              </p:nvPicPr>
              <p:blipFill>
                <a:blip r:embed="rId91"/>
                <a:stretch>
                  <a:fillRect/>
                </a:stretch>
              </p:blipFill>
              <p:spPr>
                <a:xfrm>
                  <a:off x="867613" y="3868752"/>
                  <a:ext cx="152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2" name="Freihand 101">
                  <a:extLst>
                    <a:ext uri="{FF2B5EF4-FFF2-40B4-BE49-F238E27FC236}">
                      <a16:creationId xmlns:a16="http://schemas.microsoft.com/office/drawing/2014/main" id="{17182888-6CCB-46F1-9706-F0ACBA5505A1}"/>
                    </a:ext>
                  </a:extLst>
                </p14:cNvPr>
                <p14:cNvContentPartPr/>
                <p14:nvPr/>
              </p14:nvContentPartPr>
              <p14:xfrm>
                <a:off x="1039693" y="3874152"/>
                <a:ext cx="150480" cy="65880"/>
              </p14:xfrm>
            </p:contentPart>
          </mc:Choice>
          <mc:Fallback xmlns="">
            <p:pic>
              <p:nvPicPr>
                <p:cNvPr id="102" name="Freihand 101">
                  <a:extLst>
                    <a:ext uri="{FF2B5EF4-FFF2-40B4-BE49-F238E27FC236}">
                      <a16:creationId xmlns:a16="http://schemas.microsoft.com/office/drawing/2014/main" id="{17182888-6CCB-46F1-9706-F0ACBA5505A1}"/>
                    </a:ext>
                  </a:extLst>
                </p:cNvPr>
                <p:cNvPicPr/>
                <p:nvPr/>
              </p:nvPicPr>
              <p:blipFill>
                <a:blip r:embed="rId93"/>
                <a:stretch>
                  <a:fillRect/>
                </a:stretch>
              </p:blipFill>
              <p:spPr>
                <a:xfrm>
                  <a:off x="1035373" y="3869832"/>
                  <a:ext cx="159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3" name="Freihand 102">
                  <a:extLst>
                    <a:ext uri="{FF2B5EF4-FFF2-40B4-BE49-F238E27FC236}">
                      <a16:creationId xmlns:a16="http://schemas.microsoft.com/office/drawing/2014/main" id="{C62F753C-4E0D-4947-BC3E-6BB088A28D8C}"/>
                    </a:ext>
                  </a:extLst>
                </p14:cNvPr>
                <p14:cNvContentPartPr/>
                <p14:nvPr/>
              </p14:nvContentPartPr>
              <p14:xfrm>
                <a:off x="1209613" y="3847512"/>
                <a:ext cx="90720" cy="77040"/>
              </p14:xfrm>
            </p:contentPart>
          </mc:Choice>
          <mc:Fallback xmlns="">
            <p:pic>
              <p:nvPicPr>
                <p:cNvPr id="103" name="Freihand 102">
                  <a:extLst>
                    <a:ext uri="{FF2B5EF4-FFF2-40B4-BE49-F238E27FC236}">
                      <a16:creationId xmlns:a16="http://schemas.microsoft.com/office/drawing/2014/main" id="{C62F753C-4E0D-4947-BC3E-6BB088A28D8C}"/>
                    </a:ext>
                  </a:extLst>
                </p:cNvPr>
                <p:cNvPicPr/>
                <p:nvPr/>
              </p:nvPicPr>
              <p:blipFill>
                <a:blip r:embed="rId95"/>
                <a:stretch>
                  <a:fillRect/>
                </a:stretch>
              </p:blipFill>
              <p:spPr>
                <a:xfrm>
                  <a:off x="1205293" y="3843192"/>
                  <a:ext cx="99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4" name="Freihand 103">
                  <a:extLst>
                    <a:ext uri="{FF2B5EF4-FFF2-40B4-BE49-F238E27FC236}">
                      <a16:creationId xmlns:a16="http://schemas.microsoft.com/office/drawing/2014/main" id="{1BA6DAC9-1B1C-41E2-A376-B8FE0BED304E}"/>
                    </a:ext>
                  </a:extLst>
                </p14:cNvPr>
                <p14:cNvContentPartPr/>
                <p14:nvPr/>
              </p14:nvContentPartPr>
              <p14:xfrm>
                <a:off x="1400053" y="3885672"/>
                <a:ext cx="27720" cy="17280"/>
              </p14:xfrm>
            </p:contentPart>
          </mc:Choice>
          <mc:Fallback xmlns="">
            <p:pic>
              <p:nvPicPr>
                <p:cNvPr id="104" name="Freihand 103">
                  <a:extLst>
                    <a:ext uri="{FF2B5EF4-FFF2-40B4-BE49-F238E27FC236}">
                      <a16:creationId xmlns:a16="http://schemas.microsoft.com/office/drawing/2014/main" id="{1BA6DAC9-1B1C-41E2-A376-B8FE0BED304E}"/>
                    </a:ext>
                  </a:extLst>
                </p:cNvPr>
                <p:cNvPicPr/>
                <p:nvPr/>
              </p:nvPicPr>
              <p:blipFill>
                <a:blip r:embed="rId97"/>
                <a:stretch>
                  <a:fillRect/>
                </a:stretch>
              </p:blipFill>
              <p:spPr>
                <a:xfrm>
                  <a:off x="1395733" y="3881352"/>
                  <a:ext cx="36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5" name="Freihand 104">
                  <a:extLst>
                    <a:ext uri="{FF2B5EF4-FFF2-40B4-BE49-F238E27FC236}">
                      <a16:creationId xmlns:a16="http://schemas.microsoft.com/office/drawing/2014/main" id="{359BA2EA-488A-4E48-BD85-550305367E2D}"/>
                    </a:ext>
                  </a:extLst>
                </p14:cNvPr>
                <p14:cNvContentPartPr/>
                <p14:nvPr/>
              </p14:nvContentPartPr>
              <p14:xfrm>
                <a:off x="1506613" y="3838872"/>
                <a:ext cx="129240" cy="137520"/>
              </p14:xfrm>
            </p:contentPart>
          </mc:Choice>
          <mc:Fallback xmlns="">
            <p:pic>
              <p:nvPicPr>
                <p:cNvPr id="105" name="Freihand 104">
                  <a:extLst>
                    <a:ext uri="{FF2B5EF4-FFF2-40B4-BE49-F238E27FC236}">
                      <a16:creationId xmlns:a16="http://schemas.microsoft.com/office/drawing/2014/main" id="{359BA2EA-488A-4E48-BD85-550305367E2D}"/>
                    </a:ext>
                  </a:extLst>
                </p:cNvPr>
                <p:cNvPicPr/>
                <p:nvPr/>
              </p:nvPicPr>
              <p:blipFill>
                <a:blip r:embed="rId99"/>
                <a:stretch>
                  <a:fillRect/>
                </a:stretch>
              </p:blipFill>
              <p:spPr>
                <a:xfrm>
                  <a:off x="1502293" y="3834552"/>
                  <a:ext cx="137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6" name="Freihand 105">
                  <a:extLst>
                    <a:ext uri="{FF2B5EF4-FFF2-40B4-BE49-F238E27FC236}">
                      <a16:creationId xmlns:a16="http://schemas.microsoft.com/office/drawing/2014/main" id="{2BC1DFA1-39B2-4693-8E9D-F9DA63EBCF0D}"/>
                    </a:ext>
                  </a:extLst>
                </p14:cNvPr>
                <p14:cNvContentPartPr/>
                <p14:nvPr/>
              </p14:nvContentPartPr>
              <p14:xfrm>
                <a:off x="1708573" y="3806112"/>
                <a:ext cx="81720" cy="106920"/>
              </p14:xfrm>
            </p:contentPart>
          </mc:Choice>
          <mc:Fallback xmlns="">
            <p:pic>
              <p:nvPicPr>
                <p:cNvPr id="106" name="Freihand 105">
                  <a:extLst>
                    <a:ext uri="{FF2B5EF4-FFF2-40B4-BE49-F238E27FC236}">
                      <a16:creationId xmlns:a16="http://schemas.microsoft.com/office/drawing/2014/main" id="{2BC1DFA1-39B2-4693-8E9D-F9DA63EBCF0D}"/>
                    </a:ext>
                  </a:extLst>
                </p:cNvPr>
                <p:cNvPicPr/>
                <p:nvPr/>
              </p:nvPicPr>
              <p:blipFill>
                <a:blip r:embed="rId101"/>
                <a:stretch>
                  <a:fillRect/>
                </a:stretch>
              </p:blipFill>
              <p:spPr>
                <a:xfrm>
                  <a:off x="1704253" y="3801792"/>
                  <a:ext cx="90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7" name="Freihand 106">
                  <a:extLst>
                    <a:ext uri="{FF2B5EF4-FFF2-40B4-BE49-F238E27FC236}">
                      <a16:creationId xmlns:a16="http://schemas.microsoft.com/office/drawing/2014/main" id="{6BF80D1A-B4B5-49A4-BCC8-00EEB6B2CC32}"/>
                    </a:ext>
                  </a:extLst>
                </p14:cNvPr>
                <p14:cNvContentPartPr/>
                <p14:nvPr/>
              </p14:nvContentPartPr>
              <p14:xfrm>
                <a:off x="1947253" y="3823032"/>
                <a:ext cx="9720" cy="66600"/>
              </p14:xfrm>
            </p:contentPart>
          </mc:Choice>
          <mc:Fallback xmlns="">
            <p:pic>
              <p:nvPicPr>
                <p:cNvPr id="107" name="Freihand 106">
                  <a:extLst>
                    <a:ext uri="{FF2B5EF4-FFF2-40B4-BE49-F238E27FC236}">
                      <a16:creationId xmlns:a16="http://schemas.microsoft.com/office/drawing/2014/main" id="{6BF80D1A-B4B5-49A4-BCC8-00EEB6B2CC32}"/>
                    </a:ext>
                  </a:extLst>
                </p:cNvPr>
                <p:cNvPicPr/>
                <p:nvPr/>
              </p:nvPicPr>
              <p:blipFill>
                <a:blip r:embed="rId103"/>
                <a:stretch>
                  <a:fillRect/>
                </a:stretch>
              </p:blipFill>
              <p:spPr>
                <a:xfrm>
                  <a:off x="1942933" y="3818712"/>
                  <a:ext cx="18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8" name="Freihand 107">
                  <a:extLst>
                    <a:ext uri="{FF2B5EF4-FFF2-40B4-BE49-F238E27FC236}">
                      <a16:creationId xmlns:a16="http://schemas.microsoft.com/office/drawing/2014/main" id="{F62BE870-ECDA-413F-BCF5-BC9F962C7DA0}"/>
                    </a:ext>
                  </a:extLst>
                </p14:cNvPr>
                <p14:cNvContentPartPr/>
                <p14:nvPr/>
              </p14:nvContentPartPr>
              <p14:xfrm>
                <a:off x="1883533" y="3831312"/>
                <a:ext cx="128160" cy="31680"/>
              </p14:xfrm>
            </p:contentPart>
          </mc:Choice>
          <mc:Fallback xmlns="">
            <p:pic>
              <p:nvPicPr>
                <p:cNvPr id="108" name="Freihand 107">
                  <a:extLst>
                    <a:ext uri="{FF2B5EF4-FFF2-40B4-BE49-F238E27FC236}">
                      <a16:creationId xmlns:a16="http://schemas.microsoft.com/office/drawing/2014/main" id="{F62BE870-ECDA-413F-BCF5-BC9F962C7DA0}"/>
                    </a:ext>
                  </a:extLst>
                </p:cNvPr>
                <p:cNvPicPr/>
                <p:nvPr/>
              </p:nvPicPr>
              <p:blipFill>
                <a:blip r:embed="rId105"/>
                <a:stretch>
                  <a:fillRect/>
                </a:stretch>
              </p:blipFill>
              <p:spPr>
                <a:xfrm>
                  <a:off x="1879213" y="3826992"/>
                  <a:ext cx="136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0" name="Freihand 109">
                  <a:extLst>
                    <a:ext uri="{FF2B5EF4-FFF2-40B4-BE49-F238E27FC236}">
                      <a16:creationId xmlns:a16="http://schemas.microsoft.com/office/drawing/2014/main" id="{5DD47480-0478-4767-94DC-0BDA62212DB9}"/>
                    </a:ext>
                  </a:extLst>
                </p14:cNvPr>
                <p14:cNvContentPartPr/>
                <p14:nvPr/>
              </p14:nvContentPartPr>
              <p14:xfrm>
                <a:off x="2145253" y="3792432"/>
                <a:ext cx="148320" cy="98640"/>
              </p14:xfrm>
            </p:contentPart>
          </mc:Choice>
          <mc:Fallback xmlns="">
            <p:pic>
              <p:nvPicPr>
                <p:cNvPr id="110" name="Freihand 109">
                  <a:extLst>
                    <a:ext uri="{FF2B5EF4-FFF2-40B4-BE49-F238E27FC236}">
                      <a16:creationId xmlns:a16="http://schemas.microsoft.com/office/drawing/2014/main" id="{5DD47480-0478-4767-94DC-0BDA62212DB9}"/>
                    </a:ext>
                  </a:extLst>
                </p:cNvPr>
                <p:cNvPicPr/>
                <p:nvPr/>
              </p:nvPicPr>
              <p:blipFill>
                <a:blip r:embed="rId107"/>
                <a:stretch>
                  <a:fillRect/>
                </a:stretch>
              </p:blipFill>
              <p:spPr>
                <a:xfrm>
                  <a:off x="2140933" y="3788112"/>
                  <a:ext cx="156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1" name="Freihand 110">
                  <a:extLst>
                    <a:ext uri="{FF2B5EF4-FFF2-40B4-BE49-F238E27FC236}">
                      <a16:creationId xmlns:a16="http://schemas.microsoft.com/office/drawing/2014/main" id="{EC4F91CC-EE21-44E9-A6B5-A3048A80CC56}"/>
                    </a:ext>
                  </a:extLst>
                </p14:cNvPr>
                <p14:cNvContentPartPr/>
                <p14:nvPr/>
              </p14:nvContentPartPr>
              <p14:xfrm>
                <a:off x="2302573" y="3776952"/>
                <a:ext cx="115200" cy="96120"/>
              </p14:xfrm>
            </p:contentPart>
          </mc:Choice>
          <mc:Fallback xmlns="">
            <p:pic>
              <p:nvPicPr>
                <p:cNvPr id="111" name="Freihand 110">
                  <a:extLst>
                    <a:ext uri="{FF2B5EF4-FFF2-40B4-BE49-F238E27FC236}">
                      <a16:creationId xmlns:a16="http://schemas.microsoft.com/office/drawing/2014/main" id="{EC4F91CC-EE21-44E9-A6B5-A3048A80CC56}"/>
                    </a:ext>
                  </a:extLst>
                </p:cNvPr>
                <p:cNvPicPr/>
                <p:nvPr/>
              </p:nvPicPr>
              <p:blipFill>
                <a:blip r:embed="rId109"/>
                <a:stretch>
                  <a:fillRect/>
                </a:stretch>
              </p:blipFill>
              <p:spPr>
                <a:xfrm>
                  <a:off x="2298253" y="3772632"/>
                  <a:ext cx="123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2" name="Freihand 111">
                  <a:extLst>
                    <a:ext uri="{FF2B5EF4-FFF2-40B4-BE49-F238E27FC236}">
                      <a16:creationId xmlns:a16="http://schemas.microsoft.com/office/drawing/2014/main" id="{283E5585-5442-46D1-83C3-5F6E4D572899}"/>
                    </a:ext>
                  </a:extLst>
                </p14:cNvPr>
                <p14:cNvContentPartPr/>
                <p14:nvPr/>
              </p14:nvContentPartPr>
              <p14:xfrm>
                <a:off x="2444773" y="3761472"/>
                <a:ext cx="97920" cy="82800"/>
              </p14:xfrm>
            </p:contentPart>
          </mc:Choice>
          <mc:Fallback xmlns="">
            <p:pic>
              <p:nvPicPr>
                <p:cNvPr id="112" name="Freihand 111">
                  <a:extLst>
                    <a:ext uri="{FF2B5EF4-FFF2-40B4-BE49-F238E27FC236}">
                      <a16:creationId xmlns:a16="http://schemas.microsoft.com/office/drawing/2014/main" id="{283E5585-5442-46D1-83C3-5F6E4D572899}"/>
                    </a:ext>
                  </a:extLst>
                </p:cNvPr>
                <p:cNvPicPr/>
                <p:nvPr/>
              </p:nvPicPr>
              <p:blipFill>
                <a:blip r:embed="rId111"/>
                <a:stretch>
                  <a:fillRect/>
                </a:stretch>
              </p:blipFill>
              <p:spPr>
                <a:xfrm>
                  <a:off x="2440453" y="3757152"/>
                  <a:ext cx="106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4" name="Freihand 113">
                  <a:extLst>
                    <a:ext uri="{FF2B5EF4-FFF2-40B4-BE49-F238E27FC236}">
                      <a16:creationId xmlns:a16="http://schemas.microsoft.com/office/drawing/2014/main" id="{A59189AB-0AB0-40EA-8AB7-0C7388148350}"/>
                    </a:ext>
                  </a:extLst>
                </p14:cNvPr>
                <p14:cNvContentPartPr/>
                <p14:nvPr/>
              </p14:nvContentPartPr>
              <p14:xfrm>
                <a:off x="2318773" y="3734472"/>
                <a:ext cx="92880" cy="162720"/>
              </p14:xfrm>
            </p:contentPart>
          </mc:Choice>
          <mc:Fallback xmlns="">
            <p:pic>
              <p:nvPicPr>
                <p:cNvPr id="114" name="Freihand 113">
                  <a:extLst>
                    <a:ext uri="{FF2B5EF4-FFF2-40B4-BE49-F238E27FC236}">
                      <a16:creationId xmlns:a16="http://schemas.microsoft.com/office/drawing/2014/main" id="{A59189AB-0AB0-40EA-8AB7-0C7388148350}"/>
                    </a:ext>
                  </a:extLst>
                </p:cNvPr>
                <p:cNvPicPr/>
                <p:nvPr/>
              </p:nvPicPr>
              <p:blipFill>
                <a:blip r:embed="rId113"/>
                <a:stretch>
                  <a:fillRect/>
                </a:stretch>
              </p:blipFill>
              <p:spPr>
                <a:xfrm>
                  <a:off x="2314453" y="3730152"/>
                  <a:ext cx="101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6" name="Freihand 115">
                  <a:extLst>
                    <a:ext uri="{FF2B5EF4-FFF2-40B4-BE49-F238E27FC236}">
                      <a16:creationId xmlns:a16="http://schemas.microsoft.com/office/drawing/2014/main" id="{1305CBC6-5DFE-4461-8A76-6814CC8A548A}"/>
                    </a:ext>
                  </a:extLst>
                </p14:cNvPr>
                <p14:cNvContentPartPr/>
                <p14:nvPr/>
              </p14:nvContentPartPr>
              <p14:xfrm>
                <a:off x="2658613" y="3793872"/>
                <a:ext cx="43560" cy="35640"/>
              </p14:xfrm>
            </p:contentPart>
          </mc:Choice>
          <mc:Fallback xmlns="">
            <p:pic>
              <p:nvPicPr>
                <p:cNvPr id="116" name="Freihand 115">
                  <a:extLst>
                    <a:ext uri="{FF2B5EF4-FFF2-40B4-BE49-F238E27FC236}">
                      <a16:creationId xmlns:a16="http://schemas.microsoft.com/office/drawing/2014/main" id="{1305CBC6-5DFE-4461-8A76-6814CC8A548A}"/>
                    </a:ext>
                  </a:extLst>
                </p:cNvPr>
                <p:cNvPicPr/>
                <p:nvPr/>
              </p:nvPicPr>
              <p:blipFill>
                <a:blip r:embed="rId115"/>
                <a:stretch>
                  <a:fillRect/>
                </a:stretch>
              </p:blipFill>
              <p:spPr>
                <a:xfrm>
                  <a:off x="2654293" y="3789552"/>
                  <a:ext cx="52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7" name="Freihand 116">
                  <a:extLst>
                    <a:ext uri="{FF2B5EF4-FFF2-40B4-BE49-F238E27FC236}">
                      <a16:creationId xmlns:a16="http://schemas.microsoft.com/office/drawing/2014/main" id="{3718E18E-14FD-4612-A63E-18EE135A6B0B}"/>
                    </a:ext>
                  </a:extLst>
                </p14:cNvPr>
                <p14:cNvContentPartPr/>
                <p14:nvPr/>
              </p14:nvContentPartPr>
              <p14:xfrm>
                <a:off x="2779933" y="3747432"/>
                <a:ext cx="115920" cy="134640"/>
              </p14:xfrm>
            </p:contentPart>
          </mc:Choice>
          <mc:Fallback xmlns="">
            <p:pic>
              <p:nvPicPr>
                <p:cNvPr id="117" name="Freihand 116">
                  <a:extLst>
                    <a:ext uri="{FF2B5EF4-FFF2-40B4-BE49-F238E27FC236}">
                      <a16:creationId xmlns:a16="http://schemas.microsoft.com/office/drawing/2014/main" id="{3718E18E-14FD-4612-A63E-18EE135A6B0B}"/>
                    </a:ext>
                  </a:extLst>
                </p:cNvPr>
                <p:cNvPicPr/>
                <p:nvPr/>
              </p:nvPicPr>
              <p:blipFill>
                <a:blip r:embed="rId117"/>
                <a:stretch>
                  <a:fillRect/>
                </a:stretch>
              </p:blipFill>
              <p:spPr>
                <a:xfrm>
                  <a:off x="2775613" y="3743112"/>
                  <a:ext cx="124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9" name="Freihand 118">
                  <a:extLst>
                    <a:ext uri="{FF2B5EF4-FFF2-40B4-BE49-F238E27FC236}">
                      <a16:creationId xmlns:a16="http://schemas.microsoft.com/office/drawing/2014/main" id="{9345A134-AC5A-4347-AA6D-5703DA3E52AF}"/>
                    </a:ext>
                  </a:extLst>
                </p14:cNvPr>
                <p14:cNvContentPartPr/>
                <p14:nvPr/>
              </p14:nvContentPartPr>
              <p14:xfrm>
                <a:off x="2267293" y="3715392"/>
                <a:ext cx="108360" cy="141840"/>
              </p14:xfrm>
            </p:contentPart>
          </mc:Choice>
          <mc:Fallback xmlns="">
            <p:pic>
              <p:nvPicPr>
                <p:cNvPr id="119" name="Freihand 118">
                  <a:extLst>
                    <a:ext uri="{FF2B5EF4-FFF2-40B4-BE49-F238E27FC236}">
                      <a16:creationId xmlns:a16="http://schemas.microsoft.com/office/drawing/2014/main" id="{9345A134-AC5A-4347-AA6D-5703DA3E52AF}"/>
                    </a:ext>
                  </a:extLst>
                </p:cNvPr>
                <p:cNvPicPr/>
                <p:nvPr/>
              </p:nvPicPr>
              <p:blipFill>
                <a:blip r:embed="rId119"/>
                <a:stretch>
                  <a:fillRect/>
                </a:stretch>
              </p:blipFill>
              <p:spPr>
                <a:xfrm>
                  <a:off x="2262973" y="3711072"/>
                  <a:ext cx="117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0" name="Freihand 119">
                  <a:extLst>
                    <a:ext uri="{FF2B5EF4-FFF2-40B4-BE49-F238E27FC236}">
                      <a16:creationId xmlns:a16="http://schemas.microsoft.com/office/drawing/2014/main" id="{B6BEC88E-F931-4A76-862B-4E96B65AA73E}"/>
                    </a:ext>
                  </a:extLst>
                </p14:cNvPr>
                <p14:cNvContentPartPr/>
                <p14:nvPr/>
              </p14:nvContentPartPr>
              <p14:xfrm>
                <a:off x="2352613" y="3717912"/>
                <a:ext cx="13680" cy="190080"/>
              </p14:xfrm>
            </p:contentPart>
          </mc:Choice>
          <mc:Fallback xmlns="">
            <p:pic>
              <p:nvPicPr>
                <p:cNvPr id="120" name="Freihand 119">
                  <a:extLst>
                    <a:ext uri="{FF2B5EF4-FFF2-40B4-BE49-F238E27FC236}">
                      <a16:creationId xmlns:a16="http://schemas.microsoft.com/office/drawing/2014/main" id="{B6BEC88E-F931-4A76-862B-4E96B65AA73E}"/>
                    </a:ext>
                  </a:extLst>
                </p:cNvPr>
                <p:cNvPicPr/>
                <p:nvPr/>
              </p:nvPicPr>
              <p:blipFill>
                <a:blip r:embed="rId121"/>
                <a:stretch>
                  <a:fillRect/>
                </a:stretch>
              </p:blipFill>
              <p:spPr>
                <a:xfrm>
                  <a:off x="2348293" y="3713592"/>
                  <a:ext cx="223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1" name="Freihand 120">
                  <a:extLst>
                    <a:ext uri="{FF2B5EF4-FFF2-40B4-BE49-F238E27FC236}">
                      <a16:creationId xmlns:a16="http://schemas.microsoft.com/office/drawing/2014/main" id="{66F4F824-3209-4AF3-80E6-7D888F054EDC}"/>
                    </a:ext>
                  </a:extLst>
                </p14:cNvPr>
                <p14:cNvContentPartPr/>
                <p14:nvPr/>
              </p14:nvContentPartPr>
              <p14:xfrm>
                <a:off x="2273413" y="3711072"/>
                <a:ext cx="120600" cy="165240"/>
              </p14:xfrm>
            </p:contentPart>
          </mc:Choice>
          <mc:Fallback xmlns="">
            <p:pic>
              <p:nvPicPr>
                <p:cNvPr id="121" name="Freihand 120">
                  <a:extLst>
                    <a:ext uri="{FF2B5EF4-FFF2-40B4-BE49-F238E27FC236}">
                      <a16:creationId xmlns:a16="http://schemas.microsoft.com/office/drawing/2014/main" id="{66F4F824-3209-4AF3-80E6-7D888F054EDC}"/>
                    </a:ext>
                  </a:extLst>
                </p:cNvPr>
                <p:cNvPicPr/>
                <p:nvPr/>
              </p:nvPicPr>
              <p:blipFill>
                <a:blip r:embed="rId123"/>
                <a:stretch>
                  <a:fillRect/>
                </a:stretch>
              </p:blipFill>
              <p:spPr>
                <a:xfrm>
                  <a:off x="2269093" y="3706752"/>
                  <a:ext cx="129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3" name="Freihand 122">
                  <a:extLst>
                    <a:ext uri="{FF2B5EF4-FFF2-40B4-BE49-F238E27FC236}">
                      <a16:creationId xmlns:a16="http://schemas.microsoft.com/office/drawing/2014/main" id="{757CFC7B-4751-4F36-A2E4-36DF979DBE27}"/>
                    </a:ext>
                  </a:extLst>
                </p14:cNvPr>
                <p14:cNvContentPartPr/>
                <p14:nvPr/>
              </p14:nvContentPartPr>
              <p14:xfrm>
                <a:off x="3107893" y="3746352"/>
                <a:ext cx="165960" cy="30960"/>
              </p14:xfrm>
            </p:contentPart>
          </mc:Choice>
          <mc:Fallback xmlns="">
            <p:pic>
              <p:nvPicPr>
                <p:cNvPr id="123" name="Freihand 122">
                  <a:extLst>
                    <a:ext uri="{FF2B5EF4-FFF2-40B4-BE49-F238E27FC236}">
                      <a16:creationId xmlns:a16="http://schemas.microsoft.com/office/drawing/2014/main" id="{757CFC7B-4751-4F36-A2E4-36DF979DBE27}"/>
                    </a:ext>
                  </a:extLst>
                </p:cNvPr>
                <p:cNvPicPr/>
                <p:nvPr/>
              </p:nvPicPr>
              <p:blipFill>
                <a:blip r:embed="rId125"/>
                <a:stretch>
                  <a:fillRect/>
                </a:stretch>
              </p:blipFill>
              <p:spPr>
                <a:xfrm>
                  <a:off x="3103573" y="3742032"/>
                  <a:ext cx="174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4" name="Freihand 123">
                  <a:extLst>
                    <a:ext uri="{FF2B5EF4-FFF2-40B4-BE49-F238E27FC236}">
                      <a16:creationId xmlns:a16="http://schemas.microsoft.com/office/drawing/2014/main" id="{5D35299D-35E1-448C-B678-40E5AB34EFAF}"/>
                    </a:ext>
                  </a:extLst>
                </p14:cNvPr>
                <p14:cNvContentPartPr/>
                <p14:nvPr/>
              </p14:nvContentPartPr>
              <p14:xfrm>
                <a:off x="3129493" y="3837072"/>
                <a:ext cx="161280" cy="12240"/>
              </p14:xfrm>
            </p:contentPart>
          </mc:Choice>
          <mc:Fallback xmlns="">
            <p:pic>
              <p:nvPicPr>
                <p:cNvPr id="124" name="Freihand 123">
                  <a:extLst>
                    <a:ext uri="{FF2B5EF4-FFF2-40B4-BE49-F238E27FC236}">
                      <a16:creationId xmlns:a16="http://schemas.microsoft.com/office/drawing/2014/main" id="{5D35299D-35E1-448C-B678-40E5AB34EFAF}"/>
                    </a:ext>
                  </a:extLst>
                </p:cNvPr>
                <p:cNvPicPr/>
                <p:nvPr/>
              </p:nvPicPr>
              <p:blipFill>
                <a:blip r:embed="rId127"/>
                <a:stretch>
                  <a:fillRect/>
                </a:stretch>
              </p:blipFill>
              <p:spPr>
                <a:xfrm>
                  <a:off x="3125173" y="3832752"/>
                  <a:ext cx="169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5" name="Freihand 124">
                  <a:extLst>
                    <a:ext uri="{FF2B5EF4-FFF2-40B4-BE49-F238E27FC236}">
                      <a16:creationId xmlns:a16="http://schemas.microsoft.com/office/drawing/2014/main" id="{2B2F5164-45EB-4A03-9687-DBFCD4538129}"/>
                    </a:ext>
                  </a:extLst>
                </p14:cNvPr>
                <p14:cNvContentPartPr/>
                <p14:nvPr/>
              </p14:nvContentPartPr>
              <p14:xfrm>
                <a:off x="3395533" y="3702432"/>
                <a:ext cx="132840" cy="155520"/>
              </p14:xfrm>
            </p:contentPart>
          </mc:Choice>
          <mc:Fallback xmlns="">
            <p:pic>
              <p:nvPicPr>
                <p:cNvPr id="125" name="Freihand 124">
                  <a:extLst>
                    <a:ext uri="{FF2B5EF4-FFF2-40B4-BE49-F238E27FC236}">
                      <a16:creationId xmlns:a16="http://schemas.microsoft.com/office/drawing/2014/main" id="{2B2F5164-45EB-4A03-9687-DBFCD4538129}"/>
                    </a:ext>
                  </a:extLst>
                </p:cNvPr>
                <p:cNvPicPr/>
                <p:nvPr/>
              </p:nvPicPr>
              <p:blipFill>
                <a:blip r:embed="rId129"/>
                <a:stretch>
                  <a:fillRect/>
                </a:stretch>
              </p:blipFill>
              <p:spPr>
                <a:xfrm>
                  <a:off x="3391213" y="3698112"/>
                  <a:ext cx="141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6" name="Freihand 125">
                  <a:extLst>
                    <a:ext uri="{FF2B5EF4-FFF2-40B4-BE49-F238E27FC236}">
                      <a16:creationId xmlns:a16="http://schemas.microsoft.com/office/drawing/2014/main" id="{84094FA4-950A-4742-BFB3-99D7DF463D39}"/>
                    </a:ext>
                  </a:extLst>
                </p14:cNvPr>
                <p14:cNvContentPartPr/>
                <p14:nvPr/>
              </p14:nvContentPartPr>
              <p14:xfrm>
                <a:off x="3426853" y="3683352"/>
                <a:ext cx="184320" cy="114480"/>
              </p14:xfrm>
            </p:contentPart>
          </mc:Choice>
          <mc:Fallback xmlns="">
            <p:pic>
              <p:nvPicPr>
                <p:cNvPr id="126" name="Freihand 125">
                  <a:extLst>
                    <a:ext uri="{FF2B5EF4-FFF2-40B4-BE49-F238E27FC236}">
                      <a16:creationId xmlns:a16="http://schemas.microsoft.com/office/drawing/2014/main" id="{84094FA4-950A-4742-BFB3-99D7DF463D39}"/>
                    </a:ext>
                  </a:extLst>
                </p:cNvPr>
                <p:cNvPicPr/>
                <p:nvPr/>
              </p:nvPicPr>
              <p:blipFill>
                <a:blip r:embed="rId131"/>
                <a:stretch>
                  <a:fillRect/>
                </a:stretch>
              </p:blipFill>
              <p:spPr>
                <a:xfrm>
                  <a:off x="3422533" y="3679032"/>
                  <a:ext cx="192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7" name="Freihand 126">
                  <a:extLst>
                    <a:ext uri="{FF2B5EF4-FFF2-40B4-BE49-F238E27FC236}">
                      <a16:creationId xmlns:a16="http://schemas.microsoft.com/office/drawing/2014/main" id="{88689FC4-F36D-430C-AB2A-5C39C1EE691A}"/>
                    </a:ext>
                  </a:extLst>
                </p14:cNvPr>
                <p14:cNvContentPartPr/>
                <p14:nvPr/>
              </p14:nvContentPartPr>
              <p14:xfrm>
                <a:off x="3673453" y="3702432"/>
                <a:ext cx="131400" cy="99000"/>
              </p14:xfrm>
            </p:contentPart>
          </mc:Choice>
          <mc:Fallback xmlns="">
            <p:pic>
              <p:nvPicPr>
                <p:cNvPr id="127" name="Freihand 126">
                  <a:extLst>
                    <a:ext uri="{FF2B5EF4-FFF2-40B4-BE49-F238E27FC236}">
                      <a16:creationId xmlns:a16="http://schemas.microsoft.com/office/drawing/2014/main" id="{88689FC4-F36D-430C-AB2A-5C39C1EE691A}"/>
                    </a:ext>
                  </a:extLst>
                </p:cNvPr>
                <p:cNvPicPr/>
                <p:nvPr/>
              </p:nvPicPr>
              <p:blipFill>
                <a:blip r:embed="rId133"/>
                <a:stretch>
                  <a:fillRect/>
                </a:stretch>
              </p:blipFill>
              <p:spPr>
                <a:xfrm>
                  <a:off x="3669133" y="3698112"/>
                  <a:ext cx="140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2" name="Freihand 161">
                  <a:extLst>
                    <a:ext uri="{FF2B5EF4-FFF2-40B4-BE49-F238E27FC236}">
                      <a16:creationId xmlns:a16="http://schemas.microsoft.com/office/drawing/2014/main" id="{3C8BDB22-D43B-40BB-857C-D87E917203B3}"/>
                    </a:ext>
                  </a:extLst>
                </p14:cNvPr>
                <p14:cNvContentPartPr/>
                <p14:nvPr/>
              </p14:nvContentPartPr>
              <p14:xfrm>
                <a:off x="376213" y="4249272"/>
                <a:ext cx="163800" cy="232920"/>
              </p14:xfrm>
            </p:contentPart>
          </mc:Choice>
          <mc:Fallback xmlns="">
            <p:pic>
              <p:nvPicPr>
                <p:cNvPr id="162" name="Freihand 161">
                  <a:extLst>
                    <a:ext uri="{FF2B5EF4-FFF2-40B4-BE49-F238E27FC236}">
                      <a16:creationId xmlns:a16="http://schemas.microsoft.com/office/drawing/2014/main" id="{3C8BDB22-D43B-40BB-857C-D87E917203B3}"/>
                    </a:ext>
                  </a:extLst>
                </p:cNvPr>
                <p:cNvPicPr/>
                <p:nvPr/>
              </p:nvPicPr>
              <p:blipFill>
                <a:blip r:embed="rId135"/>
                <a:stretch>
                  <a:fillRect/>
                </a:stretch>
              </p:blipFill>
              <p:spPr>
                <a:xfrm>
                  <a:off x="371893" y="4244952"/>
                  <a:ext cx="1724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3" name="Freihand 162">
                  <a:extLst>
                    <a:ext uri="{FF2B5EF4-FFF2-40B4-BE49-F238E27FC236}">
                      <a16:creationId xmlns:a16="http://schemas.microsoft.com/office/drawing/2014/main" id="{B8623399-38E7-4133-ABAA-82A30914A306}"/>
                    </a:ext>
                  </a:extLst>
                </p14:cNvPr>
                <p14:cNvContentPartPr/>
                <p14:nvPr/>
              </p14:nvContentPartPr>
              <p14:xfrm>
                <a:off x="259933" y="4167912"/>
                <a:ext cx="345960" cy="441360"/>
              </p14:xfrm>
            </p:contentPart>
          </mc:Choice>
          <mc:Fallback xmlns="">
            <p:pic>
              <p:nvPicPr>
                <p:cNvPr id="163" name="Freihand 162">
                  <a:extLst>
                    <a:ext uri="{FF2B5EF4-FFF2-40B4-BE49-F238E27FC236}">
                      <a16:creationId xmlns:a16="http://schemas.microsoft.com/office/drawing/2014/main" id="{B8623399-38E7-4133-ABAA-82A30914A306}"/>
                    </a:ext>
                  </a:extLst>
                </p:cNvPr>
                <p:cNvPicPr/>
                <p:nvPr/>
              </p:nvPicPr>
              <p:blipFill>
                <a:blip r:embed="rId137"/>
                <a:stretch>
                  <a:fillRect/>
                </a:stretch>
              </p:blipFill>
              <p:spPr>
                <a:xfrm>
                  <a:off x="255613" y="4163592"/>
                  <a:ext cx="35460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5" name="Freihand 164">
                  <a:extLst>
                    <a:ext uri="{FF2B5EF4-FFF2-40B4-BE49-F238E27FC236}">
                      <a16:creationId xmlns:a16="http://schemas.microsoft.com/office/drawing/2014/main" id="{155975A8-6519-44AE-8DBA-94B0DF96954B}"/>
                    </a:ext>
                  </a:extLst>
                </p14:cNvPr>
                <p14:cNvContentPartPr/>
                <p14:nvPr/>
              </p14:nvContentPartPr>
              <p14:xfrm>
                <a:off x="903253" y="4252152"/>
                <a:ext cx="141840" cy="118080"/>
              </p14:xfrm>
            </p:contentPart>
          </mc:Choice>
          <mc:Fallback xmlns="">
            <p:pic>
              <p:nvPicPr>
                <p:cNvPr id="165" name="Freihand 164">
                  <a:extLst>
                    <a:ext uri="{FF2B5EF4-FFF2-40B4-BE49-F238E27FC236}">
                      <a16:creationId xmlns:a16="http://schemas.microsoft.com/office/drawing/2014/main" id="{155975A8-6519-44AE-8DBA-94B0DF96954B}"/>
                    </a:ext>
                  </a:extLst>
                </p:cNvPr>
                <p:cNvPicPr/>
                <p:nvPr/>
              </p:nvPicPr>
              <p:blipFill>
                <a:blip r:embed="rId139"/>
                <a:stretch>
                  <a:fillRect/>
                </a:stretch>
              </p:blipFill>
              <p:spPr>
                <a:xfrm>
                  <a:off x="898933" y="4247832"/>
                  <a:ext cx="150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6" name="Freihand 165">
                  <a:extLst>
                    <a:ext uri="{FF2B5EF4-FFF2-40B4-BE49-F238E27FC236}">
                      <a16:creationId xmlns:a16="http://schemas.microsoft.com/office/drawing/2014/main" id="{21157E71-C041-4751-94C5-86B40D97EB3F}"/>
                    </a:ext>
                  </a:extLst>
                </p14:cNvPr>
                <p14:cNvContentPartPr/>
                <p14:nvPr/>
              </p14:nvContentPartPr>
              <p14:xfrm>
                <a:off x="1118893" y="4231632"/>
                <a:ext cx="96840" cy="124560"/>
              </p14:xfrm>
            </p:contentPart>
          </mc:Choice>
          <mc:Fallback xmlns="">
            <p:pic>
              <p:nvPicPr>
                <p:cNvPr id="166" name="Freihand 165">
                  <a:extLst>
                    <a:ext uri="{FF2B5EF4-FFF2-40B4-BE49-F238E27FC236}">
                      <a16:creationId xmlns:a16="http://schemas.microsoft.com/office/drawing/2014/main" id="{21157E71-C041-4751-94C5-86B40D97EB3F}"/>
                    </a:ext>
                  </a:extLst>
                </p:cNvPr>
                <p:cNvPicPr/>
                <p:nvPr/>
              </p:nvPicPr>
              <p:blipFill>
                <a:blip r:embed="rId141"/>
                <a:stretch>
                  <a:fillRect/>
                </a:stretch>
              </p:blipFill>
              <p:spPr>
                <a:xfrm>
                  <a:off x="1114573" y="4227312"/>
                  <a:ext cx="105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7" name="Freihand 166">
                  <a:extLst>
                    <a:ext uri="{FF2B5EF4-FFF2-40B4-BE49-F238E27FC236}">
                      <a16:creationId xmlns:a16="http://schemas.microsoft.com/office/drawing/2014/main" id="{5662C994-C693-402A-8FF7-71E981CF75CA}"/>
                    </a:ext>
                  </a:extLst>
                </p14:cNvPr>
                <p14:cNvContentPartPr/>
                <p14:nvPr/>
              </p14:nvContentPartPr>
              <p14:xfrm>
                <a:off x="1275133" y="4215432"/>
                <a:ext cx="65160" cy="94680"/>
              </p14:xfrm>
            </p:contentPart>
          </mc:Choice>
          <mc:Fallback xmlns="">
            <p:pic>
              <p:nvPicPr>
                <p:cNvPr id="167" name="Freihand 166">
                  <a:extLst>
                    <a:ext uri="{FF2B5EF4-FFF2-40B4-BE49-F238E27FC236}">
                      <a16:creationId xmlns:a16="http://schemas.microsoft.com/office/drawing/2014/main" id="{5662C994-C693-402A-8FF7-71E981CF75CA}"/>
                    </a:ext>
                  </a:extLst>
                </p:cNvPr>
                <p:cNvPicPr/>
                <p:nvPr/>
              </p:nvPicPr>
              <p:blipFill>
                <a:blip r:embed="rId143"/>
                <a:stretch>
                  <a:fillRect/>
                </a:stretch>
              </p:blipFill>
              <p:spPr>
                <a:xfrm>
                  <a:off x="1270813" y="4211112"/>
                  <a:ext cx="73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8" name="Freihand 167">
                  <a:extLst>
                    <a:ext uri="{FF2B5EF4-FFF2-40B4-BE49-F238E27FC236}">
                      <a16:creationId xmlns:a16="http://schemas.microsoft.com/office/drawing/2014/main" id="{25CFDE19-8E39-42E1-9A84-69DF36B5143E}"/>
                    </a:ext>
                  </a:extLst>
                </p14:cNvPr>
                <p14:cNvContentPartPr/>
                <p14:nvPr/>
              </p14:nvContentPartPr>
              <p14:xfrm>
                <a:off x="1322653" y="4261152"/>
                <a:ext cx="91080" cy="112320"/>
              </p14:xfrm>
            </p:contentPart>
          </mc:Choice>
          <mc:Fallback xmlns="">
            <p:pic>
              <p:nvPicPr>
                <p:cNvPr id="168" name="Freihand 167">
                  <a:extLst>
                    <a:ext uri="{FF2B5EF4-FFF2-40B4-BE49-F238E27FC236}">
                      <a16:creationId xmlns:a16="http://schemas.microsoft.com/office/drawing/2014/main" id="{25CFDE19-8E39-42E1-9A84-69DF36B5143E}"/>
                    </a:ext>
                  </a:extLst>
                </p:cNvPr>
                <p:cNvPicPr/>
                <p:nvPr/>
              </p:nvPicPr>
              <p:blipFill>
                <a:blip r:embed="rId145"/>
                <a:stretch>
                  <a:fillRect/>
                </a:stretch>
              </p:blipFill>
              <p:spPr>
                <a:xfrm>
                  <a:off x="1318333" y="4256832"/>
                  <a:ext cx="99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9" name="Freihand 168">
                  <a:extLst>
                    <a:ext uri="{FF2B5EF4-FFF2-40B4-BE49-F238E27FC236}">
                      <a16:creationId xmlns:a16="http://schemas.microsoft.com/office/drawing/2014/main" id="{26F453C7-E37E-4095-99AE-B06935AFF8A8}"/>
                    </a:ext>
                  </a:extLst>
                </p14:cNvPr>
                <p14:cNvContentPartPr/>
                <p14:nvPr/>
              </p14:nvContentPartPr>
              <p14:xfrm>
                <a:off x="1476013" y="4218312"/>
                <a:ext cx="91800" cy="81720"/>
              </p14:xfrm>
            </p:contentPart>
          </mc:Choice>
          <mc:Fallback xmlns="">
            <p:pic>
              <p:nvPicPr>
                <p:cNvPr id="169" name="Freihand 168">
                  <a:extLst>
                    <a:ext uri="{FF2B5EF4-FFF2-40B4-BE49-F238E27FC236}">
                      <a16:creationId xmlns:a16="http://schemas.microsoft.com/office/drawing/2014/main" id="{26F453C7-E37E-4095-99AE-B06935AFF8A8}"/>
                    </a:ext>
                  </a:extLst>
                </p:cNvPr>
                <p:cNvPicPr/>
                <p:nvPr/>
              </p:nvPicPr>
              <p:blipFill>
                <a:blip r:embed="rId147"/>
                <a:stretch>
                  <a:fillRect/>
                </a:stretch>
              </p:blipFill>
              <p:spPr>
                <a:xfrm>
                  <a:off x="1471693" y="4213992"/>
                  <a:ext cx="100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0" name="Freihand 169">
                  <a:extLst>
                    <a:ext uri="{FF2B5EF4-FFF2-40B4-BE49-F238E27FC236}">
                      <a16:creationId xmlns:a16="http://schemas.microsoft.com/office/drawing/2014/main" id="{32F0C9D5-C32C-44A3-BB23-414789BB7D8C}"/>
                    </a:ext>
                  </a:extLst>
                </p14:cNvPr>
                <p14:cNvContentPartPr/>
                <p14:nvPr/>
              </p14:nvContentPartPr>
              <p14:xfrm>
                <a:off x="1584733" y="4202472"/>
                <a:ext cx="119880" cy="143280"/>
              </p14:xfrm>
            </p:contentPart>
          </mc:Choice>
          <mc:Fallback xmlns="">
            <p:pic>
              <p:nvPicPr>
                <p:cNvPr id="170" name="Freihand 169">
                  <a:extLst>
                    <a:ext uri="{FF2B5EF4-FFF2-40B4-BE49-F238E27FC236}">
                      <a16:creationId xmlns:a16="http://schemas.microsoft.com/office/drawing/2014/main" id="{32F0C9D5-C32C-44A3-BB23-414789BB7D8C}"/>
                    </a:ext>
                  </a:extLst>
                </p:cNvPr>
                <p:cNvPicPr/>
                <p:nvPr/>
              </p:nvPicPr>
              <p:blipFill>
                <a:blip r:embed="rId149"/>
                <a:stretch>
                  <a:fillRect/>
                </a:stretch>
              </p:blipFill>
              <p:spPr>
                <a:xfrm>
                  <a:off x="1580413" y="4198152"/>
                  <a:ext cx="128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1" name="Freihand 170">
                  <a:extLst>
                    <a:ext uri="{FF2B5EF4-FFF2-40B4-BE49-F238E27FC236}">
                      <a16:creationId xmlns:a16="http://schemas.microsoft.com/office/drawing/2014/main" id="{F9747DD1-E2C9-41FF-B771-9E5732621351}"/>
                    </a:ext>
                  </a:extLst>
                </p14:cNvPr>
                <p14:cNvContentPartPr/>
                <p14:nvPr/>
              </p14:nvContentPartPr>
              <p14:xfrm>
                <a:off x="1788133" y="4240632"/>
                <a:ext cx="54000" cy="11880"/>
              </p14:xfrm>
            </p:contentPart>
          </mc:Choice>
          <mc:Fallback xmlns="">
            <p:pic>
              <p:nvPicPr>
                <p:cNvPr id="171" name="Freihand 170">
                  <a:extLst>
                    <a:ext uri="{FF2B5EF4-FFF2-40B4-BE49-F238E27FC236}">
                      <a16:creationId xmlns:a16="http://schemas.microsoft.com/office/drawing/2014/main" id="{F9747DD1-E2C9-41FF-B771-9E5732621351}"/>
                    </a:ext>
                  </a:extLst>
                </p:cNvPr>
                <p:cNvPicPr/>
                <p:nvPr/>
              </p:nvPicPr>
              <p:blipFill>
                <a:blip r:embed="rId151"/>
                <a:stretch>
                  <a:fillRect/>
                </a:stretch>
              </p:blipFill>
              <p:spPr>
                <a:xfrm>
                  <a:off x="1783813" y="4236312"/>
                  <a:ext cx="62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2" name="Freihand 171">
                  <a:extLst>
                    <a:ext uri="{FF2B5EF4-FFF2-40B4-BE49-F238E27FC236}">
                      <a16:creationId xmlns:a16="http://schemas.microsoft.com/office/drawing/2014/main" id="{B092C083-429B-4251-8C7C-F107FFAA06F3}"/>
                    </a:ext>
                  </a:extLst>
                </p14:cNvPr>
                <p14:cNvContentPartPr/>
                <p14:nvPr/>
              </p14:nvContentPartPr>
              <p14:xfrm>
                <a:off x="1931053" y="4189512"/>
                <a:ext cx="137880" cy="95400"/>
              </p14:xfrm>
            </p:contentPart>
          </mc:Choice>
          <mc:Fallback xmlns="">
            <p:pic>
              <p:nvPicPr>
                <p:cNvPr id="172" name="Freihand 171">
                  <a:extLst>
                    <a:ext uri="{FF2B5EF4-FFF2-40B4-BE49-F238E27FC236}">
                      <a16:creationId xmlns:a16="http://schemas.microsoft.com/office/drawing/2014/main" id="{B092C083-429B-4251-8C7C-F107FFAA06F3}"/>
                    </a:ext>
                  </a:extLst>
                </p:cNvPr>
                <p:cNvPicPr/>
                <p:nvPr/>
              </p:nvPicPr>
              <p:blipFill>
                <a:blip r:embed="rId153"/>
                <a:stretch>
                  <a:fillRect/>
                </a:stretch>
              </p:blipFill>
              <p:spPr>
                <a:xfrm>
                  <a:off x="1926733" y="4185192"/>
                  <a:ext cx="146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3" name="Freihand 172">
                  <a:extLst>
                    <a:ext uri="{FF2B5EF4-FFF2-40B4-BE49-F238E27FC236}">
                      <a16:creationId xmlns:a16="http://schemas.microsoft.com/office/drawing/2014/main" id="{92DABFF3-9726-471A-AE51-6C80E9F99248}"/>
                    </a:ext>
                  </a:extLst>
                </p14:cNvPr>
                <p14:cNvContentPartPr/>
                <p14:nvPr/>
              </p14:nvContentPartPr>
              <p14:xfrm>
                <a:off x="2121133" y="4190232"/>
                <a:ext cx="145080" cy="81000"/>
              </p14:xfrm>
            </p:contentPart>
          </mc:Choice>
          <mc:Fallback xmlns="">
            <p:pic>
              <p:nvPicPr>
                <p:cNvPr id="173" name="Freihand 172">
                  <a:extLst>
                    <a:ext uri="{FF2B5EF4-FFF2-40B4-BE49-F238E27FC236}">
                      <a16:creationId xmlns:a16="http://schemas.microsoft.com/office/drawing/2014/main" id="{92DABFF3-9726-471A-AE51-6C80E9F99248}"/>
                    </a:ext>
                  </a:extLst>
                </p:cNvPr>
                <p:cNvPicPr/>
                <p:nvPr/>
              </p:nvPicPr>
              <p:blipFill>
                <a:blip r:embed="rId155"/>
                <a:stretch>
                  <a:fillRect/>
                </a:stretch>
              </p:blipFill>
              <p:spPr>
                <a:xfrm>
                  <a:off x="2116813" y="4185912"/>
                  <a:ext cx="153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 name="Freihand 173">
                  <a:extLst>
                    <a:ext uri="{FF2B5EF4-FFF2-40B4-BE49-F238E27FC236}">
                      <a16:creationId xmlns:a16="http://schemas.microsoft.com/office/drawing/2014/main" id="{F3CF0A42-5BED-44E2-BFAC-5580E555EF91}"/>
                    </a:ext>
                  </a:extLst>
                </p14:cNvPr>
                <p14:cNvContentPartPr/>
                <p14:nvPr/>
              </p14:nvContentPartPr>
              <p14:xfrm>
                <a:off x="2266573" y="4184472"/>
                <a:ext cx="146160" cy="79920"/>
              </p14:xfrm>
            </p:contentPart>
          </mc:Choice>
          <mc:Fallback xmlns="">
            <p:pic>
              <p:nvPicPr>
                <p:cNvPr id="174" name="Freihand 173">
                  <a:extLst>
                    <a:ext uri="{FF2B5EF4-FFF2-40B4-BE49-F238E27FC236}">
                      <a16:creationId xmlns:a16="http://schemas.microsoft.com/office/drawing/2014/main" id="{F3CF0A42-5BED-44E2-BFAC-5580E555EF91}"/>
                    </a:ext>
                  </a:extLst>
                </p:cNvPr>
                <p:cNvPicPr/>
                <p:nvPr/>
              </p:nvPicPr>
              <p:blipFill>
                <a:blip r:embed="rId157"/>
                <a:stretch>
                  <a:fillRect/>
                </a:stretch>
              </p:blipFill>
              <p:spPr>
                <a:xfrm>
                  <a:off x="2262253" y="4180152"/>
                  <a:ext cx="154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5" name="Freihand 174">
                  <a:extLst>
                    <a:ext uri="{FF2B5EF4-FFF2-40B4-BE49-F238E27FC236}">
                      <a16:creationId xmlns:a16="http://schemas.microsoft.com/office/drawing/2014/main" id="{217E39FD-9381-42B1-BCCD-BC6368F05C3A}"/>
                    </a:ext>
                  </a:extLst>
                </p14:cNvPr>
                <p14:cNvContentPartPr/>
                <p14:nvPr/>
              </p14:nvContentPartPr>
              <p14:xfrm>
                <a:off x="929893" y="4391472"/>
                <a:ext cx="1342080" cy="111600"/>
              </p14:xfrm>
            </p:contentPart>
          </mc:Choice>
          <mc:Fallback xmlns="">
            <p:pic>
              <p:nvPicPr>
                <p:cNvPr id="175" name="Freihand 174">
                  <a:extLst>
                    <a:ext uri="{FF2B5EF4-FFF2-40B4-BE49-F238E27FC236}">
                      <a16:creationId xmlns:a16="http://schemas.microsoft.com/office/drawing/2014/main" id="{217E39FD-9381-42B1-BCCD-BC6368F05C3A}"/>
                    </a:ext>
                  </a:extLst>
                </p:cNvPr>
                <p:cNvPicPr/>
                <p:nvPr/>
              </p:nvPicPr>
              <p:blipFill>
                <a:blip r:embed="rId159"/>
                <a:stretch>
                  <a:fillRect/>
                </a:stretch>
              </p:blipFill>
              <p:spPr>
                <a:xfrm>
                  <a:off x="925573" y="4387152"/>
                  <a:ext cx="1350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6" name="Freihand 175">
                  <a:extLst>
                    <a:ext uri="{FF2B5EF4-FFF2-40B4-BE49-F238E27FC236}">
                      <a16:creationId xmlns:a16="http://schemas.microsoft.com/office/drawing/2014/main" id="{A66AADA8-CAF5-456B-83BD-1F572ABEE767}"/>
                    </a:ext>
                  </a:extLst>
                </p14:cNvPr>
                <p14:cNvContentPartPr/>
                <p14:nvPr/>
              </p14:nvContentPartPr>
              <p14:xfrm>
                <a:off x="1517773" y="4496592"/>
                <a:ext cx="192960" cy="99720"/>
              </p14:xfrm>
            </p:contentPart>
          </mc:Choice>
          <mc:Fallback xmlns="">
            <p:pic>
              <p:nvPicPr>
                <p:cNvPr id="176" name="Freihand 175">
                  <a:extLst>
                    <a:ext uri="{FF2B5EF4-FFF2-40B4-BE49-F238E27FC236}">
                      <a16:creationId xmlns:a16="http://schemas.microsoft.com/office/drawing/2014/main" id="{A66AADA8-CAF5-456B-83BD-1F572ABEE767}"/>
                    </a:ext>
                  </a:extLst>
                </p:cNvPr>
                <p:cNvPicPr/>
                <p:nvPr/>
              </p:nvPicPr>
              <p:blipFill>
                <a:blip r:embed="rId161"/>
                <a:stretch>
                  <a:fillRect/>
                </a:stretch>
              </p:blipFill>
              <p:spPr>
                <a:xfrm>
                  <a:off x="1513453" y="4492272"/>
                  <a:ext cx="201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7" name="Freihand 176">
                  <a:extLst>
                    <a:ext uri="{FF2B5EF4-FFF2-40B4-BE49-F238E27FC236}">
                      <a16:creationId xmlns:a16="http://schemas.microsoft.com/office/drawing/2014/main" id="{BC0D3EF2-49FF-4066-A78F-0F50F7D0700A}"/>
                    </a:ext>
                  </a:extLst>
                </p14:cNvPr>
                <p14:cNvContentPartPr/>
                <p14:nvPr/>
              </p14:nvContentPartPr>
              <p14:xfrm>
                <a:off x="1750693" y="4477152"/>
                <a:ext cx="123480" cy="92520"/>
              </p14:xfrm>
            </p:contentPart>
          </mc:Choice>
          <mc:Fallback xmlns="">
            <p:pic>
              <p:nvPicPr>
                <p:cNvPr id="177" name="Freihand 176">
                  <a:extLst>
                    <a:ext uri="{FF2B5EF4-FFF2-40B4-BE49-F238E27FC236}">
                      <a16:creationId xmlns:a16="http://schemas.microsoft.com/office/drawing/2014/main" id="{BC0D3EF2-49FF-4066-A78F-0F50F7D0700A}"/>
                    </a:ext>
                  </a:extLst>
                </p:cNvPr>
                <p:cNvPicPr/>
                <p:nvPr/>
              </p:nvPicPr>
              <p:blipFill>
                <a:blip r:embed="rId163"/>
                <a:stretch>
                  <a:fillRect/>
                </a:stretch>
              </p:blipFill>
              <p:spPr>
                <a:xfrm>
                  <a:off x="1746373" y="4472832"/>
                  <a:ext cx="132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8" name="Freihand 177">
                  <a:extLst>
                    <a:ext uri="{FF2B5EF4-FFF2-40B4-BE49-F238E27FC236}">
                      <a16:creationId xmlns:a16="http://schemas.microsoft.com/office/drawing/2014/main" id="{FF9F975F-363E-4520-974C-50CF00E7D6B9}"/>
                    </a:ext>
                  </a:extLst>
                </p14:cNvPr>
                <p14:cNvContentPartPr/>
                <p14:nvPr/>
              </p14:nvContentPartPr>
              <p14:xfrm>
                <a:off x="1950493" y="4477152"/>
                <a:ext cx="142200" cy="83520"/>
              </p14:xfrm>
            </p:contentPart>
          </mc:Choice>
          <mc:Fallback xmlns="">
            <p:pic>
              <p:nvPicPr>
                <p:cNvPr id="178" name="Freihand 177">
                  <a:extLst>
                    <a:ext uri="{FF2B5EF4-FFF2-40B4-BE49-F238E27FC236}">
                      <a16:creationId xmlns:a16="http://schemas.microsoft.com/office/drawing/2014/main" id="{FF9F975F-363E-4520-974C-50CF00E7D6B9}"/>
                    </a:ext>
                  </a:extLst>
                </p:cNvPr>
                <p:cNvPicPr/>
                <p:nvPr/>
              </p:nvPicPr>
              <p:blipFill>
                <a:blip r:embed="rId165"/>
                <a:stretch>
                  <a:fillRect/>
                </a:stretch>
              </p:blipFill>
              <p:spPr>
                <a:xfrm>
                  <a:off x="1946173" y="4472832"/>
                  <a:ext cx="150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9" name="Freihand 178">
                  <a:extLst>
                    <a:ext uri="{FF2B5EF4-FFF2-40B4-BE49-F238E27FC236}">
                      <a16:creationId xmlns:a16="http://schemas.microsoft.com/office/drawing/2014/main" id="{E8AC23A4-0E4F-4E2E-A40B-69DC5530F058}"/>
                    </a:ext>
                  </a:extLst>
                </p14:cNvPr>
                <p14:cNvContentPartPr/>
                <p14:nvPr/>
              </p14:nvContentPartPr>
              <p14:xfrm>
                <a:off x="2460253" y="4375992"/>
                <a:ext cx="146160" cy="7920"/>
              </p14:xfrm>
            </p:contentPart>
          </mc:Choice>
          <mc:Fallback xmlns="">
            <p:pic>
              <p:nvPicPr>
                <p:cNvPr id="179" name="Freihand 178">
                  <a:extLst>
                    <a:ext uri="{FF2B5EF4-FFF2-40B4-BE49-F238E27FC236}">
                      <a16:creationId xmlns:a16="http://schemas.microsoft.com/office/drawing/2014/main" id="{E8AC23A4-0E4F-4E2E-A40B-69DC5530F058}"/>
                    </a:ext>
                  </a:extLst>
                </p:cNvPr>
                <p:cNvPicPr/>
                <p:nvPr/>
              </p:nvPicPr>
              <p:blipFill>
                <a:blip r:embed="rId167"/>
                <a:stretch>
                  <a:fillRect/>
                </a:stretch>
              </p:blipFill>
              <p:spPr>
                <a:xfrm>
                  <a:off x="2455933" y="4371672"/>
                  <a:ext cx="154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80" name="Freihand 179">
                  <a:extLst>
                    <a:ext uri="{FF2B5EF4-FFF2-40B4-BE49-F238E27FC236}">
                      <a16:creationId xmlns:a16="http://schemas.microsoft.com/office/drawing/2014/main" id="{817B85B0-310D-4D30-B6F8-95B2253DB50B}"/>
                    </a:ext>
                  </a:extLst>
                </p14:cNvPr>
                <p14:cNvContentPartPr/>
                <p14:nvPr/>
              </p14:nvContentPartPr>
              <p14:xfrm>
                <a:off x="2474653" y="4413792"/>
                <a:ext cx="153000" cy="23400"/>
              </p14:xfrm>
            </p:contentPart>
          </mc:Choice>
          <mc:Fallback xmlns="">
            <p:pic>
              <p:nvPicPr>
                <p:cNvPr id="180" name="Freihand 179">
                  <a:extLst>
                    <a:ext uri="{FF2B5EF4-FFF2-40B4-BE49-F238E27FC236}">
                      <a16:creationId xmlns:a16="http://schemas.microsoft.com/office/drawing/2014/main" id="{817B85B0-310D-4D30-B6F8-95B2253DB50B}"/>
                    </a:ext>
                  </a:extLst>
                </p:cNvPr>
                <p:cNvPicPr/>
                <p:nvPr/>
              </p:nvPicPr>
              <p:blipFill>
                <a:blip r:embed="rId169"/>
                <a:stretch>
                  <a:fillRect/>
                </a:stretch>
              </p:blipFill>
              <p:spPr>
                <a:xfrm>
                  <a:off x="2470333" y="4409472"/>
                  <a:ext cx="161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1" name="Freihand 180">
                  <a:extLst>
                    <a:ext uri="{FF2B5EF4-FFF2-40B4-BE49-F238E27FC236}">
                      <a16:creationId xmlns:a16="http://schemas.microsoft.com/office/drawing/2014/main" id="{51CFE2E1-D48A-44E9-94E2-937DD74178AA}"/>
                    </a:ext>
                  </a:extLst>
                </p14:cNvPr>
                <p14:cNvContentPartPr/>
                <p14:nvPr/>
              </p14:nvContentPartPr>
              <p14:xfrm>
                <a:off x="2844373" y="4216152"/>
                <a:ext cx="74880" cy="101520"/>
              </p14:xfrm>
            </p:contentPart>
          </mc:Choice>
          <mc:Fallback xmlns="">
            <p:pic>
              <p:nvPicPr>
                <p:cNvPr id="181" name="Freihand 180">
                  <a:extLst>
                    <a:ext uri="{FF2B5EF4-FFF2-40B4-BE49-F238E27FC236}">
                      <a16:creationId xmlns:a16="http://schemas.microsoft.com/office/drawing/2014/main" id="{51CFE2E1-D48A-44E9-94E2-937DD74178AA}"/>
                    </a:ext>
                  </a:extLst>
                </p:cNvPr>
                <p:cNvPicPr/>
                <p:nvPr/>
              </p:nvPicPr>
              <p:blipFill>
                <a:blip r:embed="rId171"/>
                <a:stretch>
                  <a:fillRect/>
                </a:stretch>
              </p:blipFill>
              <p:spPr>
                <a:xfrm>
                  <a:off x="2840053" y="4211832"/>
                  <a:ext cx="83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2" name="Freihand 181">
                  <a:extLst>
                    <a:ext uri="{FF2B5EF4-FFF2-40B4-BE49-F238E27FC236}">
                      <a16:creationId xmlns:a16="http://schemas.microsoft.com/office/drawing/2014/main" id="{5B9A662A-7F91-4989-A5D1-E0681742BA02}"/>
                    </a:ext>
                  </a:extLst>
                </p14:cNvPr>
                <p14:cNvContentPartPr/>
                <p14:nvPr/>
              </p14:nvContentPartPr>
              <p14:xfrm>
                <a:off x="2900533" y="4266552"/>
                <a:ext cx="95760" cy="129240"/>
              </p14:xfrm>
            </p:contentPart>
          </mc:Choice>
          <mc:Fallback xmlns="">
            <p:pic>
              <p:nvPicPr>
                <p:cNvPr id="182" name="Freihand 181">
                  <a:extLst>
                    <a:ext uri="{FF2B5EF4-FFF2-40B4-BE49-F238E27FC236}">
                      <a16:creationId xmlns:a16="http://schemas.microsoft.com/office/drawing/2014/main" id="{5B9A662A-7F91-4989-A5D1-E0681742BA02}"/>
                    </a:ext>
                  </a:extLst>
                </p:cNvPr>
                <p:cNvPicPr/>
                <p:nvPr/>
              </p:nvPicPr>
              <p:blipFill>
                <a:blip r:embed="rId173"/>
                <a:stretch>
                  <a:fillRect/>
                </a:stretch>
              </p:blipFill>
              <p:spPr>
                <a:xfrm>
                  <a:off x="2896213" y="4262232"/>
                  <a:ext cx="104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3" name="Freihand 182">
                  <a:extLst>
                    <a:ext uri="{FF2B5EF4-FFF2-40B4-BE49-F238E27FC236}">
                      <a16:creationId xmlns:a16="http://schemas.microsoft.com/office/drawing/2014/main" id="{4B870656-B680-4B43-9364-CF5F50C11204}"/>
                    </a:ext>
                  </a:extLst>
                </p14:cNvPr>
                <p14:cNvContentPartPr/>
                <p14:nvPr/>
              </p14:nvContentPartPr>
              <p14:xfrm>
                <a:off x="3045613" y="4240632"/>
                <a:ext cx="110880" cy="95040"/>
              </p14:xfrm>
            </p:contentPart>
          </mc:Choice>
          <mc:Fallback xmlns="">
            <p:pic>
              <p:nvPicPr>
                <p:cNvPr id="183" name="Freihand 182">
                  <a:extLst>
                    <a:ext uri="{FF2B5EF4-FFF2-40B4-BE49-F238E27FC236}">
                      <a16:creationId xmlns:a16="http://schemas.microsoft.com/office/drawing/2014/main" id="{4B870656-B680-4B43-9364-CF5F50C11204}"/>
                    </a:ext>
                  </a:extLst>
                </p:cNvPr>
                <p:cNvPicPr/>
                <p:nvPr/>
              </p:nvPicPr>
              <p:blipFill>
                <a:blip r:embed="rId175"/>
                <a:stretch>
                  <a:fillRect/>
                </a:stretch>
              </p:blipFill>
              <p:spPr>
                <a:xfrm>
                  <a:off x="3041293" y="4236312"/>
                  <a:ext cx="119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84" name="Freihand 183">
                  <a:extLst>
                    <a:ext uri="{FF2B5EF4-FFF2-40B4-BE49-F238E27FC236}">
                      <a16:creationId xmlns:a16="http://schemas.microsoft.com/office/drawing/2014/main" id="{0BB73B29-1663-4AF8-9F50-D66D7B492F9B}"/>
                    </a:ext>
                  </a:extLst>
                </p14:cNvPr>
                <p14:cNvContentPartPr/>
                <p14:nvPr/>
              </p14:nvContentPartPr>
              <p14:xfrm>
                <a:off x="3183493" y="4195992"/>
                <a:ext cx="153360" cy="156600"/>
              </p14:xfrm>
            </p:contentPart>
          </mc:Choice>
          <mc:Fallback xmlns="">
            <p:pic>
              <p:nvPicPr>
                <p:cNvPr id="184" name="Freihand 183">
                  <a:extLst>
                    <a:ext uri="{FF2B5EF4-FFF2-40B4-BE49-F238E27FC236}">
                      <a16:creationId xmlns:a16="http://schemas.microsoft.com/office/drawing/2014/main" id="{0BB73B29-1663-4AF8-9F50-D66D7B492F9B}"/>
                    </a:ext>
                  </a:extLst>
                </p:cNvPr>
                <p:cNvPicPr/>
                <p:nvPr/>
              </p:nvPicPr>
              <p:blipFill>
                <a:blip r:embed="rId177"/>
                <a:stretch>
                  <a:fillRect/>
                </a:stretch>
              </p:blipFill>
              <p:spPr>
                <a:xfrm>
                  <a:off x="3179173" y="4191672"/>
                  <a:ext cx="162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85" name="Freihand 184">
                  <a:extLst>
                    <a:ext uri="{FF2B5EF4-FFF2-40B4-BE49-F238E27FC236}">
                      <a16:creationId xmlns:a16="http://schemas.microsoft.com/office/drawing/2014/main" id="{D66E02F6-36D5-454F-8E6A-EB47DA9E657C}"/>
                    </a:ext>
                  </a:extLst>
                </p14:cNvPr>
                <p14:cNvContentPartPr/>
                <p14:nvPr/>
              </p14:nvContentPartPr>
              <p14:xfrm>
                <a:off x="3427573" y="4210752"/>
                <a:ext cx="109800" cy="104400"/>
              </p14:xfrm>
            </p:contentPart>
          </mc:Choice>
          <mc:Fallback xmlns="">
            <p:pic>
              <p:nvPicPr>
                <p:cNvPr id="185" name="Freihand 184">
                  <a:extLst>
                    <a:ext uri="{FF2B5EF4-FFF2-40B4-BE49-F238E27FC236}">
                      <a16:creationId xmlns:a16="http://schemas.microsoft.com/office/drawing/2014/main" id="{D66E02F6-36D5-454F-8E6A-EB47DA9E657C}"/>
                    </a:ext>
                  </a:extLst>
                </p:cNvPr>
                <p:cNvPicPr/>
                <p:nvPr/>
              </p:nvPicPr>
              <p:blipFill>
                <a:blip r:embed="rId179"/>
                <a:stretch>
                  <a:fillRect/>
                </a:stretch>
              </p:blipFill>
              <p:spPr>
                <a:xfrm>
                  <a:off x="3423253" y="4206432"/>
                  <a:ext cx="118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86" name="Freihand 185">
                  <a:extLst>
                    <a:ext uri="{FF2B5EF4-FFF2-40B4-BE49-F238E27FC236}">
                      <a16:creationId xmlns:a16="http://schemas.microsoft.com/office/drawing/2014/main" id="{91258652-91E6-4C3B-B1B9-A6B68DF675D9}"/>
                    </a:ext>
                  </a:extLst>
                </p14:cNvPr>
                <p14:cNvContentPartPr/>
                <p14:nvPr/>
              </p14:nvContentPartPr>
              <p14:xfrm>
                <a:off x="3360613" y="4152432"/>
                <a:ext cx="122040" cy="51120"/>
              </p14:xfrm>
            </p:contentPart>
          </mc:Choice>
          <mc:Fallback xmlns="">
            <p:pic>
              <p:nvPicPr>
                <p:cNvPr id="186" name="Freihand 185">
                  <a:extLst>
                    <a:ext uri="{FF2B5EF4-FFF2-40B4-BE49-F238E27FC236}">
                      <a16:creationId xmlns:a16="http://schemas.microsoft.com/office/drawing/2014/main" id="{91258652-91E6-4C3B-B1B9-A6B68DF675D9}"/>
                    </a:ext>
                  </a:extLst>
                </p:cNvPr>
                <p:cNvPicPr/>
                <p:nvPr/>
              </p:nvPicPr>
              <p:blipFill>
                <a:blip r:embed="rId181"/>
                <a:stretch>
                  <a:fillRect/>
                </a:stretch>
              </p:blipFill>
              <p:spPr>
                <a:xfrm>
                  <a:off x="3356293" y="4148112"/>
                  <a:ext cx="130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87" name="Freihand 186">
                  <a:extLst>
                    <a:ext uri="{FF2B5EF4-FFF2-40B4-BE49-F238E27FC236}">
                      <a16:creationId xmlns:a16="http://schemas.microsoft.com/office/drawing/2014/main" id="{928B048D-1870-49B7-89DB-EFD211409242}"/>
                    </a:ext>
                  </a:extLst>
                </p14:cNvPr>
                <p14:cNvContentPartPr/>
                <p14:nvPr/>
              </p14:nvContentPartPr>
              <p14:xfrm>
                <a:off x="3504613" y="4261512"/>
                <a:ext cx="119880" cy="61200"/>
              </p14:xfrm>
            </p:contentPart>
          </mc:Choice>
          <mc:Fallback xmlns="">
            <p:pic>
              <p:nvPicPr>
                <p:cNvPr id="187" name="Freihand 186">
                  <a:extLst>
                    <a:ext uri="{FF2B5EF4-FFF2-40B4-BE49-F238E27FC236}">
                      <a16:creationId xmlns:a16="http://schemas.microsoft.com/office/drawing/2014/main" id="{928B048D-1870-49B7-89DB-EFD211409242}"/>
                    </a:ext>
                  </a:extLst>
                </p:cNvPr>
                <p:cNvPicPr/>
                <p:nvPr/>
              </p:nvPicPr>
              <p:blipFill>
                <a:blip r:embed="rId183"/>
                <a:stretch>
                  <a:fillRect/>
                </a:stretch>
              </p:blipFill>
              <p:spPr>
                <a:xfrm>
                  <a:off x="3500293" y="4257192"/>
                  <a:ext cx="128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68" name="Freihand 67">
                  <a:extLst>
                    <a:ext uri="{FF2B5EF4-FFF2-40B4-BE49-F238E27FC236}">
                      <a16:creationId xmlns:a16="http://schemas.microsoft.com/office/drawing/2014/main" id="{8164E907-5A13-4FFF-B4B0-B160F301946B}"/>
                    </a:ext>
                  </a:extLst>
                </p14:cNvPr>
                <p14:cNvContentPartPr/>
                <p14:nvPr/>
              </p14:nvContentPartPr>
              <p14:xfrm>
                <a:off x="7734253" y="3406872"/>
                <a:ext cx="95760" cy="102600"/>
              </p14:xfrm>
            </p:contentPart>
          </mc:Choice>
          <mc:Fallback xmlns="">
            <p:pic>
              <p:nvPicPr>
                <p:cNvPr id="68" name="Freihand 67">
                  <a:extLst>
                    <a:ext uri="{FF2B5EF4-FFF2-40B4-BE49-F238E27FC236}">
                      <a16:creationId xmlns:a16="http://schemas.microsoft.com/office/drawing/2014/main" id="{8164E907-5A13-4FFF-B4B0-B160F301946B}"/>
                    </a:ext>
                  </a:extLst>
                </p:cNvPr>
                <p:cNvPicPr/>
                <p:nvPr/>
              </p:nvPicPr>
              <p:blipFill>
                <a:blip r:embed="rId185"/>
                <a:stretch>
                  <a:fillRect/>
                </a:stretch>
              </p:blipFill>
              <p:spPr>
                <a:xfrm>
                  <a:off x="7729933" y="3402552"/>
                  <a:ext cx="104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69" name="Freihand 68">
                  <a:extLst>
                    <a:ext uri="{FF2B5EF4-FFF2-40B4-BE49-F238E27FC236}">
                      <a16:creationId xmlns:a16="http://schemas.microsoft.com/office/drawing/2014/main" id="{FDF6B028-708E-443A-8188-CEEE2CC84839}"/>
                    </a:ext>
                  </a:extLst>
                </p14:cNvPr>
                <p14:cNvContentPartPr/>
                <p14:nvPr/>
              </p14:nvContentPartPr>
              <p14:xfrm>
                <a:off x="7617973" y="3339192"/>
                <a:ext cx="326160" cy="232200"/>
              </p14:xfrm>
            </p:contentPart>
          </mc:Choice>
          <mc:Fallback xmlns="">
            <p:pic>
              <p:nvPicPr>
                <p:cNvPr id="69" name="Freihand 68">
                  <a:extLst>
                    <a:ext uri="{FF2B5EF4-FFF2-40B4-BE49-F238E27FC236}">
                      <a16:creationId xmlns:a16="http://schemas.microsoft.com/office/drawing/2014/main" id="{FDF6B028-708E-443A-8188-CEEE2CC84839}"/>
                    </a:ext>
                  </a:extLst>
                </p:cNvPr>
                <p:cNvPicPr/>
                <p:nvPr/>
              </p:nvPicPr>
              <p:blipFill>
                <a:blip r:embed="rId187"/>
                <a:stretch>
                  <a:fillRect/>
                </a:stretch>
              </p:blipFill>
              <p:spPr>
                <a:xfrm>
                  <a:off x="7613653" y="3334872"/>
                  <a:ext cx="3348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1" name="Freihand 70">
                  <a:extLst>
                    <a:ext uri="{FF2B5EF4-FFF2-40B4-BE49-F238E27FC236}">
                      <a16:creationId xmlns:a16="http://schemas.microsoft.com/office/drawing/2014/main" id="{6A9AB153-8391-47C0-BA42-1B4315CE1514}"/>
                    </a:ext>
                  </a:extLst>
                </p14:cNvPr>
                <p14:cNvContentPartPr/>
                <p14:nvPr/>
              </p14:nvContentPartPr>
              <p14:xfrm>
                <a:off x="8124853" y="3376992"/>
                <a:ext cx="144360" cy="120240"/>
              </p14:xfrm>
            </p:contentPart>
          </mc:Choice>
          <mc:Fallback xmlns="">
            <p:pic>
              <p:nvPicPr>
                <p:cNvPr id="71" name="Freihand 70">
                  <a:extLst>
                    <a:ext uri="{FF2B5EF4-FFF2-40B4-BE49-F238E27FC236}">
                      <a16:creationId xmlns:a16="http://schemas.microsoft.com/office/drawing/2014/main" id="{6A9AB153-8391-47C0-BA42-1B4315CE1514}"/>
                    </a:ext>
                  </a:extLst>
                </p:cNvPr>
                <p:cNvPicPr/>
                <p:nvPr/>
              </p:nvPicPr>
              <p:blipFill>
                <a:blip r:embed="rId189"/>
                <a:stretch>
                  <a:fillRect/>
                </a:stretch>
              </p:blipFill>
              <p:spPr>
                <a:xfrm>
                  <a:off x="8120533" y="3372672"/>
                  <a:ext cx="153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2" name="Freihand 71">
                  <a:extLst>
                    <a:ext uri="{FF2B5EF4-FFF2-40B4-BE49-F238E27FC236}">
                      <a16:creationId xmlns:a16="http://schemas.microsoft.com/office/drawing/2014/main" id="{4F6A3835-26AE-4593-97C1-0BBE0A142923}"/>
                    </a:ext>
                  </a:extLst>
                </p14:cNvPr>
                <p14:cNvContentPartPr/>
                <p14:nvPr/>
              </p14:nvContentPartPr>
              <p14:xfrm>
                <a:off x="8311333" y="3382032"/>
                <a:ext cx="104400" cy="106560"/>
              </p14:xfrm>
            </p:contentPart>
          </mc:Choice>
          <mc:Fallback xmlns="">
            <p:pic>
              <p:nvPicPr>
                <p:cNvPr id="72" name="Freihand 71">
                  <a:extLst>
                    <a:ext uri="{FF2B5EF4-FFF2-40B4-BE49-F238E27FC236}">
                      <a16:creationId xmlns:a16="http://schemas.microsoft.com/office/drawing/2014/main" id="{4F6A3835-26AE-4593-97C1-0BBE0A142923}"/>
                    </a:ext>
                  </a:extLst>
                </p:cNvPr>
                <p:cNvPicPr/>
                <p:nvPr/>
              </p:nvPicPr>
              <p:blipFill>
                <a:blip r:embed="rId191"/>
                <a:stretch>
                  <a:fillRect/>
                </a:stretch>
              </p:blipFill>
              <p:spPr>
                <a:xfrm>
                  <a:off x="8307013" y="3377712"/>
                  <a:ext cx="113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3" name="Freihand 72">
                  <a:extLst>
                    <a:ext uri="{FF2B5EF4-FFF2-40B4-BE49-F238E27FC236}">
                      <a16:creationId xmlns:a16="http://schemas.microsoft.com/office/drawing/2014/main" id="{0E3B2D50-1EB6-4842-8EFD-628C1A98E0AC}"/>
                    </a:ext>
                  </a:extLst>
                </p14:cNvPr>
                <p14:cNvContentPartPr/>
                <p14:nvPr/>
              </p14:nvContentPartPr>
              <p14:xfrm>
                <a:off x="8460013" y="3349992"/>
                <a:ext cx="93240" cy="129240"/>
              </p14:xfrm>
            </p:contentPart>
          </mc:Choice>
          <mc:Fallback xmlns="">
            <p:pic>
              <p:nvPicPr>
                <p:cNvPr id="73" name="Freihand 72">
                  <a:extLst>
                    <a:ext uri="{FF2B5EF4-FFF2-40B4-BE49-F238E27FC236}">
                      <a16:creationId xmlns:a16="http://schemas.microsoft.com/office/drawing/2014/main" id="{0E3B2D50-1EB6-4842-8EFD-628C1A98E0AC}"/>
                    </a:ext>
                  </a:extLst>
                </p:cNvPr>
                <p:cNvPicPr/>
                <p:nvPr/>
              </p:nvPicPr>
              <p:blipFill>
                <a:blip r:embed="rId193"/>
                <a:stretch>
                  <a:fillRect/>
                </a:stretch>
              </p:blipFill>
              <p:spPr>
                <a:xfrm>
                  <a:off x="8455693" y="3345672"/>
                  <a:ext cx="101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4" name="Freihand 73">
                  <a:extLst>
                    <a:ext uri="{FF2B5EF4-FFF2-40B4-BE49-F238E27FC236}">
                      <a16:creationId xmlns:a16="http://schemas.microsoft.com/office/drawing/2014/main" id="{52B26AB1-BC7B-46A6-8F15-D0EF373809A7}"/>
                    </a:ext>
                  </a:extLst>
                </p14:cNvPr>
                <p14:cNvContentPartPr/>
                <p14:nvPr/>
              </p14:nvContentPartPr>
              <p14:xfrm>
                <a:off x="8595733" y="3367632"/>
                <a:ext cx="116280" cy="154080"/>
              </p14:xfrm>
            </p:contentPart>
          </mc:Choice>
          <mc:Fallback xmlns="">
            <p:pic>
              <p:nvPicPr>
                <p:cNvPr id="74" name="Freihand 73">
                  <a:extLst>
                    <a:ext uri="{FF2B5EF4-FFF2-40B4-BE49-F238E27FC236}">
                      <a16:creationId xmlns:a16="http://schemas.microsoft.com/office/drawing/2014/main" id="{52B26AB1-BC7B-46A6-8F15-D0EF373809A7}"/>
                    </a:ext>
                  </a:extLst>
                </p:cNvPr>
                <p:cNvPicPr/>
                <p:nvPr/>
              </p:nvPicPr>
              <p:blipFill>
                <a:blip r:embed="rId195"/>
                <a:stretch>
                  <a:fillRect/>
                </a:stretch>
              </p:blipFill>
              <p:spPr>
                <a:xfrm>
                  <a:off x="8591413" y="3363312"/>
                  <a:ext cx="124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5" name="Freihand 74">
                  <a:extLst>
                    <a:ext uri="{FF2B5EF4-FFF2-40B4-BE49-F238E27FC236}">
                      <a16:creationId xmlns:a16="http://schemas.microsoft.com/office/drawing/2014/main" id="{455C40F1-2ECD-4C77-8121-58BA05C1ADD6}"/>
                    </a:ext>
                  </a:extLst>
                </p14:cNvPr>
                <p14:cNvContentPartPr/>
                <p14:nvPr/>
              </p14:nvContentPartPr>
              <p14:xfrm>
                <a:off x="8754133" y="3330192"/>
                <a:ext cx="149040" cy="110880"/>
              </p14:xfrm>
            </p:contentPart>
          </mc:Choice>
          <mc:Fallback xmlns="">
            <p:pic>
              <p:nvPicPr>
                <p:cNvPr id="75" name="Freihand 74">
                  <a:extLst>
                    <a:ext uri="{FF2B5EF4-FFF2-40B4-BE49-F238E27FC236}">
                      <a16:creationId xmlns:a16="http://schemas.microsoft.com/office/drawing/2014/main" id="{455C40F1-2ECD-4C77-8121-58BA05C1ADD6}"/>
                    </a:ext>
                  </a:extLst>
                </p:cNvPr>
                <p:cNvPicPr/>
                <p:nvPr/>
              </p:nvPicPr>
              <p:blipFill>
                <a:blip r:embed="rId197"/>
                <a:stretch>
                  <a:fillRect/>
                </a:stretch>
              </p:blipFill>
              <p:spPr>
                <a:xfrm>
                  <a:off x="8749813" y="3325872"/>
                  <a:ext cx="157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6" name="Freihand 75">
                  <a:extLst>
                    <a:ext uri="{FF2B5EF4-FFF2-40B4-BE49-F238E27FC236}">
                      <a16:creationId xmlns:a16="http://schemas.microsoft.com/office/drawing/2014/main" id="{B2149636-FFE4-4B2D-8E5A-C399B8B1DCE2}"/>
                    </a:ext>
                  </a:extLst>
                </p14:cNvPr>
                <p14:cNvContentPartPr/>
                <p14:nvPr/>
              </p14:nvContentPartPr>
              <p14:xfrm>
                <a:off x="8948893" y="3373032"/>
                <a:ext cx="118080" cy="16200"/>
              </p14:xfrm>
            </p:contentPart>
          </mc:Choice>
          <mc:Fallback xmlns="">
            <p:pic>
              <p:nvPicPr>
                <p:cNvPr id="76" name="Freihand 75">
                  <a:extLst>
                    <a:ext uri="{FF2B5EF4-FFF2-40B4-BE49-F238E27FC236}">
                      <a16:creationId xmlns:a16="http://schemas.microsoft.com/office/drawing/2014/main" id="{B2149636-FFE4-4B2D-8E5A-C399B8B1DCE2}"/>
                    </a:ext>
                  </a:extLst>
                </p:cNvPr>
                <p:cNvPicPr/>
                <p:nvPr/>
              </p:nvPicPr>
              <p:blipFill>
                <a:blip r:embed="rId199"/>
                <a:stretch>
                  <a:fillRect/>
                </a:stretch>
              </p:blipFill>
              <p:spPr>
                <a:xfrm>
                  <a:off x="8944573" y="3368712"/>
                  <a:ext cx="126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7" name="Freihand 76">
                  <a:extLst>
                    <a:ext uri="{FF2B5EF4-FFF2-40B4-BE49-F238E27FC236}">
                      <a16:creationId xmlns:a16="http://schemas.microsoft.com/office/drawing/2014/main" id="{1B257CFA-1011-4DB9-855E-64F8A029C29F}"/>
                    </a:ext>
                  </a:extLst>
                </p14:cNvPr>
                <p14:cNvContentPartPr/>
                <p14:nvPr/>
              </p14:nvContentPartPr>
              <p14:xfrm>
                <a:off x="9126373" y="3304992"/>
                <a:ext cx="169920" cy="138960"/>
              </p14:xfrm>
            </p:contentPart>
          </mc:Choice>
          <mc:Fallback xmlns="">
            <p:pic>
              <p:nvPicPr>
                <p:cNvPr id="77" name="Freihand 76">
                  <a:extLst>
                    <a:ext uri="{FF2B5EF4-FFF2-40B4-BE49-F238E27FC236}">
                      <a16:creationId xmlns:a16="http://schemas.microsoft.com/office/drawing/2014/main" id="{1B257CFA-1011-4DB9-855E-64F8A029C29F}"/>
                    </a:ext>
                  </a:extLst>
                </p:cNvPr>
                <p:cNvPicPr/>
                <p:nvPr/>
              </p:nvPicPr>
              <p:blipFill>
                <a:blip r:embed="rId201"/>
                <a:stretch>
                  <a:fillRect/>
                </a:stretch>
              </p:blipFill>
              <p:spPr>
                <a:xfrm>
                  <a:off x="9122053" y="3300672"/>
                  <a:ext cx="178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8" name="Freihand 77">
                  <a:extLst>
                    <a:ext uri="{FF2B5EF4-FFF2-40B4-BE49-F238E27FC236}">
                      <a16:creationId xmlns:a16="http://schemas.microsoft.com/office/drawing/2014/main" id="{71972478-E5AB-4FF0-9FF3-025DC864A90C}"/>
                    </a:ext>
                  </a:extLst>
                </p14:cNvPr>
                <p14:cNvContentPartPr/>
                <p14:nvPr/>
              </p14:nvContentPartPr>
              <p14:xfrm>
                <a:off x="9315733" y="3331272"/>
                <a:ext cx="106560" cy="104760"/>
              </p14:xfrm>
            </p:contentPart>
          </mc:Choice>
          <mc:Fallback xmlns="">
            <p:pic>
              <p:nvPicPr>
                <p:cNvPr id="78" name="Freihand 77">
                  <a:extLst>
                    <a:ext uri="{FF2B5EF4-FFF2-40B4-BE49-F238E27FC236}">
                      <a16:creationId xmlns:a16="http://schemas.microsoft.com/office/drawing/2014/main" id="{71972478-E5AB-4FF0-9FF3-025DC864A90C}"/>
                    </a:ext>
                  </a:extLst>
                </p:cNvPr>
                <p:cNvPicPr/>
                <p:nvPr/>
              </p:nvPicPr>
              <p:blipFill>
                <a:blip r:embed="rId203"/>
                <a:stretch>
                  <a:fillRect/>
                </a:stretch>
              </p:blipFill>
              <p:spPr>
                <a:xfrm>
                  <a:off x="9311413" y="3326952"/>
                  <a:ext cx="115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9" name="Freihand 78">
                  <a:extLst>
                    <a:ext uri="{FF2B5EF4-FFF2-40B4-BE49-F238E27FC236}">
                      <a16:creationId xmlns:a16="http://schemas.microsoft.com/office/drawing/2014/main" id="{96D65238-59F9-40BB-88AA-76D909D770A8}"/>
                    </a:ext>
                  </a:extLst>
                </p14:cNvPr>
                <p14:cNvContentPartPr/>
                <p14:nvPr/>
              </p14:nvContentPartPr>
              <p14:xfrm>
                <a:off x="9450013" y="3321912"/>
                <a:ext cx="120240" cy="88560"/>
              </p14:xfrm>
            </p:contentPart>
          </mc:Choice>
          <mc:Fallback xmlns="">
            <p:pic>
              <p:nvPicPr>
                <p:cNvPr id="79" name="Freihand 78">
                  <a:extLst>
                    <a:ext uri="{FF2B5EF4-FFF2-40B4-BE49-F238E27FC236}">
                      <a16:creationId xmlns:a16="http://schemas.microsoft.com/office/drawing/2014/main" id="{96D65238-59F9-40BB-88AA-76D909D770A8}"/>
                    </a:ext>
                  </a:extLst>
                </p:cNvPr>
                <p:cNvPicPr/>
                <p:nvPr/>
              </p:nvPicPr>
              <p:blipFill>
                <a:blip r:embed="rId205"/>
                <a:stretch>
                  <a:fillRect/>
                </a:stretch>
              </p:blipFill>
              <p:spPr>
                <a:xfrm>
                  <a:off x="9445693" y="3317592"/>
                  <a:ext cx="128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0" name="Freihand 79">
                  <a:extLst>
                    <a:ext uri="{FF2B5EF4-FFF2-40B4-BE49-F238E27FC236}">
                      <a16:creationId xmlns:a16="http://schemas.microsoft.com/office/drawing/2014/main" id="{0993C49D-B99C-4B21-A232-411DD7033BF1}"/>
                    </a:ext>
                  </a:extLst>
                </p14:cNvPr>
                <p14:cNvContentPartPr/>
                <p14:nvPr/>
              </p14:nvContentPartPr>
              <p14:xfrm>
                <a:off x="8180293" y="3491832"/>
                <a:ext cx="1427040" cy="63720"/>
              </p14:xfrm>
            </p:contentPart>
          </mc:Choice>
          <mc:Fallback xmlns="">
            <p:pic>
              <p:nvPicPr>
                <p:cNvPr id="80" name="Freihand 79">
                  <a:extLst>
                    <a:ext uri="{FF2B5EF4-FFF2-40B4-BE49-F238E27FC236}">
                      <a16:creationId xmlns:a16="http://schemas.microsoft.com/office/drawing/2014/main" id="{0993C49D-B99C-4B21-A232-411DD7033BF1}"/>
                    </a:ext>
                  </a:extLst>
                </p:cNvPr>
                <p:cNvPicPr/>
                <p:nvPr/>
              </p:nvPicPr>
              <p:blipFill>
                <a:blip r:embed="rId207"/>
                <a:stretch>
                  <a:fillRect/>
                </a:stretch>
              </p:blipFill>
              <p:spPr>
                <a:xfrm>
                  <a:off x="8175973" y="3487512"/>
                  <a:ext cx="1435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1" name="Freihand 80">
                  <a:extLst>
                    <a:ext uri="{FF2B5EF4-FFF2-40B4-BE49-F238E27FC236}">
                      <a16:creationId xmlns:a16="http://schemas.microsoft.com/office/drawing/2014/main" id="{1616ADEE-7602-4C6B-B6CB-E7937286B7E0}"/>
                    </a:ext>
                  </a:extLst>
                </p14:cNvPr>
                <p14:cNvContentPartPr/>
                <p14:nvPr/>
              </p14:nvContentPartPr>
              <p14:xfrm>
                <a:off x="8700133" y="3592272"/>
                <a:ext cx="187560" cy="97200"/>
              </p14:xfrm>
            </p:contentPart>
          </mc:Choice>
          <mc:Fallback xmlns="">
            <p:pic>
              <p:nvPicPr>
                <p:cNvPr id="81" name="Freihand 80">
                  <a:extLst>
                    <a:ext uri="{FF2B5EF4-FFF2-40B4-BE49-F238E27FC236}">
                      <a16:creationId xmlns:a16="http://schemas.microsoft.com/office/drawing/2014/main" id="{1616ADEE-7602-4C6B-B6CB-E7937286B7E0}"/>
                    </a:ext>
                  </a:extLst>
                </p:cNvPr>
                <p:cNvPicPr/>
                <p:nvPr/>
              </p:nvPicPr>
              <p:blipFill>
                <a:blip r:embed="rId209"/>
                <a:stretch>
                  <a:fillRect/>
                </a:stretch>
              </p:blipFill>
              <p:spPr>
                <a:xfrm>
                  <a:off x="8695813" y="3587952"/>
                  <a:ext cx="196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2" name="Freihand 81">
                  <a:extLst>
                    <a:ext uri="{FF2B5EF4-FFF2-40B4-BE49-F238E27FC236}">
                      <a16:creationId xmlns:a16="http://schemas.microsoft.com/office/drawing/2014/main" id="{79B06741-CFA9-45ED-9E55-1714750DBDE9}"/>
                    </a:ext>
                  </a:extLst>
                </p14:cNvPr>
                <p14:cNvContentPartPr/>
                <p14:nvPr/>
              </p14:nvContentPartPr>
              <p14:xfrm>
                <a:off x="8972293" y="3581472"/>
                <a:ext cx="98640" cy="93240"/>
              </p14:xfrm>
            </p:contentPart>
          </mc:Choice>
          <mc:Fallback xmlns="">
            <p:pic>
              <p:nvPicPr>
                <p:cNvPr id="82" name="Freihand 81">
                  <a:extLst>
                    <a:ext uri="{FF2B5EF4-FFF2-40B4-BE49-F238E27FC236}">
                      <a16:creationId xmlns:a16="http://schemas.microsoft.com/office/drawing/2014/main" id="{79B06741-CFA9-45ED-9E55-1714750DBDE9}"/>
                    </a:ext>
                  </a:extLst>
                </p:cNvPr>
                <p:cNvPicPr/>
                <p:nvPr/>
              </p:nvPicPr>
              <p:blipFill>
                <a:blip r:embed="rId211"/>
                <a:stretch>
                  <a:fillRect/>
                </a:stretch>
              </p:blipFill>
              <p:spPr>
                <a:xfrm>
                  <a:off x="8967973" y="3577152"/>
                  <a:ext cx="107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3" name="Freihand 82">
                  <a:extLst>
                    <a:ext uri="{FF2B5EF4-FFF2-40B4-BE49-F238E27FC236}">
                      <a16:creationId xmlns:a16="http://schemas.microsoft.com/office/drawing/2014/main" id="{7BC06A93-DBE5-4C63-A00B-2AD908AB30BD}"/>
                    </a:ext>
                  </a:extLst>
                </p14:cNvPr>
                <p14:cNvContentPartPr/>
                <p14:nvPr/>
              </p14:nvContentPartPr>
              <p14:xfrm>
                <a:off x="9136093" y="3569232"/>
                <a:ext cx="122760" cy="91080"/>
              </p14:xfrm>
            </p:contentPart>
          </mc:Choice>
          <mc:Fallback xmlns="">
            <p:pic>
              <p:nvPicPr>
                <p:cNvPr id="83" name="Freihand 82">
                  <a:extLst>
                    <a:ext uri="{FF2B5EF4-FFF2-40B4-BE49-F238E27FC236}">
                      <a16:creationId xmlns:a16="http://schemas.microsoft.com/office/drawing/2014/main" id="{7BC06A93-DBE5-4C63-A00B-2AD908AB30BD}"/>
                    </a:ext>
                  </a:extLst>
                </p:cNvPr>
                <p:cNvPicPr/>
                <p:nvPr/>
              </p:nvPicPr>
              <p:blipFill>
                <a:blip r:embed="rId213"/>
                <a:stretch>
                  <a:fillRect/>
                </a:stretch>
              </p:blipFill>
              <p:spPr>
                <a:xfrm>
                  <a:off x="9131773" y="3564912"/>
                  <a:ext cx="131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4" name="Freihand 83">
                  <a:extLst>
                    <a:ext uri="{FF2B5EF4-FFF2-40B4-BE49-F238E27FC236}">
                      <a16:creationId xmlns:a16="http://schemas.microsoft.com/office/drawing/2014/main" id="{D86BA6F4-2BE5-4229-A57F-D2616523960C}"/>
                    </a:ext>
                  </a:extLst>
                </p14:cNvPr>
                <p14:cNvContentPartPr/>
                <p14:nvPr/>
              </p14:nvContentPartPr>
              <p14:xfrm>
                <a:off x="9794533" y="3460872"/>
                <a:ext cx="168840" cy="10440"/>
              </p14:xfrm>
            </p:contentPart>
          </mc:Choice>
          <mc:Fallback xmlns="">
            <p:pic>
              <p:nvPicPr>
                <p:cNvPr id="84" name="Freihand 83">
                  <a:extLst>
                    <a:ext uri="{FF2B5EF4-FFF2-40B4-BE49-F238E27FC236}">
                      <a16:creationId xmlns:a16="http://schemas.microsoft.com/office/drawing/2014/main" id="{D86BA6F4-2BE5-4229-A57F-D2616523960C}"/>
                    </a:ext>
                  </a:extLst>
                </p:cNvPr>
                <p:cNvPicPr/>
                <p:nvPr/>
              </p:nvPicPr>
              <p:blipFill>
                <a:blip r:embed="rId215"/>
                <a:stretch>
                  <a:fillRect/>
                </a:stretch>
              </p:blipFill>
              <p:spPr>
                <a:xfrm>
                  <a:off x="9790213" y="3456552"/>
                  <a:ext cx="177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5" name="Freihand 84">
                  <a:extLst>
                    <a:ext uri="{FF2B5EF4-FFF2-40B4-BE49-F238E27FC236}">
                      <a16:creationId xmlns:a16="http://schemas.microsoft.com/office/drawing/2014/main" id="{A2E5E369-A0CD-4334-B4F6-6F54E3E60903}"/>
                    </a:ext>
                  </a:extLst>
                </p14:cNvPr>
                <p14:cNvContentPartPr/>
                <p14:nvPr/>
              </p14:nvContentPartPr>
              <p14:xfrm>
                <a:off x="9810733" y="3498672"/>
                <a:ext cx="134640" cy="17640"/>
              </p14:xfrm>
            </p:contentPart>
          </mc:Choice>
          <mc:Fallback xmlns="">
            <p:pic>
              <p:nvPicPr>
                <p:cNvPr id="85" name="Freihand 84">
                  <a:extLst>
                    <a:ext uri="{FF2B5EF4-FFF2-40B4-BE49-F238E27FC236}">
                      <a16:creationId xmlns:a16="http://schemas.microsoft.com/office/drawing/2014/main" id="{A2E5E369-A0CD-4334-B4F6-6F54E3E60903}"/>
                    </a:ext>
                  </a:extLst>
                </p:cNvPr>
                <p:cNvPicPr/>
                <p:nvPr/>
              </p:nvPicPr>
              <p:blipFill>
                <a:blip r:embed="rId217"/>
                <a:stretch>
                  <a:fillRect/>
                </a:stretch>
              </p:blipFill>
              <p:spPr>
                <a:xfrm>
                  <a:off x="9806413" y="3494352"/>
                  <a:ext cx="143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5" name="Freihand 54">
                  <a:extLst>
                    <a:ext uri="{FF2B5EF4-FFF2-40B4-BE49-F238E27FC236}">
                      <a16:creationId xmlns:a16="http://schemas.microsoft.com/office/drawing/2014/main" id="{D62BE329-94D4-47C1-BAD2-B13A6CD5805E}"/>
                    </a:ext>
                  </a:extLst>
                </p14:cNvPr>
                <p14:cNvContentPartPr/>
                <p14:nvPr/>
              </p14:nvContentPartPr>
              <p14:xfrm>
                <a:off x="6340693" y="3432072"/>
                <a:ext cx="125280" cy="133560"/>
              </p14:xfrm>
            </p:contentPart>
          </mc:Choice>
          <mc:Fallback xmlns="">
            <p:pic>
              <p:nvPicPr>
                <p:cNvPr id="55" name="Freihand 54">
                  <a:extLst>
                    <a:ext uri="{FF2B5EF4-FFF2-40B4-BE49-F238E27FC236}">
                      <a16:creationId xmlns:a16="http://schemas.microsoft.com/office/drawing/2014/main" id="{D62BE329-94D4-47C1-BAD2-B13A6CD5805E}"/>
                    </a:ext>
                  </a:extLst>
                </p:cNvPr>
                <p:cNvPicPr/>
                <p:nvPr/>
              </p:nvPicPr>
              <p:blipFill>
                <a:blip r:embed="rId219"/>
                <a:stretch>
                  <a:fillRect/>
                </a:stretch>
              </p:blipFill>
              <p:spPr>
                <a:xfrm>
                  <a:off x="6336373" y="3427752"/>
                  <a:ext cx="133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 name="Freihand 55">
                  <a:extLst>
                    <a:ext uri="{FF2B5EF4-FFF2-40B4-BE49-F238E27FC236}">
                      <a16:creationId xmlns:a16="http://schemas.microsoft.com/office/drawing/2014/main" id="{51D6467D-36F1-484C-99F6-43E4F57F247A}"/>
                    </a:ext>
                  </a:extLst>
                </p14:cNvPr>
                <p14:cNvContentPartPr/>
                <p14:nvPr/>
              </p14:nvContentPartPr>
              <p14:xfrm>
                <a:off x="6367333" y="3455112"/>
                <a:ext cx="132120" cy="77040"/>
              </p14:xfrm>
            </p:contentPart>
          </mc:Choice>
          <mc:Fallback xmlns="">
            <p:pic>
              <p:nvPicPr>
                <p:cNvPr id="56" name="Freihand 55">
                  <a:extLst>
                    <a:ext uri="{FF2B5EF4-FFF2-40B4-BE49-F238E27FC236}">
                      <a16:creationId xmlns:a16="http://schemas.microsoft.com/office/drawing/2014/main" id="{51D6467D-36F1-484C-99F6-43E4F57F247A}"/>
                    </a:ext>
                  </a:extLst>
                </p:cNvPr>
                <p:cNvPicPr/>
                <p:nvPr/>
              </p:nvPicPr>
              <p:blipFill>
                <a:blip r:embed="rId221"/>
                <a:stretch>
                  <a:fillRect/>
                </a:stretch>
              </p:blipFill>
              <p:spPr>
                <a:xfrm>
                  <a:off x="6363013" y="3450792"/>
                  <a:ext cx="140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7" name="Freihand 56">
                  <a:extLst>
                    <a:ext uri="{FF2B5EF4-FFF2-40B4-BE49-F238E27FC236}">
                      <a16:creationId xmlns:a16="http://schemas.microsoft.com/office/drawing/2014/main" id="{FCFB2F82-2013-485C-A18D-207673E8DBDF}"/>
                    </a:ext>
                  </a:extLst>
                </p14:cNvPr>
                <p14:cNvContentPartPr/>
                <p14:nvPr/>
              </p14:nvContentPartPr>
              <p14:xfrm>
                <a:off x="6592693" y="3469512"/>
                <a:ext cx="164880" cy="34560"/>
              </p14:xfrm>
            </p:contentPart>
          </mc:Choice>
          <mc:Fallback xmlns="">
            <p:pic>
              <p:nvPicPr>
                <p:cNvPr id="57" name="Freihand 56">
                  <a:extLst>
                    <a:ext uri="{FF2B5EF4-FFF2-40B4-BE49-F238E27FC236}">
                      <a16:creationId xmlns:a16="http://schemas.microsoft.com/office/drawing/2014/main" id="{FCFB2F82-2013-485C-A18D-207673E8DBDF}"/>
                    </a:ext>
                  </a:extLst>
                </p:cNvPr>
                <p:cNvPicPr/>
                <p:nvPr/>
              </p:nvPicPr>
              <p:blipFill>
                <a:blip r:embed="rId223"/>
                <a:stretch>
                  <a:fillRect/>
                </a:stretch>
              </p:blipFill>
              <p:spPr>
                <a:xfrm>
                  <a:off x="6588373" y="3465192"/>
                  <a:ext cx="173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8" name="Freihand 57">
                  <a:extLst>
                    <a:ext uri="{FF2B5EF4-FFF2-40B4-BE49-F238E27FC236}">
                      <a16:creationId xmlns:a16="http://schemas.microsoft.com/office/drawing/2014/main" id="{7ECECC23-2328-40A3-81D1-40D16660E54C}"/>
                    </a:ext>
                  </a:extLst>
                </p14:cNvPr>
                <p14:cNvContentPartPr/>
                <p14:nvPr/>
              </p14:nvContentPartPr>
              <p14:xfrm>
                <a:off x="6824173" y="3385632"/>
                <a:ext cx="129960" cy="108000"/>
              </p14:xfrm>
            </p:contentPart>
          </mc:Choice>
          <mc:Fallback xmlns="">
            <p:pic>
              <p:nvPicPr>
                <p:cNvPr id="58" name="Freihand 57">
                  <a:extLst>
                    <a:ext uri="{FF2B5EF4-FFF2-40B4-BE49-F238E27FC236}">
                      <a16:creationId xmlns:a16="http://schemas.microsoft.com/office/drawing/2014/main" id="{7ECECC23-2328-40A3-81D1-40D16660E54C}"/>
                    </a:ext>
                  </a:extLst>
                </p:cNvPr>
                <p:cNvPicPr/>
                <p:nvPr/>
              </p:nvPicPr>
              <p:blipFill>
                <a:blip r:embed="rId225"/>
                <a:stretch>
                  <a:fillRect/>
                </a:stretch>
              </p:blipFill>
              <p:spPr>
                <a:xfrm>
                  <a:off x="6819853" y="3381312"/>
                  <a:ext cx="13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9" name="Freihand 58">
                  <a:extLst>
                    <a:ext uri="{FF2B5EF4-FFF2-40B4-BE49-F238E27FC236}">
                      <a16:creationId xmlns:a16="http://schemas.microsoft.com/office/drawing/2014/main" id="{AC80CC03-C8C9-4905-8F2C-795B2D8E7D23}"/>
                    </a:ext>
                  </a:extLst>
                </p14:cNvPr>
                <p14:cNvContentPartPr/>
                <p14:nvPr/>
              </p14:nvContentPartPr>
              <p14:xfrm>
                <a:off x="6971053" y="3405072"/>
                <a:ext cx="92520" cy="88920"/>
              </p14:xfrm>
            </p:contentPart>
          </mc:Choice>
          <mc:Fallback xmlns="">
            <p:pic>
              <p:nvPicPr>
                <p:cNvPr id="59" name="Freihand 58">
                  <a:extLst>
                    <a:ext uri="{FF2B5EF4-FFF2-40B4-BE49-F238E27FC236}">
                      <a16:creationId xmlns:a16="http://schemas.microsoft.com/office/drawing/2014/main" id="{AC80CC03-C8C9-4905-8F2C-795B2D8E7D23}"/>
                    </a:ext>
                  </a:extLst>
                </p:cNvPr>
                <p:cNvPicPr/>
                <p:nvPr/>
              </p:nvPicPr>
              <p:blipFill>
                <a:blip r:embed="rId227"/>
                <a:stretch>
                  <a:fillRect/>
                </a:stretch>
              </p:blipFill>
              <p:spPr>
                <a:xfrm>
                  <a:off x="6966733" y="3400752"/>
                  <a:ext cx="101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0" name="Freihand 59">
                  <a:extLst>
                    <a:ext uri="{FF2B5EF4-FFF2-40B4-BE49-F238E27FC236}">
                      <a16:creationId xmlns:a16="http://schemas.microsoft.com/office/drawing/2014/main" id="{402F93CB-FA3C-4371-A8A1-D852CACCB0DA}"/>
                    </a:ext>
                  </a:extLst>
                </p14:cNvPr>
                <p14:cNvContentPartPr/>
                <p14:nvPr/>
              </p14:nvContentPartPr>
              <p14:xfrm>
                <a:off x="7133053" y="3399672"/>
                <a:ext cx="75600" cy="105120"/>
              </p14:xfrm>
            </p:contentPart>
          </mc:Choice>
          <mc:Fallback xmlns="">
            <p:pic>
              <p:nvPicPr>
                <p:cNvPr id="60" name="Freihand 59">
                  <a:extLst>
                    <a:ext uri="{FF2B5EF4-FFF2-40B4-BE49-F238E27FC236}">
                      <a16:creationId xmlns:a16="http://schemas.microsoft.com/office/drawing/2014/main" id="{402F93CB-FA3C-4371-A8A1-D852CACCB0DA}"/>
                    </a:ext>
                  </a:extLst>
                </p:cNvPr>
                <p:cNvPicPr/>
                <p:nvPr/>
              </p:nvPicPr>
              <p:blipFill>
                <a:blip r:embed="rId229"/>
                <a:stretch>
                  <a:fillRect/>
                </a:stretch>
              </p:blipFill>
              <p:spPr>
                <a:xfrm>
                  <a:off x="7128733" y="3395352"/>
                  <a:ext cx="84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1" name="Freihand 60">
                  <a:extLst>
                    <a:ext uri="{FF2B5EF4-FFF2-40B4-BE49-F238E27FC236}">
                      <a16:creationId xmlns:a16="http://schemas.microsoft.com/office/drawing/2014/main" id="{51284307-81D4-4CA8-B0CC-36A466ECCC0D}"/>
                    </a:ext>
                  </a:extLst>
                </p14:cNvPr>
                <p14:cNvContentPartPr/>
                <p14:nvPr/>
              </p14:nvContentPartPr>
              <p14:xfrm>
                <a:off x="7225213" y="3499392"/>
                <a:ext cx="18360" cy="45360"/>
              </p14:xfrm>
            </p:contentPart>
          </mc:Choice>
          <mc:Fallback xmlns="">
            <p:pic>
              <p:nvPicPr>
                <p:cNvPr id="61" name="Freihand 60">
                  <a:extLst>
                    <a:ext uri="{FF2B5EF4-FFF2-40B4-BE49-F238E27FC236}">
                      <a16:creationId xmlns:a16="http://schemas.microsoft.com/office/drawing/2014/main" id="{51284307-81D4-4CA8-B0CC-36A466ECCC0D}"/>
                    </a:ext>
                  </a:extLst>
                </p:cNvPr>
                <p:cNvPicPr/>
                <p:nvPr/>
              </p:nvPicPr>
              <p:blipFill>
                <a:blip r:embed="rId231"/>
                <a:stretch>
                  <a:fillRect/>
                </a:stretch>
              </p:blipFill>
              <p:spPr>
                <a:xfrm>
                  <a:off x="7220893" y="3495072"/>
                  <a:ext cx="27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62" name="Freihand 61">
                  <a:extLst>
                    <a:ext uri="{FF2B5EF4-FFF2-40B4-BE49-F238E27FC236}">
                      <a16:creationId xmlns:a16="http://schemas.microsoft.com/office/drawing/2014/main" id="{244709D2-156A-4193-99C5-54002C58B639}"/>
                    </a:ext>
                  </a:extLst>
                </p14:cNvPr>
                <p14:cNvContentPartPr/>
                <p14:nvPr/>
              </p14:nvContentPartPr>
              <p14:xfrm>
                <a:off x="7322053" y="3421272"/>
                <a:ext cx="11880" cy="77760"/>
              </p14:xfrm>
            </p:contentPart>
          </mc:Choice>
          <mc:Fallback xmlns="">
            <p:pic>
              <p:nvPicPr>
                <p:cNvPr id="62" name="Freihand 61">
                  <a:extLst>
                    <a:ext uri="{FF2B5EF4-FFF2-40B4-BE49-F238E27FC236}">
                      <a16:creationId xmlns:a16="http://schemas.microsoft.com/office/drawing/2014/main" id="{244709D2-156A-4193-99C5-54002C58B639}"/>
                    </a:ext>
                  </a:extLst>
                </p:cNvPr>
                <p:cNvPicPr/>
                <p:nvPr/>
              </p:nvPicPr>
              <p:blipFill>
                <a:blip r:embed="rId233"/>
                <a:stretch>
                  <a:fillRect/>
                </a:stretch>
              </p:blipFill>
              <p:spPr>
                <a:xfrm>
                  <a:off x="7317733" y="3416952"/>
                  <a:ext cx="20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63" name="Freihand 62">
                  <a:extLst>
                    <a:ext uri="{FF2B5EF4-FFF2-40B4-BE49-F238E27FC236}">
                      <a16:creationId xmlns:a16="http://schemas.microsoft.com/office/drawing/2014/main" id="{F067C7F0-D248-4BAC-A4DF-1BEAF98CC721}"/>
                    </a:ext>
                  </a:extLst>
                </p14:cNvPr>
                <p14:cNvContentPartPr/>
                <p14:nvPr/>
              </p14:nvContentPartPr>
              <p14:xfrm>
                <a:off x="7368493" y="3423792"/>
                <a:ext cx="143280" cy="93960"/>
              </p14:xfrm>
            </p:contentPart>
          </mc:Choice>
          <mc:Fallback xmlns="">
            <p:pic>
              <p:nvPicPr>
                <p:cNvPr id="63" name="Freihand 62">
                  <a:extLst>
                    <a:ext uri="{FF2B5EF4-FFF2-40B4-BE49-F238E27FC236}">
                      <a16:creationId xmlns:a16="http://schemas.microsoft.com/office/drawing/2014/main" id="{F067C7F0-D248-4BAC-A4DF-1BEAF98CC721}"/>
                    </a:ext>
                  </a:extLst>
                </p:cNvPr>
                <p:cNvPicPr/>
                <p:nvPr/>
              </p:nvPicPr>
              <p:blipFill>
                <a:blip r:embed="rId235"/>
                <a:stretch>
                  <a:fillRect/>
                </a:stretch>
              </p:blipFill>
              <p:spPr>
                <a:xfrm>
                  <a:off x="7364173" y="3419472"/>
                  <a:ext cx="151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3" name="Freihand 32">
                  <a:extLst>
                    <a:ext uri="{FF2B5EF4-FFF2-40B4-BE49-F238E27FC236}">
                      <a16:creationId xmlns:a16="http://schemas.microsoft.com/office/drawing/2014/main" id="{94B67371-2646-4F19-B6BB-652294E1DF92}"/>
                    </a:ext>
                  </a:extLst>
                </p14:cNvPr>
                <p14:cNvContentPartPr/>
                <p14:nvPr/>
              </p14:nvContentPartPr>
              <p14:xfrm>
                <a:off x="4274293" y="3350712"/>
                <a:ext cx="95040" cy="128520"/>
              </p14:xfrm>
            </p:contentPart>
          </mc:Choice>
          <mc:Fallback xmlns="">
            <p:pic>
              <p:nvPicPr>
                <p:cNvPr id="33" name="Freihand 32">
                  <a:extLst>
                    <a:ext uri="{FF2B5EF4-FFF2-40B4-BE49-F238E27FC236}">
                      <a16:creationId xmlns:a16="http://schemas.microsoft.com/office/drawing/2014/main" id="{94B67371-2646-4F19-B6BB-652294E1DF92}"/>
                    </a:ext>
                  </a:extLst>
                </p:cNvPr>
                <p:cNvPicPr/>
                <p:nvPr/>
              </p:nvPicPr>
              <p:blipFill>
                <a:blip r:embed="rId237"/>
                <a:stretch>
                  <a:fillRect/>
                </a:stretch>
              </p:blipFill>
              <p:spPr>
                <a:xfrm>
                  <a:off x="4269973" y="3346392"/>
                  <a:ext cx="103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4" name="Freihand 33">
                  <a:extLst>
                    <a:ext uri="{FF2B5EF4-FFF2-40B4-BE49-F238E27FC236}">
                      <a16:creationId xmlns:a16="http://schemas.microsoft.com/office/drawing/2014/main" id="{B6B811A4-6A7C-460E-8A0D-9AB92FFD99F2}"/>
                    </a:ext>
                  </a:extLst>
                </p14:cNvPr>
                <p14:cNvContentPartPr/>
                <p14:nvPr/>
              </p14:nvContentPartPr>
              <p14:xfrm>
                <a:off x="4091053" y="3290232"/>
                <a:ext cx="418320" cy="293760"/>
              </p14:xfrm>
            </p:contentPart>
          </mc:Choice>
          <mc:Fallback xmlns="">
            <p:pic>
              <p:nvPicPr>
                <p:cNvPr id="34" name="Freihand 33">
                  <a:extLst>
                    <a:ext uri="{FF2B5EF4-FFF2-40B4-BE49-F238E27FC236}">
                      <a16:creationId xmlns:a16="http://schemas.microsoft.com/office/drawing/2014/main" id="{B6B811A4-6A7C-460E-8A0D-9AB92FFD99F2}"/>
                    </a:ext>
                  </a:extLst>
                </p:cNvPr>
                <p:cNvPicPr/>
                <p:nvPr/>
              </p:nvPicPr>
              <p:blipFill>
                <a:blip r:embed="rId239"/>
                <a:stretch>
                  <a:fillRect/>
                </a:stretch>
              </p:blipFill>
              <p:spPr>
                <a:xfrm>
                  <a:off x="4086733" y="3285912"/>
                  <a:ext cx="426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6" name="Freihand 35">
                  <a:extLst>
                    <a:ext uri="{FF2B5EF4-FFF2-40B4-BE49-F238E27FC236}">
                      <a16:creationId xmlns:a16="http://schemas.microsoft.com/office/drawing/2014/main" id="{93742346-A302-4220-9F5F-DCB89725277E}"/>
                    </a:ext>
                  </a:extLst>
                </p14:cNvPr>
                <p14:cNvContentPartPr/>
                <p14:nvPr/>
              </p14:nvContentPartPr>
              <p14:xfrm>
                <a:off x="4656973" y="3391392"/>
                <a:ext cx="102600" cy="104040"/>
              </p14:xfrm>
            </p:contentPart>
          </mc:Choice>
          <mc:Fallback xmlns="">
            <p:pic>
              <p:nvPicPr>
                <p:cNvPr id="36" name="Freihand 35">
                  <a:extLst>
                    <a:ext uri="{FF2B5EF4-FFF2-40B4-BE49-F238E27FC236}">
                      <a16:creationId xmlns:a16="http://schemas.microsoft.com/office/drawing/2014/main" id="{93742346-A302-4220-9F5F-DCB89725277E}"/>
                    </a:ext>
                  </a:extLst>
                </p:cNvPr>
                <p:cNvPicPr/>
                <p:nvPr/>
              </p:nvPicPr>
              <p:blipFill>
                <a:blip r:embed="rId241"/>
                <a:stretch>
                  <a:fillRect/>
                </a:stretch>
              </p:blipFill>
              <p:spPr>
                <a:xfrm>
                  <a:off x="4652653" y="3387072"/>
                  <a:ext cx="111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7" name="Freihand 36">
                  <a:extLst>
                    <a:ext uri="{FF2B5EF4-FFF2-40B4-BE49-F238E27FC236}">
                      <a16:creationId xmlns:a16="http://schemas.microsoft.com/office/drawing/2014/main" id="{F6ED2C65-175D-4207-82AD-F0837B05016B}"/>
                    </a:ext>
                  </a:extLst>
                </p14:cNvPr>
                <p14:cNvContentPartPr/>
                <p14:nvPr/>
              </p14:nvContentPartPr>
              <p14:xfrm>
                <a:off x="4720333" y="3358992"/>
                <a:ext cx="97560" cy="11880"/>
              </p14:xfrm>
            </p:contentPart>
          </mc:Choice>
          <mc:Fallback xmlns="">
            <p:pic>
              <p:nvPicPr>
                <p:cNvPr id="37" name="Freihand 36">
                  <a:extLst>
                    <a:ext uri="{FF2B5EF4-FFF2-40B4-BE49-F238E27FC236}">
                      <a16:creationId xmlns:a16="http://schemas.microsoft.com/office/drawing/2014/main" id="{F6ED2C65-175D-4207-82AD-F0837B05016B}"/>
                    </a:ext>
                  </a:extLst>
                </p:cNvPr>
                <p:cNvPicPr/>
                <p:nvPr/>
              </p:nvPicPr>
              <p:blipFill>
                <a:blip r:embed="rId243"/>
                <a:stretch>
                  <a:fillRect/>
                </a:stretch>
              </p:blipFill>
              <p:spPr>
                <a:xfrm>
                  <a:off x="4716013" y="3354672"/>
                  <a:ext cx="106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8" name="Freihand 37">
                  <a:extLst>
                    <a:ext uri="{FF2B5EF4-FFF2-40B4-BE49-F238E27FC236}">
                      <a16:creationId xmlns:a16="http://schemas.microsoft.com/office/drawing/2014/main" id="{D5ECD0D6-19B6-4220-B035-F4875A73CA07}"/>
                    </a:ext>
                  </a:extLst>
                </p14:cNvPr>
                <p14:cNvContentPartPr/>
                <p14:nvPr/>
              </p14:nvContentPartPr>
              <p14:xfrm>
                <a:off x="4867573" y="3366912"/>
                <a:ext cx="88200" cy="131040"/>
              </p14:xfrm>
            </p:contentPart>
          </mc:Choice>
          <mc:Fallback xmlns="">
            <p:pic>
              <p:nvPicPr>
                <p:cNvPr id="38" name="Freihand 37">
                  <a:extLst>
                    <a:ext uri="{FF2B5EF4-FFF2-40B4-BE49-F238E27FC236}">
                      <a16:creationId xmlns:a16="http://schemas.microsoft.com/office/drawing/2014/main" id="{D5ECD0D6-19B6-4220-B035-F4875A73CA07}"/>
                    </a:ext>
                  </a:extLst>
                </p:cNvPr>
                <p:cNvPicPr/>
                <p:nvPr/>
              </p:nvPicPr>
              <p:blipFill>
                <a:blip r:embed="rId245"/>
                <a:stretch>
                  <a:fillRect/>
                </a:stretch>
              </p:blipFill>
              <p:spPr>
                <a:xfrm>
                  <a:off x="4863253" y="3362592"/>
                  <a:ext cx="96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9" name="Freihand 38">
                  <a:extLst>
                    <a:ext uri="{FF2B5EF4-FFF2-40B4-BE49-F238E27FC236}">
                      <a16:creationId xmlns:a16="http://schemas.microsoft.com/office/drawing/2014/main" id="{4CEFDDC8-AB16-4C5D-BD8C-EB2F65A7E3C4}"/>
                    </a:ext>
                  </a:extLst>
                </p14:cNvPr>
                <p14:cNvContentPartPr/>
                <p14:nvPr/>
              </p14:nvContentPartPr>
              <p14:xfrm>
                <a:off x="4947493" y="3390672"/>
                <a:ext cx="97560" cy="85320"/>
              </p14:xfrm>
            </p:contentPart>
          </mc:Choice>
          <mc:Fallback xmlns="">
            <p:pic>
              <p:nvPicPr>
                <p:cNvPr id="39" name="Freihand 38">
                  <a:extLst>
                    <a:ext uri="{FF2B5EF4-FFF2-40B4-BE49-F238E27FC236}">
                      <a16:creationId xmlns:a16="http://schemas.microsoft.com/office/drawing/2014/main" id="{4CEFDDC8-AB16-4C5D-BD8C-EB2F65A7E3C4}"/>
                    </a:ext>
                  </a:extLst>
                </p:cNvPr>
                <p:cNvPicPr/>
                <p:nvPr/>
              </p:nvPicPr>
              <p:blipFill>
                <a:blip r:embed="rId247"/>
                <a:stretch>
                  <a:fillRect/>
                </a:stretch>
              </p:blipFill>
              <p:spPr>
                <a:xfrm>
                  <a:off x="4943173" y="3386352"/>
                  <a:ext cx="106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0" name="Freihand 39">
                  <a:extLst>
                    <a:ext uri="{FF2B5EF4-FFF2-40B4-BE49-F238E27FC236}">
                      <a16:creationId xmlns:a16="http://schemas.microsoft.com/office/drawing/2014/main" id="{B22ABFEB-14D5-4C76-89D1-80CC8A1C9444}"/>
                    </a:ext>
                  </a:extLst>
                </p14:cNvPr>
                <p14:cNvContentPartPr/>
                <p14:nvPr/>
              </p14:nvContentPartPr>
              <p14:xfrm>
                <a:off x="4642213" y="3525672"/>
                <a:ext cx="426240" cy="24480"/>
              </p14:xfrm>
            </p:contentPart>
          </mc:Choice>
          <mc:Fallback xmlns="">
            <p:pic>
              <p:nvPicPr>
                <p:cNvPr id="40" name="Freihand 39">
                  <a:extLst>
                    <a:ext uri="{FF2B5EF4-FFF2-40B4-BE49-F238E27FC236}">
                      <a16:creationId xmlns:a16="http://schemas.microsoft.com/office/drawing/2014/main" id="{B22ABFEB-14D5-4C76-89D1-80CC8A1C9444}"/>
                    </a:ext>
                  </a:extLst>
                </p:cNvPr>
                <p:cNvPicPr/>
                <p:nvPr/>
              </p:nvPicPr>
              <p:blipFill>
                <a:blip r:embed="rId249"/>
                <a:stretch>
                  <a:fillRect/>
                </a:stretch>
              </p:blipFill>
              <p:spPr>
                <a:xfrm>
                  <a:off x="4637893" y="3521352"/>
                  <a:ext cx="434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1" name="Freihand 40">
                  <a:extLst>
                    <a:ext uri="{FF2B5EF4-FFF2-40B4-BE49-F238E27FC236}">
                      <a16:creationId xmlns:a16="http://schemas.microsoft.com/office/drawing/2014/main" id="{FCEEF2CC-BAAC-44B5-8396-1A58E359AFAA}"/>
                    </a:ext>
                  </a:extLst>
                </p14:cNvPr>
                <p14:cNvContentPartPr/>
                <p14:nvPr/>
              </p14:nvContentPartPr>
              <p14:xfrm>
                <a:off x="4691533" y="3581832"/>
                <a:ext cx="135360" cy="129240"/>
              </p14:xfrm>
            </p:contentPart>
          </mc:Choice>
          <mc:Fallback xmlns="">
            <p:pic>
              <p:nvPicPr>
                <p:cNvPr id="41" name="Freihand 40">
                  <a:extLst>
                    <a:ext uri="{FF2B5EF4-FFF2-40B4-BE49-F238E27FC236}">
                      <a16:creationId xmlns:a16="http://schemas.microsoft.com/office/drawing/2014/main" id="{FCEEF2CC-BAAC-44B5-8396-1A58E359AFAA}"/>
                    </a:ext>
                  </a:extLst>
                </p:cNvPr>
                <p:cNvPicPr/>
                <p:nvPr/>
              </p:nvPicPr>
              <p:blipFill>
                <a:blip r:embed="rId251"/>
                <a:stretch>
                  <a:fillRect/>
                </a:stretch>
              </p:blipFill>
              <p:spPr>
                <a:xfrm>
                  <a:off x="4687213" y="3577512"/>
                  <a:ext cx="144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2" name="Freihand 41">
                  <a:extLst>
                    <a:ext uri="{FF2B5EF4-FFF2-40B4-BE49-F238E27FC236}">
                      <a16:creationId xmlns:a16="http://schemas.microsoft.com/office/drawing/2014/main" id="{34B251C7-7713-44BF-9CA7-894C14D340E7}"/>
                    </a:ext>
                  </a:extLst>
                </p14:cNvPr>
                <p14:cNvContentPartPr/>
                <p14:nvPr/>
              </p14:nvContentPartPr>
              <p14:xfrm>
                <a:off x="4803853" y="3598392"/>
                <a:ext cx="76680" cy="115200"/>
              </p14:xfrm>
            </p:contentPart>
          </mc:Choice>
          <mc:Fallback xmlns="">
            <p:pic>
              <p:nvPicPr>
                <p:cNvPr id="42" name="Freihand 41">
                  <a:extLst>
                    <a:ext uri="{FF2B5EF4-FFF2-40B4-BE49-F238E27FC236}">
                      <a16:creationId xmlns:a16="http://schemas.microsoft.com/office/drawing/2014/main" id="{34B251C7-7713-44BF-9CA7-894C14D340E7}"/>
                    </a:ext>
                  </a:extLst>
                </p:cNvPr>
                <p:cNvPicPr/>
                <p:nvPr/>
              </p:nvPicPr>
              <p:blipFill>
                <a:blip r:embed="rId253"/>
                <a:stretch>
                  <a:fillRect/>
                </a:stretch>
              </p:blipFill>
              <p:spPr>
                <a:xfrm>
                  <a:off x="4799533" y="3594072"/>
                  <a:ext cx="85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3" name="Freihand 42">
                  <a:extLst>
                    <a:ext uri="{FF2B5EF4-FFF2-40B4-BE49-F238E27FC236}">
                      <a16:creationId xmlns:a16="http://schemas.microsoft.com/office/drawing/2014/main" id="{87136696-4AB2-4209-A4A9-BB27F563EC81}"/>
                    </a:ext>
                  </a:extLst>
                </p14:cNvPr>
                <p14:cNvContentPartPr/>
                <p14:nvPr/>
              </p14:nvContentPartPr>
              <p14:xfrm>
                <a:off x="4929133" y="3609192"/>
                <a:ext cx="114120" cy="85320"/>
              </p14:xfrm>
            </p:contentPart>
          </mc:Choice>
          <mc:Fallback xmlns="">
            <p:pic>
              <p:nvPicPr>
                <p:cNvPr id="43" name="Freihand 42">
                  <a:extLst>
                    <a:ext uri="{FF2B5EF4-FFF2-40B4-BE49-F238E27FC236}">
                      <a16:creationId xmlns:a16="http://schemas.microsoft.com/office/drawing/2014/main" id="{87136696-4AB2-4209-A4A9-BB27F563EC81}"/>
                    </a:ext>
                  </a:extLst>
                </p:cNvPr>
                <p:cNvPicPr/>
                <p:nvPr/>
              </p:nvPicPr>
              <p:blipFill>
                <a:blip r:embed="rId255"/>
                <a:stretch>
                  <a:fillRect/>
                </a:stretch>
              </p:blipFill>
              <p:spPr>
                <a:xfrm>
                  <a:off x="4924813" y="3604872"/>
                  <a:ext cx="122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5" name="Freihand 44">
                  <a:extLst>
                    <a:ext uri="{FF2B5EF4-FFF2-40B4-BE49-F238E27FC236}">
                      <a16:creationId xmlns:a16="http://schemas.microsoft.com/office/drawing/2014/main" id="{FC74881B-D2CC-4322-9C43-C60B778AD316}"/>
                    </a:ext>
                  </a:extLst>
                </p14:cNvPr>
                <p14:cNvContentPartPr/>
                <p14:nvPr/>
              </p14:nvContentPartPr>
              <p14:xfrm>
                <a:off x="5171413" y="3513072"/>
                <a:ext cx="170280" cy="11880"/>
              </p14:xfrm>
            </p:contentPart>
          </mc:Choice>
          <mc:Fallback xmlns="">
            <p:pic>
              <p:nvPicPr>
                <p:cNvPr id="45" name="Freihand 44">
                  <a:extLst>
                    <a:ext uri="{FF2B5EF4-FFF2-40B4-BE49-F238E27FC236}">
                      <a16:creationId xmlns:a16="http://schemas.microsoft.com/office/drawing/2014/main" id="{FC74881B-D2CC-4322-9C43-C60B778AD316}"/>
                    </a:ext>
                  </a:extLst>
                </p:cNvPr>
                <p:cNvPicPr/>
                <p:nvPr/>
              </p:nvPicPr>
              <p:blipFill>
                <a:blip r:embed="rId257"/>
                <a:stretch>
                  <a:fillRect/>
                </a:stretch>
              </p:blipFill>
              <p:spPr>
                <a:xfrm>
                  <a:off x="5167093" y="3508752"/>
                  <a:ext cx="178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6" name="Freihand 45">
                  <a:extLst>
                    <a:ext uri="{FF2B5EF4-FFF2-40B4-BE49-F238E27FC236}">
                      <a16:creationId xmlns:a16="http://schemas.microsoft.com/office/drawing/2014/main" id="{B8CEB7EF-76C2-4227-8199-9E29007657A1}"/>
                    </a:ext>
                  </a:extLst>
                </p14:cNvPr>
                <p14:cNvContentPartPr/>
                <p14:nvPr/>
              </p14:nvContentPartPr>
              <p14:xfrm>
                <a:off x="5185813" y="3577512"/>
                <a:ext cx="154800" cy="7560"/>
              </p14:xfrm>
            </p:contentPart>
          </mc:Choice>
          <mc:Fallback xmlns="">
            <p:pic>
              <p:nvPicPr>
                <p:cNvPr id="46" name="Freihand 45">
                  <a:extLst>
                    <a:ext uri="{FF2B5EF4-FFF2-40B4-BE49-F238E27FC236}">
                      <a16:creationId xmlns:a16="http://schemas.microsoft.com/office/drawing/2014/main" id="{B8CEB7EF-76C2-4227-8199-9E29007657A1}"/>
                    </a:ext>
                  </a:extLst>
                </p:cNvPr>
                <p:cNvPicPr/>
                <p:nvPr/>
              </p:nvPicPr>
              <p:blipFill>
                <a:blip r:embed="rId259"/>
                <a:stretch>
                  <a:fillRect/>
                </a:stretch>
              </p:blipFill>
              <p:spPr>
                <a:xfrm>
                  <a:off x="5181493" y="3573192"/>
                  <a:ext cx="163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 name="Freihand 46">
                  <a:extLst>
                    <a:ext uri="{FF2B5EF4-FFF2-40B4-BE49-F238E27FC236}">
                      <a16:creationId xmlns:a16="http://schemas.microsoft.com/office/drawing/2014/main" id="{4096BB0D-E761-4308-A657-53055CC7CD05}"/>
                    </a:ext>
                  </a:extLst>
                </p14:cNvPr>
                <p14:cNvContentPartPr/>
                <p14:nvPr/>
              </p14:nvContentPartPr>
              <p14:xfrm>
                <a:off x="5552653" y="3352512"/>
                <a:ext cx="122760" cy="126000"/>
              </p14:xfrm>
            </p:contentPart>
          </mc:Choice>
          <mc:Fallback xmlns="">
            <p:pic>
              <p:nvPicPr>
                <p:cNvPr id="47" name="Freihand 46">
                  <a:extLst>
                    <a:ext uri="{FF2B5EF4-FFF2-40B4-BE49-F238E27FC236}">
                      <a16:creationId xmlns:a16="http://schemas.microsoft.com/office/drawing/2014/main" id="{4096BB0D-E761-4308-A657-53055CC7CD05}"/>
                    </a:ext>
                  </a:extLst>
                </p:cNvPr>
                <p:cNvPicPr/>
                <p:nvPr/>
              </p:nvPicPr>
              <p:blipFill>
                <a:blip r:embed="rId261"/>
                <a:stretch>
                  <a:fillRect/>
                </a:stretch>
              </p:blipFill>
              <p:spPr>
                <a:xfrm>
                  <a:off x="5548333" y="3348192"/>
                  <a:ext cx="131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 name="Freihand 47">
                  <a:extLst>
                    <a:ext uri="{FF2B5EF4-FFF2-40B4-BE49-F238E27FC236}">
                      <a16:creationId xmlns:a16="http://schemas.microsoft.com/office/drawing/2014/main" id="{A27DD1BF-55E5-41D7-8EF6-0AF261BFC5AF}"/>
                    </a:ext>
                  </a:extLst>
                </p14:cNvPr>
                <p14:cNvContentPartPr/>
                <p14:nvPr/>
              </p14:nvContentPartPr>
              <p14:xfrm>
                <a:off x="5549773" y="3378072"/>
                <a:ext cx="175680" cy="66240"/>
              </p14:xfrm>
            </p:contentPart>
          </mc:Choice>
          <mc:Fallback xmlns="">
            <p:pic>
              <p:nvPicPr>
                <p:cNvPr id="48" name="Freihand 47">
                  <a:extLst>
                    <a:ext uri="{FF2B5EF4-FFF2-40B4-BE49-F238E27FC236}">
                      <a16:creationId xmlns:a16="http://schemas.microsoft.com/office/drawing/2014/main" id="{A27DD1BF-55E5-41D7-8EF6-0AF261BFC5AF}"/>
                    </a:ext>
                  </a:extLst>
                </p:cNvPr>
                <p:cNvPicPr/>
                <p:nvPr/>
              </p:nvPicPr>
              <p:blipFill>
                <a:blip r:embed="rId263"/>
                <a:stretch>
                  <a:fillRect/>
                </a:stretch>
              </p:blipFill>
              <p:spPr>
                <a:xfrm>
                  <a:off x="5545453" y="3373752"/>
                  <a:ext cx="184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9" name="Freihand 48">
                  <a:extLst>
                    <a:ext uri="{FF2B5EF4-FFF2-40B4-BE49-F238E27FC236}">
                      <a16:creationId xmlns:a16="http://schemas.microsoft.com/office/drawing/2014/main" id="{27D43D9D-7905-4DBB-84EA-D028DC50AEA4}"/>
                    </a:ext>
                  </a:extLst>
                </p14:cNvPr>
                <p14:cNvContentPartPr/>
                <p14:nvPr/>
              </p14:nvContentPartPr>
              <p14:xfrm>
                <a:off x="5488213" y="3488592"/>
                <a:ext cx="246960" cy="11160"/>
              </p14:xfrm>
            </p:contentPart>
          </mc:Choice>
          <mc:Fallback xmlns="">
            <p:pic>
              <p:nvPicPr>
                <p:cNvPr id="49" name="Freihand 48">
                  <a:extLst>
                    <a:ext uri="{FF2B5EF4-FFF2-40B4-BE49-F238E27FC236}">
                      <a16:creationId xmlns:a16="http://schemas.microsoft.com/office/drawing/2014/main" id="{27D43D9D-7905-4DBB-84EA-D028DC50AEA4}"/>
                    </a:ext>
                  </a:extLst>
                </p:cNvPr>
                <p:cNvPicPr/>
                <p:nvPr/>
              </p:nvPicPr>
              <p:blipFill>
                <a:blip r:embed="rId265"/>
                <a:stretch>
                  <a:fillRect/>
                </a:stretch>
              </p:blipFill>
              <p:spPr>
                <a:xfrm>
                  <a:off x="5483893" y="3484272"/>
                  <a:ext cx="255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0" name="Freihand 49">
                  <a:extLst>
                    <a:ext uri="{FF2B5EF4-FFF2-40B4-BE49-F238E27FC236}">
                      <a16:creationId xmlns:a16="http://schemas.microsoft.com/office/drawing/2014/main" id="{D6A51573-AD40-4CD4-AA73-DE0FBB0A2867}"/>
                    </a:ext>
                  </a:extLst>
                </p14:cNvPr>
                <p14:cNvContentPartPr/>
                <p14:nvPr/>
              </p14:nvContentPartPr>
              <p14:xfrm>
                <a:off x="5420173" y="3568512"/>
                <a:ext cx="126720" cy="109440"/>
              </p14:xfrm>
            </p:contentPart>
          </mc:Choice>
          <mc:Fallback xmlns="">
            <p:pic>
              <p:nvPicPr>
                <p:cNvPr id="50" name="Freihand 49">
                  <a:extLst>
                    <a:ext uri="{FF2B5EF4-FFF2-40B4-BE49-F238E27FC236}">
                      <a16:creationId xmlns:a16="http://schemas.microsoft.com/office/drawing/2014/main" id="{D6A51573-AD40-4CD4-AA73-DE0FBB0A2867}"/>
                    </a:ext>
                  </a:extLst>
                </p:cNvPr>
                <p:cNvPicPr/>
                <p:nvPr/>
              </p:nvPicPr>
              <p:blipFill>
                <a:blip r:embed="rId267"/>
                <a:stretch>
                  <a:fillRect/>
                </a:stretch>
              </p:blipFill>
              <p:spPr>
                <a:xfrm>
                  <a:off x="5415853" y="3564192"/>
                  <a:ext cx="135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1" name="Freihand 50">
                  <a:extLst>
                    <a:ext uri="{FF2B5EF4-FFF2-40B4-BE49-F238E27FC236}">
                      <a16:creationId xmlns:a16="http://schemas.microsoft.com/office/drawing/2014/main" id="{FF429CE6-8BA6-44E8-B33D-9FFB699AA106}"/>
                    </a:ext>
                  </a:extLst>
                </p14:cNvPr>
                <p14:cNvContentPartPr/>
                <p14:nvPr/>
              </p14:nvContentPartPr>
              <p14:xfrm>
                <a:off x="5537173" y="3578232"/>
                <a:ext cx="111960" cy="92880"/>
              </p14:xfrm>
            </p:contentPart>
          </mc:Choice>
          <mc:Fallback xmlns="">
            <p:pic>
              <p:nvPicPr>
                <p:cNvPr id="51" name="Freihand 50">
                  <a:extLst>
                    <a:ext uri="{FF2B5EF4-FFF2-40B4-BE49-F238E27FC236}">
                      <a16:creationId xmlns:a16="http://schemas.microsoft.com/office/drawing/2014/main" id="{FF429CE6-8BA6-44E8-B33D-9FFB699AA106}"/>
                    </a:ext>
                  </a:extLst>
                </p:cNvPr>
                <p:cNvPicPr/>
                <p:nvPr/>
              </p:nvPicPr>
              <p:blipFill>
                <a:blip r:embed="rId269"/>
                <a:stretch>
                  <a:fillRect/>
                </a:stretch>
              </p:blipFill>
              <p:spPr>
                <a:xfrm>
                  <a:off x="5532853" y="3573912"/>
                  <a:ext cx="120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2" name="Freihand 51">
                  <a:extLst>
                    <a:ext uri="{FF2B5EF4-FFF2-40B4-BE49-F238E27FC236}">
                      <a16:creationId xmlns:a16="http://schemas.microsoft.com/office/drawing/2014/main" id="{28D08998-DAB8-47D2-8722-6661065F763C}"/>
                    </a:ext>
                  </a:extLst>
                </p14:cNvPr>
                <p14:cNvContentPartPr/>
                <p14:nvPr/>
              </p14:nvContentPartPr>
              <p14:xfrm>
                <a:off x="5663533" y="3570312"/>
                <a:ext cx="88560" cy="88920"/>
              </p14:xfrm>
            </p:contentPart>
          </mc:Choice>
          <mc:Fallback xmlns="">
            <p:pic>
              <p:nvPicPr>
                <p:cNvPr id="52" name="Freihand 51">
                  <a:extLst>
                    <a:ext uri="{FF2B5EF4-FFF2-40B4-BE49-F238E27FC236}">
                      <a16:creationId xmlns:a16="http://schemas.microsoft.com/office/drawing/2014/main" id="{28D08998-DAB8-47D2-8722-6661065F763C}"/>
                    </a:ext>
                  </a:extLst>
                </p:cNvPr>
                <p:cNvPicPr/>
                <p:nvPr/>
              </p:nvPicPr>
              <p:blipFill>
                <a:blip r:embed="rId271"/>
                <a:stretch>
                  <a:fillRect/>
                </a:stretch>
              </p:blipFill>
              <p:spPr>
                <a:xfrm>
                  <a:off x="5659213" y="3565992"/>
                  <a:ext cx="97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3" name="Freihand 52">
                  <a:extLst>
                    <a:ext uri="{FF2B5EF4-FFF2-40B4-BE49-F238E27FC236}">
                      <a16:creationId xmlns:a16="http://schemas.microsoft.com/office/drawing/2014/main" id="{77D5EDC6-51C1-4E6C-AFAE-A413A1BA4400}"/>
                    </a:ext>
                  </a:extLst>
                </p14:cNvPr>
                <p14:cNvContentPartPr/>
                <p14:nvPr/>
              </p14:nvContentPartPr>
              <p14:xfrm>
                <a:off x="5907613" y="3506592"/>
                <a:ext cx="160200" cy="13320"/>
              </p14:xfrm>
            </p:contentPart>
          </mc:Choice>
          <mc:Fallback xmlns="">
            <p:pic>
              <p:nvPicPr>
                <p:cNvPr id="53" name="Freihand 52">
                  <a:extLst>
                    <a:ext uri="{FF2B5EF4-FFF2-40B4-BE49-F238E27FC236}">
                      <a16:creationId xmlns:a16="http://schemas.microsoft.com/office/drawing/2014/main" id="{77D5EDC6-51C1-4E6C-AFAE-A413A1BA4400}"/>
                    </a:ext>
                  </a:extLst>
                </p:cNvPr>
                <p:cNvPicPr/>
                <p:nvPr/>
              </p:nvPicPr>
              <p:blipFill>
                <a:blip r:embed="rId273"/>
                <a:stretch>
                  <a:fillRect/>
                </a:stretch>
              </p:blipFill>
              <p:spPr>
                <a:xfrm>
                  <a:off x="5903293" y="3502272"/>
                  <a:ext cx="168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4" name="Freihand 53">
                  <a:extLst>
                    <a:ext uri="{FF2B5EF4-FFF2-40B4-BE49-F238E27FC236}">
                      <a16:creationId xmlns:a16="http://schemas.microsoft.com/office/drawing/2014/main" id="{0B62BB48-20FE-4732-B5DE-CA133A8E642C}"/>
                    </a:ext>
                  </a:extLst>
                </p14:cNvPr>
                <p14:cNvContentPartPr/>
                <p14:nvPr/>
              </p14:nvContentPartPr>
              <p14:xfrm>
                <a:off x="5922013" y="3474552"/>
                <a:ext cx="250560" cy="98280"/>
              </p14:xfrm>
            </p:contentPart>
          </mc:Choice>
          <mc:Fallback xmlns="">
            <p:pic>
              <p:nvPicPr>
                <p:cNvPr id="54" name="Freihand 53">
                  <a:extLst>
                    <a:ext uri="{FF2B5EF4-FFF2-40B4-BE49-F238E27FC236}">
                      <a16:creationId xmlns:a16="http://schemas.microsoft.com/office/drawing/2014/main" id="{0B62BB48-20FE-4732-B5DE-CA133A8E642C}"/>
                    </a:ext>
                  </a:extLst>
                </p:cNvPr>
                <p:cNvPicPr/>
                <p:nvPr/>
              </p:nvPicPr>
              <p:blipFill>
                <a:blip r:embed="rId275"/>
                <a:stretch>
                  <a:fillRect/>
                </a:stretch>
              </p:blipFill>
              <p:spPr>
                <a:xfrm>
                  <a:off x="5917693" y="3470232"/>
                  <a:ext cx="259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3" name="Freihand 132">
                  <a:extLst>
                    <a:ext uri="{FF2B5EF4-FFF2-40B4-BE49-F238E27FC236}">
                      <a16:creationId xmlns:a16="http://schemas.microsoft.com/office/drawing/2014/main" id="{2299EA22-DAF2-4BE7-89B8-672545216474}"/>
                    </a:ext>
                  </a:extLst>
                </p14:cNvPr>
                <p14:cNvContentPartPr/>
                <p14:nvPr/>
              </p14:nvContentPartPr>
              <p14:xfrm>
                <a:off x="4295893" y="3856872"/>
                <a:ext cx="130680" cy="129600"/>
              </p14:xfrm>
            </p:contentPart>
          </mc:Choice>
          <mc:Fallback xmlns="">
            <p:pic>
              <p:nvPicPr>
                <p:cNvPr id="133" name="Freihand 132">
                  <a:extLst>
                    <a:ext uri="{FF2B5EF4-FFF2-40B4-BE49-F238E27FC236}">
                      <a16:creationId xmlns:a16="http://schemas.microsoft.com/office/drawing/2014/main" id="{2299EA22-DAF2-4BE7-89B8-672545216474}"/>
                    </a:ext>
                  </a:extLst>
                </p:cNvPr>
                <p:cNvPicPr/>
                <p:nvPr/>
              </p:nvPicPr>
              <p:blipFill>
                <a:blip r:embed="rId277"/>
                <a:stretch>
                  <a:fillRect/>
                </a:stretch>
              </p:blipFill>
              <p:spPr>
                <a:xfrm>
                  <a:off x="4291573" y="3852552"/>
                  <a:ext cx="139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4" name="Freihand 133">
                  <a:extLst>
                    <a:ext uri="{FF2B5EF4-FFF2-40B4-BE49-F238E27FC236}">
                      <a16:creationId xmlns:a16="http://schemas.microsoft.com/office/drawing/2014/main" id="{98D53B8C-8B49-404F-BE87-EFF70D233BCD}"/>
                    </a:ext>
                  </a:extLst>
                </p14:cNvPr>
                <p14:cNvContentPartPr/>
                <p14:nvPr/>
              </p14:nvContentPartPr>
              <p14:xfrm>
                <a:off x="4335493" y="3840312"/>
                <a:ext cx="108360" cy="7200"/>
              </p14:xfrm>
            </p:contentPart>
          </mc:Choice>
          <mc:Fallback xmlns="">
            <p:pic>
              <p:nvPicPr>
                <p:cNvPr id="134" name="Freihand 133">
                  <a:extLst>
                    <a:ext uri="{FF2B5EF4-FFF2-40B4-BE49-F238E27FC236}">
                      <a16:creationId xmlns:a16="http://schemas.microsoft.com/office/drawing/2014/main" id="{98D53B8C-8B49-404F-BE87-EFF70D233BCD}"/>
                    </a:ext>
                  </a:extLst>
                </p:cNvPr>
                <p:cNvPicPr/>
                <p:nvPr/>
              </p:nvPicPr>
              <p:blipFill>
                <a:blip r:embed="rId279"/>
                <a:stretch>
                  <a:fillRect/>
                </a:stretch>
              </p:blipFill>
              <p:spPr>
                <a:xfrm>
                  <a:off x="4331173" y="3835992"/>
                  <a:ext cx="117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5" name="Freihand 134">
                  <a:extLst>
                    <a:ext uri="{FF2B5EF4-FFF2-40B4-BE49-F238E27FC236}">
                      <a16:creationId xmlns:a16="http://schemas.microsoft.com/office/drawing/2014/main" id="{CBBADCFD-2DF6-47F9-9C3F-E588234084A3}"/>
                    </a:ext>
                  </a:extLst>
                </p14:cNvPr>
                <p14:cNvContentPartPr/>
                <p14:nvPr/>
              </p14:nvContentPartPr>
              <p14:xfrm>
                <a:off x="4131733" y="3758952"/>
                <a:ext cx="427320" cy="347040"/>
              </p14:xfrm>
            </p:contentPart>
          </mc:Choice>
          <mc:Fallback xmlns="">
            <p:pic>
              <p:nvPicPr>
                <p:cNvPr id="135" name="Freihand 134">
                  <a:extLst>
                    <a:ext uri="{FF2B5EF4-FFF2-40B4-BE49-F238E27FC236}">
                      <a16:creationId xmlns:a16="http://schemas.microsoft.com/office/drawing/2014/main" id="{CBBADCFD-2DF6-47F9-9C3F-E588234084A3}"/>
                    </a:ext>
                  </a:extLst>
                </p:cNvPr>
                <p:cNvPicPr/>
                <p:nvPr/>
              </p:nvPicPr>
              <p:blipFill>
                <a:blip r:embed="rId281"/>
                <a:stretch>
                  <a:fillRect/>
                </a:stretch>
              </p:blipFill>
              <p:spPr>
                <a:xfrm>
                  <a:off x="4127413" y="3754632"/>
                  <a:ext cx="4359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7" name="Freihand 136">
                  <a:extLst>
                    <a:ext uri="{FF2B5EF4-FFF2-40B4-BE49-F238E27FC236}">
                      <a16:creationId xmlns:a16="http://schemas.microsoft.com/office/drawing/2014/main" id="{BF21717A-7616-40BA-946D-9776141B686E}"/>
                    </a:ext>
                  </a:extLst>
                </p14:cNvPr>
                <p14:cNvContentPartPr/>
                <p14:nvPr/>
              </p14:nvContentPartPr>
              <p14:xfrm>
                <a:off x="4758133" y="3885312"/>
                <a:ext cx="144720" cy="91800"/>
              </p14:xfrm>
            </p:contentPart>
          </mc:Choice>
          <mc:Fallback xmlns="">
            <p:pic>
              <p:nvPicPr>
                <p:cNvPr id="137" name="Freihand 136">
                  <a:extLst>
                    <a:ext uri="{FF2B5EF4-FFF2-40B4-BE49-F238E27FC236}">
                      <a16:creationId xmlns:a16="http://schemas.microsoft.com/office/drawing/2014/main" id="{BF21717A-7616-40BA-946D-9776141B686E}"/>
                    </a:ext>
                  </a:extLst>
                </p:cNvPr>
                <p:cNvPicPr/>
                <p:nvPr/>
              </p:nvPicPr>
              <p:blipFill>
                <a:blip r:embed="rId283"/>
                <a:stretch>
                  <a:fillRect/>
                </a:stretch>
              </p:blipFill>
              <p:spPr>
                <a:xfrm>
                  <a:off x="4753813" y="3880992"/>
                  <a:ext cx="153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8" name="Freihand 137">
                  <a:extLst>
                    <a:ext uri="{FF2B5EF4-FFF2-40B4-BE49-F238E27FC236}">
                      <a16:creationId xmlns:a16="http://schemas.microsoft.com/office/drawing/2014/main" id="{B092253A-62E2-46B1-AEA8-2C66112DC092}"/>
                    </a:ext>
                  </a:extLst>
                </p14:cNvPr>
                <p14:cNvContentPartPr/>
                <p14:nvPr/>
              </p14:nvContentPartPr>
              <p14:xfrm>
                <a:off x="4936693" y="3873072"/>
                <a:ext cx="113040" cy="103680"/>
              </p14:xfrm>
            </p:contentPart>
          </mc:Choice>
          <mc:Fallback xmlns="">
            <p:pic>
              <p:nvPicPr>
                <p:cNvPr id="138" name="Freihand 137">
                  <a:extLst>
                    <a:ext uri="{FF2B5EF4-FFF2-40B4-BE49-F238E27FC236}">
                      <a16:creationId xmlns:a16="http://schemas.microsoft.com/office/drawing/2014/main" id="{B092253A-62E2-46B1-AEA8-2C66112DC092}"/>
                    </a:ext>
                  </a:extLst>
                </p:cNvPr>
                <p:cNvPicPr/>
                <p:nvPr/>
              </p:nvPicPr>
              <p:blipFill>
                <a:blip r:embed="rId285"/>
                <a:stretch>
                  <a:fillRect/>
                </a:stretch>
              </p:blipFill>
              <p:spPr>
                <a:xfrm>
                  <a:off x="4932373" y="3868752"/>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9" name="Freihand 138">
                  <a:extLst>
                    <a:ext uri="{FF2B5EF4-FFF2-40B4-BE49-F238E27FC236}">
                      <a16:creationId xmlns:a16="http://schemas.microsoft.com/office/drawing/2014/main" id="{9F19C75C-57C5-4873-91C1-18CEC753C3A8}"/>
                    </a:ext>
                  </a:extLst>
                </p14:cNvPr>
                <p14:cNvContentPartPr/>
                <p14:nvPr/>
              </p14:nvContentPartPr>
              <p14:xfrm>
                <a:off x="5085013" y="3879192"/>
                <a:ext cx="91800" cy="95040"/>
              </p14:xfrm>
            </p:contentPart>
          </mc:Choice>
          <mc:Fallback xmlns="">
            <p:pic>
              <p:nvPicPr>
                <p:cNvPr id="139" name="Freihand 138">
                  <a:extLst>
                    <a:ext uri="{FF2B5EF4-FFF2-40B4-BE49-F238E27FC236}">
                      <a16:creationId xmlns:a16="http://schemas.microsoft.com/office/drawing/2014/main" id="{9F19C75C-57C5-4873-91C1-18CEC753C3A8}"/>
                    </a:ext>
                  </a:extLst>
                </p:cNvPr>
                <p:cNvPicPr/>
                <p:nvPr/>
              </p:nvPicPr>
              <p:blipFill>
                <a:blip r:embed="rId287"/>
                <a:stretch>
                  <a:fillRect/>
                </a:stretch>
              </p:blipFill>
              <p:spPr>
                <a:xfrm>
                  <a:off x="5080693" y="3874872"/>
                  <a:ext cx="100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0" name="Freihand 139">
                  <a:extLst>
                    <a:ext uri="{FF2B5EF4-FFF2-40B4-BE49-F238E27FC236}">
                      <a16:creationId xmlns:a16="http://schemas.microsoft.com/office/drawing/2014/main" id="{C4B0909F-B94F-43EF-A3E0-1CA9EDA757A4}"/>
                    </a:ext>
                  </a:extLst>
                </p14:cNvPr>
                <p14:cNvContentPartPr/>
                <p14:nvPr/>
              </p14:nvContentPartPr>
              <p14:xfrm>
                <a:off x="5253133" y="3911592"/>
                <a:ext cx="27360" cy="24120"/>
              </p14:xfrm>
            </p:contentPart>
          </mc:Choice>
          <mc:Fallback xmlns="">
            <p:pic>
              <p:nvPicPr>
                <p:cNvPr id="140" name="Freihand 139">
                  <a:extLst>
                    <a:ext uri="{FF2B5EF4-FFF2-40B4-BE49-F238E27FC236}">
                      <a16:creationId xmlns:a16="http://schemas.microsoft.com/office/drawing/2014/main" id="{C4B0909F-B94F-43EF-A3E0-1CA9EDA757A4}"/>
                    </a:ext>
                  </a:extLst>
                </p:cNvPr>
                <p:cNvPicPr/>
                <p:nvPr/>
              </p:nvPicPr>
              <p:blipFill>
                <a:blip r:embed="rId289"/>
                <a:stretch>
                  <a:fillRect/>
                </a:stretch>
              </p:blipFill>
              <p:spPr>
                <a:xfrm>
                  <a:off x="5248813" y="3907272"/>
                  <a:ext cx="3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1" name="Freihand 140">
                  <a:extLst>
                    <a:ext uri="{FF2B5EF4-FFF2-40B4-BE49-F238E27FC236}">
                      <a16:creationId xmlns:a16="http://schemas.microsoft.com/office/drawing/2014/main" id="{6656A16C-C41C-43D1-A1C1-AC3B885B82AB}"/>
                    </a:ext>
                  </a:extLst>
                </p14:cNvPr>
                <p14:cNvContentPartPr/>
                <p14:nvPr/>
              </p14:nvContentPartPr>
              <p14:xfrm>
                <a:off x="5425573" y="3780912"/>
                <a:ext cx="122040" cy="89640"/>
              </p14:xfrm>
            </p:contentPart>
          </mc:Choice>
          <mc:Fallback xmlns="">
            <p:pic>
              <p:nvPicPr>
                <p:cNvPr id="141" name="Freihand 140">
                  <a:extLst>
                    <a:ext uri="{FF2B5EF4-FFF2-40B4-BE49-F238E27FC236}">
                      <a16:creationId xmlns:a16="http://schemas.microsoft.com/office/drawing/2014/main" id="{6656A16C-C41C-43D1-A1C1-AC3B885B82AB}"/>
                    </a:ext>
                  </a:extLst>
                </p:cNvPr>
                <p:cNvPicPr/>
                <p:nvPr/>
              </p:nvPicPr>
              <p:blipFill>
                <a:blip r:embed="rId291"/>
                <a:stretch>
                  <a:fillRect/>
                </a:stretch>
              </p:blipFill>
              <p:spPr>
                <a:xfrm>
                  <a:off x="5421253" y="3776592"/>
                  <a:ext cx="130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2" name="Freihand 141">
                  <a:extLst>
                    <a:ext uri="{FF2B5EF4-FFF2-40B4-BE49-F238E27FC236}">
                      <a16:creationId xmlns:a16="http://schemas.microsoft.com/office/drawing/2014/main" id="{C83D179D-9ADD-48A1-8168-6BC05F0523AF}"/>
                    </a:ext>
                  </a:extLst>
                </p14:cNvPr>
                <p14:cNvContentPartPr/>
                <p14:nvPr/>
              </p14:nvContentPartPr>
              <p14:xfrm>
                <a:off x="5430253" y="3741312"/>
                <a:ext cx="125280" cy="48960"/>
              </p14:xfrm>
            </p:contentPart>
          </mc:Choice>
          <mc:Fallback xmlns="">
            <p:pic>
              <p:nvPicPr>
                <p:cNvPr id="142" name="Freihand 141">
                  <a:extLst>
                    <a:ext uri="{FF2B5EF4-FFF2-40B4-BE49-F238E27FC236}">
                      <a16:creationId xmlns:a16="http://schemas.microsoft.com/office/drawing/2014/main" id="{C83D179D-9ADD-48A1-8168-6BC05F0523AF}"/>
                    </a:ext>
                  </a:extLst>
                </p:cNvPr>
                <p:cNvPicPr/>
                <p:nvPr/>
              </p:nvPicPr>
              <p:blipFill>
                <a:blip r:embed="rId293"/>
                <a:stretch>
                  <a:fillRect/>
                </a:stretch>
              </p:blipFill>
              <p:spPr>
                <a:xfrm>
                  <a:off x="5425933" y="3736992"/>
                  <a:ext cx="133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3" name="Freihand 142">
                  <a:extLst>
                    <a:ext uri="{FF2B5EF4-FFF2-40B4-BE49-F238E27FC236}">
                      <a16:creationId xmlns:a16="http://schemas.microsoft.com/office/drawing/2014/main" id="{31718433-DD45-4BBB-A3F4-1B8347B779AF}"/>
                    </a:ext>
                  </a:extLst>
                </p14:cNvPr>
                <p14:cNvContentPartPr/>
                <p14:nvPr/>
              </p14:nvContentPartPr>
              <p14:xfrm>
                <a:off x="5621413" y="3747792"/>
                <a:ext cx="100440" cy="71280"/>
              </p14:xfrm>
            </p:contentPart>
          </mc:Choice>
          <mc:Fallback xmlns="">
            <p:pic>
              <p:nvPicPr>
                <p:cNvPr id="143" name="Freihand 142">
                  <a:extLst>
                    <a:ext uri="{FF2B5EF4-FFF2-40B4-BE49-F238E27FC236}">
                      <a16:creationId xmlns:a16="http://schemas.microsoft.com/office/drawing/2014/main" id="{31718433-DD45-4BBB-A3F4-1B8347B779AF}"/>
                    </a:ext>
                  </a:extLst>
                </p:cNvPr>
                <p:cNvPicPr/>
                <p:nvPr/>
              </p:nvPicPr>
              <p:blipFill>
                <a:blip r:embed="rId295"/>
                <a:stretch>
                  <a:fillRect/>
                </a:stretch>
              </p:blipFill>
              <p:spPr>
                <a:xfrm>
                  <a:off x="5617093" y="3743472"/>
                  <a:ext cx="109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4" name="Freihand 143">
                  <a:extLst>
                    <a:ext uri="{FF2B5EF4-FFF2-40B4-BE49-F238E27FC236}">
                      <a16:creationId xmlns:a16="http://schemas.microsoft.com/office/drawing/2014/main" id="{3785E0DD-364C-4AE6-B841-1309EF6B6E47}"/>
                    </a:ext>
                  </a:extLst>
                </p14:cNvPr>
                <p14:cNvContentPartPr/>
                <p14:nvPr/>
              </p14:nvContentPartPr>
              <p14:xfrm>
                <a:off x="5744533" y="3735552"/>
                <a:ext cx="104040" cy="92520"/>
              </p14:xfrm>
            </p:contentPart>
          </mc:Choice>
          <mc:Fallback xmlns="">
            <p:pic>
              <p:nvPicPr>
                <p:cNvPr id="144" name="Freihand 143">
                  <a:extLst>
                    <a:ext uri="{FF2B5EF4-FFF2-40B4-BE49-F238E27FC236}">
                      <a16:creationId xmlns:a16="http://schemas.microsoft.com/office/drawing/2014/main" id="{3785E0DD-364C-4AE6-B841-1309EF6B6E47}"/>
                    </a:ext>
                  </a:extLst>
                </p:cNvPr>
                <p:cNvPicPr/>
                <p:nvPr/>
              </p:nvPicPr>
              <p:blipFill>
                <a:blip r:embed="rId297"/>
                <a:stretch>
                  <a:fillRect/>
                </a:stretch>
              </p:blipFill>
              <p:spPr>
                <a:xfrm>
                  <a:off x="5740213" y="3731232"/>
                  <a:ext cx="112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5" name="Freihand 144">
                  <a:extLst>
                    <a:ext uri="{FF2B5EF4-FFF2-40B4-BE49-F238E27FC236}">
                      <a16:creationId xmlns:a16="http://schemas.microsoft.com/office/drawing/2014/main" id="{DDF18C69-9F25-4DC2-9653-E3BD231B9E23}"/>
                    </a:ext>
                  </a:extLst>
                </p14:cNvPr>
                <p14:cNvContentPartPr/>
                <p14:nvPr/>
              </p14:nvContentPartPr>
              <p14:xfrm>
                <a:off x="5370493" y="3860832"/>
                <a:ext cx="533160" cy="47880"/>
              </p14:xfrm>
            </p:contentPart>
          </mc:Choice>
          <mc:Fallback xmlns="">
            <p:pic>
              <p:nvPicPr>
                <p:cNvPr id="145" name="Freihand 144">
                  <a:extLst>
                    <a:ext uri="{FF2B5EF4-FFF2-40B4-BE49-F238E27FC236}">
                      <a16:creationId xmlns:a16="http://schemas.microsoft.com/office/drawing/2014/main" id="{DDF18C69-9F25-4DC2-9653-E3BD231B9E23}"/>
                    </a:ext>
                  </a:extLst>
                </p:cNvPr>
                <p:cNvPicPr/>
                <p:nvPr/>
              </p:nvPicPr>
              <p:blipFill>
                <a:blip r:embed="rId299"/>
                <a:stretch>
                  <a:fillRect/>
                </a:stretch>
              </p:blipFill>
              <p:spPr>
                <a:xfrm>
                  <a:off x="5366173" y="3856512"/>
                  <a:ext cx="541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6" name="Freihand 145">
                  <a:extLst>
                    <a:ext uri="{FF2B5EF4-FFF2-40B4-BE49-F238E27FC236}">
                      <a16:creationId xmlns:a16="http://schemas.microsoft.com/office/drawing/2014/main" id="{DB1276F7-C8D7-4E00-BDC9-9F168DD68A7C}"/>
                    </a:ext>
                  </a:extLst>
                </p14:cNvPr>
                <p14:cNvContentPartPr/>
                <p14:nvPr/>
              </p14:nvContentPartPr>
              <p14:xfrm>
                <a:off x="5414773" y="3940032"/>
                <a:ext cx="107280" cy="121320"/>
              </p14:xfrm>
            </p:contentPart>
          </mc:Choice>
          <mc:Fallback xmlns="">
            <p:pic>
              <p:nvPicPr>
                <p:cNvPr id="146" name="Freihand 145">
                  <a:extLst>
                    <a:ext uri="{FF2B5EF4-FFF2-40B4-BE49-F238E27FC236}">
                      <a16:creationId xmlns:a16="http://schemas.microsoft.com/office/drawing/2014/main" id="{DB1276F7-C8D7-4E00-BDC9-9F168DD68A7C}"/>
                    </a:ext>
                  </a:extLst>
                </p:cNvPr>
                <p:cNvPicPr/>
                <p:nvPr/>
              </p:nvPicPr>
              <p:blipFill>
                <a:blip r:embed="rId301"/>
                <a:stretch>
                  <a:fillRect/>
                </a:stretch>
              </p:blipFill>
              <p:spPr>
                <a:xfrm>
                  <a:off x="5410453" y="3935712"/>
                  <a:ext cx="115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7" name="Freihand 146">
                  <a:extLst>
                    <a:ext uri="{FF2B5EF4-FFF2-40B4-BE49-F238E27FC236}">
                      <a16:creationId xmlns:a16="http://schemas.microsoft.com/office/drawing/2014/main" id="{E19D6D9B-4435-4D3F-9B9C-4DB89B933707}"/>
                    </a:ext>
                  </a:extLst>
                </p14:cNvPr>
                <p14:cNvContentPartPr/>
                <p14:nvPr/>
              </p14:nvContentPartPr>
              <p14:xfrm>
                <a:off x="5542573" y="3939672"/>
                <a:ext cx="99360" cy="129960"/>
              </p14:xfrm>
            </p:contentPart>
          </mc:Choice>
          <mc:Fallback xmlns="">
            <p:pic>
              <p:nvPicPr>
                <p:cNvPr id="147" name="Freihand 146">
                  <a:extLst>
                    <a:ext uri="{FF2B5EF4-FFF2-40B4-BE49-F238E27FC236}">
                      <a16:creationId xmlns:a16="http://schemas.microsoft.com/office/drawing/2014/main" id="{E19D6D9B-4435-4D3F-9B9C-4DB89B933707}"/>
                    </a:ext>
                  </a:extLst>
                </p:cNvPr>
                <p:cNvPicPr/>
                <p:nvPr/>
              </p:nvPicPr>
              <p:blipFill>
                <a:blip r:embed="rId303"/>
                <a:stretch>
                  <a:fillRect/>
                </a:stretch>
              </p:blipFill>
              <p:spPr>
                <a:xfrm>
                  <a:off x="5538253" y="3935352"/>
                  <a:ext cx="108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8" name="Freihand 147">
                  <a:extLst>
                    <a:ext uri="{FF2B5EF4-FFF2-40B4-BE49-F238E27FC236}">
                      <a16:creationId xmlns:a16="http://schemas.microsoft.com/office/drawing/2014/main" id="{4CB4F5A0-1236-4AB3-B289-EEBE87A2A82C}"/>
                    </a:ext>
                  </a:extLst>
                </p14:cNvPr>
                <p14:cNvContentPartPr/>
                <p14:nvPr/>
              </p14:nvContentPartPr>
              <p14:xfrm>
                <a:off x="5692693" y="3959832"/>
                <a:ext cx="104400" cy="84600"/>
              </p14:xfrm>
            </p:contentPart>
          </mc:Choice>
          <mc:Fallback xmlns="">
            <p:pic>
              <p:nvPicPr>
                <p:cNvPr id="148" name="Freihand 147">
                  <a:extLst>
                    <a:ext uri="{FF2B5EF4-FFF2-40B4-BE49-F238E27FC236}">
                      <a16:creationId xmlns:a16="http://schemas.microsoft.com/office/drawing/2014/main" id="{4CB4F5A0-1236-4AB3-B289-EEBE87A2A82C}"/>
                    </a:ext>
                  </a:extLst>
                </p:cNvPr>
                <p:cNvPicPr/>
                <p:nvPr/>
              </p:nvPicPr>
              <p:blipFill>
                <a:blip r:embed="rId305"/>
                <a:stretch>
                  <a:fillRect/>
                </a:stretch>
              </p:blipFill>
              <p:spPr>
                <a:xfrm>
                  <a:off x="5688373" y="3955512"/>
                  <a:ext cx="113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9" name="Freihand 148">
                  <a:extLst>
                    <a:ext uri="{FF2B5EF4-FFF2-40B4-BE49-F238E27FC236}">
                      <a16:creationId xmlns:a16="http://schemas.microsoft.com/office/drawing/2014/main" id="{6C8A26B9-DBEE-4C6F-8ED0-93363C3DA02A}"/>
                    </a:ext>
                  </a:extLst>
                </p14:cNvPr>
                <p14:cNvContentPartPr/>
                <p14:nvPr/>
              </p14:nvContentPartPr>
              <p14:xfrm>
                <a:off x="6001573" y="3870912"/>
                <a:ext cx="204480" cy="12600"/>
              </p14:xfrm>
            </p:contentPart>
          </mc:Choice>
          <mc:Fallback xmlns="">
            <p:pic>
              <p:nvPicPr>
                <p:cNvPr id="149" name="Freihand 148">
                  <a:extLst>
                    <a:ext uri="{FF2B5EF4-FFF2-40B4-BE49-F238E27FC236}">
                      <a16:creationId xmlns:a16="http://schemas.microsoft.com/office/drawing/2014/main" id="{6C8A26B9-DBEE-4C6F-8ED0-93363C3DA02A}"/>
                    </a:ext>
                  </a:extLst>
                </p:cNvPr>
                <p:cNvPicPr/>
                <p:nvPr/>
              </p:nvPicPr>
              <p:blipFill>
                <a:blip r:embed="rId307"/>
                <a:stretch>
                  <a:fillRect/>
                </a:stretch>
              </p:blipFill>
              <p:spPr>
                <a:xfrm>
                  <a:off x="5997253" y="3866592"/>
                  <a:ext cx="213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0" name="Freihand 149">
                  <a:extLst>
                    <a:ext uri="{FF2B5EF4-FFF2-40B4-BE49-F238E27FC236}">
                      <a16:creationId xmlns:a16="http://schemas.microsoft.com/office/drawing/2014/main" id="{93453434-4789-4358-9463-81E98114C96D}"/>
                    </a:ext>
                  </a:extLst>
                </p14:cNvPr>
                <p14:cNvContentPartPr/>
                <p14:nvPr/>
              </p14:nvContentPartPr>
              <p14:xfrm>
                <a:off x="6031813" y="3899712"/>
                <a:ext cx="195480" cy="7200"/>
              </p14:xfrm>
            </p:contentPart>
          </mc:Choice>
          <mc:Fallback xmlns="">
            <p:pic>
              <p:nvPicPr>
                <p:cNvPr id="150" name="Freihand 149">
                  <a:extLst>
                    <a:ext uri="{FF2B5EF4-FFF2-40B4-BE49-F238E27FC236}">
                      <a16:creationId xmlns:a16="http://schemas.microsoft.com/office/drawing/2014/main" id="{93453434-4789-4358-9463-81E98114C96D}"/>
                    </a:ext>
                  </a:extLst>
                </p:cNvPr>
                <p:cNvPicPr/>
                <p:nvPr/>
              </p:nvPicPr>
              <p:blipFill>
                <a:blip r:embed="rId309"/>
                <a:stretch>
                  <a:fillRect/>
                </a:stretch>
              </p:blipFill>
              <p:spPr>
                <a:xfrm>
                  <a:off x="6027493" y="3895392"/>
                  <a:ext cx="204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52" name="Freihand 151">
                  <a:extLst>
                    <a:ext uri="{FF2B5EF4-FFF2-40B4-BE49-F238E27FC236}">
                      <a16:creationId xmlns:a16="http://schemas.microsoft.com/office/drawing/2014/main" id="{9DFEDC47-E4A9-4923-84DE-0432D8ECB291}"/>
                    </a:ext>
                  </a:extLst>
                </p14:cNvPr>
                <p14:cNvContentPartPr/>
                <p14:nvPr/>
              </p14:nvContentPartPr>
              <p14:xfrm>
                <a:off x="6292453" y="3793872"/>
                <a:ext cx="142920" cy="126360"/>
              </p14:xfrm>
            </p:contentPart>
          </mc:Choice>
          <mc:Fallback xmlns="">
            <p:pic>
              <p:nvPicPr>
                <p:cNvPr id="152" name="Freihand 151">
                  <a:extLst>
                    <a:ext uri="{FF2B5EF4-FFF2-40B4-BE49-F238E27FC236}">
                      <a16:creationId xmlns:a16="http://schemas.microsoft.com/office/drawing/2014/main" id="{9DFEDC47-E4A9-4923-84DE-0432D8ECB291}"/>
                    </a:ext>
                  </a:extLst>
                </p:cNvPr>
                <p:cNvPicPr/>
                <p:nvPr/>
              </p:nvPicPr>
              <p:blipFill>
                <a:blip r:embed="rId311"/>
                <a:stretch>
                  <a:fillRect/>
                </a:stretch>
              </p:blipFill>
              <p:spPr>
                <a:xfrm>
                  <a:off x="6288133" y="3789552"/>
                  <a:ext cx="151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3" name="Freihand 152">
                  <a:extLst>
                    <a:ext uri="{FF2B5EF4-FFF2-40B4-BE49-F238E27FC236}">
                      <a16:creationId xmlns:a16="http://schemas.microsoft.com/office/drawing/2014/main" id="{6635B3C0-D653-4FB1-BD48-8FD490A73448}"/>
                    </a:ext>
                  </a:extLst>
                </p14:cNvPr>
                <p14:cNvContentPartPr/>
                <p14:nvPr/>
              </p14:nvContentPartPr>
              <p14:xfrm>
                <a:off x="6446173" y="3786312"/>
                <a:ext cx="96480" cy="113040"/>
              </p14:xfrm>
            </p:contentPart>
          </mc:Choice>
          <mc:Fallback xmlns="">
            <p:pic>
              <p:nvPicPr>
                <p:cNvPr id="153" name="Freihand 152">
                  <a:extLst>
                    <a:ext uri="{FF2B5EF4-FFF2-40B4-BE49-F238E27FC236}">
                      <a16:creationId xmlns:a16="http://schemas.microsoft.com/office/drawing/2014/main" id="{6635B3C0-D653-4FB1-BD48-8FD490A73448}"/>
                    </a:ext>
                  </a:extLst>
                </p:cNvPr>
                <p:cNvPicPr/>
                <p:nvPr/>
              </p:nvPicPr>
              <p:blipFill>
                <a:blip r:embed="rId313"/>
                <a:stretch>
                  <a:fillRect/>
                </a:stretch>
              </p:blipFill>
              <p:spPr>
                <a:xfrm>
                  <a:off x="6441853" y="3781992"/>
                  <a:ext cx="105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54" name="Freihand 153">
                  <a:extLst>
                    <a:ext uri="{FF2B5EF4-FFF2-40B4-BE49-F238E27FC236}">
                      <a16:creationId xmlns:a16="http://schemas.microsoft.com/office/drawing/2014/main" id="{A5EB519F-3466-448B-AC68-D8C9EF7B9BF1}"/>
                    </a:ext>
                  </a:extLst>
                </p14:cNvPr>
                <p14:cNvContentPartPr/>
                <p14:nvPr/>
              </p14:nvContentPartPr>
              <p14:xfrm>
                <a:off x="6563173" y="3748512"/>
                <a:ext cx="88200" cy="151560"/>
              </p14:xfrm>
            </p:contentPart>
          </mc:Choice>
          <mc:Fallback xmlns="">
            <p:pic>
              <p:nvPicPr>
                <p:cNvPr id="154" name="Freihand 153">
                  <a:extLst>
                    <a:ext uri="{FF2B5EF4-FFF2-40B4-BE49-F238E27FC236}">
                      <a16:creationId xmlns:a16="http://schemas.microsoft.com/office/drawing/2014/main" id="{A5EB519F-3466-448B-AC68-D8C9EF7B9BF1}"/>
                    </a:ext>
                  </a:extLst>
                </p:cNvPr>
                <p:cNvPicPr/>
                <p:nvPr/>
              </p:nvPicPr>
              <p:blipFill>
                <a:blip r:embed="rId315"/>
                <a:stretch>
                  <a:fillRect/>
                </a:stretch>
              </p:blipFill>
              <p:spPr>
                <a:xfrm>
                  <a:off x="6558853" y="3744192"/>
                  <a:ext cx="96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55" name="Freihand 154">
                  <a:extLst>
                    <a:ext uri="{FF2B5EF4-FFF2-40B4-BE49-F238E27FC236}">
                      <a16:creationId xmlns:a16="http://schemas.microsoft.com/office/drawing/2014/main" id="{9CEEA4CD-10E1-4519-8D25-A69547323B02}"/>
                    </a:ext>
                  </a:extLst>
                </p14:cNvPr>
                <p14:cNvContentPartPr/>
                <p14:nvPr/>
              </p14:nvContentPartPr>
              <p14:xfrm>
                <a:off x="6675493" y="3860112"/>
                <a:ext cx="38160" cy="67320"/>
              </p14:xfrm>
            </p:contentPart>
          </mc:Choice>
          <mc:Fallback xmlns="">
            <p:pic>
              <p:nvPicPr>
                <p:cNvPr id="155" name="Freihand 154">
                  <a:extLst>
                    <a:ext uri="{FF2B5EF4-FFF2-40B4-BE49-F238E27FC236}">
                      <a16:creationId xmlns:a16="http://schemas.microsoft.com/office/drawing/2014/main" id="{9CEEA4CD-10E1-4519-8D25-A69547323B02}"/>
                    </a:ext>
                  </a:extLst>
                </p:cNvPr>
                <p:cNvPicPr/>
                <p:nvPr/>
              </p:nvPicPr>
              <p:blipFill>
                <a:blip r:embed="rId317"/>
                <a:stretch>
                  <a:fillRect/>
                </a:stretch>
              </p:blipFill>
              <p:spPr>
                <a:xfrm>
                  <a:off x="6671173" y="3855792"/>
                  <a:ext cx="46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56" name="Freihand 155">
                  <a:extLst>
                    <a:ext uri="{FF2B5EF4-FFF2-40B4-BE49-F238E27FC236}">
                      <a16:creationId xmlns:a16="http://schemas.microsoft.com/office/drawing/2014/main" id="{416376C0-17FC-46EC-98AB-FC80EB833FC0}"/>
                    </a:ext>
                  </a:extLst>
                </p14:cNvPr>
                <p14:cNvContentPartPr/>
                <p14:nvPr/>
              </p14:nvContentPartPr>
              <p14:xfrm>
                <a:off x="6760453" y="3765072"/>
                <a:ext cx="89640" cy="100440"/>
              </p14:xfrm>
            </p:contentPart>
          </mc:Choice>
          <mc:Fallback xmlns="">
            <p:pic>
              <p:nvPicPr>
                <p:cNvPr id="156" name="Freihand 155">
                  <a:extLst>
                    <a:ext uri="{FF2B5EF4-FFF2-40B4-BE49-F238E27FC236}">
                      <a16:creationId xmlns:a16="http://schemas.microsoft.com/office/drawing/2014/main" id="{416376C0-17FC-46EC-98AB-FC80EB833FC0}"/>
                    </a:ext>
                  </a:extLst>
                </p:cNvPr>
                <p:cNvPicPr/>
                <p:nvPr/>
              </p:nvPicPr>
              <p:blipFill>
                <a:blip r:embed="rId319"/>
                <a:stretch>
                  <a:fillRect/>
                </a:stretch>
              </p:blipFill>
              <p:spPr>
                <a:xfrm>
                  <a:off x="6756133" y="3760752"/>
                  <a:ext cx="98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7" name="Freihand 156">
                  <a:extLst>
                    <a:ext uri="{FF2B5EF4-FFF2-40B4-BE49-F238E27FC236}">
                      <a16:creationId xmlns:a16="http://schemas.microsoft.com/office/drawing/2014/main" id="{FCC56578-6E76-497C-9179-C619CDAAA320}"/>
                    </a:ext>
                  </a:extLst>
                </p14:cNvPr>
                <p14:cNvContentPartPr/>
                <p14:nvPr/>
              </p14:nvContentPartPr>
              <p14:xfrm>
                <a:off x="6834973" y="3730152"/>
                <a:ext cx="188640" cy="153000"/>
              </p14:xfrm>
            </p:contentPart>
          </mc:Choice>
          <mc:Fallback xmlns="">
            <p:pic>
              <p:nvPicPr>
                <p:cNvPr id="157" name="Freihand 156">
                  <a:extLst>
                    <a:ext uri="{FF2B5EF4-FFF2-40B4-BE49-F238E27FC236}">
                      <a16:creationId xmlns:a16="http://schemas.microsoft.com/office/drawing/2014/main" id="{FCC56578-6E76-497C-9179-C619CDAAA320}"/>
                    </a:ext>
                  </a:extLst>
                </p:cNvPr>
                <p:cNvPicPr/>
                <p:nvPr/>
              </p:nvPicPr>
              <p:blipFill>
                <a:blip r:embed="rId321"/>
                <a:stretch>
                  <a:fillRect/>
                </a:stretch>
              </p:blipFill>
              <p:spPr>
                <a:xfrm>
                  <a:off x="6830653" y="3725832"/>
                  <a:ext cx="197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5" name="Freihand 194">
                  <a:extLst>
                    <a:ext uri="{FF2B5EF4-FFF2-40B4-BE49-F238E27FC236}">
                      <a16:creationId xmlns:a16="http://schemas.microsoft.com/office/drawing/2014/main" id="{5063ED36-06D4-417B-B9AF-AAA9EA8C6FC3}"/>
                    </a:ext>
                  </a:extLst>
                </p14:cNvPr>
                <p14:cNvContentPartPr/>
                <p14:nvPr/>
              </p14:nvContentPartPr>
              <p14:xfrm>
                <a:off x="7374613" y="3794592"/>
                <a:ext cx="136440" cy="114480"/>
              </p14:xfrm>
            </p:contentPart>
          </mc:Choice>
          <mc:Fallback xmlns="">
            <p:pic>
              <p:nvPicPr>
                <p:cNvPr id="195" name="Freihand 194">
                  <a:extLst>
                    <a:ext uri="{FF2B5EF4-FFF2-40B4-BE49-F238E27FC236}">
                      <a16:creationId xmlns:a16="http://schemas.microsoft.com/office/drawing/2014/main" id="{5063ED36-06D4-417B-B9AF-AAA9EA8C6FC3}"/>
                    </a:ext>
                  </a:extLst>
                </p:cNvPr>
                <p:cNvPicPr/>
                <p:nvPr/>
              </p:nvPicPr>
              <p:blipFill>
                <a:blip r:embed="rId323"/>
                <a:stretch>
                  <a:fillRect/>
                </a:stretch>
              </p:blipFill>
              <p:spPr>
                <a:xfrm>
                  <a:off x="7370293" y="3790272"/>
                  <a:ext cx="145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6" name="Freihand 195">
                  <a:extLst>
                    <a:ext uri="{FF2B5EF4-FFF2-40B4-BE49-F238E27FC236}">
                      <a16:creationId xmlns:a16="http://schemas.microsoft.com/office/drawing/2014/main" id="{3191099A-B143-43DE-82DB-B1F4B1641748}"/>
                    </a:ext>
                  </a:extLst>
                </p14:cNvPr>
                <p14:cNvContentPartPr/>
                <p14:nvPr/>
              </p14:nvContentPartPr>
              <p14:xfrm>
                <a:off x="7373893" y="3869832"/>
                <a:ext cx="177120" cy="12240"/>
              </p14:xfrm>
            </p:contentPart>
          </mc:Choice>
          <mc:Fallback xmlns="">
            <p:pic>
              <p:nvPicPr>
                <p:cNvPr id="196" name="Freihand 195">
                  <a:extLst>
                    <a:ext uri="{FF2B5EF4-FFF2-40B4-BE49-F238E27FC236}">
                      <a16:creationId xmlns:a16="http://schemas.microsoft.com/office/drawing/2014/main" id="{3191099A-B143-43DE-82DB-B1F4B1641748}"/>
                    </a:ext>
                  </a:extLst>
                </p:cNvPr>
                <p:cNvPicPr/>
                <p:nvPr/>
              </p:nvPicPr>
              <p:blipFill>
                <a:blip r:embed="rId325"/>
                <a:stretch>
                  <a:fillRect/>
                </a:stretch>
              </p:blipFill>
              <p:spPr>
                <a:xfrm>
                  <a:off x="7369573" y="3865512"/>
                  <a:ext cx="185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7" name="Freihand 196">
                  <a:extLst>
                    <a:ext uri="{FF2B5EF4-FFF2-40B4-BE49-F238E27FC236}">
                      <a16:creationId xmlns:a16="http://schemas.microsoft.com/office/drawing/2014/main" id="{DE1E06ED-0C9E-420E-A296-0288739479D4}"/>
                    </a:ext>
                  </a:extLst>
                </p14:cNvPr>
                <p14:cNvContentPartPr/>
                <p14:nvPr/>
              </p14:nvContentPartPr>
              <p14:xfrm>
                <a:off x="7297573" y="3724392"/>
                <a:ext cx="330120" cy="252720"/>
              </p14:xfrm>
            </p:contentPart>
          </mc:Choice>
          <mc:Fallback xmlns="">
            <p:pic>
              <p:nvPicPr>
                <p:cNvPr id="197" name="Freihand 196">
                  <a:extLst>
                    <a:ext uri="{FF2B5EF4-FFF2-40B4-BE49-F238E27FC236}">
                      <a16:creationId xmlns:a16="http://schemas.microsoft.com/office/drawing/2014/main" id="{DE1E06ED-0C9E-420E-A296-0288739479D4}"/>
                    </a:ext>
                  </a:extLst>
                </p:cNvPr>
                <p:cNvPicPr/>
                <p:nvPr/>
              </p:nvPicPr>
              <p:blipFill>
                <a:blip r:embed="rId327"/>
                <a:stretch>
                  <a:fillRect/>
                </a:stretch>
              </p:blipFill>
              <p:spPr>
                <a:xfrm>
                  <a:off x="7293253" y="3720072"/>
                  <a:ext cx="3387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9" name="Freihand 198">
                  <a:extLst>
                    <a:ext uri="{FF2B5EF4-FFF2-40B4-BE49-F238E27FC236}">
                      <a16:creationId xmlns:a16="http://schemas.microsoft.com/office/drawing/2014/main" id="{3ABB6494-0CAC-4CCA-9AFC-9CCD4190A43C}"/>
                    </a:ext>
                  </a:extLst>
                </p14:cNvPr>
                <p14:cNvContentPartPr/>
                <p14:nvPr/>
              </p14:nvContentPartPr>
              <p14:xfrm>
                <a:off x="7793653" y="3774792"/>
                <a:ext cx="110160" cy="139680"/>
              </p14:xfrm>
            </p:contentPart>
          </mc:Choice>
          <mc:Fallback xmlns="">
            <p:pic>
              <p:nvPicPr>
                <p:cNvPr id="199" name="Freihand 198">
                  <a:extLst>
                    <a:ext uri="{FF2B5EF4-FFF2-40B4-BE49-F238E27FC236}">
                      <a16:creationId xmlns:a16="http://schemas.microsoft.com/office/drawing/2014/main" id="{3ABB6494-0CAC-4CCA-9AFC-9CCD4190A43C}"/>
                    </a:ext>
                  </a:extLst>
                </p:cNvPr>
                <p:cNvPicPr/>
                <p:nvPr/>
              </p:nvPicPr>
              <p:blipFill>
                <a:blip r:embed="rId329"/>
                <a:stretch>
                  <a:fillRect/>
                </a:stretch>
              </p:blipFill>
              <p:spPr>
                <a:xfrm>
                  <a:off x="7789333" y="3770472"/>
                  <a:ext cx="118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0" name="Freihand 199">
                  <a:extLst>
                    <a:ext uri="{FF2B5EF4-FFF2-40B4-BE49-F238E27FC236}">
                      <a16:creationId xmlns:a16="http://schemas.microsoft.com/office/drawing/2014/main" id="{2D3C822B-F59D-47DF-B773-5CE3CFE83238}"/>
                    </a:ext>
                  </a:extLst>
                </p14:cNvPr>
                <p14:cNvContentPartPr/>
                <p14:nvPr/>
              </p14:nvContentPartPr>
              <p14:xfrm>
                <a:off x="7972933" y="3789552"/>
                <a:ext cx="85320" cy="68400"/>
              </p14:xfrm>
            </p:contentPart>
          </mc:Choice>
          <mc:Fallback xmlns="">
            <p:pic>
              <p:nvPicPr>
                <p:cNvPr id="200" name="Freihand 199">
                  <a:extLst>
                    <a:ext uri="{FF2B5EF4-FFF2-40B4-BE49-F238E27FC236}">
                      <a16:creationId xmlns:a16="http://schemas.microsoft.com/office/drawing/2014/main" id="{2D3C822B-F59D-47DF-B773-5CE3CFE83238}"/>
                    </a:ext>
                  </a:extLst>
                </p:cNvPr>
                <p:cNvPicPr/>
                <p:nvPr/>
              </p:nvPicPr>
              <p:blipFill>
                <a:blip r:embed="rId331"/>
                <a:stretch>
                  <a:fillRect/>
                </a:stretch>
              </p:blipFill>
              <p:spPr>
                <a:xfrm>
                  <a:off x="7968613" y="3785232"/>
                  <a:ext cx="93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1" name="Freihand 200">
                  <a:extLst>
                    <a:ext uri="{FF2B5EF4-FFF2-40B4-BE49-F238E27FC236}">
                      <a16:creationId xmlns:a16="http://schemas.microsoft.com/office/drawing/2014/main" id="{83A15DEF-26E1-4971-BA39-C255004424A7}"/>
                    </a:ext>
                  </a:extLst>
                </p14:cNvPr>
                <p14:cNvContentPartPr/>
                <p14:nvPr/>
              </p14:nvContentPartPr>
              <p14:xfrm>
                <a:off x="8103253" y="3752472"/>
                <a:ext cx="99000" cy="117720"/>
              </p14:xfrm>
            </p:contentPart>
          </mc:Choice>
          <mc:Fallback xmlns="">
            <p:pic>
              <p:nvPicPr>
                <p:cNvPr id="201" name="Freihand 200">
                  <a:extLst>
                    <a:ext uri="{FF2B5EF4-FFF2-40B4-BE49-F238E27FC236}">
                      <a16:creationId xmlns:a16="http://schemas.microsoft.com/office/drawing/2014/main" id="{83A15DEF-26E1-4971-BA39-C255004424A7}"/>
                    </a:ext>
                  </a:extLst>
                </p:cNvPr>
                <p:cNvPicPr/>
                <p:nvPr/>
              </p:nvPicPr>
              <p:blipFill>
                <a:blip r:embed="rId333"/>
                <a:stretch>
                  <a:fillRect/>
                </a:stretch>
              </p:blipFill>
              <p:spPr>
                <a:xfrm>
                  <a:off x="8098933" y="3748152"/>
                  <a:ext cx="10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2" name="Freihand 201">
                  <a:extLst>
                    <a:ext uri="{FF2B5EF4-FFF2-40B4-BE49-F238E27FC236}">
                      <a16:creationId xmlns:a16="http://schemas.microsoft.com/office/drawing/2014/main" id="{97086AFB-BB34-4132-B8E7-E517256BCADB}"/>
                    </a:ext>
                  </a:extLst>
                </p14:cNvPr>
                <p14:cNvContentPartPr/>
                <p14:nvPr/>
              </p14:nvContentPartPr>
              <p14:xfrm>
                <a:off x="8250133" y="3847872"/>
                <a:ext cx="6840" cy="57960"/>
              </p14:xfrm>
            </p:contentPart>
          </mc:Choice>
          <mc:Fallback xmlns="">
            <p:pic>
              <p:nvPicPr>
                <p:cNvPr id="202" name="Freihand 201">
                  <a:extLst>
                    <a:ext uri="{FF2B5EF4-FFF2-40B4-BE49-F238E27FC236}">
                      <a16:creationId xmlns:a16="http://schemas.microsoft.com/office/drawing/2014/main" id="{97086AFB-BB34-4132-B8E7-E517256BCADB}"/>
                    </a:ext>
                  </a:extLst>
                </p:cNvPr>
                <p:cNvPicPr/>
                <p:nvPr/>
              </p:nvPicPr>
              <p:blipFill>
                <a:blip r:embed="rId335"/>
                <a:stretch>
                  <a:fillRect/>
                </a:stretch>
              </p:blipFill>
              <p:spPr>
                <a:xfrm>
                  <a:off x="8245813" y="3843552"/>
                  <a:ext cx="15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3" name="Freihand 202">
                  <a:extLst>
                    <a:ext uri="{FF2B5EF4-FFF2-40B4-BE49-F238E27FC236}">
                      <a16:creationId xmlns:a16="http://schemas.microsoft.com/office/drawing/2014/main" id="{4B683546-892D-4BA3-920A-FE29EA453CB9}"/>
                    </a:ext>
                  </a:extLst>
                </p14:cNvPr>
                <p14:cNvContentPartPr/>
                <p14:nvPr/>
              </p14:nvContentPartPr>
              <p14:xfrm>
                <a:off x="8301613" y="3758952"/>
                <a:ext cx="12240" cy="85680"/>
              </p14:xfrm>
            </p:contentPart>
          </mc:Choice>
          <mc:Fallback xmlns="">
            <p:pic>
              <p:nvPicPr>
                <p:cNvPr id="203" name="Freihand 202">
                  <a:extLst>
                    <a:ext uri="{FF2B5EF4-FFF2-40B4-BE49-F238E27FC236}">
                      <a16:creationId xmlns:a16="http://schemas.microsoft.com/office/drawing/2014/main" id="{4B683546-892D-4BA3-920A-FE29EA453CB9}"/>
                    </a:ext>
                  </a:extLst>
                </p:cNvPr>
                <p:cNvPicPr/>
                <p:nvPr/>
              </p:nvPicPr>
              <p:blipFill>
                <a:blip r:embed="rId337"/>
                <a:stretch>
                  <a:fillRect/>
                </a:stretch>
              </p:blipFill>
              <p:spPr>
                <a:xfrm>
                  <a:off x="8297293" y="3754632"/>
                  <a:ext cx="20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4" name="Freihand 203">
                  <a:extLst>
                    <a:ext uri="{FF2B5EF4-FFF2-40B4-BE49-F238E27FC236}">
                      <a16:creationId xmlns:a16="http://schemas.microsoft.com/office/drawing/2014/main" id="{A6E3A543-AC15-47CD-B518-BF75D2D2E6BA}"/>
                    </a:ext>
                  </a:extLst>
                </p14:cNvPr>
                <p14:cNvContentPartPr/>
                <p14:nvPr/>
              </p14:nvContentPartPr>
              <p14:xfrm>
                <a:off x="8370013" y="3729432"/>
                <a:ext cx="112680" cy="129960"/>
              </p14:xfrm>
            </p:contentPart>
          </mc:Choice>
          <mc:Fallback xmlns="">
            <p:pic>
              <p:nvPicPr>
                <p:cNvPr id="204" name="Freihand 203">
                  <a:extLst>
                    <a:ext uri="{FF2B5EF4-FFF2-40B4-BE49-F238E27FC236}">
                      <a16:creationId xmlns:a16="http://schemas.microsoft.com/office/drawing/2014/main" id="{A6E3A543-AC15-47CD-B518-BF75D2D2E6BA}"/>
                    </a:ext>
                  </a:extLst>
                </p:cNvPr>
                <p:cNvPicPr/>
                <p:nvPr/>
              </p:nvPicPr>
              <p:blipFill>
                <a:blip r:embed="rId339"/>
                <a:stretch>
                  <a:fillRect/>
                </a:stretch>
              </p:blipFill>
              <p:spPr>
                <a:xfrm>
                  <a:off x="8365693" y="3725112"/>
                  <a:ext cx="121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5" name="Freihand 204">
                  <a:extLst>
                    <a:ext uri="{FF2B5EF4-FFF2-40B4-BE49-F238E27FC236}">
                      <a16:creationId xmlns:a16="http://schemas.microsoft.com/office/drawing/2014/main" id="{A5F1053A-F1FE-4591-B359-8B14FE84A686}"/>
                    </a:ext>
                  </a:extLst>
                </p14:cNvPr>
                <p14:cNvContentPartPr/>
                <p14:nvPr/>
              </p14:nvContentPartPr>
              <p14:xfrm>
                <a:off x="7640293" y="3959832"/>
                <a:ext cx="846000" cy="71280"/>
              </p14:xfrm>
            </p:contentPart>
          </mc:Choice>
          <mc:Fallback xmlns="">
            <p:pic>
              <p:nvPicPr>
                <p:cNvPr id="205" name="Freihand 204">
                  <a:extLst>
                    <a:ext uri="{FF2B5EF4-FFF2-40B4-BE49-F238E27FC236}">
                      <a16:creationId xmlns:a16="http://schemas.microsoft.com/office/drawing/2014/main" id="{A5F1053A-F1FE-4591-B359-8B14FE84A686}"/>
                    </a:ext>
                  </a:extLst>
                </p:cNvPr>
                <p:cNvPicPr/>
                <p:nvPr/>
              </p:nvPicPr>
              <p:blipFill>
                <a:blip r:embed="rId341"/>
                <a:stretch>
                  <a:fillRect/>
                </a:stretch>
              </p:blipFill>
              <p:spPr>
                <a:xfrm>
                  <a:off x="7635973" y="3955512"/>
                  <a:ext cx="854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6" name="Freihand 205">
                  <a:extLst>
                    <a:ext uri="{FF2B5EF4-FFF2-40B4-BE49-F238E27FC236}">
                      <a16:creationId xmlns:a16="http://schemas.microsoft.com/office/drawing/2014/main" id="{B7DCEB12-15A6-420D-8676-731EA9A56C3F}"/>
                    </a:ext>
                  </a:extLst>
                </p14:cNvPr>
                <p14:cNvContentPartPr/>
                <p14:nvPr/>
              </p14:nvContentPartPr>
              <p14:xfrm>
                <a:off x="7689253" y="4086192"/>
                <a:ext cx="193680" cy="78120"/>
              </p14:xfrm>
            </p:contentPart>
          </mc:Choice>
          <mc:Fallback xmlns="">
            <p:pic>
              <p:nvPicPr>
                <p:cNvPr id="206" name="Freihand 205">
                  <a:extLst>
                    <a:ext uri="{FF2B5EF4-FFF2-40B4-BE49-F238E27FC236}">
                      <a16:creationId xmlns:a16="http://schemas.microsoft.com/office/drawing/2014/main" id="{B7DCEB12-15A6-420D-8676-731EA9A56C3F}"/>
                    </a:ext>
                  </a:extLst>
                </p:cNvPr>
                <p:cNvPicPr/>
                <p:nvPr/>
              </p:nvPicPr>
              <p:blipFill>
                <a:blip r:embed="rId343"/>
                <a:stretch>
                  <a:fillRect/>
                </a:stretch>
              </p:blipFill>
              <p:spPr>
                <a:xfrm>
                  <a:off x="7684933" y="4081872"/>
                  <a:ext cx="20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7" name="Freihand 206">
                  <a:extLst>
                    <a:ext uri="{FF2B5EF4-FFF2-40B4-BE49-F238E27FC236}">
                      <a16:creationId xmlns:a16="http://schemas.microsoft.com/office/drawing/2014/main" id="{85800EA3-D1E3-4412-980E-3DF32E4D921A}"/>
                    </a:ext>
                  </a:extLst>
                </p14:cNvPr>
                <p14:cNvContentPartPr/>
                <p14:nvPr/>
              </p14:nvContentPartPr>
              <p14:xfrm>
                <a:off x="7912813" y="4066032"/>
                <a:ext cx="90720" cy="110160"/>
              </p14:xfrm>
            </p:contentPart>
          </mc:Choice>
          <mc:Fallback xmlns="">
            <p:pic>
              <p:nvPicPr>
                <p:cNvPr id="207" name="Freihand 206">
                  <a:extLst>
                    <a:ext uri="{FF2B5EF4-FFF2-40B4-BE49-F238E27FC236}">
                      <a16:creationId xmlns:a16="http://schemas.microsoft.com/office/drawing/2014/main" id="{85800EA3-D1E3-4412-980E-3DF32E4D921A}"/>
                    </a:ext>
                  </a:extLst>
                </p:cNvPr>
                <p:cNvPicPr/>
                <p:nvPr/>
              </p:nvPicPr>
              <p:blipFill>
                <a:blip r:embed="rId345"/>
                <a:stretch>
                  <a:fillRect/>
                </a:stretch>
              </p:blipFill>
              <p:spPr>
                <a:xfrm>
                  <a:off x="7908493" y="4061712"/>
                  <a:ext cx="99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8" name="Freihand 207">
                  <a:extLst>
                    <a:ext uri="{FF2B5EF4-FFF2-40B4-BE49-F238E27FC236}">
                      <a16:creationId xmlns:a16="http://schemas.microsoft.com/office/drawing/2014/main" id="{B04B4134-DE6B-47C4-AC29-24ECAD55A702}"/>
                    </a:ext>
                  </a:extLst>
                </p14:cNvPr>
                <p14:cNvContentPartPr/>
                <p14:nvPr/>
              </p14:nvContentPartPr>
              <p14:xfrm>
                <a:off x="8067613" y="4043352"/>
                <a:ext cx="65160" cy="64800"/>
              </p14:xfrm>
            </p:contentPart>
          </mc:Choice>
          <mc:Fallback xmlns="">
            <p:pic>
              <p:nvPicPr>
                <p:cNvPr id="208" name="Freihand 207">
                  <a:extLst>
                    <a:ext uri="{FF2B5EF4-FFF2-40B4-BE49-F238E27FC236}">
                      <a16:creationId xmlns:a16="http://schemas.microsoft.com/office/drawing/2014/main" id="{B04B4134-DE6B-47C4-AC29-24ECAD55A702}"/>
                    </a:ext>
                  </a:extLst>
                </p:cNvPr>
                <p:cNvPicPr/>
                <p:nvPr/>
              </p:nvPicPr>
              <p:blipFill>
                <a:blip r:embed="rId347"/>
                <a:stretch>
                  <a:fillRect/>
                </a:stretch>
              </p:blipFill>
              <p:spPr>
                <a:xfrm>
                  <a:off x="8063293" y="4039032"/>
                  <a:ext cx="73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9" name="Freihand 208">
                  <a:extLst>
                    <a:ext uri="{FF2B5EF4-FFF2-40B4-BE49-F238E27FC236}">
                      <a16:creationId xmlns:a16="http://schemas.microsoft.com/office/drawing/2014/main" id="{647A281F-E084-41B7-9A20-5C88FCDBEA57}"/>
                    </a:ext>
                  </a:extLst>
                </p14:cNvPr>
                <p14:cNvContentPartPr/>
                <p14:nvPr/>
              </p14:nvContentPartPr>
              <p14:xfrm>
                <a:off x="8120173" y="4088352"/>
                <a:ext cx="46800" cy="115200"/>
              </p14:xfrm>
            </p:contentPart>
          </mc:Choice>
          <mc:Fallback xmlns="">
            <p:pic>
              <p:nvPicPr>
                <p:cNvPr id="209" name="Freihand 208">
                  <a:extLst>
                    <a:ext uri="{FF2B5EF4-FFF2-40B4-BE49-F238E27FC236}">
                      <a16:creationId xmlns:a16="http://schemas.microsoft.com/office/drawing/2014/main" id="{647A281F-E084-41B7-9A20-5C88FCDBEA57}"/>
                    </a:ext>
                  </a:extLst>
                </p:cNvPr>
                <p:cNvPicPr/>
                <p:nvPr/>
              </p:nvPicPr>
              <p:blipFill>
                <a:blip r:embed="rId349"/>
                <a:stretch>
                  <a:fillRect/>
                </a:stretch>
              </p:blipFill>
              <p:spPr>
                <a:xfrm>
                  <a:off x="8115853" y="4084032"/>
                  <a:ext cx="55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0" name="Freihand 209">
                  <a:extLst>
                    <a:ext uri="{FF2B5EF4-FFF2-40B4-BE49-F238E27FC236}">
                      <a16:creationId xmlns:a16="http://schemas.microsoft.com/office/drawing/2014/main" id="{D425105F-E042-4681-8FA3-E94F70742DA2}"/>
                    </a:ext>
                  </a:extLst>
                </p14:cNvPr>
                <p14:cNvContentPartPr/>
                <p14:nvPr/>
              </p14:nvContentPartPr>
              <p14:xfrm>
                <a:off x="8234293" y="4057032"/>
                <a:ext cx="71280" cy="78120"/>
              </p14:xfrm>
            </p:contentPart>
          </mc:Choice>
          <mc:Fallback xmlns="">
            <p:pic>
              <p:nvPicPr>
                <p:cNvPr id="210" name="Freihand 209">
                  <a:extLst>
                    <a:ext uri="{FF2B5EF4-FFF2-40B4-BE49-F238E27FC236}">
                      <a16:creationId xmlns:a16="http://schemas.microsoft.com/office/drawing/2014/main" id="{D425105F-E042-4681-8FA3-E94F70742DA2}"/>
                    </a:ext>
                  </a:extLst>
                </p:cNvPr>
                <p:cNvPicPr/>
                <p:nvPr/>
              </p:nvPicPr>
              <p:blipFill>
                <a:blip r:embed="rId351"/>
                <a:stretch>
                  <a:fillRect/>
                </a:stretch>
              </p:blipFill>
              <p:spPr>
                <a:xfrm>
                  <a:off x="8229973" y="4052712"/>
                  <a:ext cx="79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1" name="Freihand 210">
                  <a:extLst>
                    <a:ext uri="{FF2B5EF4-FFF2-40B4-BE49-F238E27FC236}">
                      <a16:creationId xmlns:a16="http://schemas.microsoft.com/office/drawing/2014/main" id="{EE480638-3046-4FEF-A83C-A2FFF0BF34CC}"/>
                    </a:ext>
                  </a:extLst>
                </p14:cNvPr>
                <p14:cNvContentPartPr/>
                <p14:nvPr/>
              </p14:nvContentPartPr>
              <p14:xfrm>
                <a:off x="8337973" y="4013832"/>
                <a:ext cx="112680" cy="118800"/>
              </p14:xfrm>
            </p:contentPart>
          </mc:Choice>
          <mc:Fallback xmlns="">
            <p:pic>
              <p:nvPicPr>
                <p:cNvPr id="211" name="Freihand 210">
                  <a:extLst>
                    <a:ext uri="{FF2B5EF4-FFF2-40B4-BE49-F238E27FC236}">
                      <a16:creationId xmlns:a16="http://schemas.microsoft.com/office/drawing/2014/main" id="{EE480638-3046-4FEF-A83C-A2FFF0BF34CC}"/>
                    </a:ext>
                  </a:extLst>
                </p:cNvPr>
                <p:cNvPicPr/>
                <p:nvPr/>
              </p:nvPicPr>
              <p:blipFill>
                <a:blip r:embed="rId353"/>
                <a:stretch>
                  <a:fillRect/>
                </a:stretch>
              </p:blipFill>
              <p:spPr>
                <a:xfrm>
                  <a:off x="8333653" y="4009512"/>
                  <a:ext cx="121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3" name="Freihand 212">
                  <a:extLst>
                    <a:ext uri="{FF2B5EF4-FFF2-40B4-BE49-F238E27FC236}">
                      <a16:creationId xmlns:a16="http://schemas.microsoft.com/office/drawing/2014/main" id="{30CCCBCE-AB41-41D7-9FC4-3D16F8A71527}"/>
                    </a:ext>
                  </a:extLst>
                </p14:cNvPr>
                <p14:cNvContentPartPr/>
                <p14:nvPr/>
              </p14:nvContentPartPr>
              <p14:xfrm>
                <a:off x="8573053" y="3940392"/>
                <a:ext cx="59400" cy="13320"/>
              </p14:xfrm>
            </p:contentPart>
          </mc:Choice>
          <mc:Fallback xmlns="">
            <p:pic>
              <p:nvPicPr>
                <p:cNvPr id="213" name="Freihand 212">
                  <a:extLst>
                    <a:ext uri="{FF2B5EF4-FFF2-40B4-BE49-F238E27FC236}">
                      <a16:creationId xmlns:a16="http://schemas.microsoft.com/office/drawing/2014/main" id="{30CCCBCE-AB41-41D7-9FC4-3D16F8A71527}"/>
                    </a:ext>
                  </a:extLst>
                </p:cNvPr>
                <p:cNvPicPr/>
                <p:nvPr/>
              </p:nvPicPr>
              <p:blipFill>
                <a:blip r:embed="rId355"/>
                <a:stretch>
                  <a:fillRect/>
                </a:stretch>
              </p:blipFill>
              <p:spPr>
                <a:xfrm>
                  <a:off x="8568733" y="3936072"/>
                  <a:ext cx="68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4" name="Freihand 213">
                  <a:extLst>
                    <a:ext uri="{FF2B5EF4-FFF2-40B4-BE49-F238E27FC236}">
                      <a16:creationId xmlns:a16="http://schemas.microsoft.com/office/drawing/2014/main" id="{810BF156-322B-4B74-8625-9227BCB95FAA}"/>
                    </a:ext>
                  </a:extLst>
                </p14:cNvPr>
                <p14:cNvContentPartPr/>
                <p14:nvPr/>
              </p14:nvContentPartPr>
              <p14:xfrm>
                <a:off x="8771413" y="3829512"/>
                <a:ext cx="181800" cy="133200"/>
              </p14:xfrm>
            </p:contentPart>
          </mc:Choice>
          <mc:Fallback xmlns="">
            <p:pic>
              <p:nvPicPr>
                <p:cNvPr id="214" name="Freihand 213">
                  <a:extLst>
                    <a:ext uri="{FF2B5EF4-FFF2-40B4-BE49-F238E27FC236}">
                      <a16:creationId xmlns:a16="http://schemas.microsoft.com/office/drawing/2014/main" id="{810BF156-322B-4B74-8625-9227BCB95FAA}"/>
                    </a:ext>
                  </a:extLst>
                </p:cNvPr>
                <p:cNvPicPr/>
                <p:nvPr/>
              </p:nvPicPr>
              <p:blipFill>
                <a:blip r:embed="rId357"/>
                <a:stretch>
                  <a:fillRect/>
                </a:stretch>
              </p:blipFill>
              <p:spPr>
                <a:xfrm>
                  <a:off x="8767093" y="3825192"/>
                  <a:ext cx="190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5" name="Freihand 214">
                  <a:extLst>
                    <a:ext uri="{FF2B5EF4-FFF2-40B4-BE49-F238E27FC236}">
                      <a16:creationId xmlns:a16="http://schemas.microsoft.com/office/drawing/2014/main" id="{BB9C7874-329B-483D-9E95-1826592F24C1}"/>
                    </a:ext>
                  </a:extLst>
                </p14:cNvPr>
                <p14:cNvContentPartPr/>
                <p14:nvPr/>
              </p14:nvContentPartPr>
              <p14:xfrm>
                <a:off x="9010813" y="3831672"/>
                <a:ext cx="56880" cy="76320"/>
              </p14:xfrm>
            </p:contentPart>
          </mc:Choice>
          <mc:Fallback xmlns="">
            <p:pic>
              <p:nvPicPr>
                <p:cNvPr id="215" name="Freihand 214">
                  <a:extLst>
                    <a:ext uri="{FF2B5EF4-FFF2-40B4-BE49-F238E27FC236}">
                      <a16:creationId xmlns:a16="http://schemas.microsoft.com/office/drawing/2014/main" id="{BB9C7874-329B-483D-9E95-1826592F24C1}"/>
                    </a:ext>
                  </a:extLst>
                </p:cNvPr>
                <p:cNvPicPr/>
                <p:nvPr/>
              </p:nvPicPr>
              <p:blipFill>
                <a:blip r:embed="rId359"/>
                <a:stretch>
                  <a:fillRect/>
                </a:stretch>
              </p:blipFill>
              <p:spPr>
                <a:xfrm>
                  <a:off x="9006493" y="3827352"/>
                  <a:ext cx="65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6" name="Freihand 215">
                  <a:extLst>
                    <a:ext uri="{FF2B5EF4-FFF2-40B4-BE49-F238E27FC236}">
                      <a16:creationId xmlns:a16="http://schemas.microsoft.com/office/drawing/2014/main" id="{CF33B3AC-53C3-4E17-807F-FD6A5361BE98}"/>
                    </a:ext>
                  </a:extLst>
                </p14:cNvPr>
                <p14:cNvContentPartPr/>
                <p14:nvPr/>
              </p14:nvContentPartPr>
              <p14:xfrm>
                <a:off x="9120973" y="3835992"/>
                <a:ext cx="117360" cy="46080"/>
              </p14:xfrm>
            </p:contentPart>
          </mc:Choice>
          <mc:Fallback xmlns="">
            <p:pic>
              <p:nvPicPr>
                <p:cNvPr id="216" name="Freihand 215">
                  <a:extLst>
                    <a:ext uri="{FF2B5EF4-FFF2-40B4-BE49-F238E27FC236}">
                      <a16:creationId xmlns:a16="http://schemas.microsoft.com/office/drawing/2014/main" id="{CF33B3AC-53C3-4E17-807F-FD6A5361BE98}"/>
                    </a:ext>
                  </a:extLst>
                </p:cNvPr>
                <p:cNvPicPr/>
                <p:nvPr/>
              </p:nvPicPr>
              <p:blipFill>
                <a:blip r:embed="rId361"/>
                <a:stretch>
                  <a:fillRect/>
                </a:stretch>
              </p:blipFill>
              <p:spPr>
                <a:xfrm>
                  <a:off x="9116653" y="3831672"/>
                  <a:ext cx="126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Freihand 217">
                  <a:extLst>
                    <a:ext uri="{FF2B5EF4-FFF2-40B4-BE49-F238E27FC236}">
                      <a16:creationId xmlns:a16="http://schemas.microsoft.com/office/drawing/2014/main" id="{27C392CB-BE26-4C48-8B11-3FE1D9D33464}"/>
                    </a:ext>
                  </a:extLst>
                </p14:cNvPr>
                <p14:cNvContentPartPr/>
                <p14:nvPr/>
              </p14:nvContentPartPr>
              <p14:xfrm>
                <a:off x="9375133" y="3830232"/>
                <a:ext cx="201960" cy="1440"/>
              </p14:xfrm>
            </p:contentPart>
          </mc:Choice>
          <mc:Fallback xmlns="">
            <p:pic>
              <p:nvPicPr>
                <p:cNvPr id="218" name="Freihand 217">
                  <a:extLst>
                    <a:ext uri="{FF2B5EF4-FFF2-40B4-BE49-F238E27FC236}">
                      <a16:creationId xmlns:a16="http://schemas.microsoft.com/office/drawing/2014/main" id="{27C392CB-BE26-4C48-8B11-3FE1D9D33464}"/>
                    </a:ext>
                  </a:extLst>
                </p:cNvPr>
                <p:cNvPicPr/>
                <p:nvPr/>
              </p:nvPicPr>
              <p:blipFill>
                <a:blip r:embed="rId363"/>
                <a:stretch>
                  <a:fillRect/>
                </a:stretch>
              </p:blipFill>
              <p:spPr>
                <a:xfrm>
                  <a:off x="9370813" y="3825912"/>
                  <a:ext cx="210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9" name="Freihand 218">
                  <a:extLst>
                    <a:ext uri="{FF2B5EF4-FFF2-40B4-BE49-F238E27FC236}">
                      <a16:creationId xmlns:a16="http://schemas.microsoft.com/office/drawing/2014/main" id="{E4E81AF1-60DB-4D91-92A1-4033B4AB4D6A}"/>
                    </a:ext>
                  </a:extLst>
                </p14:cNvPr>
                <p14:cNvContentPartPr/>
                <p14:nvPr/>
              </p14:nvContentPartPr>
              <p14:xfrm>
                <a:off x="9416533" y="3861192"/>
                <a:ext cx="157680" cy="19800"/>
              </p14:xfrm>
            </p:contentPart>
          </mc:Choice>
          <mc:Fallback xmlns="">
            <p:pic>
              <p:nvPicPr>
                <p:cNvPr id="219" name="Freihand 218">
                  <a:extLst>
                    <a:ext uri="{FF2B5EF4-FFF2-40B4-BE49-F238E27FC236}">
                      <a16:creationId xmlns:a16="http://schemas.microsoft.com/office/drawing/2014/main" id="{E4E81AF1-60DB-4D91-92A1-4033B4AB4D6A}"/>
                    </a:ext>
                  </a:extLst>
                </p:cNvPr>
                <p:cNvPicPr/>
                <p:nvPr/>
              </p:nvPicPr>
              <p:blipFill>
                <a:blip r:embed="rId365"/>
                <a:stretch>
                  <a:fillRect/>
                </a:stretch>
              </p:blipFill>
              <p:spPr>
                <a:xfrm>
                  <a:off x="9412213" y="3856872"/>
                  <a:ext cx="166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0" name="Freihand 219">
                  <a:extLst>
                    <a:ext uri="{FF2B5EF4-FFF2-40B4-BE49-F238E27FC236}">
                      <a16:creationId xmlns:a16="http://schemas.microsoft.com/office/drawing/2014/main" id="{3291FCD8-785D-4AE3-B564-6641EE4D4077}"/>
                    </a:ext>
                  </a:extLst>
                </p14:cNvPr>
                <p14:cNvContentPartPr/>
                <p14:nvPr/>
              </p14:nvContentPartPr>
              <p14:xfrm>
                <a:off x="9716773" y="3767952"/>
                <a:ext cx="132480" cy="106560"/>
              </p14:xfrm>
            </p:contentPart>
          </mc:Choice>
          <mc:Fallback xmlns="">
            <p:pic>
              <p:nvPicPr>
                <p:cNvPr id="220" name="Freihand 219">
                  <a:extLst>
                    <a:ext uri="{FF2B5EF4-FFF2-40B4-BE49-F238E27FC236}">
                      <a16:creationId xmlns:a16="http://schemas.microsoft.com/office/drawing/2014/main" id="{3291FCD8-785D-4AE3-B564-6641EE4D4077}"/>
                    </a:ext>
                  </a:extLst>
                </p:cNvPr>
                <p:cNvPicPr/>
                <p:nvPr/>
              </p:nvPicPr>
              <p:blipFill>
                <a:blip r:embed="rId367"/>
                <a:stretch>
                  <a:fillRect/>
                </a:stretch>
              </p:blipFill>
              <p:spPr>
                <a:xfrm>
                  <a:off x="9712453" y="3763632"/>
                  <a:ext cx="141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1" name="Freihand 220">
                  <a:extLst>
                    <a:ext uri="{FF2B5EF4-FFF2-40B4-BE49-F238E27FC236}">
                      <a16:creationId xmlns:a16="http://schemas.microsoft.com/office/drawing/2014/main" id="{7A2572C9-226C-40B5-9243-285B94AA7A0D}"/>
                    </a:ext>
                  </a:extLst>
                </p14:cNvPr>
                <p14:cNvContentPartPr/>
                <p14:nvPr/>
              </p14:nvContentPartPr>
              <p14:xfrm>
                <a:off x="9901813" y="3749592"/>
                <a:ext cx="93600" cy="117720"/>
              </p14:xfrm>
            </p:contentPart>
          </mc:Choice>
          <mc:Fallback xmlns="">
            <p:pic>
              <p:nvPicPr>
                <p:cNvPr id="221" name="Freihand 220">
                  <a:extLst>
                    <a:ext uri="{FF2B5EF4-FFF2-40B4-BE49-F238E27FC236}">
                      <a16:creationId xmlns:a16="http://schemas.microsoft.com/office/drawing/2014/main" id="{7A2572C9-226C-40B5-9243-285B94AA7A0D}"/>
                    </a:ext>
                  </a:extLst>
                </p:cNvPr>
                <p:cNvPicPr/>
                <p:nvPr/>
              </p:nvPicPr>
              <p:blipFill>
                <a:blip r:embed="rId369"/>
                <a:stretch>
                  <a:fillRect/>
                </a:stretch>
              </p:blipFill>
              <p:spPr>
                <a:xfrm>
                  <a:off x="9897493" y="3745272"/>
                  <a:ext cx="102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2" name="Freihand 221">
                  <a:extLst>
                    <a:ext uri="{FF2B5EF4-FFF2-40B4-BE49-F238E27FC236}">
                      <a16:creationId xmlns:a16="http://schemas.microsoft.com/office/drawing/2014/main" id="{4298ECC8-52B5-46E7-A656-D61B595E9281}"/>
                    </a:ext>
                  </a:extLst>
                </p14:cNvPr>
                <p14:cNvContentPartPr/>
                <p14:nvPr/>
              </p14:nvContentPartPr>
              <p14:xfrm>
                <a:off x="10011253" y="3728712"/>
                <a:ext cx="162360" cy="134640"/>
              </p14:xfrm>
            </p:contentPart>
          </mc:Choice>
          <mc:Fallback xmlns="">
            <p:pic>
              <p:nvPicPr>
                <p:cNvPr id="222" name="Freihand 221">
                  <a:extLst>
                    <a:ext uri="{FF2B5EF4-FFF2-40B4-BE49-F238E27FC236}">
                      <a16:creationId xmlns:a16="http://schemas.microsoft.com/office/drawing/2014/main" id="{4298ECC8-52B5-46E7-A656-D61B595E9281}"/>
                    </a:ext>
                  </a:extLst>
                </p:cNvPr>
                <p:cNvPicPr/>
                <p:nvPr/>
              </p:nvPicPr>
              <p:blipFill>
                <a:blip r:embed="rId371"/>
                <a:stretch>
                  <a:fillRect/>
                </a:stretch>
              </p:blipFill>
              <p:spPr>
                <a:xfrm>
                  <a:off x="10006933" y="3724392"/>
                  <a:ext cx="171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3" name="Freihand 222">
                  <a:extLst>
                    <a:ext uri="{FF2B5EF4-FFF2-40B4-BE49-F238E27FC236}">
                      <a16:creationId xmlns:a16="http://schemas.microsoft.com/office/drawing/2014/main" id="{498F4BF0-7D59-4AC5-8128-EFDFAA1C1C09}"/>
                    </a:ext>
                  </a:extLst>
                </p14:cNvPr>
                <p14:cNvContentPartPr/>
                <p14:nvPr/>
              </p14:nvContentPartPr>
              <p14:xfrm>
                <a:off x="10227973" y="3828072"/>
                <a:ext cx="33120" cy="77760"/>
              </p14:xfrm>
            </p:contentPart>
          </mc:Choice>
          <mc:Fallback xmlns="">
            <p:pic>
              <p:nvPicPr>
                <p:cNvPr id="223" name="Freihand 222">
                  <a:extLst>
                    <a:ext uri="{FF2B5EF4-FFF2-40B4-BE49-F238E27FC236}">
                      <a16:creationId xmlns:a16="http://schemas.microsoft.com/office/drawing/2014/main" id="{498F4BF0-7D59-4AC5-8128-EFDFAA1C1C09}"/>
                    </a:ext>
                  </a:extLst>
                </p:cNvPr>
                <p:cNvPicPr/>
                <p:nvPr/>
              </p:nvPicPr>
              <p:blipFill>
                <a:blip r:embed="rId373"/>
                <a:stretch>
                  <a:fillRect/>
                </a:stretch>
              </p:blipFill>
              <p:spPr>
                <a:xfrm>
                  <a:off x="10223653" y="3823752"/>
                  <a:ext cx="41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4" name="Freihand 223">
                  <a:extLst>
                    <a:ext uri="{FF2B5EF4-FFF2-40B4-BE49-F238E27FC236}">
                      <a16:creationId xmlns:a16="http://schemas.microsoft.com/office/drawing/2014/main" id="{5C944C91-DC06-4DDA-A048-D5C03BA9FBB8}"/>
                    </a:ext>
                  </a:extLst>
                </p14:cNvPr>
                <p14:cNvContentPartPr/>
                <p14:nvPr/>
              </p14:nvContentPartPr>
              <p14:xfrm>
                <a:off x="10284853" y="3727272"/>
                <a:ext cx="96120" cy="138240"/>
              </p14:xfrm>
            </p:contentPart>
          </mc:Choice>
          <mc:Fallback xmlns="">
            <p:pic>
              <p:nvPicPr>
                <p:cNvPr id="224" name="Freihand 223">
                  <a:extLst>
                    <a:ext uri="{FF2B5EF4-FFF2-40B4-BE49-F238E27FC236}">
                      <a16:creationId xmlns:a16="http://schemas.microsoft.com/office/drawing/2014/main" id="{5C944C91-DC06-4DDA-A048-D5C03BA9FBB8}"/>
                    </a:ext>
                  </a:extLst>
                </p:cNvPr>
                <p:cNvPicPr/>
                <p:nvPr/>
              </p:nvPicPr>
              <p:blipFill>
                <a:blip r:embed="rId375"/>
                <a:stretch>
                  <a:fillRect/>
                </a:stretch>
              </p:blipFill>
              <p:spPr>
                <a:xfrm>
                  <a:off x="10280533" y="3722952"/>
                  <a:ext cx="104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5" name="Freihand 224">
                  <a:extLst>
                    <a:ext uri="{FF2B5EF4-FFF2-40B4-BE49-F238E27FC236}">
                      <a16:creationId xmlns:a16="http://schemas.microsoft.com/office/drawing/2014/main" id="{F9CB8C98-6097-4DFB-B943-301D721599B0}"/>
                    </a:ext>
                  </a:extLst>
                </p14:cNvPr>
                <p14:cNvContentPartPr/>
                <p14:nvPr/>
              </p14:nvContentPartPr>
              <p14:xfrm>
                <a:off x="10443613" y="3712512"/>
                <a:ext cx="87120" cy="127440"/>
              </p14:xfrm>
            </p:contentPart>
          </mc:Choice>
          <mc:Fallback xmlns="">
            <p:pic>
              <p:nvPicPr>
                <p:cNvPr id="225" name="Freihand 224">
                  <a:extLst>
                    <a:ext uri="{FF2B5EF4-FFF2-40B4-BE49-F238E27FC236}">
                      <a16:creationId xmlns:a16="http://schemas.microsoft.com/office/drawing/2014/main" id="{F9CB8C98-6097-4DFB-B943-301D721599B0}"/>
                    </a:ext>
                  </a:extLst>
                </p:cNvPr>
                <p:cNvPicPr/>
                <p:nvPr/>
              </p:nvPicPr>
              <p:blipFill>
                <a:blip r:embed="rId377"/>
                <a:stretch>
                  <a:fillRect/>
                </a:stretch>
              </p:blipFill>
              <p:spPr>
                <a:xfrm>
                  <a:off x="10439293" y="3708192"/>
                  <a:ext cx="95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86" name="Freihand 85">
                  <a:extLst>
                    <a:ext uri="{FF2B5EF4-FFF2-40B4-BE49-F238E27FC236}">
                      <a16:creationId xmlns:a16="http://schemas.microsoft.com/office/drawing/2014/main" id="{B2FA1E19-052C-4878-BFB5-A1223726E25E}"/>
                    </a:ext>
                  </a:extLst>
                </p14:cNvPr>
                <p14:cNvContentPartPr/>
                <p14:nvPr/>
              </p14:nvContentPartPr>
              <p14:xfrm>
                <a:off x="10168213" y="3369792"/>
                <a:ext cx="105840" cy="146520"/>
              </p14:xfrm>
            </p:contentPart>
          </mc:Choice>
          <mc:Fallback xmlns="">
            <p:pic>
              <p:nvPicPr>
                <p:cNvPr id="86" name="Freihand 85">
                  <a:extLst>
                    <a:ext uri="{FF2B5EF4-FFF2-40B4-BE49-F238E27FC236}">
                      <a16:creationId xmlns:a16="http://schemas.microsoft.com/office/drawing/2014/main" id="{B2FA1E19-052C-4878-BFB5-A1223726E25E}"/>
                    </a:ext>
                  </a:extLst>
                </p:cNvPr>
                <p:cNvPicPr/>
                <p:nvPr/>
              </p:nvPicPr>
              <p:blipFill>
                <a:blip r:embed="rId379"/>
                <a:stretch>
                  <a:fillRect/>
                </a:stretch>
              </p:blipFill>
              <p:spPr>
                <a:xfrm>
                  <a:off x="10163893" y="3365472"/>
                  <a:ext cx="114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87" name="Freihand 86">
                  <a:extLst>
                    <a:ext uri="{FF2B5EF4-FFF2-40B4-BE49-F238E27FC236}">
                      <a16:creationId xmlns:a16="http://schemas.microsoft.com/office/drawing/2014/main" id="{D57AC1B4-F571-4401-8F04-BB4AD3F8313E}"/>
                    </a:ext>
                  </a:extLst>
                </p14:cNvPr>
                <p14:cNvContentPartPr/>
                <p14:nvPr/>
              </p14:nvContentPartPr>
              <p14:xfrm>
                <a:off x="10312933" y="3464832"/>
                <a:ext cx="22680" cy="92880"/>
              </p14:xfrm>
            </p:contentPart>
          </mc:Choice>
          <mc:Fallback xmlns="">
            <p:pic>
              <p:nvPicPr>
                <p:cNvPr id="87" name="Freihand 86">
                  <a:extLst>
                    <a:ext uri="{FF2B5EF4-FFF2-40B4-BE49-F238E27FC236}">
                      <a16:creationId xmlns:a16="http://schemas.microsoft.com/office/drawing/2014/main" id="{D57AC1B4-F571-4401-8F04-BB4AD3F8313E}"/>
                    </a:ext>
                  </a:extLst>
                </p:cNvPr>
                <p:cNvPicPr/>
                <p:nvPr/>
              </p:nvPicPr>
              <p:blipFill>
                <a:blip r:embed="rId381"/>
                <a:stretch>
                  <a:fillRect/>
                </a:stretch>
              </p:blipFill>
              <p:spPr>
                <a:xfrm>
                  <a:off x="10308613" y="3460512"/>
                  <a:ext cx="31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88" name="Freihand 87">
                  <a:extLst>
                    <a:ext uri="{FF2B5EF4-FFF2-40B4-BE49-F238E27FC236}">
                      <a16:creationId xmlns:a16="http://schemas.microsoft.com/office/drawing/2014/main" id="{34FE6589-3A1F-4FF7-922B-862059769118}"/>
                    </a:ext>
                  </a:extLst>
                </p14:cNvPr>
                <p14:cNvContentPartPr/>
                <p14:nvPr/>
              </p14:nvContentPartPr>
              <p14:xfrm>
                <a:off x="10410853" y="3355032"/>
                <a:ext cx="193680" cy="160200"/>
              </p14:xfrm>
            </p:contentPart>
          </mc:Choice>
          <mc:Fallback xmlns="">
            <p:pic>
              <p:nvPicPr>
                <p:cNvPr id="88" name="Freihand 87">
                  <a:extLst>
                    <a:ext uri="{FF2B5EF4-FFF2-40B4-BE49-F238E27FC236}">
                      <a16:creationId xmlns:a16="http://schemas.microsoft.com/office/drawing/2014/main" id="{34FE6589-3A1F-4FF7-922B-862059769118}"/>
                    </a:ext>
                  </a:extLst>
                </p:cNvPr>
                <p:cNvPicPr/>
                <p:nvPr/>
              </p:nvPicPr>
              <p:blipFill>
                <a:blip r:embed="rId383"/>
                <a:stretch>
                  <a:fillRect/>
                </a:stretch>
              </p:blipFill>
              <p:spPr>
                <a:xfrm>
                  <a:off x="10406533" y="3350712"/>
                  <a:ext cx="202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89" name="Freihand 88">
                  <a:extLst>
                    <a:ext uri="{FF2B5EF4-FFF2-40B4-BE49-F238E27FC236}">
                      <a16:creationId xmlns:a16="http://schemas.microsoft.com/office/drawing/2014/main" id="{5A9965CB-4548-49FA-8DEB-53821658BE09}"/>
                    </a:ext>
                  </a:extLst>
                </p14:cNvPr>
                <p14:cNvContentPartPr/>
                <p14:nvPr/>
              </p14:nvContentPartPr>
              <p14:xfrm>
                <a:off x="10740253" y="3372672"/>
                <a:ext cx="73800" cy="98280"/>
              </p14:xfrm>
            </p:contentPart>
          </mc:Choice>
          <mc:Fallback xmlns="">
            <p:pic>
              <p:nvPicPr>
                <p:cNvPr id="89" name="Freihand 88">
                  <a:extLst>
                    <a:ext uri="{FF2B5EF4-FFF2-40B4-BE49-F238E27FC236}">
                      <a16:creationId xmlns:a16="http://schemas.microsoft.com/office/drawing/2014/main" id="{5A9965CB-4548-49FA-8DEB-53821658BE09}"/>
                    </a:ext>
                  </a:extLst>
                </p:cNvPr>
                <p:cNvPicPr/>
                <p:nvPr/>
              </p:nvPicPr>
              <p:blipFill>
                <a:blip r:embed="rId385"/>
                <a:stretch>
                  <a:fillRect/>
                </a:stretch>
              </p:blipFill>
              <p:spPr>
                <a:xfrm>
                  <a:off x="10735933" y="3368352"/>
                  <a:ext cx="82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90" name="Freihand 89">
                  <a:extLst>
                    <a:ext uri="{FF2B5EF4-FFF2-40B4-BE49-F238E27FC236}">
                      <a16:creationId xmlns:a16="http://schemas.microsoft.com/office/drawing/2014/main" id="{4DDB39AD-27F8-4E2A-BA17-6ABC058A66F3}"/>
                    </a:ext>
                  </a:extLst>
                </p14:cNvPr>
                <p14:cNvContentPartPr/>
                <p14:nvPr/>
              </p14:nvContentPartPr>
              <p14:xfrm>
                <a:off x="10658893" y="3308592"/>
                <a:ext cx="108720" cy="73800"/>
              </p14:xfrm>
            </p:contentPart>
          </mc:Choice>
          <mc:Fallback xmlns="">
            <p:pic>
              <p:nvPicPr>
                <p:cNvPr id="90" name="Freihand 89">
                  <a:extLst>
                    <a:ext uri="{FF2B5EF4-FFF2-40B4-BE49-F238E27FC236}">
                      <a16:creationId xmlns:a16="http://schemas.microsoft.com/office/drawing/2014/main" id="{4DDB39AD-27F8-4E2A-BA17-6ABC058A66F3}"/>
                    </a:ext>
                  </a:extLst>
                </p:cNvPr>
                <p:cNvPicPr/>
                <p:nvPr/>
              </p:nvPicPr>
              <p:blipFill>
                <a:blip r:embed="rId387"/>
                <a:stretch>
                  <a:fillRect/>
                </a:stretch>
              </p:blipFill>
              <p:spPr>
                <a:xfrm>
                  <a:off x="10654573" y="3304272"/>
                  <a:ext cx="117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91" name="Freihand 90">
                  <a:extLst>
                    <a:ext uri="{FF2B5EF4-FFF2-40B4-BE49-F238E27FC236}">
                      <a16:creationId xmlns:a16="http://schemas.microsoft.com/office/drawing/2014/main" id="{61FE8657-E1C5-41D2-AE55-69ACBA90A13D}"/>
                    </a:ext>
                  </a:extLst>
                </p14:cNvPr>
                <p14:cNvContentPartPr/>
                <p14:nvPr/>
              </p14:nvContentPartPr>
              <p14:xfrm>
                <a:off x="10783453" y="3426672"/>
                <a:ext cx="111960" cy="57600"/>
              </p14:xfrm>
            </p:contentPart>
          </mc:Choice>
          <mc:Fallback xmlns="">
            <p:pic>
              <p:nvPicPr>
                <p:cNvPr id="91" name="Freihand 90">
                  <a:extLst>
                    <a:ext uri="{FF2B5EF4-FFF2-40B4-BE49-F238E27FC236}">
                      <a16:creationId xmlns:a16="http://schemas.microsoft.com/office/drawing/2014/main" id="{61FE8657-E1C5-41D2-AE55-69ACBA90A13D}"/>
                    </a:ext>
                  </a:extLst>
                </p:cNvPr>
                <p:cNvPicPr/>
                <p:nvPr/>
              </p:nvPicPr>
              <p:blipFill>
                <a:blip r:embed="rId389"/>
                <a:stretch>
                  <a:fillRect/>
                </a:stretch>
              </p:blipFill>
              <p:spPr>
                <a:xfrm>
                  <a:off x="10779133" y="3422352"/>
                  <a:ext cx="120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1" name="Freihand 230">
                  <a:extLst>
                    <a:ext uri="{FF2B5EF4-FFF2-40B4-BE49-F238E27FC236}">
                      <a16:creationId xmlns:a16="http://schemas.microsoft.com/office/drawing/2014/main" id="{4E9461BC-3B1D-41A6-AB49-6AF14BA7F600}"/>
                    </a:ext>
                  </a:extLst>
                </p14:cNvPr>
                <p14:cNvContentPartPr/>
                <p14:nvPr/>
              </p14:nvContentPartPr>
              <p14:xfrm>
                <a:off x="10845013" y="3623592"/>
                <a:ext cx="132840" cy="123480"/>
              </p14:xfrm>
            </p:contentPart>
          </mc:Choice>
          <mc:Fallback xmlns="">
            <p:pic>
              <p:nvPicPr>
                <p:cNvPr id="231" name="Freihand 230">
                  <a:extLst>
                    <a:ext uri="{FF2B5EF4-FFF2-40B4-BE49-F238E27FC236}">
                      <a16:creationId xmlns:a16="http://schemas.microsoft.com/office/drawing/2014/main" id="{4E9461BC-3B1D-41A6-AB49-6AF14BA7F600}"/>
                    </a:ext>
                  </a:extLst>
                </p:cNvPr>
                <p:cNvPicPr/>
                <p:nvPr/>
              </p:nvPicPr>
              <p:blipFill>
                <a:blip r:embed="rId391"/>
                <a:stretch>
                  <a:fillRect/>
                </a:stretch>
              </p:blipFill>
              <p:spPr>
                <a:xfrm>
                  <a:off x="10840693" y="3619272"/>
                  <a:ext cx="141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2" name="Freihand 231">
                  <a:extLst>
                    <a:ext uri="{FF2B5EF4-FFF2-40B4-BE49-F238E27FC236}">
                      <a16:creationId xmlns:a16="http://schemas.microsoft.com/office/drawing/2014/main" id="{41CA3393-2521-433C-A4A2-90122EF37383}"/>
                    </a:ext>
                  </a:extLst>
                </p14:cNvPr>
                <p14:cNvContentPartPr/>
                <p14:nvPr/>
              </p14:nvContentPartPr>
              <p14:xfrm>
                <a:off x="11026813" y="3633312"/>
                <a:ext cx="80640" cy="96120"/>
              </p14:xfrm>
            </p:contentPart>
          </mc:Choice>
          <mc:Fallback xmlns="">
            <p:pic>
              <p:nvPicPr>
                <p:cNvPr id="232" name="Freihand 231">
                  <a:extLst>
                    <a:ext uri="{FF2B5EF4-FFF2-40B4-BE49-F238E27FC236}">
                      <a16:creationId xmlns:a16="http://schemas.microsoft.com/office/drawing/2014/main" id="{41CA3393-2521-433C-A4A2-90122EF37383}"/>
                    </a:ext>
                  </a:extLst>
                </p:cNvPr>
                <p:cNvPicPr/>
                <p:nvPr/>
              </p:nvPicPr>
              <p:blipFill>
                <a:blip r:embed="rId393"/>
                <a:stretch>
                  <a:fillRect/>
                </a:stretch>
              </p:blipFill>
              <p:spPr>
                <a:xfrm>
                  <a:off x="11022493" y="3628992"/>
                  <a:ext cx="89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3" name="Freihand 232">
                  <a:extLst>
                    <a:ext uri="{FF2B5EF4-FFF2-40B4-BE49-F238E27FC236}">
                      <a16:creationId xmlns:a16="http://schemas.microsoft.com/office/drawing/2014/main" id="{02281B79-860C-4872-9562-9F9B934C0669}"/>
                    </a:ext>
                  </a:extLst>
                </p14:cNvPr>
                <p14:cNvContentPartPr/>
                <p14:nvPr/>
              </p14:nvContentPartPr>
              <p14:xfrm>
                <a:off x="11135173" y="3607392"/>
                <a:ext cx="94320" cy="122400"/>
              </p14:xfrm>
            </p:contentPart>
          </mc:Choice>
          <mc:Fallback xmlns="">
            <p:pic>
              <p:nvPicPr>
                <p:cNvPr id="233" name="Freihand 232">
                  <a:extLst>
                    <a:ext uri="{FF2B5EF4-FFF2-40B4-BE49-F238E27FC236}">
                      <a16:creationId xmlns:a16="http://schemas.microsoft.com/office/drawing/2014/main" id="{02281B79-860C-4872-9562-9F9B934C0669}"/>
                    </a:ext>
                  </a:extLst>
                </p:cNvPr>
                <p:cNvPicPr/>
                <p:nvPr/>
              </p:nvPicPr>
              <p:blipFill>
                <a:blip r:embed="rId395"/>
                <a:stretch>
                  <a:fillRect/>
                </a:stretch>
              </p:blipFill>
              <p:spPr>
                <a:xfrm>
                  <a:off x="11130853" y="3603072"/>
                  <a:ext cx="102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4" name="Freihand 233">
                  <a:extLst>
                    <a:ext uri="{FF2B5EF4-FFF2-40B4-BE49-F238E27FC236}">
                      <a16:creationId xmlns:a16="http://schemas.microsoft.com/office/drawing/2014/main" id="{6380EA56-48F9-4D58-A8B5-CF6A441CDD0C}"/>
                    </a:ext>
                  </a:extLst>
                </p14:cNvPr>
                <p14:cNvContentPartPr/>
                <p14:nvPr/>
              </p14:nvContentPartPr>
              <p14:xfrm>
                <a:off x="11248213" y="3707112"/>
                <a:ext cx="24840" cy="61920"/>
              </p14:xfrm>
            </p:contentPart>
          </mc:Choice>
          <mc:Fallback xmlns="">
            <p:pic>
              <p:nvPicPr>
                <p:cNvPr id="234" name="Freihand 233">
                  <a:extLst>
                    <a:ext uri="{FF2B5EF4-FFF2-40B4-BE49-F238E27FC236}">
                      <a16:creationId xmlns:a16="http://schemas.microsoft.com/office/drawing/2014/main" id="{6380EA56-48F9-4D58-A8B5-CF6A441CDD0C}"/>
                    </a:ext>
                  </a:extLst>
                </p:cNvPr>
                <p:cNvPicPr/>
                <p:nvPr/>
              </p:nvPicPr>
              <p:blipFill>
                <a:blip r:embed="rId397"/>
                <a:stretch>
                  <a:fillRect/>
                </a:stretch>
              </p:blipFill>
              <p:spPr>
                <a:xfrm>
                  <a:off x="11243893" y="3702792"/>
                  <a:ext cx="33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5" name="Freihand 234">
                  <a:extLst>
                    <a:ext uri="{FF2B5EF4-FFF2-40B4-BE49-F238E27FC236}">
                      <a16:creationId xmlns:a16="http://schemas.microsoft.com/office/drawing/2014/main" id="{39A5D110-AFB2-42F7-A9ED-C07213E59A32}"/>
                    </a:ext>
                  </a:extLst>
                </p14:cNvPr>
                <p14:cNvContentPartPr/>
                <p14:nvPr/>
              </p14:nvContentPartPr>
              <p14:xfrm>
                <a:off x="11300413" y="3587592"/>
                <a:ext cx="73440" cy="164880"/>
              </p14:xfrm>
            </p:contentPart>
          </mc:Choice>
          <mc:Fallback xmlns="">
            <p:pic>
              <p:nvPicPr>
                <p:cNvPr id="235" name="Freihand 234">
                  <a:extLst>
                    <a:ext uri="{FF2B5EF4-FFF2-40B4-BE49-F238E27FC236}">
                      <a16:creationId xmlns:a16="http://schemas.microsoft.com/office/drawing/2014/main" id="{39A5D110-AFB2-42F7-A9ED-C07213E59A32}"/>
                    </a:ext>
                  </a:extLst>
                </p:cNvPr>
                <p:cNvPicPr/>
                <p:nvPr/>
              </p:nvPicPr>
              <p:blipFill>
                <a:blip r:embed="rId399"/>
                <a:stretch>
                  <a:fillRect/>
                </a:stretch>
              </p:blipFill>
              <p:spPr>
                <a:xfrm>
                  <a:off x="11296093" y="3583272"/>
                  <a:ext cx="8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6" name="Freihand 235">
                  <a:extLst>
                    <a:ext uri="{FF2B5EF4-FFF2-40B4-BE49-F238E27FC236}">
                      <a16:creationId xmlns:a16="http://schemas.microsoft.com/office/drawing/2014/main" id="{FFB8738E-ED62-4A80-BF95-A44EFEE3AC97}"/>
                    </a:ext>
                  </a:extLst>
                </p14:cNvPr>
                <p14:cNvContentPartPr/>
                <p14:nvPr/>
              </p14:nvContentPartPr>
              <p14:xfrm>
                <a:off x="11385733" y="3602712"/>
                <a:ext cx="94680" cy="117720"/>
              </p14:xfrm>
            </p:contentPart>
          </mc:Choice>
          <mc:Fallback xmlns="">
            <p:pic>
              <p:nvPicPr>
                <p:cNvPr id="236" name="Freihand 235">
                  <a:extLst>
                    <a:ext uri="{FF2B5EF4-FFF2-40B4-BE49-F238E27FC236}">
                      <a16:creationId xmlns:a16="http://schemas.microsoft.com/office/drawing/2014/main" id="{FFB8738E-ED62-4A80-BF95-A44EFEE3AC97}"/>
                    </a:ext>
                  </a:extLst>
                </p:cNvPr>
                <p:cNvPicPr/>
                <p:nvPr/>
              </p:nvPicPr>
              <p:blipFill>
                <a:blip r:embed="rId401"/>
                <a:stretch>
                  <a:fillRect/>
                </a:stretch>
              </p:blipFill>
              <p:spPr>
                <a:xfrm>
                  <a:off x="11381413" y="3598392"/>
                  <a:ext cx="103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7" name="Freihand 236">
                  <a:extLst>
                    <a:ext uri="{FF2B5EF4-FFF2-40B4-BE49-F238E27FC236}">
                      <a16:creationId xmlns:a16="http://schemas.microsoft.com/office/drawing/2014/main" id="{684AE6A4-CC33-46C5-BAC3-EDD5648961F3}"/>
                    </a:ext>
                  </a:extLst>
                </p14:cNvPr>
                <p14:cNvContentPartPr/>
                <p14:nvPr/>
              </p14:nvContentPartPr>
              <p14:xfrm>
                <a:off x="11562493" y="3660312"/>
                <a:ext cx="20520" cy="15480"/>
              </p14:xfrm>
            </p:contentPart>
          </mc:Choice>
          <mc:Fallback xmlns="">
            <p:pic>
              <p:nvPicPr>
                <p:cNvPr id="237" name="Freihand 236">
                  <a:extLst>
                    <a:ext uri="{FF2B5EF4-FFF2-40B4-BE49-F238E27FC236}">
                      <a16:creationId xmlns:a16="http://schemas.microsoft.com/office/drawing/2014/main" id="{684AE6A4-CC33-46C5-BAC3-EDD5648961F3}"/>
                    </a:ext>
                  </a:extLst>
                </p:cNvPr>
                <p:cNvPicPr/>
                <p:nvPr/>
              </p:nvPicPr>
              <p:blipFill>
                <a:blip r:embed="rId403"/>
                <a:stretch>
                  <a:fillRect/>
                </a:stretch>
              </p:blipFill>
              <p:spPr>
                <a:xfrm>
                  <a:off x="11558173" y="3655992"/>
                  <a:ext cx="29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8" name="Freihand 237">
                  <a:extLst>
                    <a:ext uri="{FF2B5EF4-FFF2-40B4-BE49-F238E27FC236}">
                      <a16:creationId xmlns:a16="http://schemas.microsoft.com/office/drawing/2014/main" id="{58030534-3256-408C-880F-BB28E87D5083}"/>
                    </a:ext>
                  </a:extLst>
                </p14:cNvPr>
                <p14:cNvContentPartPr/>
                <p14:nvPr/>
              </p14:nvContentPartPr>
              <p14:xfrm>
                <a:off x="11609653" y="3631152"/>
                <a:ext cx="80280" cy="78120"/>
              </p14:xfrm>
            </p:contentPart>
          </mc:Choice>
          <mc:Fallback xmlns="">
            <p:pic>
              <p:nvPicPr>
                <p:cNvPr id="238" name="Freihand 237">
                  <a:extLst>
                    <a:ext uri="{FF2B5EF4-FFF2-40B4-BE49-F238E27FC236}">
                      <a16:creationId xmlns:a16="http://schemas.microsoft.com/office/drawing/2014/main" id="{58030534-3256-408C-880F-BB28E87D5083}"/>
                    </a:ext>
                  </a:extLst>
                </p:cNvPr>
                <p:cNvPicPr/>
                <p:nvPr/>
              </p:nvPicPr>
              <p:blipFill>
                <a:blip r:embed="rId405"/>
                <a:stretch>
                  <a:fillRect/>
                </a:stretch>
              </p:blipFill>
              <p:spPr>
                <a:xfrm>
                  <a:off x="11605333" y="3626832"/>
                  <a:ext cx="88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9" name="Freihand 238">
                  <a:extLst>
                    <a:ext uri="{FF2B5EF4-FFF2-40B4-BE49-F238E27FC236}">
                      <a16:creationId xmlns:a16="http://schemas.microsoft.com/office/drawing/2014/main" id="{A63516DC-4571-4951-B730-12CED0CDD48F}"/>
                    </a:ext>
                  </a:extLst>
                </p14:cNvPr>
                <p14:cNvContentPartPr/>
                <p14:nvPr/>
              </p14:nvContentPartPr>
              <p14:xfrm>
                <a:off x="11706493" y="3627192"/>
                <a:ext cx="68040" cy="79200"/>
              </p14:xfrm>
            </p:contentPart>
          </mc:Choice>
          <mc:Fallback xmlns="">
            <p:pic>
              <p:nvPicPr>
                <p:cNvPr id="239" name="Freihand 238">
                  <a:extLst>
                    <a:ext uri="{FF2B5EF4-FFF2-40B4-BE49-F238E27FC236}">
                      <a16:creationId xmlns:a16="http://schemas.microsoft.com/office/drawing/2014/main" id="{A63516DC-4571-4951-B730-12CED0CDD48F}"/>
                    </a:ext>
                  </a:extLst>
                </p:cNvPr>
                <p:cNvPicPr/>
                <p:nvPr/>
              </p:nvPicPr>
              <p:blipFill>
                <a:blip r:embed="rId407"/>
                <a:stretch>
                  <a:fillRect/>
                </a:stretch>
              </p:blipFill>
              <p:spPr>
                <a:xfrm>
                  <a:off x="11702173" y="3622872"/>
                  <a:ext cx="76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0" name="Freihand 239">
                  <a:extLst>
                    <a:ext uri="{FF2B5EF4-FFF2-40B4-BE49-F238E27FC236}">
                      <a16:creationId xmlns:a16="http://schemas.microsoft.com/office/drawing/2014/main" id="{B3DE08A2-1A7F-4A30-BF92-4AB531930768}"/>
                    </a:ext>
                  </a:extLst>
                </p14:cNvPr>
                <p14:cNvContentPartPr/>
                <p14:nvPr/>
              </p14:nvContentPartPr>
              <p14:xfrm>
                <a:off x="11756173" y="3620352"/>
                <a:ext cx="90720" cy="64440"/>
              </p14:xfrm>
            </p:contentPart>
          </mc:Choice>
          <mc:Fallback xmlns="">
            <p:pic>
              <p:nvPicPr>
                <p:cNvPr id="240" name="Freihand 239">
                  <a:extLst>
                    <a:ext uri="{FF2B5EF4-FFF2-40B4-BE49-F238E27FC236}">
                      <a16:creationId xmlns:a16="http://schemas.microsoft.com/office/drawing/2014/main" id="{B3DE08A2-1A7F-4A30-BF92-4AB531930768}"/>
                    </a:ext>
                  </a:extLst>
                </p:cNvPr>
                <p:cNvPicPr/>
                <p:nvPr/>
              </p:nvPicPr>
              <p:blipFill>
                <a:blip r:embed="rId409"/>
                <a:stretch>
                  <a:fillRect/>
                </a:stretch>
              </p:blipFill>
              <p:spPr>
                <a:xfrm>
                  <a:off x="11751853" y="3616032"/>
                  <a:ext cx="99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1" name="Freihand 240">
                  <a:extLst>
                    <a:ext uri="{FF2B5EF4-FFF2-40B4-BE49-F238E27FC236}">
                      <a16:creationId xmlns:a16="http://schemas.microsoft.com/office/drawing/2014/main" id="{3CB2349B-10F6-4F27-AB4B-A3235F3BF286}"/>
                    </a:ext>
                  </a:extLst>
                </p14:cNvPr>
                <p14:cNvContentPartPr/>
                <p14:nvPr/>
              </p14:nvContentPartPr>
              <p14:xfrm>
                <a:off x="10844653" y="3766512"/>
                <a:ext cx="1006920" cy="54360"/>
              </p14:xfrm>
            </p:contentPart>
          </mc:Choice>
          <mc:Fallback xmlns="">
            <p:pic>
              <p:nvPicPr>
                <p:cNvPr id="241" name="Freihand 240">
                  <a:extLst>
                    <a:ext uri="{FF2B5EF4-FFF2-40B4-BE49-F238E27FC236}">
                      <a16:creationId xmlns:a16="http://schemas.microsoft.com/office/drawing/2014/main" id="{3CB2349B-10F6-4F27-AB4B-A3235F3BF286}"/>
                    </a:ext>
                  </a:extLst>
                </p:cNvPr>
                <p:cNvPicPr/>
                <p:nvPr/>
              </p:nvPicPr>
              <p:blipFill>
                <a:blip r:embed="rId411"/>
                <a:stretch>
                  <a:fillRect/>
                </a:stretch>
              </p:blipFill>
              <p:spPr>
                <a:xfrm>
                  <a:off x="10840333" y="3762192"/>
                  <a:ext cx="1015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2" name="Freihand 241">
                  <a:extLst>
                    <a:ext uri="{FF2B5EF4-FFF2-40B4-BE49-F238E27FC236}">
                      <a16:creationId xmlns:a16="http://schemas.microsoft.com/office/drawing/2014/main" id="{88E8B753-0A5B-460D-AA1A-8B6334BE47E9}"/>
                    </a:ext>
                  </a:extLst>
                </p14:cNvPr>
                <p14:cNvContentPartPr/>
                <p14:nvPr/>
              </p14:nvContentPartPr>
              <p14:xfrm>
                <a:off x="11107813" y="3859752"/>
                <a:ext cx="149040" cy="99000"/>
              </p14:xfrm>
            </p:contentPart>
          </mc:Choice>
          <mc:Fallback xmlns="">
            <p:pic>
              <p:nvPicPr>
                <p:cNvPr id="242" name="Freihand 241">
                  <a:extLst>
                    <a:ext uri="{FF2B5EF4-FFF2-40B4-BE49-F238E27FC236}">
                      <a16:creationId xmlns:a16="http://schemas.microsoft.com/office/drawing/2014/main" id="{88E8B753-0A5B-460D-AA1A-8B6334BE47E9}"/>
                    </a:ext>
                  </a:extLst>
                </p:cNvPr>
                <p:cNvPicPr/>
                <p:nvPr/>
              </p:nvPicPr>
              <p:blipFill>
                <a:blip r:embed="rId413"/>
                <a:stretch>
                  <a:fillRect/>
                </a:stretch>
              </p:blipFill>
              <p:spPr>
                <a:xfrm>
                  <a:off x="11103493" y="3855432"/>
                  <a:ext cx="157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3" name="Freihand 242">
                  <a:extLst>
                    <a:ext uri="{FF2B5EF4-FFF2-40B4-BE49-F238E27FC236}">
                      <a16:creationId xmlns:a16="http://schemas.microsoft.com/office/drawing/2014/main" id="{F54E83F2-4C83-4E44-B988-849C7DD6AAD5}"/>
                    </a:ext>
                  </a:extLst>
                </p14:cNvPr>
                <p14:cNvContentPartPr/>
                <p14:nvPr/>
              </p14:nvContentPartPr>
              <p14:xfrm>
                <a:off x="11273413" y="3861912"/>
                <a:ext cx="83160" cy="99720"/>
              </p14:xfrm>
            </p:contentPart>
          </mc:Choice>
          <mc:Fallback xmlns="">
            <p:pic>
              <p:nvPicPr>
                <p:cNvPr id="243" name="Freihand 242">
                  <a:extLst>
                    <a:ext uri="{FF2B5EF4-FFF2-40B4-BE49-F238E27FC236}">
                      <a16:creationId xmlns:a16="http://schemas.microsoft.com/office/drawing/2014/main" id="{F54E83F2-4C83-4E44-B988-849C7DD6AAD5}"/>
                    </a:ext>
                  </a:extLst>
                </p:cNvPr>
                <p:cNvPicPr/>
                <p:nvPr/>
              </p:nvPicPr>
              <p:blipFill>
                <a:blip r:embed="rId415"/>
                <a:stretch>
                  <a:fillRect/>
                </a:stretch>
              </p:blipFill>
              <p:spPr>
                <a:xfrm>
                  <a:off x="11269093" y="3857592"/>
                  <a:ext cx="91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4" name="Freihand 243">
                  <a:extLst>
                    <a:ext uri="{FF2B5EF4-FFF2-40B4-BE49-F238E27FC236}">
                      <a16:creationId xmlns:a16="http://schemas.microsoft.com/office/drawing/2014/main" id="{62987A3D-92BC-47AC-9767-C884CC36E62F}"/>
                    </a:ext>
                  </a:extLst>
                </p14:cNvPr>
                <p14:cNvContentPartPr/>
                <p14:nvPr/>
              </p14:nvContentPartPr>
              <p14:xfrm>
                <a:off x="11412373" y="3864792"/>
                <a:ext cx="66600" cy="79920"/>
              </p14:xfrm>
            </p:contentPart>
          </mc:Choice>
          <mc:Fallback xmlns="">
            <p:pic>
              <p:nvPicPr>
                <p:cNvPr id="244" name="Freihand 243">
                  <a:extLst>
                    <a:ext uri="{FF2B5EF4-FFF2-40B4-BE49-F238E27FC236}">
                      <a16:creationId xmlns:a16="http://schemas.microsoft.com/office/drawing/2014/main" id="{62987A3D-92BC-47AC-9767-C884CC36E62F}"/>
                    </a:ext>
                  </a:extLst>
                </p:cNvPr>
                <p:cNvPicPr/>
                <p:nvPr/>
              </p:nvPicPr>
              <p:blipFill>
                <a:blip r:embed="rId417"/>
                <a:stretch>
                  <a:fillRect/>
                </a:stretch>
              </p:blipFill>
              <p:spPr>
                <a:xfrm>
                  <a:off x="11408053" y="3860472"/>
                  <a:ext cx="75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5" name="Freihand 244">
                  <a:extLst>
                    <a:ext uri="{FF2B5EF4-FFF2-40B4-BE49-F238E27FC236}">
                      <a16:creationId xmlns:a16="http://schemas.microsoft.com/office/drawing/2014/main" id="{D152A1E5-C58E-45AA-A13E-AC7A2E3833E1}"/>
                    </a:ext>
                  </a:extLst>
                </p14:cNvPr>
                <p14:cNvContentPartPr/>
                <p14:nvPr/>
              </p14:nvContentPartPr>
              <p14:xfrm>
                <a:off x="11796133" y="3779112"/>
                <a:ext cx="94320" cy="8280"/>
              </p14:xfrm>
            </p:contentPart>
          </mc:Choice>
          <mc:Fallback xmlns="">
            <p:pic>
              <p:nvPicPr>
                <p:cNvPr id="245" name="Freihand 244">
                  <a:extLst>
                    <a:ext uri="{FF2B5EF4-FFF2-40B4-BE49-F238E27FC236}">
                      <a16:creationId xmlns:a16="http://schemas.microsoft.com/office/drawing/2014/main" id="{D152A1E5-C58E-45AA-A13E-AC7A2E3833E1}"/>
                    </a:ext>
                  </a:extLst>
                </p:cNvPr>
                <p:cNvPicPr/>
                <p:nvPr/>
              </p:nvPicPr>
              <p:blipFill>
                <a:blip r:embed="rId419"/>
                <a:stretch>
                  <a:fillRect/>
                </a:stretch>
              </p:blipFill>
              <p:spPr>
                <a:xfrm>
                  <a:off x="11791813" y="3774792"/>
                  <a:ext cx="102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6" name="Freihand 245">
                  <a:extLst>
                    <a:ext uri="{FF2B5EF4-FFF2-40B4-BE49-F238E27FC236}">
                      <a16:creationId xmlns:a16="http://schemas.microsoft.com/office/drawing/2014/main" id="{61FF674D-C8C6-4132-B5A4-80BCD1B47962}"/>
                    </a:ext>
                  </a:extLst>
                </p14:cNvPr>
                <p14:cNvContentPartPr/>
                <p14:nvPr/>
              </p14:nvContentPartPr>
              <p14:xfrm>
                <a:off x="11761213" y="3822672"/>
                <a:ext cx="124200" cy="20160"/>
              </p14:xfrm>
            </p:contentPart>
          </mc:Choice>
          <mc:Fallback xmlns="">
            <p:pic>
              <p:nvPicPr>
                <p:cNvPr id="246" name="Freihand 245">
                  <a:extLst>
                    <a:ext uri="{FF2B5EF4-FFF2-40B4-BE49-F238E27FC236}">
                      <a16:creationId xmlns:a16="http://schemas.microsoft.com/office/drawing/2014/main" id="{61FF674D-C8C6-4132-B5A4-80BCD1B47962}"/>
                    </a:ext>
                  </a:extLst>
                </p:cNvPr>
                <p:cNvPicPr/>
                <p:nvPr/>
              </p:nvPicPr>
              <p:blipFill>
                <a:blip r:embed="rId421"/>
                <a:stretch>
                  <a:fillRect/>
                </a:stretch>
              </p:blipFill>
              <p:spPr>
                <a:xfrm>
                  <a:off x="11756893" y="3818352"/>
                  <a:ext cx="132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7" name="Freihand 246">
                  <a:extLst>
                    <a:ext uri="{FF2B5EF4-FFF2-40B4-BE49-F238E27FC236}">
                      <a16:creationId xmlns:a16="http://schemas.microsoft.com/office/drawing/2014/main" id="{E7F88FF6-859C-4A48-B4B3-03613447F73E}"/>
                    </a:ext>
                  </a:extLst>
                </p14:cNvPr>
                <p14:cNvContentPartPr/>
                <p14:nvPr/>
              </p14:nvContentPartPr>
              <p14:xfrm>
                <a:off x="11877493" y="3713232"/>
                <a:ext cx="100800" cy="140400"/>
              </p14:xfrm>
            </p:contentPart>
          </mc:Choice>
          <mc:Fallback xmlns="">
            <p:pic>
              <p:nvPicPr>
                <p:cNvPr id="247" name="Freihand 246">
                  <a:extLst>
                    <a:ext uri="{FF2B5EF4-FFF2-40B4-BE49-F238E27FC236}">
                      <a16:creationId xmlns:a16="http://schemas.microsoft.com/office/drawing/2014/main" id="{E7F88FF6-859C-4A48-B4B3-03613447F73E}"/>
                    </a:ext>
                  </a:extLst>
                </p:cNvPr>
                <p:cNvPicPr/>
                <p:nvPr/>
              </p:nvPicPr>
              <p:blipFill>
                <a:blip r:embed="rId423"/>
                <a:stretch>
                  <a:fillRect/>
                </a:stretch>
              </p:blipFill>
              <p:spPr>
                <a:xfrm>
                  <a:off x="11873173" y="3708912"/>
                  <a:ext cx="109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8" name="Freihand 247">
                  <a:extLst>
                    <a:ext uri="{FF2B5EF4-FFF2-40B4-BE49-F238E27FC236}">
                      <a16:creationId xmlns:a16="http://schemas.microsoft.com/office/drawing/2014/main" id="{F5A6BB47-EA70-4E8C-92ED-42E010B88AC1}"/>
                    </a:ext>
                  </a:extLst>
                </p14:cNvPr>
                <p14:cNvContentPartPr/>
                <p14:nvPr/>
              </p14:nvContentPartPr>
              <p14:xfrm>
                <a:off x="11952373" y="3842472"/>
                <a:ext cx="27720" cy="71280"/>
              </p14:xfrm>
            </p:contentPart>
          </mc:Choice>
          <mc:Fallback xmlns="">
            <p:pic>
              <p:nvPicPr>
                <p:cNvPr id="248" name="Freihand 247">
                  <a:extLst>
                    <a:ext uri="{FF2B5EF4-FFF2-40B4-BE49-F238E27FC236}">
                      <a16:creationId xmlns:a16="http://schemas.microsoft.com/office/drawing/2014/main" id="{F5A6BB47-EA70-4E8C-92ED-42E010B88AC1}"/>
                    </a:ext>
                  </a:extLst>
                </p:cNvPr>
                <p:cNvPicPr/>
                <p:nvPr/>
              </p:nvPicPr>
              <p:blipFill>
                <a:blip r:embed="rId425"/>
                <a:stretch>
                  <a:fillRect/>
                </a:stretch>
              </p:blipFill>
              <p:spPr>
                <a:xfrm>
                  <a:off x="11948053" y="3838152"/>
                  <a:ext cx="36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9" name="Freihand 248">
                  <a:extLst>
                    <a:ext uri="{FF2B5EF4-FFF2-40B4-BE49-F238E27FC236}">
                      <a16:creationId xmlns:a16="http://schemas.microsoft.com/office/drawing/2014/main" id="{617D9B75-865E-43E0-84F7-FDC7BCA6E56D}"/>
                    </a:ext>
                  </a:extLst>
                </p14:cNvPr>
                <p14:cNvContentPartPr/>
                <p14:nvPr/>
              </p14:nvContentPartPr>
              <p14:xfrm>
                <a:off x="11974333" y="3740952"/>
                <a:ext cx="66960" cy="125280"/>
              </p14:xfrm>
            </p:contentPart>
          </mc:Choice>
          <mc:Fallback xmlns="">
            <p:pic>
              <p:nvPicPr>
                <p:cNvPr id="249" name="Freihand 248">
                  <a:extLst>
                    <a:ext uri="{FF2B5EF4-FFF2-40B4-BE49-F238E27FC236}">
                      <a16:creationId xmlns:a16="http://schemas.microsoft.com/office/drawing/2014/main" id="{617D9B75-865E-43E0-84F7-FDC7BCA6E56D}"/>
                    </a:ext>
                  </a:extLst>
                </p:cNvPr>
                <p:cNvPicPr/>
                <p:nvPr/>
              </p:nvPicPr>
              <p:blipFill>
                <a:blip r:embed="rId427"/>
                <a:stretch>
                  <a:fillRect/>
                </a:stretch>
              </p:blipFill>
              <p:spPr>
                <a:xfrm>
                  <a:off x="11970013" y="3736632"/>
                  <a:ext cx="75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0" name="Freihand 249">
                  <a:extLst>
                    <a:ext uri="{FF2B5EF4-FFF2-40B4-BE49-F238E27FC236}">
                      <a16:creationId xmlns:a16="http://schemas.microsoft.com/office/drawing/2014/main" id="{F5084B75-F5D1-474C-A656-184BEEE4FBED}"/>
                    </a:ext>
                  </a:extLst>
                </p14:cNvPr>
                <p14:cNvContentPartPr/>
                <p14:nvPr/>
              </p14:nvContentPartPr>
              <p14:xfrm>
                <a:off x="12046693" y="3742392"/>
                <a:ext cx="77400" cy="99720"/>
              </p14:xfrm>
            </p:contentPart>
          </mc:Choice>
          <mc:Fallback xmlns="">
            <p:pic>
              <p:nvPicPr>
                <p:cNvPr id="250" name="Freihand 249">
                  <a:extLst>
                    <a:ext uri="{FF2B5EF4-FFF2-40B4-BE49-F238E27FC236}">
                      <a16:creationId xmlns:a16="http://schemas.microsoft.com/office/drawing/2014/main" id="{F5084B75-F5D1-474C-A656-184BEEE4FBED}"/>
                    </a:ext>
                  </a:extLst>
                </p:cNvPr>
                <p:cNvPicPr/>
                <p:nvPr/>
              </p:nvPicPr>
              <p:blipFill>
                <a:blip r:embed="rId429"/>
                <a:stretch>
                  <a:fillRect/>
                </a:stretch>
              </p:blipFill>
              <p:spPr>
                <a:xfrm>
                  <a:off x="12042373" y="3738072"/>
                  <a:ext cx="86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1" name="Freihand 250">
                  <a:extLst>
                    <a:ext uri="{FF2B5EF4-FFF2-40B4-BE49-F238E27FC236}">
                      <a16:creationId xmlns:a16="http://schemas.microsoft.com/office/drawing/2014/main" id="{4E49FAA1-4332-4A10-935C-116C0E012CF9}"/>
                    </a:ext>
                  </a:extLst>
                </p14:cNvPr>
                <p14:cNvContentPartPr/>
                <p14:nvPr/>
              </p14:nvContentPartPr>
              <p14:xfrm>
                <a:off x="12125173" y="3786312"/>
                <a:ext cx="78840" cy="64800"/>
              </p14:xfrm>
            </p:contentPart>
          </mc:Choice>
          <mc:Fallback xmlns="">
            <p:pic>
              <p:nvPicPr>
                <p:cNvPr id="251" name="Freihand 250">
                  <a:extLst>
                    <a:ext uri="{FF2B5EF4-FFF2-40B4-BE49-F238E27FC236}">
                      <a16:creationId xmlns:a16="http://schemas.microsoft.com/office/drawing/2014/main" id="{4E49FAA1-4332-4A10-935C-116C0E012CF9}"/>
                    </a:ext>
                  </a:extLst>
                </p:cNvPr>
                <p:cNvPicPr/>
                <p:nvPr/>
              </p:nvPicPr>
              <p:blipFill>
                <a:blip r:embed="rId431"/>
                <a:stretch>
                  <a:fillRect/>
                </a:stretch>
              </p:blipFill>
              <p:spPr>
                <a:xfrm>
                  <a:off x="12120853" y="3781992"/>
                  <a:ext cx="87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2" name="Freihand 251">
                  <a:extLst>
                    <a:ext uri="{FF2B5EF4-FFF2-40B4-BE49-F238E27FC236}">
                      <a16:creationId xmlns:a16="http://schemas.microsoft.com/office/drawing/2014/main" id="{B8AE5BEC-4CC4-4261-9B49-CADEE2E4ECA5}"/>
                    </a:ext>
                  </a:extLst>
                </p14:cNvPr>
                <p14:cNvContentPartPr/>
                <p14:nvPr/>
              </p14:nvContentPartPr>
              <p14:xfrm>
                <a:off x="12109333" y="3697392"/>
                <a:ext cx="81720" cy="64440"/>
              </p14:xfrm>
            </p:contentPart>
          </mc:Choice>
          <mc:Fallback xmlns="">
            <p:pic>
              <p:nvPicPr>
                <p:cNvPr id="252" name="Freihand 251">
                  <a:extLst>
                    <a:ext uri="{FF2B5EF4-FFF2-40B4-BE49-F238E27FC236}">
                      <a16:creationId xmlns:a16="http://schemas.microsoft.com/office/drawing/2014/main" id="{B8AE5BEC-4CC4-4261-9B49-CADEE2E4ECA5}"/>
                    </a:ext>
                  </a:extLst>
                </p:cNvPr>
                <p:cNvPicPr/>
                <p:nvPr/>
              </p:nvPicPr>
              <p:blipFill>
                <a:blip r:embed="rId433"/>
                <a:stretch>
                  <a:fillRect/>
                </a:stretch>
              </p:blipFill>
              <p:spPr>
                <a:xfrm>
                  <a:off x="12105013" y="3693072"/>
                  <a:ext cx="90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4" name="Freihand 253">
                  <a:extLst>
                    <a:ext uri="{FF2B5EF4-FFF2-40B4-BE49-F238E27FC236}">
                      <a16:creationId xmlns:a16="http://schemas.microsoft.com/office/drawing/2014/main" id="{4B725957-FED8-45E4-88C9-FD1CA8643F57}"/>
                    </a:ext>
                  </a:extLst>
                </p14:cNvPr>
                <p14:cNvContentPartPr/>
                <p14:nvPr/>
              </p14:nvContentPartPr>
              <p14:xfrm>
                <a:off x="953653" y="4819872"/>
                <a:ext cx="266040" cy="152280"/>
              </p14:xfrm>
            </p:contentPart>
          </mc:Choice>
          <mc:Fallback xmlns="">
            <p:pic>
              <p:nvPicPr>
                <p:cNvPr id="254" name="Freihand 253">
                  <a:extLst>
                    <a:ext uri="{FF2B5EF4-FFF2-40B4-BE49-F238E27FC236}">
                      <a16:creationId xmlns:a16="http://schemas.microsoft.com/office/drawing/2014/main" id="{4B725957-FED8-45E4-88C9-FD1CA8643F57}"/>
                    </a:ext>
                  </a:extLst>
                </p:cNvPr>
                <p:cNvPicPr/>
                <p:nvPr/>
              </p:nvPicPr>
              <p:blipFill>
                <a:blip r:embed="rId435"/>
                <a:stretch>
                  <a:fillRect/>
                </a:stretch>
              </p:blipFill>
              <p:spPr>
                <a:xfrm>
                  <a:off x="949333" y="4815552"/>
                  <a:ext cx="274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5" name="Freihand 254">
                  <a:extLst>
                    <a:ext uri="{FF2B5EF4-FFF2-40B4-BE49-F238E27FC236}">
                      <a16:creationId xmlns:a16="http://schemas.microsoft.com/office/drawing/2014/main" id="{056B57EF-243E-4A9B-8578-0D89B3C3E0CD}"/>
                    </a:ext>
                  </a:extLst>
                </p14:cNvPr>
                <p14:cNvContentPartPr/>
                <p14:nvPr/>
              </p14:nvContentPartPr>
              <p14:xfrm>
                <a:off x="1269013" y="4870632"/>
                <a:ext cx="85320" cy="60840"/>
              </p14:xfrm>
            </p:contentPart>
          </mc:Choice>
          <mc:Fallback xmlns="">
            <p:pic>
              <p:nvPicPr>
                <p:cNvPr id="255" name="Freihand 254">
                  <a:extLst>
                    <a:ext uri="{FF2B5EF4-FFF2-40B4-BE49-F238E27FC236}">
                      <a16:creationId xmlns:a16="http://schemas.microsoft.com/office/drawing/2014/main" id="{056B57EF-243E-4A9B-8578-0D89B3C3E0CD}"/>
                    </a:ext>
                  </a:extLst>
                </p:cNvPr>
                <p:cNvPicPr/>
                <p:nvPr/>
              </p:nvPicPr>
              <p:blipFill>
                <a:blip r:embed="rId437"/>
                <a:stretch>
                  <a:fillRect/>
                </a:stretch>
              </p:blipFill>
              <p:spPr>
                <a:xfrm>
                  <a:off x="1264693" y="4866312"/>
                  <a:ext cx="93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6" name="Freihand 255">
                  <a:extLst>
                    <a:ext uri="{FF2B5EF4-FFF2-40B4-BE49-F238E27FC236}">
                      <a16:creationId xmlns:a16="http://schemas.microsoft.com/office/drawing/2014/main" id="{E0E5C790-A2BD-4853-B8EF-742BE5AB0ED1}"/>
                    </a:ext>
                  </a:extLst>
                </p14:cNvPr>
                <p14:cNvContentPartPr/>
                <p14:nvPr/>
              </p14:nvContentPartPr>
              <p14:xfrm>
                <a:off x="1381693" y="4825992"/>
                <a:ext cx="86040" cy="102960"/>
              </p14:xfrm>
            </p:contentPart>
          </mc:Choice>
          <mc:Fallback xmlns="">
            <p:pic>
              <p:nvPicPr>
                <p:cNvPr id="256" name="Freihand 255">
                  <a:extLst>
                    <a:ext uri="{FF2B5EF4-FFF2-40B4-BE49-F238E27FC236}">
                      <a16:creationId xmlns:a16="http://schemas.microsoft.com/office/drawing/2014/main" id="{E0E5C790-A2BD-4853-B8EF-742BE5AB0ED1}"/>
                    </a:ext>
                  </a:extLst>
                </p:cNvPr>
                <p:cNvPicPr/>
                <p:nvPr/>
              </p:nvPicPr>
              <p:blipFill>
                <a:blip r:embed="rId439"/>
                <a:stretch>
                  <a:fillRect/>
                </a:stretch>
              </p:blipFill>
              <p:spPr>
                <a:xfrm>
                  <a:off x="1377373" y="4821672"/>
                  <a:ext cx="94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7" name="Freihand 256">
                  <a:extLst>
                    <a:ext uri="{FF2B5EF4-FFF2-40B4-BE49-F238E27FC236}">
                      <a16:creationId xmlns:a16="http://schemas.microsoft.com/office/drawing/2014/main" id="{3DE0ACE8-8DD1-4FA2-8B6E-6CC0511E48DD}"/>
                    </a:ext>
                  </a:extLst>
                </p14:cNvPr>
                <p14:cNvContentPartPr/>
                <p14:nvPr/>
              </p14:nvContentPartPr>
              <p14:xfrm>
                <a:off x="1725133" y="4793952"/>
                <a:ext cx="12240" cy="119880"/>
              </p14:xfrm>
            </p:contentPart>
          </mc:Choice>
          <mc:Fallback xmlns="">
            <p:pic>
              <p:nvPicPr>
                <p:cNvPr id="257" name="Freihand 256">
                  <a:extLst>
                    <a:ext uri="{FF2B5EF4-FFF2-40B4-BE49-F238E27FC236}">
                      <a16:creationId xmlns:a16="http://schemas.microsoft.com/office/drawing/2014/main" id="{3DE0ACE8-8DD1-4FA2-8B6E-6CC0511E48DD}"/>
                    </a:ext>
                  </a:extLst>
                </p:cNvPr>
                <p:cNvPicPr/>
                <p:nvPr/>
              </p:nvPicPr>
              <p:blipFill>
                <a:blip r:embed="rId441"/>
                <a:stretch>
                  <a:fillRect/>
                </a:stretch>
              </p:blipFill>
              <p:spPr>
                <a:xfrm>
                  <a:off x="1720813" y="4789632"/>
                  <a:ext cx="2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8" name="Freihand 257">
                  <a:extLst>
                    <a:ext uri="{FF2B5EF4-FFF2-40B4-BE49-F238E27FC236}">
                      <a16:creationId xmlns:a16="http://schemas.microsoft.com/office/drawing/2014/main" id="{49EAA97B-537C-441A-803F-2340DD0848D1}"/>
                    </a:ext>
                  </a:extLst>
                </p14:cNvPr>
                <p14:cNvContentPartPr/>
                <p14:nvPr/>
              </p14:nvContentPartPr>
              <p14:xfrm>
                <a:off x="1704613" y="4733112"/>
                <a:ext cx="26280" cy="16560"/>
              </p14:xfrm>
            </p:contentPart>
          </mc:Choice>
          <mc:Fallback xmlns="">
            <p:pic>
              <p:nvPicPr>
                <p:cNvPr id="258" name="Freihand 257">
                  <a:extLst>
                    <a:ext uri="{FF2B5EF4-FFF2-40B4-BE49-F238E27FC236}">
                      <a16:creationId xmlns:a16="http://schemas.microsoft.com/office/drawing/2014/main" id="{49EAA97B-537C-441A-803F-2340DD0848D1}"/>
                    </a:ext>
                  </a:extLst>
                </p:cNvPr>
                <p:cNvPicPr/>
                <p:nvPr/>
              </p:nvPicPr>
              <p:blipFill>
                <a:blip r:embed="rId443"/>
                <a:stretch>
                  <a:fillRect/>
                </a:stretch>
              </p:blipFill>
              <p:spPr>
                <a:xfrm>
                  <a:off x="1700293" y="4728792"/>
                  <a:ext cx="34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9" name="Freihand 258">
                  <a:extLst>
                    <a:ext uri="{FF2B5EF4-FFF2-40B4-BE49-F238E27FC236}">
                      <a16:creationId xmlns:a16="http://schemas.microsoft.com/office/drawing/2014/main" id="{30615898-2609-4B5E-ABDC-0E273675912D}"/>
                    </a:ext>
                  </a:extLst>
                </p14:cNvPr>
                <p14:cNvContentPartPr/>
                <p14:nvPr/>
              </p14:nvContentPartPr>
              <p14:xfrm>
                <a:off x="1780933" y="4793232"/>
                <a:ext cx="95040" cy="127080"/>
              </p14:xfrm>
            </p:contentPart>
          </mc:Choice>
          <mc:Fallback xmlns="">
            <p:pic>
              <p:nvPicPr>
                <p:cNvPr id="259" name="Freihand 258">
                  <a:extLst>
                    <a:ext uri="{FF2B5EF4-FFF2-40B4-BE49-F238E27FC236}">
                      <a16:creationId xmlns:a16="http://schemas.microsoft.com/office/drawing/2014/main" id="{30615898-2609-4B5E-ABDC-0E273675912D}"/>
                    </a:ext>
                  </a:extLst>
                </p:cNvPr>
                <p:cNvPicPr/>
                <p:nvPr/>
              </p:nvPicPr>
              <p:blipFill>
                <a:blip r:embed="rId445"/>
                <a:stretch>
                  <a:fillRect/>
                </a:stretch>
              </p:blipFill>
              <p:spPr>
                <a:xfrm>
                  <a:off x="1776613" y="4788912"/>
                  <a:ext cx="103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0" name="Freihand 259">
                  <a:extLst>
                    <a:ext uri="{FF2B5EF4-FFF2-40B4-BE49-F238E27FC236}">
                      <a16:creationId xmlns:a16="http://schemas.microsoft.com/office/drawing/2014/main" id="{A001A5EC-1A01-4461-823B-00606D7ED5AE}"/>
                    </a:ext>
                  </a:extLst>
                </p14:cNvPr>
                <p14:cNvContentPartPr/>
                <p14:nvPr/>
              </p14:nvContentPartPr>
              <p14:xfrm>
                <a:off x="1902613" y="4708272"/>
                <a:ext cx="80280" cy="174600"/>
              </p14:xfrm>
            </p:contentPart>
          </mc:Choice>
          <mc:Fallback xmlns="">
            <p:pic>
              <p:nvPicPr>
                <p:cNvPr id="260" name="Freihand 259">
                  <a:extLst>
                    <a:ext uri="{FF2B5EF4-FFF2-40B4-BE49-F238E27FC236}">
                      <a16:creationId xmlns:a16="http://schemas.microsoft.com/office/drawing/2014/main" id="{A001A5EC-1A01-4461-823B-00606D7ED5AE}"/>
                    </a:ext>
                  </a:extLst>
                </p:cNvPr>
                <p:cNvPicPr/>
                <p:nvPr/>
              </p:nvPicPr>
              <p:blipFill>
                <a:blip r:embed="rId447"/>
                <a:stretch>
                  <a:fillRect/>
                </a:stretch>
              </p:blipFill>
              <p:spPr>
                <a:xfrm>
                  <a:off x="1898293" y="4703952"/>
                  <a:ext cx="88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1" name="Freihand 260">
                  <a:extLst>
                    <a:ext uri="{FF2B5EF4-FFF2-40B4-BE49-F238E27FC236}">
                      <a16:creationId xmlns:a16="http://schemas.microsoft.com/office/drawing/2014/main" id="{1618B79C-F5E4-4019-B71C-B7527054378C}"/>
                    </a:ext>
                  </a:extLst>
                </p14:cNvPr>
                <p14:cNvContentPartPr/>
                <p14:nvPr/>
              </p14:nvContentPartPr>
              <p14:xfrm>
                <a:off x="2225893" y="4687392"/>
                <a:ext cx="149040" cy="171360"/>
              </p14:xfrm>
            </p:contentPart>
          </mc:Choice>
          <mc:Fallback xmlns="">
            <p:pic>
              <p:nvPicPr>
                <p:cNvPr id="261" name="Freihand 260">
                  <a:extLst>
                    <a:ext uri="{FF2B5EF4-FFF2-40B4-BE49-F238E27FC236}">
                      <a16:creationId xmlns:a16="http://schemas.microsoft.com/office/drawing/2014/main" id="{1618B79C-F5E4-4019-B71C-B7527054378C}"/>
                    </a:ext>
                  </a:extLst>
                </p:cNvPr>
                <p:cNvPicPr/>
                <p:nvPr/>
              </p:nvPicPr>
              <p:blipFill>
                <a:blip r:embed="rId449"/>
                <a:stretch>
                  <a:fillRect/>
                </a:stretch>
              </p:blipFill>
              <p:spPr>
                <a:xfrm>
                  <a:off x="2221573" y="4683072"/>
                  <a:ext cx="157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62" name="Freihand 261">
                  <a:extLst>
                    <a:ext uri="{FF2B5EF4-FFF2-40B4-BE49-F238E27FC236}">
                      <a16:creationId xmlns:a16="http://schemas.microsoft.com/office/drawing/2014/main" id="{945A8943-963D-41BB-9359-EE8747B19E6F}"/>
                    </a:ext>
                  </a:extLst>
                </p14:cNvPr>
                <p14:cNvContentPartPr/>
                <p14:nvPr/>
              </p14:nvContentPartPr>
              <p14:xfrm>
                <a:off x="2365933" y="4748952"/>
                <a:ext cx="69840" cy="77040"/>
              </p14:xfrm>
            </p:contentPart>
          </mc:Choice>
          <mc:Fallback xmlns="">
            <p:pic>
              <p:nvPicPr>
                <p:cNvPr id="262" name="Freihand 261">
                  <a:extLst>
                    <a:ext uri="{FF2B5EF4-FFF2-40B4-BE49-F238E27FC236}">
                      <a16:creationId xmlns:a16="http://schemas.microsoft.com/office/drawing/2014/main" id="{945A8943-963D-41BB-9359-EE8747B19E6F}"/>
                    </a:ext>
                  </a:extLst>
                </p:cNvPr>
                <p:cNvPicPr/>
                <p:nvPr/>
              </p:nvPicPr>
              <p:blipFill>
                <a:blip r:embed="rId451"/>
                <a:stretch>
                  <a:fillRect/>
                </a:stretch>
              </p:blipFill>
              <p:spPr>
                <a:xfrm>
                  <a:off x="2361613" y="4744632"/>
                  <a:ext cx="78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63" name="Freihand 262">
                  <a:extLst>
                    <a:ext uri="{FF2B5EF4-FFF2-40B4-BE49-F238E27FC236}">
                      <a16:creationId xmlns:a16="http://schemas.microsoft.com/office/drawing/2014/main" id="{71D8DD8E-7C93-4A68-B195-E78FFA139815}"/>
                    </a:ext>
                  </a:extLst>
                </p14:cNvPr>
                <p14:cNvContentPartPr/>
                <p14:nvPr/>
              </p14:nvContentPartPr>
              <p14:xfrm>
                <a:off x="2449453" y="4743912"/>
                <a:ext cx="78480" cy="126720"/>
              </p14:xfrm>
            </p:contentPart>
          </mc:Choice>
          <mc:Fallback xmlns="">
            <p:pic>
              <p:nvPicPr>
                <p:cNvPr id="263" name="Freihand 262">
                  <a:extLst>
                    <a:ext uri="{FF2B5EF4-FFF2-40B4-BE49-F238E27FC236}">
                      <a16:creationId xmlns:a16="http://schemas.microsoft.com/office/drawing/2014/main" id="{71D8DD8E-7C93-4A68-B195-E78FFA139815}"/>
                    </a:ext>
                  </a:extLst>
                </p:cNvPr>
                <p:cNvPicPr/>
                <p:nvPr/>
              </p:nvPicPr>
              <p:blipFill>
                <a:blip r:embed="rId453"/>
                <a:stretch>
                  <a:fillRect/>
                </a:stretch>
              </p:blipFill>
              <p:spPr>
                <a:xfrm>
                  <a:off x="2445133" y="4739592"/>
                  <a:ext cx="87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7" name="Freihand 266">
                  <a:extLst>
                    <a:ext uri="{FF2B5EF4-FFF2-40B4-BE49-F238E27FC236}">
                      <a16:creationId xmlns:a16="http://schemas.microsoft.com/office/drawing/2014/main" id="{0FF286A8-0851-4006-976F-35B7085FAEDF}"/>
                    </a:ext>
                  </a:extLst>
                </p14:cNvPr>
                <p14:cNvContentPartPr/>
                <p14:nvPr/>
              </p14:nvContentPartPr>
              <p14:xfrm>
                <a:off x="2792533" y="4663272"/>
                <a:ext cx="387000" cy="161640"/>
              </p14:xfrm>
            </p:contentPart>
          </mc:Choice>
          <mc:Fallback xmlns="">
            <p:pic>
              <p:nvPicPr>
                <p:cNvPr id="267" name="Freihand 266">
                  <a:extLst>
                    <a:ext uri="{FF2B5EF4-FFF2-40B4-BE49-F238E27FC236}">
                      <a16:creationId xmlns:a16="http://schemas.microsoft.com/office/drawing/2014/main" id="{0FF286A8-0851-4006-976F-35B7085FAEDF}"/>
                    </a:ext>
                  </a:extLst>
                </p:cNvPr>
                <p:cNvPicPr/>
                <p:nvPr/>
              </p:nvPicPr>
              <p:blipFill>
                <a:blip r:embed="rId455"/>
                <a:stretch>
                  <a:fillRect/>
                </a:stretch>
              </p:blipFill>
              <p:spPr>
                <a:xfrm>
                  <a:off x="2788213" y="4658952"/>
                  <a:ext cx="395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8" name="Freihand 267">
                  <a:extLst>
                    <a:ext uri="{FF2B5EF4-FFF2-40B4-BE49-F238E27FC236}">
                      <a16:creationId xmlns:a16="http://schemas.microsoft.com/office/drawing/2014/main" id="{2D83D22B-F65A-4E46-9631-C89AD1DF2DC6}"/>
                    </a:ext>
                  </a:extLst>
                </p14:cNvPr>
                <p14:cNvContentPartPr/>
                <p14:nvPr/>
              </p14:nvContentPartPr>
              <p14:xfrm>
                <a:off x="3205813" y="4609632"/>
                <a:ext cx="162720" cy="141480"/>
              </p14:xfrm>
            </p:contentPart>
          </mc:Choice>
          <mc:Fallback xmlns="">
            <p:pic>
              <p:nvPicPr>
                <p:cNvPr id="268" name="Freihand 267">
                  <a:extLst>
                    <a:ext uri="{FF2B5EF4-FFF2-40B4-BE49-F238E27FC236}">
                      <a16:creationId xmlns:a16="http://schemas.microsoft.com/office/drawing/2014/main" id="{2D83D22B-F65A-4E46-9631-C89AD1DF2DC6}"/>
                    </a:ext>
                  </a:extLst>
                </p:cNvPr>
                <p:cNvPicPr/>
                <p:nvPr/>
              </p:nvPicPr>
              <p:blipFill>
                <a:blip r:embed="rId457"/>
                <a:stretch>
                  <a:fillRect/>
                </a:stretch>
              </p:blipFill>
              <p:spPr>
                <a:xfrm>
                  <a:off x="3201493" y="4605312"/>
                  <a:ext cx="171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9" name="Freihand 268">
                  <a:extLst>
                    <a:ext uri="{FF2B5EF4-FFF2-40B4-BE49-F238E27FC236}">
                      <a16:creationId xmlns:a16="http://schemas.microsoft.com/office/drawing/2014/main" id="{37147C10-E49B-4E57-89ED-675887E26AC5}"/>
                    </a:ext>
                  </a:extLst>
                </p14:cNvPr>
                <p14:cNvContentPartPr/>
                <p14:nvPr/>
              </p14:nvContentPartPr>
              <p14:xfrm>
                <a:off x="3387973" y="4675152"/>
                <a:ext cx="79920" cy="91800"/>
              </p14:xfrm>
            </p:contentPart>
          </mc:Choice>
          <mc:Fallback xmlns="">
            <p:pic>
              <p:nvPicPr>
                <p:cNvPr id="269" name="Freihand 268">
                  <a:extLst>
                    <a:ext uri="{FF2B5EF4-FFF2-40B4-BE49-F238E27FC236}">
                      <a16:creationId xmlns:a16="http://schemas.microsoft.com/office/drawing/2014/main" id="{37147C10-E49B-4E57-89ED-675887E26AC5}"/>
                    </a:ext>
                  </a:extLst>
                </p:cNvPr>
                <p:cNvPicPr/>
                <p:nvPr/>
              </p:nvPicPr>
              <p:blipFill>
                <a:blip r:embed="rId459"/>
                <a:stretch>
                  <a:fillRect/>
                </a:stretch>
              </p:blipFill>
              <p:spPr>
                <a:xfrm>
                  <a:off x="3383653" y="4670832"/>
                  <a:ext cx="88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0" name="Freihand 269">
                  <a:extLst>
                    <a:ext uri="{FF2B5EF4-FFF2-40B4-BE49-F238E27FC236}">
                      <a16:creationId xmlns:a16="http://schemas.microsoft.com/office/drawing/2014/main" id="{4002DAE5-1756-45D7-A7CF-3FE9DDA682A0}"/>
                    </a:ext>
                  </a:extLst>
                </p14:cNvPr>
                <p14:cNvContentPartPr/>
                <p14:nvPr/>
              </p14:nvContentPartPr>
              <p14:xfrm>
                <a:off x="3497413" y="4590192"/>
                <a:ext cx="169920" cy="145440"/>
              </p14:xfrm>
            </p:contentPart>
          </mc:Choice>
          <mc:Fallback xmlns="">
            <p:pic>
              <p:nvPicPr>
                <p:cNvPr id="270" name="Freihand 269">
                  <a:extLst>
                    <a:ext uri="{FF2B5EF4-FFF2-40B4-BE49-F238E27FC236}">
                      <a16:creationId xmlns:a16="http://schemas.microsoft.com/office/drawing/2014/main" id="{4002DAE5-1756-45D7-A7CF-3FE9DDA682A0}"/>
                    </a:ext>
                  </a:extLst>
                </p:cNvPr>
                <p:cNvPicPr/>
                <p:nvPr/>
              </p:nvPicPr>
              <p:blipFill>
                <a:blip r:embed="rId461"/>
                <a:stretch>
                  <a:fillRect/>
                </a:stretch>
              </p:blipFill>
              <p:spPr>
                <a:xfrm>
                  <a:off x="3493093" y="4585872"/>
                  <a:ext cx="178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1" name="Freihand 270">
                  <a:extLst>
                    <a:ext uri="{FF2B5EF4-FFF2-40B4-BE49-F238E27FC236}">
                      <a16:creationId xmlns:a16="http://schemas.microsoft.com/office/drawing/2014/main" id="{695AFCE8-8E4F-4A25-9319-3EF16BE3F297}"/>
                    </a:ext>
                  </a:extLst>
                </p14:cNvPr>
                <p14:cNvContentPartPr/>
                <p14:nvPr/>
              </p14:nvContentPartPr>
              <p14:xfrm>
                <a:off x="3696133" y="4665432"/>
                <a:ext cx="88200" cy="63360"/>
              </p14:xfrm>
            </p:contentPart>
          </mc:Choice>
          <mc:Fallback xmlns="">
            <p:pic>
              <p:nvPicPr>
                <p:cNvPr id="271" name="Freihand 270">
                  <a:extLst>
                    <a:ext uri="{FF2B5EF4-FFF2-40B4-BE49-F238E27FC236}">
                      <a16:creationId xmlns:a16="http://schemas.microsoft.com/office/drawing/2014/main" id="{695AFCE8-8E4F-4A25-9319-3EF16BE3F297}"/>
                    </a:ext>
                  </a:extLst>
                </p:cNvPr>
                <p:cNvPicPr/>
                <p:nvPr/>
              </p:nvPicPr>
              <p:blipFill>
                <a:blip r:embed="rId463"/>
                <a:stretch>
                  <a:fillRect/>
                </a:stretch>
              </p:blipFill>
              <p:spPr>
                <a:xfrm>
                  <a:off x="3691813" y="4661112"/>
                  <a:ext cx="96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2" name="Freihand 271">
                  <a:extLst>
                    <a:ext uri="{FF2B5EF4-FFF2-40B4-BE49-F238E27FC236}">
                      <a16:creationId xmlns:a16="http://schemas.microsoft.com/office/drawing/2014/main" id="{0F9FC344-66E0-4BD3-8AD1-63A0A30E12A6}"/>
                    </a:ext>
                  </a:extLst>
                </p14:cNvPr>
                <p14:cNvContentPartPr/>
                <p14:nvPr/>
              </p14:nvContentPartPr>
              <p14:xfrm>
                <a:off x="3832213" y="4572912"/>
                <a:ext cx="360" cy="360"/>
              </p14:xfrm>
            </p:contentPart>
          </mc:Choice>
          <mc:Fallback xmlns="">
            <p:pic>
              <p:nvPicPr>
                <p:cNvPr id="272" name="Freihand 271">
                  <a:extLst>
                    <a:ext uri="{FF2B5EF4-FFF2-40B4-BE49-F238E27FC236}">
                      <a16:creationId xmlns:a16="http://schemas.microsoft.com/office/drawing/2014/main" id="{0F9FC344-66E0-4BD3-8AD1-63A0A30E12A6}"/>
                    </a:ext>
                  </a:extLst>
                </p:cNvPr>
                <p:cNvPicPr/>
                <p:nvPr/>
              </p:nvPicPr>
              <p:blipFill>
                <a:blip r:embed="rId465"/>
                <a:stretch>
                  <a:fillRect/>
                </a:stretch>
              </p:blipFill>
              <p:spPr>
                <a:xfrm>
                  <a:off x="3827893" y="4568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3" name="Freihand 272">
                  <a:extLst>
                    <a:ext uri="{FF2B5EF4-FFF2-40B4-BE49-F238E27FC236}">
                      <a16:creationId xmlns:a16="http://schemas.microsoft.com/office/drawing/2014/main" id="{91C98DE3-9A4D-4475-AFC5-CB7152FEE239}"/>
                    </a:ext>
                  </a:extLst>
                </p14:cNvPr>
                <p14:cNvContentPartPr/>
                <p14:nvPr/>
              </p14:nvContentPartPr>
              <p14:xfrm>
                <a:off x="3810613" y="4638072"/>
                <a:ext cx="34200" cy="71280"/>
              </p14:xfrm>
            </p:contentPart>
          </mc:Choice>
          <mc:Fallback xmlns="">
            <p:pic>
              <p:nvPicPr>
                <p:cNvPr id="273" name="Freihand 272">
                  <a:extLst>
                    <a:ext uri="{FF2B5EF4-FFF2-40B4-BE49-F238E27FC236}">
                      <a16:creationId xmlns:a16="http://schemas.microsoft.com/office/drawing/2014/main" id="{91C98DE3-9A4D-4475-AFC5-CB7152FEE239}"/>
                    </a:ext>
                  </a:extLst>
                </p:cNvPr>
                <p:cNvPicPr/>
                <p:nvPr/>
              </p:nvPicPr>
              <p:blipFill>
                <a:blip r:embed="rId467"/>
                <a:stretch>
                  <a:fillRect/>
                </a:stretch>
              </p:blipFill>
              <p:spPr>
                <a:xfrm>
                  <a:off x="3806293" y="4633752"/>
                  <a:ext cx="42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4" name="Freihand 273">
                  <a:extLst>
                    <a:ext uri="{FF2B5EF4-FFF2-40B4-BE49-F238E27FC236}">
                      <a16:creationId xmlns:a16="http://schemas.microsoft.com/office/drawing/2014/main" id="{996DCC28-5209-42E0-9CAD-B1DFF48B6EC7}"/>
                    </a:ext>
                  </a:extLst>
                </p14:cNvPr>
                <p14:cNvContentPartPr/>
                <p14:nvPr/>
              </p14:nvContentPartPr>
              <p14:xfrm>
                <a:off x="3871453" y="4531512"/>
                <a:ext cx="232200" cy="173880"/>
              </p14:xfrm>
            </p:contentPart>
          </mc:Choice>
          <mc:Fallback xmlns="">
            <p:pic>
              <p:nvPicPr>
                <p:cNvPr id="274" name="Freihand 273">
                  <a:extLst>
                    <a:ext uri="{FF2B5EF4-FFF2-40B4-BE49-F238E27FC236}">
                      <a16:creationId xmlns:a16="http://schemas.microsoft.com/office/drawing/2014/main" id="{996DCC28-5209-42E0-9CAD-B1DFF48B6EC7}"/>
                    </a:ext>
                  </a:extLst>
                </p:cNvPr>
                <p:cNvPicPr/>
                <p:nvPr/>
              </p:nvPicPr>
              <p:blipFill>
                <a:blip r:embed="rId469"/>
                <a:stretch>
                  <a:fillRect/>
                </a:stretch>
              </p:blipFill>
              <p:spPr>
                <a:xfrm>
                  <a:off x="3867133" y="4527192"/>
                  <a:ext cx="240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5" name="Freihand 274">
                  <a:extLst>
                    <a:ext uri="{FF2B5EF4-FFF2-40B4-BE49-F238E27FC236}">
                      <a16:creationId xmlns:a16="http://schemas.microsoft.com/office/drawing/2014/main" id="{7F833AFD-F855-4872-BBF1-AA0FEC114311}"/>
                    </a:ext>
                  </a:extLst>
                </p14:cNvPr>
                <p14:cNvContentPartPr/>
                <p14:nvPr/>
              </p14:nvContentPartPr>
              <p14:xfrm>
                <a:off x="4113373" y="4559232"/>
                <a:ext cx="35280" cy="19800"/>
              </p14:xfrm>
            </p:contentPart>
          </mc:Choice>
          <mc:Fallback xmlns="">
            <p:pic>
              <p:nvPicPr>
                <p:cNvPr id="275" name="Freihand 274">
                  <a:extLst>
                    <a:ext uri="{FF2B5EF4-FFF2-40B4-BE49-F238E27FC236}">
                      <a16:creationId xmlns:a16="http://schemas.microsoft.com/office/drawing/2014/main" id="{7F833AFD-F855-4872-BBF1-AA0FEC114311}"/>
                    </a:ext>
                  </a:extLst>
                </p:cNvPr>
                <p:cNvPicPr/>
                <p:nvPr/>
              </p:nvPicPr>
              <p:blipFill>
                <a:blip r:embed="rId471"/>
                <a:stretch>
                  <a:fillRect/>
                </a:stretch>
              </p:blipFill>
              <p:spPr>
                <a:xfrm>
                  <a:off x="4109053" y="4554912"/>
                  <a:ext cx="43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76" name="Freihand 275">
                  <a:extLst>
                    <a:ext uri="{FF2B5EF4-FFF2-40B4-BE49-F238E27FC236}">
                      <a16:creationId xmlns:a16="http://schemas.microsoft.com/office/drawing/2014/main" id="{EE13553B-FB8B-4D80-95A0-A7F901EAE0A6}"/>
                    </a:ext>
                  </a:extLst>
                </p14:cNvPr>
                <p14:cNvContentPartPr/>
                <p14:nvPr/>
              </p14:nvContentPartPr>
              <p14:xfrm>
                <a:off x="4168813" y="4492632"/>
                <a:ext cx="97200" cy="181080"/>
              </p14:xfrm>
            </p:contentPart>
          </mc:Choice>
          <mc:Fallback xmlns="">
            <p:pic>
              <p:nvPicPr>
                <p:cNvPr id="276" name="Freihand 275">
                  <a:extLst>
                    <a:ext uri="{FF2B5EF4-FFF2-40B4-BE49-F238E27FC236}">
                      <a16:creationId xmlns:a16="http://schemas.microsoft.com/office/drawing/2014/main" id="{EE13553B-FB8B-4D80-95A0-A7F901EAE0A6}"/>
                    </a:ext>
                  </a:extLst>
                </p:cNvPr>
                <p:cNvPicPr/>
                <p:nvPr/>
              </p:nvPicPr>
              <p:blipFill>
                <a:blip r:embed="rId473"/>
                <a:stretch>
                  <a:fillRect/>
                </a:stretch>
              </p:blipFill>
              <p:spPr>
                <a:xfrm>
                  <a:off x="4164493" y="4488312"/>
                  <a:ext cx="105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77" name="Freihand 276">
                  <a:extLst>
                    <a:ext uri="{FF2B5EF4-FFF2-40B4-BE49-F238E27FC236}">
                      <a16:creationId xmlns:a16="http://schemas.microsoft.com/office/drawing/2014/main" id="{0A388A73-2984-42B0-9F8B-9A90B58EA646}"/>
                    </a:ext>
                  </a:extLst>
                </p14:cNvPr>
                <p14:cNvContentPartPr/>
                <p14:nvPr/>
              </p14:nvContentPartPr>
              <p14:xfrm>
                <a:off x="4334413" y="4569672"/>
                <a:ext cx="67320" cy="86400"/>
              </p14:xfrm>
            </p:contentPart>
          </mc:Choice>
          <mc:Fallback xmlns="">
            <p:pic>
              <p:nvPicPr>
                <p:cNvPr id="277" name="Freihand 276">
                  <a:extLst>
                    <a:ext uri="{FF2B5EF4-FFF2-40B4-BE49-F238E27FC236}">
                      <a16:creationId xmlns:a16="http://schemas.microsoft.com/office/drawing/2014/main" id="{0A388A73-2984-42B0-9F8B-9A90B58EA646}"/>
                    </a:ext>
                  </a:extLst>
                </p:cNvPr>
                <p:cNvPicPr/>
                <p:nvPr/>
              </p:nvPicPr>
              <p:blipFill>
                <a:blip r:embed="rId475"/>
                <a:stretch>
                  <a:fillRect/>
                </a:stretch>
              </p:blipFill>
              <p:spPr>
                <a:xfrm>
                  <a:off x="4330093" y="4565352"/>
                  <a:ext cx="75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78" name="Freihand 277">
                  <a:extLst>
                    <a:ext uri="{FF2B5EF4-FFF2-40B4-BE49-F238E27FC236}">
                      <a16:creationId xmlns:a16="http://schemas.microsoft.com/office/drawing/2014/main" id="{419D7668-75E0-4261-B56F-EA81DBB7A449}"/>
                    </a:ext>
                  </a:extLst>
                </p14:cNvPr>
                <p14:cNvContentPartPr/>
                <p14:nvPr/>
              </p14:nvContentPartPr>
              <p14:xfrm>
                <a:off x="4662733" y="4499112"/>
                <a:ext cx="261360" cy="134280"/>
              </p14:xfrm>
            </p:contentPart>
          </mc:Choice>
          <mc:Fallback xmlns="">
            <p:pic>
              <p:nvPicPr>
                <p:cNvPr id="278" name="Freihand 277">
                  <a:extLst>
                    <a:ext uri="{FF2B5EF4-FFF2-40B4-BE49-F238E27FC236}">
                      <a16:creationId xmlns:a16="http://schemas.microsoft.com/office/drawing/2014/main" id="{419D7668-75E0-4261-B56F-EA81DBB7A449}"/>
                    </a:ext>
                  </a:extLst>
                </p:cNvPr>
                <p:cNvPicPr/>
                <p:nvPr/>
              </p:nvPicPr>
              <p:blipFill>
                <a:blip r:embed="rId477"/>
                <a:stretch>
                  <a:fillRect/>
                </a:stretch>
              </p:blipFill>
              <p:spPr>
                <a:xfrm>
                  <a:off x="4658413" y="4494792"/>
                  <a:ext cx="270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79" name="Freihand 278">
                  <a:extLst>
                    <a:ext uri="{FF2B5EF4-FFF2-40B4-BE49-F238E27FC236}">
                      <a16:creationId xmlns:a16="http://schemas.microsoft.com/office/drawing/2014/main" id="{1593CFB1-6F1D-4212-9472-15227A3B8D69}"/>
                    </a:ext>
                  </a:extLst>
                </p14:cNvPr>
                <p14:cNvContentPartPr/>
                <p14:nvPr/>
              </p14:nvContentPartPr>
              <p14:xfrm>
                <a:off x="4959013" y="4547352"/>
                <a:ext cx="119520" cy="62640"/>
              </p14:xfrm>
            </p:contentPart>
          </mc:Choice>
          <mc:Fallback xmlns="">
            <p:pic>
              <p:nvPicPr>
                <p:cNvPr id="279" name="Freihand 278">
                  <a:extLst>
                    <a:ext uri="{FF2B5EF4-FFF2-40B4-BE49-F238E27FC236}">
                      <a16:creationId xmlns:a16="http://schemas.microsoft.com/office/drawing/2014/main" id="{1593CFB1-6F1D-4212-9472-15227A3B8D69}"/>
                    </a:ext>
                  </a:extLst>
                </p:cNvPr>
                <p:cNvPicPr/>
                <p:nvPr/>
              </p:nvPicPr>
              <p:blipFill>
                <a:blip r:embed="rId479"/>
                <a:stretch>
                  <a:fillRect/>
                </a:stretch>
              </p:blipFill>
              <p:spPr>
                <a:xfrm>
                  <a:off x="4954693" y="4543032"/>
                  <a:ext cx="128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0" name="Freihand 279">
                  <a:extLst>
                    <a:ext uri="{FF2B5EF4-FFF2-40B4-BE49-F238E27FC236}">
                      <a16:creationId xmlns:a16="http://schemas.microsoft.com/office/drawing/2014/main" id="{836FFF36-C63F-4514-BD37-9AFC7B87DFD2}"/>
                    </a:ext>
                  </a:extLst>
                </p14:cNvPr>
                <p14:cNvContentPartPr/>
                <p14:nvPr/>
              </p14:nvContentPartPr>
              <p14:xfrm>
                <a:off x="5117413" y="4414512"/>
                <a:ext cx="143640" cy="173160"/>
              </p14:xfrm>
            </p:contentPart>
          </mc:Choice>
          <mc:Fallback xmlns="">
            <p:pic>
              <p:nvPicPr>
                <p:cNvPr id="280" name="Freihand 279">
                  <a:extLst>
                    <a:ext uri="{FF2B5EF4-FFF2-40B4-BE49-F238E27FC236}">
                      <a16:creationId xmlns:a16="http://schemas.microsoft.com/office/drawing/2014/main" id="{836FFF36-C63F-4514-BD37-9AFC7B87DFD2}"/>
                    </a:ext>
                  </a:extLst>
                </p:cNvPr>
                <p:cNvPicPr/>
                <p:nvPr/>
              </p:nvPicPr>
              <p:blipFill>
                <a:blip r:embed="rId481"/>
                <a:stretch>
                  <a:fillRect/>
                </a:stretch>
              </p:blipFill>
              <p:spPr>
                <a:xfrm>
                  <a:off x="5113093" y="4410192"/>
                  <a:ext cx="152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1" name="Freihand 280">
                  <a:extLst>
                    <a:ext uri="{FF2B5EF4-FFF2-40B4-BE49-F238E27FC236}">
                      <a16:creationId xmlns:a16="http://schemas.microsoft.com/office/drawing/2014/main" id="{8F0AC715-61D0-4EBD-AC16-1EAEA2AB4332}"/>
                    </a:ext>
                  </a:extLst>
                </p14:cNvPr>
                <p14:cNvContentPartPr/>
                <p14:nvPr/>
              </p14:nvContentPartPr>
              <p14:xfrm>
                <a:off x="5285893" y="4473192"/>
                <a:ext cx="93240" cy="97560"/>
              </p14:xfrm>
            </p:contentPart>
          </mc:Choice>
          <mc:Fallback xmlns="">
            <p:pic>
              <p:nvPicPr>
                <p:cNvPr id="281" name="Freihand 280">
                  <a:extLst>
                    <a:ext uri="{FF2B5EF4-FFF2-40B4-BE49-F238E27FC236}">
                      <a16:creationId xmlns:a16="http://schemas.microsoft.com/office/drawing/2014/main" id="{8F0AC715-61D0-4EBD-AC16-1EAEA2AB4332}"/>
                    </a:ext>
                  </a:extLst>
                </p:cNvPr>
                <p:cNvPicPr/>
                <p:nvPr/>
              </p:nvPicPr>
              <p:blipFill>
                <a:blip r:embed="rId483"/>
                <a:stretch>
                  <a:fillRect/>
                </a:stretch>
              </p:blipFill>
              <p:spPr>
                <a:xfrm>
                  <a:off x="5281573" y="4468872"/>
                  <a:ext cx="101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2" name="Freihand 281">
                  <a:extLst>
                    <a:ext uri="{FF2B5EF4-FFF2-40B4-BE49-F238E27FC236}">
                      <a16:creationId xmlns:a16="http://schemas.microsoft.com/office/drawing/2014/main" id="{584BA8D8-A637-48A6-B5B4-7E01EDFD7103}"/>
                    </a:ext>
                  </a:extLst>
                </p14:cNvPr>
                <p14:cNvContentPartPr/>
                <p14:nvPr/>
              </p14:nvContentPartPr>
              <p14:xfrm>
                <a:off x="5414413" y="4379952"/>
                <a:ext cx="458640" cy="205920"/>
              </p14:xfrm>
            </p:contentPart>
          </mc:Choice>
          <mc:Fallback xmlns="">
            <p:pic>
              <p:nvPicPr>
                <p:cNvPr id="282" name="Freihand 281">
                  <a:extLst>
                    <a:ext uri="{FF2B5EF4-FFF2-40B4-BE49-F238E27FC236}">
                      <a16:creationId xmlns:a16="http://schemas.microsoft.com/office/drawing/2014/main" id="{584BA8D8-A637-48A6-B5B4-7E01EDFD7103}"/>
                    </a:ext>
                  </a:extLst>
                </p:cNvPr>
                <p:cNvPicPr/>
                <p:nvPr/>
              </p:nvPicPr>
              <p:blipFill>
                <a:blip r:embed="rId485"/>
                <a:stretch>
                  <a:fillRect/>
                </a:stretch>
              </p:blipFill>
              <p:spPr>
                <a:xfrm>
                  <a:off x="5410093" y="4375632"/>
                  <a:ext cx="467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83" name="Freihand 282">
                  <a:extLst>
                    <a:ext uri="{FF2B5EF4-FFF2-40B4-BE49-F238E27FC236}">
                      <a16:creationId xmlns:a16="http://schemas.microsoft.com/office/drawing/2014/main" id="{0A6FA72E-CA32-41C8-8559-5118B78572A1}"/>
                    </a:ext>
                  </a:extLst>
                </p14:cNvPr>
                <p14:cNvContentPartPr/>
                <p14:nvPr/>
              </p14:nvContentPartPr>
              <p14:xfrm>
                <a:off x="6026413" y="4490832"/>
                <a:ext cx="168120" cy="221400"/>
              </p14:xfrm>
            </p:contentPart>
          </mc:Choice>
          <mc:Fallback xmlns="">
            <p:pic>
              <p:nvPicPr>
                <p:cNvPr id="283" name="Freihand 282">
                  <a:extLst>
                    <a:ext uri="{FF2B5EF4-FFF2-40B4-BE49-F238E27FC236}">
                      <a16:creationId xmlns:a16="http://schemas.microsoft.com/office/drawing/2014/main" id="{0A6FA72E-CA32-41C8-8559-5118B78572A1}"/>
                    </a:ext>
                  </a:extLst>
                </p:cNvPr>
                <p:cNvPicPr/>
                <p:nvPr/>
              </p:nvPicPr>
              <p:blipFill>
                <a:blip r:embed="rId487"/>
                <a:stretch>
                  <a:fillRect/>
                </a:stretch>
              </p:blipFill>
              <p:spPr>
                <a:xfrm>
                  <a:off x="6022093" y="4486512"/>
                  <a:ext cx="1767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84" name="Freihand 283">
                  <a:extLst>
                    <a:ext uri="{FF2B5EF4-FFF2-40B4-BE49-F238E27FC236}">
                      <a16:creationId xmlns:a16="http://schemas.microsoft.com/office/drawing/2014/main" id="{C93DCFD0-36DA-4265-B27C-07B2A6C58A7D}"/>
                    </a:ext>
                  </a:extLst>
                </p14:cNvPr>
                <p14:cNvContentPartPr/>
                <p14:nvPr/>
              </p14:nvContentPartPr>
              <p14:xfrm>
                <a:off x="6027133" y="4451952"/>
                <a:ext cx="154800" cy="296280"/>
              </p14:xfrm>
            </p:contentPart>
          </mc:Choice>
          <mc:Fallback xmlns="">
            <p:pic>
              <p:nvPicPr>
                <p:cNvPr id="284" name="Freihand 283">
                  <a:extLst>
                    <a:ext uri="{FF2B5EF4-FFF2-40B4-BE49-F238E27FC236}">
                      <a16:creationId xmlns:a16="http://schemas.microsoft.com/office/drawing/2014/main" id="{C93DCFD0-36DA-4265-B27C-07B2A6C58A7D}"/>
                    </a:ext>
                  </a:extLst>
                </p:cNvPr>
                <p:cNvPicPr/>
                <p:nvPr/>
              </p:nvPicPr>
              <p:blipFill>
                <a:blip r:embed="rId489"/>
                <a:stretch>
                  <a:fillRect/>
                </a:stretch>
              </p:blipFill>
              <p:spPr>
                <a:xfrm>
                  <a:off x="6022813" y="4447632"/>
                  <a:ext cx="1634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5" name="Freihand 284">
                  <a:extLst>
                    <a:ext uri="{FF2B5EF4-FFF2-40B4-BE49-F238E27FC236}">
                      <a16:creationId xmlns:a16="http://schemas.microsoft.com/office/drawing/2014/main" id="{2EB4E539-557C-4328-9AEA-7131B77A093D}"/>
                    </a:ext>
                  </a:extLst>
                </p14:cNvPr>
                <p14:cNvContentPartPr/>
                <p14:nvPr/>
              </p14:nvContentPartPr>
              <p14:xfrm>
                <a:off x="6207133" y="4445472"/>
                <a:ext cx="56160" cy="106200"/>
              </p14:xfrm>
            </p:contentPart>
          </mc:Choice>
          <mc:Fallback xmlns="">
            <p:pic>
              <p:nvPicPr>
                <p:cNvPr id="285" name="Freihand 284">
                  <a:extLst>
                    <a:ext uri="{FF2B5EF4-FFF2-40B4-BE49-F238E27FC236}">
                      <a16:creationId xmlns:a16="http://schemas.microsoft.com/office/drawing/2014/main" id="{2EB4E539-557C-4328-9AEA-7131B77A093D}"/>
                    </a:ext>
                  </a:extLst>
                </p:cNvPr>
                <p:cNvPicPr/>
                <p:nvPr/>
              </p:nvPicPr>
              <p:blipFill>
                <a:blip r:embed="rId491"/>
                <a:stretch>
                  <a:fillRect/>
                </a:stretch>
              </p:blipFill>
              <p:spPr>
                <a:xfrm>
                  <a:off x="6202813" y="4441152"/>
                  <a:ext cx="64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6" name="Freihand 285">
                  <a:extLst>
                    <a:ext uri="{FF2B5EF4-FFF2-40B4-BE49-F238E27FC236}">
                      <a16:creationId xmlns:a16="http://schemas.microsoft.com/office/drawing/2014/main" id="{D9BB415B-C153-4768-80CB-AE8BA7D3E8FC}"/>
                    </a:ext>
                  </a:extLst>
                </p14:cNvPr>
                <p14:cNvContentPartPr/>
                <p14:nvPr/>
              </p14:nvContentPartPr>
              <p14:xfrm>
                <a:off x="6267613" y="4444032"/>
                <a:ext cx="97200" cy="91440"/>
              </p14:xfrm>
            </p:contentPart>
          </mc:Choice>
          <mc:Fallback xmlns="">
            <p:pic>
              <p:nvPicPr>
                <p:cNvPr id="286" name="Freihand 285">
                  <a:extLst>
                    <a:ext uri="{FF2B5EF4-FFF2-40B4-BE49-F238E27FC236}">
                      <a16:creationId xmlns:a16="http://schemas.microsoft.com/office/drawing/2014/main" id="{D9BB415B-C153-4768-80CB-AE8BA7D3E8FC}"/>
                    </a:ext>
                  </a:extLst>
                </p:cNvPr>
                <p:cNvPicPr/>
                <p:nvPr/>
              </p:nvPicPr>
              <p:blipFill>
                <a:blip r:embed="rId493"/>
                <a:stretch>
                  <a:fillRect/>
                </a:stretch>
              </p:blipFill>
              <p:spPr>
                <a:xfrm>
                  <a:off x="6263293" y="4439712"/>
                  <a:ext cx="105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7" name="Freihand 286">
                  <a:extLst>
                    <a:ext uri="{FF2B5EF4-FFF2-40B4-BE49-F238E27FC236}">
                      <a16:creationId xmlns:a16="http://schemas.microsoft.com/office/drawing/2014/main" id="{6CAD768D-64BC-47EB-A551-E2BB3A99E461}"/>
                    </a:ext>
                  </a:extLst>
                </p14:cNvPr>
                <p14:cNvContentPartPr/>
                <p14:nvPr/>
              </p14:nvContentPartPr>
              <p14:xfrm>
                <a:off x="6434653" y="4325232"/>
                <a:ext cx="130320" cy="267840"/>
              </p14:xfrm>
            </p:contentPart>
          </mc:Choice>
          <mc:Fallback xmlns="">
            <p:pic>
              <p:nvPicPr>
                <p:cNvPr id="287" name="Freihand 286">
                  <a:extLst>
                    <a:ext uri="{FF2B5EF4-FFF2-40B4-BE49-F238E27FC236}">
                      <a16:creationId xmlns:a16="http://schemas.microsoft.com/office/drawing/2014/main" id="{6CAD768D-64BC-47EB-A551-E2BB3A99E461}"/>
                    </a:ext>
                  </a:extLst>
                </p:cNvPr>
                <p:cNvPicPr/>
                <p:nvPr/>
              </p:nvPicPr>
              <p:blipFill>
                <a:blip r:embed="rId495"/>
                <a:stretch>
                  <a:fillRect/>
                </a:stretch>
              </p:blipFill>
              <p:spPr>
                <a:xfrm>
                  <a:off x="6430333" y="4320912"/>
                  <a:ext cx="1389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8" name="Freihand 287">
                  <a:extLst>
                    <a:ext uri="{FF2B5EF4-FFF2-40B4-BE49-F238E27FC236}">
                      <a16:creationId xmlns:a16="http://schemas.microsoft.com/office/drawing/2014/main" id="{90998CC1-1964-45EF-8FA5-060916B73295}"/>
                    </a:ext>
                  </a:extLst>
                </p14:cNvPr>
                <p14:cNvContentPartPr/>
                <p14:nvPr/>
              </p14:nvContentPartPr>
              <p14:xfrm>
                <a:off x="6582253" y="4426752"/>
                <a:ext cx="91800" cy="69120"/>
              </p14:xfrm>
            </p:contentPart>
          </mc:Choice>
          <mc:Fallback xmlns="">
            <p:pic>
              <p:nvPicPr>
                <p:cNvPr id="288" name="Freihand 287">
                  <a:extLst>
                    <a:ext uri="{FF2B5EF4-FFF2-40B4-BE49-F238E27FC236}">
                      <a16:creationId xmlns:a16="http://schemas.microsoft.com/office/drawing/2014/main" id="{90998CC1-1964-45EF-8FA5-060916B73295}"/>
                    </a:ext>
                  </a:extLst>
                </p:cNvPr>
                <p:cNvPicPr/>
                <p:nvPr/>
              </p:nvPicPr>
              <p:blipFill>
                <a:blip r:embed="rId497"/>
                <a:stretch>
                  <a:fillRect/>
                </a:stretch>
              </p:blipFill>
              <p:spPr>
                <a:xfrm>
                  <a:off x="6577933" y="4422432"/>
                  <a:ext cx="100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9" name="Freihand 288">
                  <a:extLst>
                    <a:ext uri="{FF2B5EF4-FFF2-40B4-BE49-F238E27FC236}">
                      <a16:creationId xmlns:a16="http://schemas.microsoft.com/office/drawing/2014/main" id="{F1C94BBE-7C75-46EB-8DC2-D476162D5644}"/>
                    </a:ext>
                  </a:extLst>
                </p14:cNvPr>
                <p14:cNvContentPartPr/>
                <p14:nvPr/>
              </p14:nvContentPartPr>
              <p14:xfrm>
                <a:off x="6689893" y="4332432"/>
                <a:ext cx="155160" cy="144000"/>
              </p14:xfrm>
            </p:contentPart>
          </mc:Choice>
          <mc:Fallback xmlns="">
            <p:pic>
              <p:nvPicPr>
                <p:cNvPr id="289" name="Freihand 288">
                  <a:extLst>
                    <a:ext uri="{FF2B5EF4-FFF2-40B4-BE49-F238E27FC236}">
                      <a16:creationId xmlns:a16="http://schemas.microsoft.com/office/drawing/2014/main" id="{F1C94BBE-7C75-46EB-8DC2-D476162D5644}"/>
                    </a:ext>
                  </a:extLst>
                </p:cNvPr>
                <p:cNvPicPr/>
                <p:nvPr/>
              </p:nvPicPr>
              <p:blipFill>
                <a:blip r:embed="rId499"/>
                <a:stretch>
                  <a:fillRect/>
                </a:stretch>
              </p:blipFill>
              <p:spPr>
                <a:xfrm>
                  <a:off x="6685573" y="4328112"/>
                  <a:ext cx="163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90" name="Freihand 289">
                  <a:extLst>
                    <a:ext uri="{FF2B5EF4-FFF2-40B4-BE49-F238E27FC236}">
                      <a16:creationId xmlns:a16="http://schemas.microsoft.com/office/drawing/2014/main" id="{35F8D769-5D95-4AE9-AC7E-64F0E2DF64B2}"/>
                    </a:ext>
                  </a:extLst>
                </p14:cNvPr>
                <p14:cNvContentPartPr/>
                <p14:nvPr/>
              </p14:nvContentPartPr>
              <p14:xfrm>
                <a:off x="6981853" y="4412352"/>
                <a:ext cx="130320" cy="78120"/>
              </p14:xfrm>
            </p:contentPart>
          </mc:Choice>
          <mc:Fallback xmlns="">
            <p:pic>
              <p:nvPicPr>
                <p:cNvPr id="290" name="Freihand 289">
                  <a:extLst>
                    <a:ext uri="{FF2B5EF4-FFF2-40B4-BE49-F238E27FC236}">
                      <a16:creationId xmlns:a16="http://schemas.microsoft.com/office/drawing/2014/main" id="{35F8D769-5D95-4AE9-AC7E-64F0E2DF64B2}"/>
                    </a:ext>
                  </a:extLst>
                </p:cNvPr>
                <p:cNvPicPr/>
                <p:nvPr/>
              </p:nvPicPr>
              <p:blipFill>
                <a:blip r:embed="rId501"/>
                <a:stretch>
                  <a:fillRect/>
                </a:stretch>
              </p:blipFill>
              <p:spPr>
                <a:xfrm>
                  <a:off x="6977533" y="4408032"/>
                  <a:ext cx="138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1" name="Freihand 290">
                  <a:extLst>
                    <a:ext uri="{FF2B5EF4-FFF2-40B4-BE49-F238E27FC236}">
                      <a16:creationId xmlns:a16="http://schemas.microsoft.com/office/drawing/2014/main" id="{47241E08-C800-4562-87B4-0509C21FEA41}"/>
                    </a:ext>
                  </a:extLst>
                </p14:cNvPr>
                <p14:cNvContentPartPr/>
                <p14:nvPr/>
              </p14:nvContentPartPr>
              <p14:xfrm>
                <a:off x="7117933" y="4414152"/>
                <a:ext cx="222840" cy="54720"/>
              </p14:xfrm>
            </p:contentPart>
          </mc:Choice>
          <mc:Fallback xmlns="">
            <p:pic>
              <p:nvPicPr>
                <p:cNvPr id="291" name="Freihand 290">
                  <a:extLst>
                    <a:ext uri="{FF2B5EF4-FFF2-40B4-BE49-F238E27FC236}">
                      <a16:creationId xmlns:a16="http://schemas.microsoft.com/office/drawing/2014/main" id="{47241E08-C800-4562-87B4-0509C21FEA41}"/>
                    </a:ext>
                  </a:extLst>
                </p:cNvPr>
                <p:cNvPicPr/>
                <p:nvPr/>
              </p:nvPicPr>
              <p:blipFill>
                <a:blip r:embed="rId503"/>
                <a:stretch>
                  <a:fillRect/>
                </a:stretch>
              </p:blipFill>
              <p:spPr>
                <a:xfrm>
                  <a:off x="7113613" y="4409832"/>
                  <a:ext cx="231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4" name="Freihand 293">
                  <a:extLst>
                    <a:ext uri="{FF2B5EF4-FFF2-40B4-BE49-F238E27FC236}">
                      <a16:creationId xmlns:a16="http://schemas.microsoft.com/office/drawing/2014/main" id="{828F1DFB-B547-46BE-9538-DCA2D245E269}"/>
                    </a:ext>
                  </a:extLst>
                </p14:cNvPr>
                <p14:cNvContentPartPr/>
                <p14:nvPr/>
              </p14:nvContentPartPr>
              <p14:xfrm>
                <a:off x="7515013" y="4375272"/>
                <a:ext cx="123840" cy="74160"/>
              </p14:xfrm>
            </p:contentPart>
          </mc:Choice>
          <mc:Fallback xmlns="">
            <p:pic>
              <p:nvPicPr>
                <p:cNvPr id="294" name="Freihand 293">
                  <a:extLst>
                    <a:ext uri="{FF2B5EF4-FFF2-40B4-BE49-F238E27FC236}">
                      <a16:creationId xmlns:a16="http://schemas.microsoft.com/office/drawing/2014/main" id="{828F1DFB-B547-46BE-9538-DCA2D245E269}"/>
                    </a:ext>
                  </a:extLst>
                </p:cNvPr>
                <p:cNvPicPr/>
                <p:nvPr/>
              </p:nvPicPr>
              <p:blipFill>
                <a:blip r:embed="rId505"/>
                <a:stretch>
                  <a:fillRect/>
                </a:stretch>
              </p:blipFill>
              <p:spPr>
                <a:xfrm>
                  <a:off x="7510693" y="4370952"/>
                  <a:ext cx="132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5" name="Freihand 294">
                  <a:extLst>
                    <a:ext uri="{FF2B5EF4-FFF2-40B4-BE49-F238E27FC236}">
                      <a16:creationId xmlns:a16="http://schemas.microsoft.com/office/drawing/2014/main" id="{10B87620-9B2E-4C27-AE35-8248B0393CCC}"/>
                    </a:ext>
                  </a:extLst>
                </p14:cNvPr>
                <p14:cNvContentPartPr/>
                <p14:nvPr/>
              </p14:nvContentPartPr>
              <p14:xfrm>
                <a:off x="7608973" y="4342512"/>
                <a:ext cx="144000" cy="95040"/>
              </p14:xfrm>
            </p:contentPart>
          </mc:Choice>
          <mc:Fallback xmlns="">
            <p:pic>
              <p:nvPicPr>
                <p:cNvPr id="295" name="Freihand 294">
                  <a:extLst>
                    <a:ext uri="{FF2B5EF4-FFF2-40B4-BE49-F238E27FC236}">
                      <a16:creationId xmlns:a16="http://schemas.microsoft.com/office/drawing/2014/main" id="{10B87620-9B2E-4C27-AE35-8248B0393CCC}"/>
                    </a:ext>
                  </a:extLst>
                </p:cNvPr>
                <p:cNvPicPr/>
                <p:nvPr/>
              </p:nvPicPr>
              <p:blipFill>
                <a:blip r:embed="rId507"/>
                <a:stretch>
                  <a:fillRect/>
                </a:stretch>
              </p:blipFill>
              <p:spPr>
                <a:xfrm>
                  <a:off x="7604653" y="4338192"/>
                  <a:ext cx="15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6" name="Freihand 295">
                  <a:extLst>
                    <a:ext uri="{FF2B5EF4-FFF2-40B4-BE49-F238E27FC236}">
                      <a16:creationId xmlns:a16="http://schemas.microsoft.com/office/drawing/2014/main" id="{3CDB7AD1-695A-4E01-AFDA-3E53FC04117C}"/>
                    </a:ext>
                  </a:extLst>
                </p14:cNvPr>
                <p14:cNvContentPartPr/>
                <p14:nvPr/>
              </p14:nvContentPartPr>
              <p14:xfrm>
                <a:off x="7761613" y="4337112"/>
                <a:ext cx="32760" cy="85320"/>
              </p14:xfrm>
            </p:contentPart>
          </mc:Choice>
          <mc:Fallback xmlns="">
            <p:pic>
              <p:nvPicPr>
                <p:cNvPr id="296" name="Freihand 295">
                  <a:extLst>
                    <a:ext uri="{FF2B5EF4-FFF2-40B4-BE49-F238E27FC236}">
                      <a16:creationId xmlns:a16="http://schemas.microsoft.com/office/drawing/2014/main" id="{3CDB7AD1-695A-4E01-AFDA-3E53FC04117C}"/>
                    </a:ext>
                  </a:extLst>
                </p:cNvPr>
                <p:cNvPicPr/>
                <p:nvPr/>
              </p:nvPicPr>
              <p:blipFill>
                <a:blip r:embed="rId509"/>
                <a:stretch>
                  <a:fillRect/>
                </a:stretch>
              </p:blipFill>
              <p:spPr>
                <a:xfrm>
                  <a:off x="7757293" y="4332792"/>
                  <a:ext cx="41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7" name="Freihand 296">
                  <a:extLst>
                    <a:ext uri="{FF2B5EF4-FFF2-40B4-BE49-F238E27FC236}">
                      <a16:creationId xmlns:a16="http://schemas.microsoft.com/office/drawing/2014/main" id="{C68012D2-7F2A-4A2C-9F11-5B738E653DDE}"/>
                    </a:ext>
                  </a:extLst>
                </p14:cNvPr>
                <p14:cNvContentPartPr/>
                <p14:nvPr/>
              </p14:nvContentPartPr>
              <p14:xfrm>
                <a:off x="7810573" y="4338912"/>
                <a:ext cx="260640" cy="113760"/>
              </p14:xfrm>
            </p:contentPart>
          </mc:Choice>
          <mc:Fallback xmlns="">
            <p:pic>
              <p:nvPicPr>
                <p:cNvPr id="297" name="Freihand 296">
                  <a:extLst>
                    <a:ext uri="{FF2B5EF4-FFF2-40B4-BE49-F238E27FC236}">
                      <a16:creationId xmlns:a16="http://schemas.microsoft.com/office/drawing/2014/main" id="{C68012D2-7F2A-4A2C-9F11-5B738E653DDE}"/>
                    </a:ext>
                  </a:extLst>
                </p:cNvPr>
                <p:cNvPicPr/>
                <p:nvPr/>
              </p:nvPicPr>
              <p:blipFill>
                <a:blip r:embed="rId511"/>
                <a:stretch>
                  <a:fillRect/>
                </a:stretch>
              </p:blipFill>
              <p:spPr>
                <a:xfrm>
                  <a:off x="7806253" y="4334592"/>
                  <a:ext cx="269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8" name="Freihand 297">
                  <a:extLst>
                    <a:ext uri="{FF2B5EF4-FFF2-40B4-BE49-F238E27FC236}">
                      <a16:creationId xmlns:a16="http://schemas.microsoft.com/office/drawing/2014/main" id="{CFEE6A6F-B67D-453A-9E47-10D7917920E3}"/>
                    </a:ext>
                  </a:extLst>
                </p14:cNvPr>
                <p14:cNvContentPartPr/>
                <p14:nvPr/>
              </p14:nvContentPartPr>
              <p14:xfrm>
                <a:off x="8075533" y="4295712"/>
                <a:ext cx="131760" cy="113040"/>
              </p14:xfrm>
            </p:contentPart>
          </mc:Choice>
          <mc:Fallback xmlns="">
            <p:pic>
              <p:nvPicPr>
                <p:cNvPr id="298" name="Freihand 297">
                  <a:extLst>
                    <a:ext uri="{FF2B5EF4-FFF2-40B4-BE49-F238E27FC236}">
                      <a16:creationId xmlns:a16="http://schemas.microsoft.com/office/drawing/2014/main" id="{CFEE6A6F-B67D-453A-9E47-10D7917920E3}"/>
                    </a:ext>
                  </a:extLst>
                </p:cNvPr>
                <p:cNvPicPr/>
                <p:nvPr/>
              </p:nvPicPr>
              <p:blipFill>
                <a:blip r:embed="rId513"/>
                <a:stretch>
                  <a:fillRect/>
                </a:stretch>
              </p:blipFill>
              <p:spPr>
                <a:xfrm>
                  <a:off x="8071213" y="4291392"/>
                  <a:ext cx="140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9" name="Freihand 298">
                  <a:extLst>
                    <a:ext uri="{FF2B5EF4-FFF2-40B4-BE49-F238E27FC236}">
                      <a16:creationId xmlns:a16="http://schemas.microsoft.com/office/drawing/2014/main" id="{D3081A20-8C14-4768-A94A-00DB32BDC2E8}"/>
                    </a:ext>
                  </a:extLst>
                </p14:cNvPr>
                <p14:cNvContentPartPr/>
                <p14:nvPr/>
              </p14:nvContentPartPr>
              <p14:xfrm>
                <a:off x="8227093" y="4297152"/>
                <a:ext cx="105480" cy="100440"/>
              </p14:xfrm>
            </p:contentPart>
          </mc:Choice>
          <mc:Fallback xmlns="">
            <p:pic>
              <p:nvPicPr>
                <p:cNvPr id="299" name="Freihand 298">
                  <a:extLst>
                    <a:ext uri="{FF2B5EF4-FFF2-40B4-BE49-F238E27FC236}">
                      <a16:creationId xmlns:a16="http://schemas.microsoft.com/office/drawing/2014/main" id="{D3081A20-8C14-4768-A94A-00DB32BDC2E8}"/>
                    </a:ext>
                  </a:extLst>
                </p:cNvPr>
                <p:cNvPicPr/>
                <p:nvPr/>
              </p:nvPicPr>
              <p:blipFill>
                <a:blip r:embed="rId515"/>
                <a:stretch>
                  <a:fillRect/>
                </a:stretch>
              </p:blipFill>
              <p:spPr>
                <a:xfrm>
                  <a:off x="8222773" y="4292832"/>
                  <a:ext cx="114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0" name="Freihand 299">
                  <a:extLst>
                    <a:ext uri="{FF2B5EF4-FFF2-40B4-BE49-F238E27FC236}">
                      <a16:creationId xmlns:a16="http://schemas.microsoft.com/office/drawing/2014/main" id="{47F8C737-003A-4E91-9204-EABA9E18D78D}"/>
                    </a:ext>
                  </a:extLst>
                </p14:cNvPr>
                <p14:cNvContentPartPr/>
                <p14:nvPr/>
              </p14:nvContentPartPr>
              <p14:xfrm>
                <a:off x="8332573" y="4292472"/>
                <a:ext cx="21240" cy="111600"/>
              </p14:xfrm>
            </p:contentPart>
          </mc:Choice>
          <mc:Fallback xmlns="">
            <p:pic>
              <p:nvPicPr>
                <p:cNvPr id="300" name="Freihand 299">
                  <a:extLst>
                    <a:ext uri="{FF2B5EF4-FFF2-40B4-BE49-F238E27FC236}">
                      <a16:creationId xmlns:a16="http://schemas.microsoft.com/office/drawing/2014/main" id="{47F8C737-003A-4E91-9204-EABA9E18D78D}"/>
                    </a:ext>
                  </a:extLst>
                </p:cNvPr>
                <p:cNvPicPr/>
                <p:nvPr/>
              </p:nvPicPr>
              <p:blipFill>
                <a:blip r:embed="rId517"/>
                <a:stretch>
                  <a:fillRect/>
                </a:stretch>
              </p:blipFill>
              <p:spPr>
                <a:xfrm>
                  <a:off x="8328253" y="4288152"/>
                  <a:ext cx="2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1" name="Freihand 300">
                  <a:extLst>
                    <a:ext uri="{FF2B5EF4-FFF2-40B4-BE49-F238E27FC236}">
                      <a16:creationId xmlns:a16="http://schemas.microsoft.com/office/drawing/2014/main" id="{EE24EFBF-5274-4AA8-ADC6-3B3174A28499}"/>
                    </a:ext>
                  </a:extLst>
                </p14:cNvPr>
                <p14:cNvContentPartPr/>
                <p14:nvPr/>
              </p14:nvContentPartPr>
              <p14:xfrm>
                <a:off x="8388373" y="4282392"/>
                <a:ext cx="92520" cy="120240"/>
              </p14:xfrm>
            </p:contentPart>
          </mc:Choice>
          <mc:Fallback xmlns="">
            <p:pic>
              <p:nvPicPr>
                <p:cNvPr id="301" name="Freihand 300">
                  <a:extLst>
                    <a:ext uri="{FF2B5EF4-FFF2-40B4-BE49-F238E27FC236}">
                      <a16:creationId xmlns:a16="http://schemas.microsoft.com/office/drawing/2014/main" id="{EE24EFBF-5274-4AA8-ADC6-3B3174A28499}"/>
                    </a:ext>
                  </a:extLst>
                </p:cNvPr>
                <p:cNvPicPr/>
                <p:nvPr/>
              </p:nvPicPr>
              <p:blipFill>
                <a:blip r:embed="rId519"/>
                <a:stretch>
                  <a:fillRect/>
                </a:stretch>
              </p:blipFill>
              <p:spPr>
                <a:xfrm>
                  <a:off x="8384053" y="4278072"/>
                  <a:ext cx="101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2" name="Freihand 301">
                  <a:extLst>
                    <a:ext uri="{FF2B5EF4-FFF2-40B4-BE49-F238E27FC236}">
                      <a16:creationId xmlns:a16="http://schemas.microsoft.com/office/drawing/2014/main" id="{5477B9C9-75EC-4D71-9C4A-8DDD2025B7B7}"/>
                    </a:ext>
                  </a:extLst>
                </p14:cNvPr>
                <p14:cNvContentPartPr/>
                <p14:nvPr/>
              </p14:nvContentPartPr>
              <p14:xfrm>
                <a:off x="8482333" y="4179792"/>
                <a:ext cx="94680" cy="121680"/>
              </p14:xfrm>
            </p:contentPart>
          </mc:Choice>
          <mc:Fallback xmlns="">
            <p:pic>
              <p:nvPicPr>
                <p:cNvPr id="302" name="Freihand 301">
                  <a:extLst>
                    <a:ext uri="{FF2B5EF4-FFF2-40B4-BE49-F238E27FC236}">
                      <a16:creationId xmlns:a16="http://schemas.microsoft.com/office/drawing/2014/main" id="{5477B9C9-75EC-4D71-9C4A-8DDD2025B7B7}"/>
                    </a:ext>
                  </a:extLst>
                </p:cNvPr>
                <p:cNvPicPr/>
                <p:nvPr/>
              </p:nvPicPr>
              <p:blipFill>
                <a:blip r:embed="rId521"/>
                <a:stretch>
                  <a:fillRect/>
                </a:stretch>
              </p:blipFill>
              <p:spPr>
                <a:xfrm>
                  <a:off x="8478013" y="4175472"/>
                  <a:ext cx="103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3" name="Freihand 302">
                  <a:extLst>
                    <a:ext uri="{FF2B5EF4-FFF2-40B4-BE49-F238E27FC236}">
                      <a16:creationId xmlns:a16="http://schemas.microsoft.com/office/drawing/2014/main" id="{A11F2F6E-5FD1-4E90-B151-5525F2CAEC40}"/>
                    </a:ext>
                  </a:extLst>
                </p14:cNvPr>
                <p14:cNvContentPartPr/>
                <p14:nvPr/>
              </p14:nvContentPartPr>
              <p14:xfrm>
                <a:off x="8517253" y="4370232"/>
                <a:ext cx="44280" cy="34920"/>
              </p14:xfrm>
            </p:contentPart>
          </mc:Choice>
          <mc:Fallback xmlns="">
            <p:pic>
              <p:nvPicPr>
                <p:cNvPr id="303" name="Freihand 302">
                  <a:extLst>
                    <a:ext uri="{FF2B5EF4-FFF2-40B4-BE49-F238E27FC236}">
                      <a16:creationId xmlns:a16="http://schemas.microsoft.com/office/drawing/2014/main" id="{A11F2F6E-5FD1-4E90-B151-5525F2CAEC40}"/>
                    </a:ext>
                  </a:extLst>
                </p:cNvPr>
                <p:cNvPicPr/>
                <p:nvPr/>
              </p:nvPicPr>
              <p:blipFill>
                <a:blip r:embed="rId523"/>
                <a:stretch>
                  <a:fillRect/>
                </a:stretch>
              </p:blipFill>
              <p:spPr>
                <a:xfrm>
                  <a:off x="8512933" y="4365912"/>
                  <a:ext cx="52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5" name="Freihand 304">
                  <a:extLst>
                    <a:ext uri="{FF2B5EF4-FFF2-40B4-BE49-F238E27FC236}">
                      <a16:creationId xmlns:a16="http://schemas.microsoft.com/office/drawing/2014/main" id="{42A51EA2-11BD-4944-9ABB-DEBF76F59329}"/>
                    </a:ext>
                  </a:extLst>
                </p14:cNvPr>
                <p14:cNvContentPartPr/>
                <p14:nvPr/>
              </p14:nvContentPartPr>
              <p14:xfrm>
                <a:off x="8347333" y="4280952"/>
                <a:ext cx="127080" cy="156240"/>
              </p14:xfrm>
            </p:contentPart>
          </mc:Choice>
          <mc:Fallback xmlns="">
            <p:pic>
              <p:nvPicPr>
                <p:cNvPr id="305" name="Freihand 304">
                  <a:extLst>
                    <a:ext uri="{FF2B5EF4-FFF2-40B4-BE49-F238E27FC236}">
                      <a16:creationId xmlns:a16="http://schemas.microsoft.com/office/drawing/2014/main" id="{42A51EA2-11BD-4944-9ABB-DEBF76F59329}"/>
                    </a:ext>
                  </a:extLst>
                </p:cNvPr>
                <p:cNvPicPr/>
                <p:nvPr/>
              </p:nvPicPr>
              <p:blipFill>
                <a:blip r:embed="rId525"/>
                <a:stretch>
                  <a:fillRect/>
                </a:stretch>
              </p:blipFill>
              <p:spPr>
                <a:xfrm>
                  <a:off x="8343013" y="4276632"/>
                  <a:ext cx="135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7" name="Freihand 306">
                  <a:extLst>
                    <a:ext uri="{FF2B5EF4-FFF2-40B4-BE49-F238E27FC236}">
                      <a16:creationId xmlns:a16="http://schemas.microsoft.com/office/drawing/2014/main" id="{8F4A4DD0-EEF5-4CA9-B8B3-24DC63950DE4}"/>
                    </a:ext>
                  </a:extLst>
                </p14:cNvPr>
                <p14:cNvContentPartPr/>
                <p14:nvPr/>
              </p14:nvContentPartPr>
              <p14:xfrm>
                <a:off x="6566773" y="1100712"/>
                <a:ext cx="857880" cy="2260080"/>
              </p14:xfrm>
            </p:contentPart>
          </mc:Choice>
          <mc:Fallback xmlns="">
            <p:pic>
              <p:nvPicPr>
                <p:cNvPr id="307" name="Freihand 306">
                  <a:extLst>
                    <a:ext uri="{FF2B5EF4-FFF2-40B4-BE49-F238E27FC236}">
                      <a16:creationId xmlns:a16="http://schemas.microsoft.com/office/drawing/2014/main" id="{8F4A4DD0-EEF5-4CA9-B8B3-24DC63950DE4}"/>
                    </a:ext>
                  </a:extLst>
                </p:cNvPr>
                <p:cNvPicPr/>
                <p:nvPr/>
              </p:nvPicPr>
              <p:blipFill>
                <a:blip r:embed="rId527"/>
                <a:stretch>
                  <a:fillRect/>
                </a:stretch>
              </p:blipFill>
              <p:spPr>
                <a:xfrm>
                  <a:off x="6562453" y="1096392"/>
                  <a:ext cx="866520" cy="226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8">
            <p14:nvContentPartPr>
              <p14:cNvPr id="309" name="Freihand 308">
                <a:extLst>
                  <a:ext uri="{FF2B5EF4-FFF2-40B4-BE49-F238E27FC236}">
                    <a16:creationId xmlns:a16="http://schemas.microsoft.com/office/drawing/2014/main" id="{1D611F56-3488-4831-BA6E-1B9EF47FD5C9}"/>
                  </a:ext>
                </a:extLst>
              </p14:cNvPr>
              <p14:cNvContentPartPr/>
              <p14:nvPr/>
            </p14:nvContentPartPr>
            <p14:xfrm>
              <a:off x="6676573" y="1117272"/>
              <a:ext cx="781560" cy="2299680"/>
            </p14:xfrm>
          </p:contentPart>
        </mc:Choice>
        <mc:Fallback xmlns="">
          <p:pic>
            <p:nvPicPr>
              <p:cNvPr id="309" name="Freihand 308">
                <a:extLst>
                  <a:ext uri="{FF2B5EF4-FFF2-40B4-BE49-F238E27FC236}">
                    <a16:creationId xmlns:a16="http://schemas.microsoft.com/office/drawing/2014/main" id="{1D611F56-3488-4831-BA6E-1B9EF47FD5C9}"/>
                  </a:ext>
                </a:extLst>
              </p:cNvPr>
              <p:cNvPicPr/>
              <p:nvPr/>
            </p:nvPicPr>
            <p:blipFill>
              <a:blip r:embed="rId529"/>
              <a:stretch>
                <a:fillRect/>
              </a:stretch>
            </p:blipFill>
            <p:spPr>
              <a:xfrm>
                <a:off x="6672253" y="1112952"/>
                <a:ext cx="790200" cy="2308320"/>
              </a:xfrm>
              <a:prstGeom prst="rect">
                <a:avLst/>
              </a:prstGeom>
            </p:spPr>
          </p:pic>
        </mc:Fallback>
      </mc:AlternateContent>
      <p:grpSp>
        <p:nvGrpSpPr>
          <p:cNvPr id="590" name="Gruppieren 589">
            <a:extLst>
              <a:ext uri="{FF2B5EF4-FFF2-40B4-BE49-F238E27FC236}">
                <a16:creationId xmlns:a16="http://schemas.microsoft.com/office/drawing/2014/main" id="{650A8279-9762-4931-B0E8-C23C16DD0294}"/>
              </a:ext>
            </a:extLst>
          </p:cNvPr>
          <p:cNvGrpSpPr/>
          <p:nvPr/>
        </p:nvGrpSpPr>
        <p:grpSpPr>
          <a:xfrm>
            <a:off x="241213" y="13512"/>
            <a:ext cx="8364600" cy="6723720"/>
            <a:chOff x="241213" y="13512"/>
            <a:chExt cx="8364600" cy="6723720"/>
          </a:xfrm>
        </p:grpSpPr>
        <mc:AlternateContent xmlns:mc="http://schemas.openxmlformats.org/markup-compatibility/2006" xmlns:p14="http://schemas.microsoft.com/office/powerpoint/2010/main">
          <mc:Choice Requires="p14">
            <p:contentPart p14:bwMode="auto" r:id="rId530">
              <p14:nvContentPartPr>
                <p14:cNvPr id="314" name="Freihand 313">
                  <a:extLst>
                    <a:ext uri="{FF2B5EF4-FFF2-40B4-BE49-F238E27FC236}">
                      <a16:creationId xmlns:a16="http://schemas.microsoft.com/office/drawing/2014/main" id="{F12F28A1-44C7-40A7-8830-DE0E86CEC9C4}"/>
                    </a:ext>
                  </a:extLst>
                </p14:cNvPr>
                <p14:cNvContentPartPr/>
                <p14:nvPr/>
              </p14:nvContentPartPr>
              <p14:xfrm>
                <a:off x="6000493" y="1862472"/>
                <a:ext cx="46440" cy="271800"/>
              </p14:xfrm>
            </p:contentPart>
          </mc:Choice>
          <mc:Fallback xmlns="">
            <p:pic>
              <p:nvPicPr>
                <p:cNvPr id="314" name="Freihand 313">
                  <a:extLst>
                    <a:ext uri="{FF2B5EF4-FFF2-40B4-BE49-F238E27FC236}">
                      <a16:creationId xmlns:a16="http://schemas.microsoft.com/office/drawing/2014/main" id="{F12F28A1-44C7-40A7-8830-DE0E86CEC9C4}"/>
                    </a:ext>
                  </a:extLst>
                </p:cNvPr>
                <p:cNvPicPr/>
                <p:nvPr/>
              </p:nvPicPr>
              <p:blipFill>
                <a:blip r:embed="rId531"/>
                <a:stretch>
                  <a:fillRect/>
                </a:stretch>
              </p:blipFill>
              <p:spPr>
                <a:xfrm>
                  <a:off x="5996173" y="1858152"/>
                  <a:ext cx="55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5" name="Freihand 314">
                  <a:extLst>
                    <a:ext uri="{FF2B5EF4-FFF2-40B4-BE49-F238E27FC236}">
                      <a16:creationId xmlns:a16="http://schemas.microsoft.com/office/drawing/2014/main" id="{E4655DB4-51EA-4A56-9B51-74E5261B7368}"/>
                    </a:ext>
                  </a:extLst>
                </p14:cNvPr>
                <p14:cNvContentPartPr/>
                <p14:nvPr/>
              </p14:nvContentPartPr>
              <p14:xfrm>
                <a:off x="5954053" y="1822512"/>
                <a:ext cx="589320" cy="313200"/>
              </p14:xfrm>
            </p:contentPart>
          </mc:Choice>
          <mc:Fallback xmlns="">
            <p:pic>
              <p:nvPicPr>
                <p:cNvPr id="315" name="Freihand 314">
                  <a:extLst>
                    <a:ext uri="{FF2B5EF4-FFF2-40B4-BE49-F238E27FC236}">
                      <a16:creationId xmlns:a16="http://schemas.microsoft.com/office/drawing/2014/main" id="{E4655DB4-51EA-4A56-9B51-74E5261B7368}"/>
                    </a:ext>
                  </a:extLst>
                </p:cNvPr>
                <p:cNvPicPr/>
                <p:nvPr/>
              </p:nvPicPr>
              <p:blipFill>
                <a:blip r:embed="rId533"/>
                <a:stretch>
                  <a:fillRect/>
                </a:stretch>
              </p:blipFill>
              <p:spPr>
                <a:xfrm>
                  <a:off x="5949733" y="1818192"/>
                  <a:ext cx="5979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8" name="Freihand 327">
                  <a:extLst>
                    <a:ext uri="{FF2B5EF4-FFF2-40B4-BE49-F238E27FC236}">
                      <a16:creationId xmlns:a16="http://schemas.microsoft.com/office/drawing/2014/main" id="{1F9EEB0D-2821-4B74-B344-AF1E6C69DE79}"/>
                    </a:ext>
                  </a:extLst>
                </p14:cNvPr>
                <p14:cNvContentPartPr/>
                <p14:nvPr/>
              </p14:nvContentPartPr>
              <p14:xfrm>
                <a:off x="5952613" y="2921592"/>
                <a:ext cx="603720" cy="399960"/>
              </p14:xfrm>
            </p:contentPart>
          </mc:Choice>
          <mc:Fallback xmlns="">
            <p:pic>
              <p:nvPicPr>
                <p:cNvPr id="328" name="Freihand 327">
                  <a:extLst>
                    <a:ext uri="{FF2B5EF4-FFF2-40B4-BE49-F238E27FC236}">
                      <a16:creationId xmlns:a16="http://schemas.microsoft.com/office/drawing/2014/main" id="{1F9EEB0D-2821-4B74-B344-AF1E6C69DE79}"/>
                    </a:ext>
                  </a:extLst>
                </p:cNvPr>
                <p:cNvPicPr/>
                <p:nvPr/>
              </p:nvPicPr>
              <p:blipFill>
                <a:blip r:embed="rId535"/>
                <a:stretch>
                  <a:fillRect/>
                </a:stretch>
              </p:blipFill>
              <p:spPr>
                <a:xfrm>
                  <a:off x="5948293" y="2917272"/>
                  <a:ext cx="6123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6" name="Freihand 335">
                  <a:extLst>
                    <a:ext uri="{FF2B5EF4-FFF2-40B4-BE49-F238E27FC236}">
                      <a16:creationId xmlns:a16="http://schemas.microsoft.com/office/drawing/2014/main" id="{B462A6DA-C30E-4E73-AC77-C0A0C5D98A58}"/>
                    </a:ext>
                  </a:extLst>
                </p14:cNvPr>
                <p14:cNvContentPartPr/>
                <p14:nvPr/>
              </p14:nvContentPartPr>
              <p14:xfrm>
                <a:off x="4575253" y="4999152"/>
                <a:ext cx="219600" cy="149040"/>
              </p14:xfrm>
            </p:contentPart>
          </mc:Choice>
          <mc:Fallback xmlns="">
            <p:pic>
              <p:nvPicPr>
                <p:cNvPr id="336" name="Freihand 335">
                  <a:extLst>
                    <a:ext uri="{FF2B5EF4-FFF2-40B4-BE49-F238E27FC236}">
                      <a16:creationId xmlns:a16="http://schemas.microsoft.com/office/drawing/2014/main" id="{B462A6DA-C30E-4E73-AC77-C0A0C5D98A58}"/>
                    </a:ext>
                  </a:extLst>
                </p:cNvPr>
                <p:cNvPicPr/>
                <p:nvPr/>
              </p:nvPicPr>
              <p:blipFill>
                <a:blip r:embed="rId537"/>
                <a:stretch>
                  <a:fillRect/>
                </a:stretch>
              </p:blipFill>
              <p:spPr>
                <a:xfrm>
                  <a:off x="4570933" y="4994832"/>
                  <a:ext cx="228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7" name="Freihand 336">
                  <a:extLst>
                    <a:ext uri="{FF2B5EF4-FFF2-40B4-BE49-F238E27FC236}">
                      <a16:creationId xmlns:a16="http://schemas.microsoft.com/office/drawing/2014/main" id="{2965CD7E-1327-40EF-BB31-82F3E4DA32F3}"/>
                    </a:ext>
                  </a:extLst>
                </p14:cNvPr>
                <p14:cNvContentPartPr/>
                <p14:nvPr/>
              </p14:nvContentPartPr>
              <p14:xfrm>
                <a:off x="4846333" y="5019672"/>
                <a:ext cx="96480" cy="123120"/>
              </p14:xfrm>
            </p:contentPart>
          </mc:Choice>
          <mc:Fallback xmlns="">
            <p:pic>
              <p:nvPicPr>
                <p:cNvPr id="337" name="Freihand 336">
                  <a:extLst>
                    <a:ext uri="{FF2B5EF4-FFF2-40B4-BE49-F238E27FC236}">
                      <a16:creationId xmlns:a16="http://schemas.microsoft.com/office/drawing/2014/main" id="{2965CD7E-1327-40EF-BB31-82F3E4DA32F3}"/>
                    </a:ext>
                  </a:extLst>
                </p:cNvPr>
                <p:cNvPicPr/>
                <p:nvPr/>
              </p:nvPicPr>
              <p:blipFill>
                <a:blip r:embed="rId539"/>
                <a:stretch>
                  <a:fillRect/>
                </a:stretch>
              </p:blipFill>
              <p:spPr>
                <a:xfrm>
                  <a:off x="4842013" y="5015352"/>
                  <a:ext cx="105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8" name="Freihand 337">
                  <a:extLst>
                    <a:ext uri="{FF2B5EF4-FFF2-40B4-BE49-F238E27FC236}">
                      <a16:creationId xmlns:a16="http://schemas.microsoft.com/office/drawing/2014/main" id="{5B885559-F5E9-4BF1-862B-8F67DB049099}"/>
                    </a:ext>
                  </a:extLst>
                </p14:cNvPr>
                <p14:cNvContentPartPr/>
                <p14:nvPr/>
              </p14:nvContentPartPr>
              <p14:xfrm>
                <a:off x="5007973" y="4999872"/>
                <a:ext cx="88920" cy="117360"/>
              </p14:xfrm>
            </p:contentPart>
          </mc:Choice>
          <mc:Fallback xmlns="">
            <p:pic>
              <p:nvPicPr>
                <p:cNvPr id="338" name="Freihand 337">
                  <a:extLst>
                    <a:ext uri="{FF2B5EF4-FFF2-40B4-BE49-F238E27FC236}">
                      <a16:creationId xmlns:a16="http://schemas.microsoft.com/office/drawing/2014/main" id="{5B885559-F5E9-4BF1-862B-8F67DB049099}"/>
                    </a:ext>
                  </a:extLst>
                </p:cNvPr>
                <p:cNvPicPr/>
                <p:nvPr/>
              </p:nvPicPr>
              <p:blipFill>
                <a:blip r:embed="rId541"/>
                <a:stretch>
                  <a:fillRect/>
                </a:stretch>
              </p:blipFill>
              <p:spPr>
                <a:xfrm>
                  <a:off x="5003653" y="4995552"/>
                  <a:ext cx="97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9" name="Freihand 338">
                  <a:extLst>
                    <a:ext uri="{FF2B5EF4-FFF2-40B4-BE49-F238E27FC236}">
                      <a16:creationId xmlns:a16="http://schemas.microsoft.com/office/drawing/2014/main" id="{ADB26594-C5A9-4840-B3F1-2FEB2FEA98A7}"/>
                    </a:ext>
                  </a:extLst>
                </p14:cNvPr>
                <p14:cNvContentPartPr/>
                <p14:nvPr/>
              </p14:nvContentPartPr>
              <p14:xfrm>
                <a:off x="5197693" y="4902312"/>
                <a:ext cx="135720" cy="226800"/>
              </p14:xfrm>
            </p:contentPart>
          </mc:Choice>
          <mc:Fallback xmlns="">
            <p:pic>
              <p:nvPicPr>
                <p:cNvPr id="339" name="Freihand 338">
                  <a:extLst>
                    <a:ext uri="{FF2B5EF4-FFF2-40B4-BE49-F238E27FC236}">
                      <a16:creationId xmlns:a16="http://schemas.microsoft.com/office/drawing/2014/main" id="{ADB26594-C5A9-4840-B3F1-2FEB2FEA98A7}"/>
                    </a:ext>
                  </a:extLst>
                </p:cNvPr>
                <p:cNvPicPr/>
                <p:nvPr/>
              </p:nvPicPr>
              <p:blipFill>
                <a:blip r:embed="rId543"/>
                <a:stretch>
                  <a:fillRect/>
                </a:stretch>
              </p:blipFill>
              <p:spPr>
                <a:xfrm>
                  <a:off x="5193373" y="4897992"/>
                  <a:ext cx="144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0" name="Freihand 339">
                  <a:extLst>
                    <a:ext uri="{FF2B5EF4-FFF2-40B4-BE49-F238E27FC236}">
                      <a16:creationId xmlns:a16="http://schemas.microsoft.com/office/drawing/2014/main" id="{AF8DACCE-9ABC-4ABF-9D3B-8B10A7EED326}"/>
                    </a:ext>
                  </a:extLst>
                </p14:cNvPr>
                <p14:cNvContentPartPr/>
                <p14:nvPr/>
              </p14:nvContentPartPr>
              <p14:xfrm>
                <a:off x="5385973" y="4962792"/>
                <a:ext cx="167760" cy="104400"/>
              </p14:xfrm>
            </p:contentPart>
          </mc:Choice>
          <mc:Fallback xmlns="">
            <p:pic>
              <p:nvPicPr>
                <p:cNvPr id="340" name="Freihand 339">
                  <a:extLst>
                    <a:ext uri="{FF2B5EF4-FFF2-40B4-BE49-F238E27FC236}">
                      <a16:creationId xmlns:a16="http://schemas.microsoft.com/office/drawing/2014/main" id="{AF8DACCE-9ABC-4ABF-9D3B-8B10A7EED326}"/>
                    </a:ext>
                  </a:extLst>
                </p:cNvPr>
                <p:cNvPicPr/>
                <p:nvPr/>
              </p:nvPicPr>
              <p:blipFill>
                <a:blip r:embed="rId545"/>
                <a:stretch>
                  <a:fillRect/>
                </a:stretch>
              </p:blipFill>
              <p:spPr>
                <a:xfrm>
                  <a:off x="5381653" y="4958472"/>
                  <a:ext cx="176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1" name="Freihand 340">
                  <a:extLst>
                    <a:ext uri="{FF2B5EF4-FFF2-40B4-BE49-F238E27FC236}">
                      <a16:creationId xmlns:a16="http://schemas.microsoft.com/office/drawing/2014/main" id="{67CF138D-1A1F-45D1-8596-221388B808CD}"/>
                    </a:ext>
                  </a:extLst>
                </p14:cNvPr>
                <p14:cNvContentPartPr/>
                <p14:nvPr/>
              </p14:nvContentPartPr>
              <p14:xfrm>
                <a:off x="5563453" y="4991952"/>
                <a:ext cx="111960" cy="103320"/>
              </p14:xfrm>
            </p:contentPart>
          </mc:Choice>
          <mc:Fallback xmlns="">
            <p:pic>
              <p:nvPicPr>
                <p:cNvPr id="341" name="Freihand 340">
                  <a:extLst>
                    <a:ext uri="{FF2B5EF4-FFF2-40B4-BE49-F238E27FC236}">
                      <a16:creationId xmlns:a16="http://schemas.microsoft.com/office/drawing/2014/main" id="{67CF138D-1A1F-45D1-8596-221388B808CD}"/>
                    </a:ext>
                  </a:extLst>
                </p:cNvPr>
                <p:cNvPicPr/>
                <p:nvPr/>
              </p:nvPicPr>
              <p:blipFill>
                <a:blip r:embed="rId547"/>
                <a:stretch>
                  <a:fillRect/>
                </a:stretch>
              </p:blipFill>
              <p:spPr>
                <a:xfrm>
                  <a:off x="5559133" y="4987632"/>
                  <a:ext cx="12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2" name="Freihand 341">
                  <a:extLst>
                    <a:ext uri="{FF2B5EF4-FFF2-40B4-BE49-F238E27FC236}">
                      <a16:creationId xmlns:a16="http://schemas.microsoft.com/office/drawing/2014/main" id="{80C89273-B804-4D08-AC56-DC1B7386B1BA}"/>
                    </a:ext>
                  </a:extLst>
                </p14:cNvPr>
                <p14:cNvContentPartPr/>
                <p14:nvPr/>
              </p14:nvContentPartPr>
              <p14:xfrm>
                <a:off x="5695573" y="4975392"/>
                <a:ext cx="99720" cy="187560"/>
              </p14:xfrm>
            </p:contentPart>
          </mc:Choice>
          <mc:Fallback xmlns="">
            <p:pic>
              <p:nvPicPr>
                <p:cNvPr id="342" name="Freihand 341">
                  <a:extLst>
                    <a:ext uri="{FF2B5EF4-FFF2-40B4-BE49-F238E27FC236}">
                      <a16:creationId xmlns:a16="http://schemas.microsoft.com/office/drawing/2014/main" id="{80C89273-B804-4D08-AC56-DC1B7386B1BA}"/>
                    </a:ext>
                  </a:extLst>
                </p:cNvPr>
                <p:cNvPicPr/>
                <p:nvPr/>
              </p:nvPicPr>
              <p:blipFill>
                <a:blip r:embed="rId549"/>
                <a:stretch>
                  <a:fillRect/>
                </a:stretch>
              </p:blipFill>
              <p:spPr>
                <a:xfrm>
                  <a:off x="5691253" y="4971072"/>
                  <a:ext cx="108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3" name="Freihand 342">
                  <a:extLst>
                    <a:ext uri="{FF2B5EF4-FFF2-40B4-BE49-F238E27FC236}">
                      <a16:creationId xmlns:a16="http://schemas.microsoft.com/office/drawing/2014/main" id="{6F3A34E8-6A56-4BCF-BC54-D5FF93DBC418}"/>
                    </a:ext>
                  </a:extLst>
                </p14:cNvPr>
                <p14:cNvContentPartPr/>
                <p14:nvPr/>
              </p14:nvContentPartPr>
              <p14:xfrm>
                <a:off x="5698093" y="4921032"/>
                <a:ext cx="139320" cy="6480"/>
              </p14:xfrm>
            </p:contentPart>
          </mc:Choice>
          <mc:Fallback xmlns="">
            <p:pic>
              <p:nvPicPr>
                <p:cNvPr id="343" name="Freihand 342">
                  <a:extLst>
                    <a:ext uri="{FF2B5EF4-FFF2-40B4-BE49-F238E27FC236}">
                      <a16:creationId xmlns:a16="http://schemas.microsoft.com/office/drawing/2014/main" id="{6F3A34E8-6A56-4BCF-BC54-D5FF93DBC418}"/>
                    </a:ext>
                  </a:extLst>
                </p:cNvPr>
                <p:cNvPicPr/>
                <p:nvPr/>
              </p:nvPicPr>
              <p:blipFill>
                <a:blip r:embed="rId551"/>
                <a:stretch>
                  <a:fillRect/>
                </a:stretch>
              </p:blipFill>
              <p:spPr>
                <a:xfrm>
                  <a:off x="5693773" y="4916712"/>
                  <a:ext cx="147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5" name="Freihand 344">
                  <a:extLst>
                    <a:ext uri="{FF2B5EF4-FFF2-40B4-BE49-F238E27FC236}">
                      <a16:creationId xmlns:a16="http://schemas.microsoft.com/office/drawing/2014/main" id="{F0063753-EAE3-4BE6-B28A-3E0DF6F97AEE}"/>
                    </a:ext>
                  </a:extLst>
                </p14:cNvPr>
                <p14:cNvContentPartPr/>
                <p14:nvPr/>
              </p14:nvContentPartPr>
              <p14:xfrm>
                <a:off x="5829133" y="4877112"/>
                <a:ext cx="111600" cy="277200"/>
              </p14:xfrm>
            </p:contentPart>
          </mc:Choice>
          <mc:Fallback xmlns="">
            <p:pic>
              <p:nvPicPr>
                <p:cNvPr id="345" name="Freihand 344">
                  <a:extLst>
                    <a:ext uri="{FF2B5EF4-FFF2-40B4-BE49-F238E27FC236}">
                      <a16:creationId xmlns:a16="http://schemas.microsoft.com/office/drawing/2014/main" id="{F0063753-EAE3-4BE6-B28A-3E0DF6F97AEE}"/>
                    </a:ext>
                  </a:extLst>
                </p:cNvPr>
                <p:cNvPicPr/>
                <p:nvPr/>
              </p:nvPicPr>
              <p:blipFill>
                <a:blip r:embed="rId553"/>
                <a:stretch>
                  <a:fillRect/>
                </a:stretch>
              </p:blipFill>
              <p:spPr>
                <a:xfrm>
                  <a:off x="5824813" y="4872792"/>
                  <a:ext cx="1202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6" name="Freihand 345">
                  <a:extLst>
                    <a:ext uri="{FF2B5EF4-FFF2-40B4-BE49-F238E27FC236}">
                      <a16:creationId xmlns:a16="http://schemas.microsoft.com/office/drawing/2014/main" id="{37255BD2-1234-4FDE-A2FB-B3EF4962B1C1}"/>
                    </a:ext>
                  </a:extLst>
                </p14:cNvPr>
                <p14:cNvContentPartPr/>
                <p14:nvPr/>
              </p14:nvContentPartPr>
              <p14:xfrm>
                <a:off x="5417653" y="4686312"/>
                <a:ext cx="108000" cy="104400"/>
              </p14:xfrm>
            </p:contentPart>
          </mc:Choice>
          <mc:Fallback xmlns="">
            <p:pic>
              <p:nvPicPr>
                <p:cNvPr id="346" name="Freihand 345">
                  <a:extLst>
                    <a:ext uri="{FF2B5EF4-FFF2-40B4-BE49-F238E27FC236}">
                      <a16:creationId xmlns:a16="http://schemas.microsoft.com/office/drawing/2014/main" id="{37255BD2-1234-4FDE-A2FB-B3EF4962B1C1}"/>
                    </a:ext>
                  </a:extLst>
                </p:cNvPr>
                <p:cNvPicPr/>
                <p:nvPr/>
              </p:nvPicPr>
              <p:blipFill>
                <a:blip r:embed="rId555"/>
                <a:stretch>
                  <a:fillRect/>
                </a:stretch>
              </p:blipFill>
              <p:spPr>
                <a:xfrm>
                  <a:off x="5413333" y="4681992"/>
                  <a:ext cx="116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7" name="Freihand 346">
                  <a:extLst>
                    <a:ext uri="{FF2B5EF4-FFF2-40B4-BE49-F238E27FC236}">
                      <a16:creationId xmlns:a16="http://schemas.microsoft.com/office/drawing/2014/main" id="{D9A5DB19-96A6-4325-982D-A2B78F0C1D70}"/>
                    </a:ext>
                  </a:extLst>
                </p14:cNvPr>
                <p14:cNvContentPartPr/>
                <p14:nvPr/>
              </p14:nvContentPartPr>
              <p14:xfrm>
                <a:off x="5564533" y="4681992"/>
                <a:ext cx="48960" cy="154800"/>
              </p14:xfrm>
            </p:contentPart>
          </mc:Choice>
          <mc:Fallback xmlns="">
            <p:pic>
              <p:nvPicPr>
                <p:cNvPr id="347" name="Freihand 346">
                  <a:extLst>
                    <a:ext uri="{FF2B5EF4-FFF2-40B4-BE49-F238E27FC236}">
                      <a16:creationId xmlns:a16="http://schemas.microsoft.com/office/drawing/2014/main" id="{D9A5DB19-96A6-4325-982D-A2B78F0C1D70}"/>
                    </a:ext>
                  </a:extLst>
                </p:cNvPr>
                <p:cNvPicPr/>
                <p:nvPr/>
              </p:nvPicPr>
              <p:blipFill>
                <a:blip r:embed="rId557"/>
                <a:stretch>
                  <a:fillRect/>
                </a:stretch>
              </p:blipFill>
              <p:spPr>
                <a:xfrm>
                  <a:off x="5560213" y="4677672"/>
                  <a:ext cx="57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8" name="Freihand 347">
                  <a:extLst>
                    <a:ext uri="{FF2B5EF4-FFF2-40B4-BE49-F238E27FC236}">
                      <a16:creationId xmlns:a16="http://schemas.microsoft.com/office/drawing/2014/main" id="{528250FF-6CFC-45F6-A614-656F267E4FD0}"/>
                    </a:ext>
                  </a:extLst>
                </p14:cNvPr>
                <p14:cNvContentPartPr/>
                <p14:nvPr/>
              </p14:nvContentPartPr>
              <p14:xfrm>
                <a:off x="5639773" y="4713672"/>
                <a:ext cx="91800" cy="49680"/>
              </p14:xfrm>
            </p:contentPart>
          </mc:Choice>
          <mc:Fallback xmlns="">
            <p:pic>
              <p:nvPicPr>
                <p:cNvPr id="348" name="Freihand 347">
                  <a:extLst>
                    <a:ext uri="{FF2B5EF4-FFF2-40B4-BE49-F238E27FC236}">
                      <a16:creationId xmlns:a16="http://schemas.microsoft.com/office/drawing/2014/main" id="{528250FF-6CFC-45F6-A614-656F267E4FD0}"/>
                    </a:ext>
                  </a:extLst>
                </p:cNvPr>
                <p:cNvPicPr/>
                <p:nvPr/>
              </p:nvPicPr>
              <p:blipFill>
                <a:blip r:embed="rId559"/>
                <a:stretch>
                  <a:fillRect/>
                </a:stretch>
              </p:blipFill>
              <p:spPr>
                <a:xfrm>
                  <a:off x="5635453" y="4709352"/>
                  <a:ext cx="100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9" name="Freihand 348">
                  <a:extLst>
                    <a:ext uri="{FF2B5EF4-FFF2-40B4-BE49-F238E27FC236}">
                      <a16:creationId xmlns:a16="http://schemas.microsoft.com/office/drawing/2014/main" id="{22165B5A-8217-4BB7-8048-BB6C6B69505B}"/>
                    </a:ext>
                  </a:extLst>
                </p14:cNvPr>
                <p14:cNvContentPartPr/>
                <p14:nvPr/>
              </p14:nvContentPartPr>
              <p14:xfrm>
                <a:off x="5734813" y="4671552"/>
                <a:ext cx="15840" cy="44280"/>
              </p14:xfrm>
            </p:contentPart>
          </mc:Choice>
          <mc:Fallback xmlns="">
            <p:pic>
              <p:nvPicPr>
                <p:cNvPr id="349" name="Freihand 348">
                  <a:extLst>
                    <a:ext uri="{FF2B5EF4-FFF2-40B4-BE49-F238E27FC236}">
                      <a16:creationId xmlns:a16="http://schemas.microsoft.com/office/drawing/2014/main" id="{22165B5A-8217-4BB7-8048-BB6C6B69505B}"/>
                    </a:ext>
                  </a:extLst>
                </p:cNvPr>
                <p:cNvPicPr/>
                <p:nvPr/>
              </p:nvPicPr>
              <p:blipFill>
                <a:blip r:embed="rId561"/>
                <a:stretch>
                  <a:fillRect/>
                </a:stretch>
              </p:blipFill>
              <p:spPr>
                <a:xfrm>
                  <a:off x="5730493" y="4667232"/>
                  <a:ext cx="24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0" name="Freihand 349">
                  <a:extLst>
                    <a:ext uri="{FF2B5EF4-FFF2-40B4-BE49-F238E27FC236}">
                      <a16:creationId xmlns:a16="http://schemas.microsoft.com/office/drawing/2014/main" id="{3BF93FCA-23AA-47F2-A5C7-158B2F29D4DD}"/>
                    </a:ext>
                  </a:extLst>
                </p14:cNvPr>
                <p14:cNvContentPartPr/>
                <p14:nvPr/>
              </p14:nvContentPartPr>
              <p14:xfrm>
                <a:off x="5721133" y="4644912"/>
                <a:ext cx="140400" cy="121680"/>
              </p14:xfrm>
            </p:contentPart>
          </mc:Choice>
          <mc:Fallback xmlns="">
            <p:pic>
              <p:nvPicPr>
                <p:cNvPr id="350" name="Freihand 349">
                  <a:extLst>
                    <a:ext uri="{FF2B5EF4-FFF2-40B4-BE49-F238E27FC236}">
                      <a16:creationId xmlns:a16="http://schemas.microsoft.com/office/drawing/2014/main" id="{3BF93FCA-23AA-47F2-A5C7-158B2F29D4DD}"/>
                    </a:ext>
                  </a:extLst>
                </p:cNvPr>
                <p:cNvPicPr/>
                <p:nvPr/>
              </p:nvPicPr>
              <p:blipFill>
                <a:blip r:embed="rId563"/>
                <a:stretch>
                  <a:fillRect/>
                </a:stretch>
              </p:blipFill>
              <p:spPr>
                <a:xfrm>
                  <a:off x="5716813" y="4640592"/>
                  <a:ext cx="149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2" name="Freihand 351">
                  <a:extLst>
                    <a:ext uri="{FF2B5EF4-FFF2-40B4-BE49-F238E27FC236}">
                      <a16:creationId xmlns:a16="http://schemas.microsoft.com/office/drawing/2014/main" id="{CA5B8122-9CA5-4C1A-81CB-3C0155603D1B}"/>
                    </a:ext>
                  </a:extLst>
                </p14:cNvPr>
                <p14:cNvContentPartPr/>
                <p14:nvPr/>
              </p14:nvContentPartPr>
              <p14:xfrm>
                <a:off x="6009853" y="4893672"/>
                <a:ext cx="92520" cy="241920"/>
              </p14:xfrm>
            </p:contentPart>
          </mc:Choice>
          <mc:Fallback xmlns="">
            <p:pic>
              <p:nvPicPr>
                <p:cNvPr id="352" name="Freihand 351">
                  <a:extLst>
                    <a:ext uri="{FF2B5EF4-FFF2-40B4-BE49-F238E27FC236}">
                      <a16:creationId xmlns:a16="http://schemas.microsoft.com/office/drawing/2014/main" id="{CA5B8122-9CA5-4C1A-81CB-3C0155603D1B}"/>
                    </a:ext>
                  </a:extLst>
                </p:cNvPr>
                <p:cNvPicPr/>
                <p:nvPr/>
              </p:nvPicPr>
              <p:blipFill>
                <a:blip r:embed="rId565"/>
                <a:stretch>
                  <a:fillRect/>
                </a:stretch>
              </p:blipFill>
              <p:spPr>
                <a:xfrm>
                  <a:off x="6005533" y="4889352"/>
                  <a:ext cx="101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3" name="Freihand 352">
                  <a:extLst>
                    <a:ext uri="{FF2B5EF4-FFF2-40B4-BE49-F238E27FC236}">
                      <a16:creationId xmlns:a16="http://schemas.microsoft.com/office/drawing/2014/main" id="{C7D28D92-F0A2-4D0C-A054-B05A111CB97E}"/>
                    </a:ext>
                  </a:extLst>
                </p14:cNvPr>
                <p14:cNvContentPartPr/>
                <p14:nvPr/>
              </p14:nvContentPartPr>
              <p14:xfrm>
                <a:off x="6288853" y="4887192"/>
                <a:ext cx="105480" cy="235080"/>
              </p14:xfrm>
            </p:contentPart>
          </mc:Choice>
          <mc:Fallback xmlns="">
            <p:pic>
              <p:nvPicPr>
                <p:cNvPr id="353" name="Freihand 352">
                  <a:extLst>
                    <a:ext uri="{FF2B5EF4-FFF2-40B4-BE49-F238E27FC236}">
                      <a16:creationId xmlns:a16="http://schemas.microsoft.com/office/drawing/2014/main" id="{C7D28D92-F0A2-4D0C-A054-B05A111CB97E}"/>
                    </a:ext>
                  </a:extLst>
                </p:cNvPr>
                <p:cNvPicPr/>
                <p:nvPr/>
              </p:nvPicPr>
              <p:blipFill>
                <a:blip r:embed="rId567"/>
                <a:stretch>
                  <a:fillRect/>
                </a:stretch>
              </p:blipFill>
              <p:spPr>
                <a:xfrm>
                  <a:off x="6284533" y="4882872"/>
                  <a:ext cx="114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4" name="Freihand 353">
                  <a:extLst>
                    <a:ext uri="{FF2B5EF4-FFF2-40B4-BE49-F238E27FC236}">
                      <a16:creationId xmlns:a16="http://schemas.microsoft.com/office/drawing/2014/main" id="{0E637230-542F-41E7-BB1A-355DB6D109E9}"/>
                    </a:ext>
                  </a:extLst>
                </p14:cNvPr>
                <p14:cNvContentPartPr/>
                <p14:nvPr/>
              </p14:nvContentPartPr>
              <p14:xfrm>
                <a:off x="6050173" y="4974672"/>
                <a:ext cx="81720" cy="91440"/>
              </p14:xfrm>
            </p:contentPart>
          </mc:Choice>
          <mc:Fallback xmlns="">
            <p:pic>
              <p:nvPicPr>
                <p:cNvPr id="354" name="Freihand 353">
                  <a:extLst>
                    <a:ext uri="{FF2B5EF4-FFF2-40B4-BE49-F238E27FC236}">
                      <a16:creationId xmlns:a16="http://schemas.microsoft.com/office/drawing/2014/main" id="{0E637230-542F-41E7-BB1A-355DB6D109E9}"/>
                    </a:ext>
                  </a:extLst>
                </p:cNvPr>
                <p:cNvPicPr/>
                <p:nvPr/>
              </p:nvPicPr>
              <p:blipFill>
                <a:blip r:embed="rId569"/>
                <a:stretch>
                  <a:fillRect/>
                </a:stretch>
              </p:blipFill>
              <p:spPr>
                <a:xfrm>
                  <a:off x="6045853" y="4970352"/>
                  <a:ext cx="90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5" name="Freihand 354">
                  <a:extLst>
                    <a:ext uri="{FF2B5EF4-FFF2-40B4-BE49-F238E27FC236}">
                      <a16:creationId xmlns:a16="http://schemas.microsoft.com/office/drawing/2014/main" id="{3CA5E3C0-8206-4E21-A8F0-4CF8A7BA69E0}"/>
                    </a:ext>
                  </a:extLst>
                </p14:cNvPr>
                <p14:cNvContentPartPr/>
                <p14:nvPr/>
              </p14:nvContentPartPr>
              <p14:xfrm>
                <a:off x="6132253" y="4981872"/>
                <a:ext cx="92520" cy="93960"/>
              </p14:xfrm>
            </p:contentPart>
          </mc:Choice>
          <mc:Fallback xmlns="">
            <p:pic>
              <p:nvPicPr>
                <p:cNvPr id="355" name="Freihand 354">
                  <a:extLst>
                    <a:ext uri="{FF2B5EF4-FFF2-40B4-BE49-F238E27FC236}">
                      <a16:creationId xmlns:a16="http://schemas.microsoft.com/office/drawing/2014/main" id="{3CA5E3C0-8206-4E21-A8F0-4CF8A7BA69E0}"/>
                    </a:ext>
                  </a:extLst>
                </p:cNvPr>
                <p:cNvPicPr/>
                <p:nvPr/>
              </p:nvPicPr>
              <p:blipFill>
                <a:blip r:embed="rId571"/>
                <a:stretch>
                  <a:fillRect/>
                </a:stretch>
              </p:blipFill>
              <p:spPr>
                <a:xfrm>
                  <a:off x="6127933" y="4977552"/>
                  <a:ext cx="101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6" name="Freihand 355">
                  <a:extLst>
                    <a:ext uri="{FF2B5EF4-FFF2-40B4-BE49-F238E27FC236}">
                      <a16:creationId xmlns:a16="http://schemas.microsoft.com/office/drawing/2014/main" id="{35706021-7D18-4CB2-8483-D304F72B50DE}"/>
                    </a:ext>
                  </a:extLst>
                </p14:cNvPr>
                <p14:cNvContentPartPr/>
                <p14:nvPr/>
              </p14:nvContentPartPr>
              <p14:xfrm>
                <a:off x="6188053" y="4988352"/>
                <a:ext cx="67320" cy="127440"/>
              </p14:xfrm>
            </p:contentPart>
          </mc:Choice>
          <mc:Fallback xmlns="">
            <p:pic>
              <p:nvPicPr>
                <p:cNvPr id="356" name="Freihand 355">
                  <a:extLst>
                    <a:ext uri="{FF2B5EF4-FFF2-40B4-BE49-F238E27FC236}">
                      <a16:creationId xmlns:a16="http://schemas.microsoft.com/office/drawing/2014/main" id="{35706021-7D18-4CB2-8483-D304F72B50DE}"/>
                    </a:ext>
                  </a:extLst>
                </p:cNvPr>
                <p:cNvPicPr/>
                <p:nvPr/>
              </p:nvPicPr>
              <p:blipFill>
                <a:blip r:embed="rId573"/>
                <a:stretch>
                  <a:fillRect/>
                </a:stretch>
              </p:blipFill>
              <p:spPr>
                <a:xfrm>
                  <a:off x="6183733" y="4984032"/>
                  <a:ext cx="7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7" name="Freihand 356">
                  <a:extLst>
                    <a:ext uri="{FF2B5EF4-FFF2-40B4-BE49-F238E27FC236}">
                      <a16:creationId xmlns:a16="http://schemas.microsoft.com/office/drawing/2014/main" id="{2DA89294-83D3-4F79-AD19-C2DFD5DC5154}"/>
                    </a:ext>
                  </a:extLst>
                </p14:cNvPr>
                <p14:cNvContentPartPr/>
                <p14:nvPr/>
              </p14:nvContentPartPr>
              <p14:xfrm>
                <a:off x="6210013" y="4952352"/>
                <a:ext cx="97920" cy="2520"/>
              </p14:xfrm>
            </p:contentPart>
          </mc:Choice>
          <mc:Fallback xmlns="">
            <p:pic>
              <p:nvPicPr>
                <p:cNvPr id="357" name="Freihand 356">
                  <a:extLst>
                    <a:ext uri="{FF2B5EF4-FFF2-40B4-BE49-F238E27FC236}">
                      <a16:creationId xmlns:a16="http://schemas.microsoft.com/office/drawing/2014/main" id="{2DA89294-83D3-4F79-AD19-C2DFD5DC5154}"/>
                    </a:ext>
                  </a:extLst>
                </p:cNvPr>
                <p:cNvPicPr/>
                <p:nvPr/>
              </p:nvPicPr>
              <p:blipFill>
                <a:blip r:embed="rId575"/>
                <a:stretch>
                  <a:fillRect/>
                </a:stretch>
              </p:blipFill>
              <p:spPr>
                <a:xfrm>
                  <a:off x="6205693" y="4948032"/>
                  <a:ext cx="106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8" name="Freihand 357">
                  <a:extLst>
                    <a:ext uri="{FF2B5EF4-FFF2-40B4-BE49-F238E27FC236}">
                      <a16:creationId xmlns:a16="http://schemas.microsoft.com/office/drawing/2014/main" id="{6ABF03BF-FA4C-4B54-BD63-214DB4B4778B}"/>
                    </a:ext>
                  </a:extLst>
                </p14:cNvPr>
                <p14:cNvContentPartPr/>
                <p14:nvPr/>
              </p14:nvContentPartPr>
              <p14:xfrm>
                <a:off x="6054853" y="4679472"/>
                <a:ext cx="120600" cy="97560"/>
              </p14:xfrm>
            </p:contentPart>
          </mc:Choice>
          <mc:Fallback xmlns="">
            <p:pic>
              <p:nvPicPr>
                <p:cNvPr id="358" name="Freihand 357">
                  <a:extLst>
                    <a:ext uri="{FF2B5EF4-FFF2-40B4-BE49-F238E27FC236}">
                      <a16:creationId xmlns:a16="http://schemas.microsoft.com/office/drawing/2014/main" id="{6ABF03BF-FA4C-4B54-BD63-214DB4B4778B}"/>
                    </a:ext>
                  </a:extLst>
                </p:cNvPr>
                <p:cNvPicPr/>
                <p:nvPr/>
              </p:nvPicPr>
              <p:blipFill>
                <a:blip r:embed="rId577"/>
                <a:stretch>
                  <a:fillRect/>
                </a:stretch>
              </p:blipFill>
              <p:spPr>
                <a:xfrm>
                  <a:off x="6050533" y="4675152"/>
                  <a:ext cx="129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9" name="Freihand 358">
                  <a:extLst>
                    <a:ext uri="{FF2B5EF4-FFF2-40B4-BE49-F238E27FC236}">
                      <a16:creationId xmlns:a16="http://schemas.microsoft.com/office/drawing/2014/main" id="{C0821FE1-32D2-4861-9436-E1162BEC2DA8}"/>
                    </a:ext>
                  </a:extLst>
                </p14:cNvPr>
                <p14:cNvContentPartPr/>
                <p14:nvPr/>
              </p14:nvContentPartPr>
              <p14:xfrm>
                <a:off x="6101653" y="4686672"/>
                <a:ext cx="132480" cy="77400"/>
              </p14:xfrm>
            </p:contentPart>
          </mc:Choice>
          <mc:Fallback xmlns="">
            <p:pic>
              <p:nvPicPr>
                <p:cNvPr id="359" name="Freihand 358">
                  <a:extLst>
                    <a:ext uri="{FF2B5EF4-FFF2-40B4-BE49-F238E27FC236}">
                      <a16:creationId xmlns:a16="http://schemas.microsoft.com/office/drawing/2014/main" id="{C0821FE1-32D2-4861-9436-E1162BEC2DA8}"/>
                    </a:ext>
                  </a:extLst>
                </p:cNvPr>
                <p:cNvPicPr/>
                <p:nvPr/>
              </p:nvPicPr>
              <p:blipFill>
                <a:blip r:embed="rId579"/>
                <a:stretch>
                  <a:fillRect/>
                </a:stretch>
              </p:blipFill>
              <p:spPr>
                <a:xfrm>
                  <a:off x="6097333" y="4682352"/>
                  <a:ext cx="141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0" name="Freihand 359">
                  <a:extLst>
                    <a:ext uri="{FF2B5EF4-FFF2-40B4-BE49-F238E27FC236}">
                      <a16:creationId xmlns:a16="http://schemas.microsoft.com/office/drawing/2014/main" id="{09F2622B-FDDE-44F9-8865-9206C37141B1}"/>
                    </a:ext>
                  </a:extLst>
                </p14:cNvPr>
                <p14:cNvContentPartPr/>
                <p14:nvPr/>
              </p14:nvContentPartPr>
              <p14:xfrm>
                <a:off x="6210373" y="4652472"/>
                <a:ext cx="70560" cy="138600"/>
              </p14:xfrm>
            </p:contentPart>
          </mc:Choice>
          <mc:Fallback xmlns="">
            <p:pic>
              <p:nvPicPr>
                <p:cNvPr id="360" name="Freihand 359">
                  <a:extLst>
                    <a:ext uri="{FF2B5EF4-FFF2-40B4-BE49-F238E27FC236}">
                      <a16:creationId xmlns:a16="http://schemas.microsoft.com/office/drawing/2014/main" id="{09F2622B-FDDE-44F9-8865-9206C37141B1}"/>
                    </a:ext>
                  </a:extLst>
                </p:cNvPr>
                <p:cNvPicPr/>
                <p:nvPr/>
              </p:nvPicPr>
              <p:blipFill>
                <a:blip r:embed="rId581"/>
                <a:stretch>
                  <a:fillRect/>
                </a:stretch>
              </p:blipFill>
              <p:spPr>
                <a:xfrm>
                  <a:off x="6206053" y="4648152"/>
                  <a:ext cx="79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1" name="Freihand 360">
                  <a:extLst>
                    <a:ext uri="{FF2B5EF4-FFF2-40B4-BE49-F238E27FC236}">
                      <a16:creationId xmlns:a16="http://schemas.microsoft.com/office/drawing/2014/main" id="{DA2923EB-98BA-49A0-896F-3BCCB051F48A}"/>
                    </a:ext>
                  </a:extLst>
                </p14:cNvPr>
                <p14:cNvContentPartPr/>
                <p14:nvPr/>
              </p14:nvContentPartPr>
              <p14:xfrm>
                <a:off x="6287413" y="4651752"/>
                <a:ext cx="176400" cy="89280"/>
              </p14:xfrm>
            </p:contentPart>
          </mc:Choice>
          <mc:Fallback xmlns="">
            <p:pic>
              <p:nvPicPr>
                <p:cNvPr id="361" name="Freihand 360">
                  <a:extLst>
                    <a:ext uri="{FF2B5EF4-FFF2-40B4-BE49-F238E27FC236}">
                      <a16:creationId xmlns:a16="http://schemas.microsoft.com/office/drawing/2014/main" id="{DA2923EB-98BA-49A0-896F-3BCCB051F48A}"/>
                    </a:ext>
                  </a:extLst>
                </p:cNvPr>
                <p:cNvPicPr/>
                <p:nvPr/>
              </p:nvPicPr>
              <p:blipFill>
                <a:blip r:embed="rId583"/>
                <a:stretch>
                  <a:fillRect/>
                </a:stretch>
              </p:blipFill>
              <p:spPr>
                <a:xfrm>
                  <a:off x="6283093" y="4647432"/>
                  <a:ext cx="18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2" name="Freihand 361">
                  <a:extLst>
                    <a:ext uri="{FF2B5EF4-FFF2-40B4-BE49-F238E27FC236}">
                      <a16:creationId xmlns:a16="http://schemas.microsoft.com/office/drawing/2014/main" id="{4E0E78EC-2186-492E-9B8D-77722580E457}"/>
                    </a:ext>
                  </a:extLst>
                </p14:cNvPr>
                <p14:cNvContentPartPr/>
                <p14:nvPr/>
              </p14:nvContentPartPr>
              <p14:xfrm>
                <a:off x="6380653" y="5089512"/>
                <a:ext cx="360" cy="360"/>
              </p14:xfrm>
            </p:contentPart>
          </mc:Choice>
          <mc:Fallback xmlns="">
            <p:pic>
              <p:nvPicPr>
                <p:cNvPr id="362" name="Freihand 361">
                  <a:extLst>
                    <a:ext uri="{FF2B5EF4-FFF2-40B4-BE49-F238E27FC236}">
                      <a16:creationId xmlns:a16="http://schemas.microsoft.com/office/drawing/2014/main" id="{4E0E78EC-2186-492E-9B8D-77722580E457}"/>
                    </a:ext>
                  </a:extLst>
                </p:cNvPr>
                <p:cNvPicPr/>
                <p:nvPr/>
              </p:nvPicPr>
              <p:blipFill>
                <a:blip r:embed="rId585"/>
                <a:stretch>
                  <a:fillRect/>
                </a:stretch>
              </p:blipFill>
              <p:spPr>
                <a:xfrm>
                  <a:off x="6376333" y="5085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3" name="Freihand 362">
                  <a:extLst>
                    <a:ext uri="{FF2B5EF4-FFF2-40B4-BE49-F238E27FC236}">
                      <a16:creationId xmlns:a16="http://schemas.microsoft.com/office/drawing/2014/main" id="{1DF447A7-B1FD-4881-8FC7-49398A556423}"/>
                    </a:ext>
                  </a:extLst>
                </p14:cNvPr>
                <p14:cNvContentPartPr/>
                <p14:nvPr/>
              </p14:nvContentPartPr>
              <p14:xfrm>
                <a:off x="6428173" y="4887912"/>
                <a:ext cx="100800" cy="185400"/>
              </p14:xfrm>
            </p:contentPart>
          </mc:Choice>
          <mc:Fallback xmlns="">
            <p:pic>
              <p:nvPicPr>
                <p:cNvPr id="363" name="Freihand 362">
                  <a:extLst>
                    <a:ext uri="{FF2B5EF4-FFF2-40B4-BE49-F238E27FC236}">
                      <a16:creationId xmlns:a16="http://schemas.microsoft.com/office/drawing/2014/main" id="{1DF447A7-B1FD-4881-8FC7-49398A556423}"/>
                    </a:ext>
                  </a:extLst>
                </p:cNvPr>
                <p:cNvPicPr/>
                <p:nvPr/>
              </p:nvPicPr>
              <p:blipFill>
                <a:blip r:embed="rId587"/>
                <a:stretch>
                  <a:fillRect/>
                </a:stretch>
              </p:blipFill>
              <p:spPr>
                <a:xfrm>
                  <a:off x="6423853" y="4883592"/>
                  <a:ext cx="109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4" name="Freihand 363">
                  <a:extLst>
                    <a:ext uri="{FF2B5EF4-FFF2-40B4-BE49-F238E27FC236}">
                      <a16:creationId xmlns:a16="http://schemas.microsoft.com/office/drawing/2014/main" id="{C8B42645-4EAF-47E4-8835-1D220E527A21}"/>
                    </a:ext>
                  </a:extLst>
                </p14:cNvPr>
                <p14:cNvContentPartPr/>
                <p14:nvPr/>
              </p14:nvContentPartPr>
              <p14:xfrm>
                <a:off x="6516733" y="4921032"/>
                <a:ext cx="140040" cy="95760"/>
              </p14:xfrm>
            </p:contentPart>
          </mc:Choice>
          <mc:Fallback xmlns="">
            <p:pic>
              <p:nvPicPr>
                <p:cNvPr id="364" name="Freihand 363">
                  <a:extLst>
                    <a:ext uri="{FF2B5EF4-FFF2-40B4-BE49-F238E27FC236}">
                      <a16:creationId xmlns:a16="http://schemas.microsoft.com/office/drawing/2014/main" id="{C8B42645-4EAF-47E4-8835-1D220E527A21}"/>
                    </a:ext>
                  </a:extLst>
                </p:cNvPr>
                <p:cNvPicPr/>
                <p:nvPr/>
              </p:nvPicPr>
              <p:blipFill>
                <a:blip r:embed="rId589"/>
                <a:stretch>
                  <a:fillRect/>
                </a:stretch>
              </p:blipFill>
              <p:spPr>
                <a:xfrm>
                  <a:off x="6512413" y="4916712"/>
                  <a:ext cx="148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5" name="Freihand 364">
                  <a:extLst>
                    <a:ext uri="{FF2B5EF4-FFF2-40B4-BE49-F238E27FC236}">
                      <a16:creationId xmlns:a16="http://schemas.microsoft.com/office/drawing/2014/main" id="{2B6BDD6A-0A55-4A69-A521-85B47A268883}"/>
                    </a:ext>
                  </a:extLst>
                </p14:cNvPr>
                <p14:cNvContentPartPr/>
                <p14:nvPr/>
              </p14:nvContentPartPr>
              <p14:xfrm>
                <a:off x="6680893" y="4936872"/>
                <a:ext cx="128520" cy="91440"/>
              </p14:xfrm>
            </p:contentPart>
          </mc:Choice>
          <mc:Fallback xmlns="">
            <p:pic>
              <p:nvPicPr>
                <p:cNvPr id="365" name="Freihand 364">
                  <a:extLst>
                    <a:ext uri="{FF2B5EF4-FFF2-40B4-BE49-F238E27FC236}">
                      <a16:creationId xmlns:a16="http://schemas.microsoft.com/office/drawing/2014/main" id="{2B6BDD6A-0A55-4A69-A521-85B47A268883}"/>
                    </a:ext>
                  </a:extLst>
                </p:cNvPr>
                <p:cNvPicPr/>
                <p:nvPr/>
              </p:nvPicPr>
              <p:blipFill>
                <a:blip r:embed="rId591"/>
                <a:stretch>
                  <a:fillRect/>
                </a:stretch>
              </p:blipFill>
              <p:spPr>
                <a:xfrm>
                  <a:off x="6676573" y="4932552"/>
                  <a:ext cx="137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6" name="Freihand 365">
                  <a:extLst>
                    <a:ext uri="{FF2B5EF4-FFF2-40B4-BE49-F238E27FC236}">
                      <a16:creationId xmlns:a16="http://schemas.microsoft.com/office/drawing/2014/main" id="{00AD937D-890E-4AC0-89B9-9693D7A1209F}"/>
                    </a:ext>
                  </a:extLst>
                </p14:cNvPr>
                <p14:cNvContentPartPr/>
                <p14:nvPr/>
              </p14:nvContentPartPr>
              <p14:xfrm>
                <a:off x="6854413" y="4922112"/>
                <a:ext cx="90000" cy="172080"/>
              </p14:xfrm>
            </p:contentPart>
          </mc:Choice>
          <mc:Fallback xmlns="">
            <p:pic>
              <p:nvPicPr>
                <p:cNvPr id="366" name="Freihand 365">
                  <a:extLst>
                    <a:ext uri="{FF2B5EF4-FFF2-40B4-BE49-F238E27FC236}">
                      <a16:creationId xmlns:a16="http://schemas.microsoft.com/office/drawing/2014/main" id="{00AD937D-890E-4AC0-89B9-9693D7A1209F}"/>
                    </a:ext>
                  </a:extLst>
                </p:cNvPr>
                <p:cNvPicPr/>
                <p:nvPr/>
              </p:nvPicPr>
              <p:blipFill>
                <a:blip r:embed="rId593"/>
                <a:stretch>
                  <a:fillRect/>
                </a:stretch>
              </p:blipFill>
              <p:spPr>
                <a:xfrm>
                  <a:off x="6850093" y="4917792"/>
                  <a:ext cx="98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7" name="Freihand 366">
                  <a:extLst>
                    <a:ext uri="{FF2B5EF4-FFF2-40B4-BE49-F238E27FC236}">
                      <a16:creationId xmlns:a16="http://schemas.microsoft.com/office/drawing/2014/main" id="{1C56EB9D-B5C3-4DA8-A855-F2EAF7DCE338}"/>
                    </a:ext>
                  </a:extLst>
                </p14:cNvPr>
                <p14:cNvContentPartPr/>
                <p14:nvPr/>
              </p14:nvContentPartPr>
              <p14:xfrm>
                <a:off x="6841093" y="4867752"/>
                <a:ext cx="101880" cy="6840"/>
              </p14:xfrm>
            </p:contentPart>
          </mc:Choice>
          <mc:Fallback xmlns="">
            <p:pic>
              <p:nvPicPr>
                <p:cNvPr id="367" name="Freihand 366">
                  <a:extLst>
                    <a:ext uri="{FF2B5EF4-FFF2-40B4-BE49-F238E27FC236}">
                      <a16:creationId xmlns:a16="http://schemas.microsoft.com/office/drawing/2014/main" id="{1C56EB9D-B5C3-4DA8-A855-F2EAF7DCE338}"/>
                    </a:ext>
                  </a:extLst>
                </p:cNvPr>
                <p:cNvPicPr/>
                <p:nvPr/>
              </p:nvPicPr>
              <p:blipFill>
                <a:blip r:embed="rId595"/>
                <a:stretch>
                  <a:fillRect/>
                </a:stretch>
              </p:blipFill>
              <p:spPr>
                <a:xfrm>
                  <a:off x="6836773" y="4863432"/>
                  <a:ext cx="110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8" name="Freihand 367">
                  <a:extLst>
                    <a:ext uri="{FF2B5EF4-FFF2-40B4-BE49-F238E27FC236}">
                      <a16:creationId xmlns:a16="http://schemas.microsoft.com/office/drawing/2014/main" id="{33CEBA53-F847-4B82-9AB9-29AFEC1ADE40}"/>
                    </a:ext>
                  </a:extLst>
                </p14:cNvPr>
                <p14:cNvContentPartPr/>
                <p14:nvPr/>
              </p14:nvContentPartPr>
              <p14:xfrm>
                <a:off x="6971053" y="4845072"/>
                <a:ext cx="99000" cy="251640"/>
              </p14:xfrm>
            </p:contentPart>
          </mc:Choice>
          <mc:Fallback xmlns="">
            <p:pic>
              <p:nvPicPr>
                <p:cNvPr id="368" name="Freihand 367">
                  <a:extLst>
                    <a:ext uri="{FF2B5EF4-FFF2-40B4-BE49-F238E27FC236}">
                      <a16:creationId xmlns:a16="http://schemas.microsoft.com/office/drawing/2014/main" id="{33CEBA53-F847-4B82-9AB9-29AFEC1ADE40}"/>
                    </a:ext>
                  </a:extLst>
                </p:cNvPr>
                <p:cNvPicPr/>
                <p:nvPr/>
              </p:nvPicPr>
              <p:blipFill>
                <a:blip r:embed="rId597"/>
                <a:stretch>
                  <a:fillRect/>
                </a:stretch>
              </p:blipFill>
              <p:spPr>
                <a:xfrm>
                  <a:off x="6966733" y="4840752"/>
                  <a:ext cx="1076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9" name="Freihand 368">
                  <a:extLst>
                    <a:ext uri="{FF2B5EF4-FFF2-40B4-BE49-F238E27FC236}">
                      <a16:creationId xmlns:a16="http://schemas.microsoft.com/office/drawing/2014/main" id="{D6277157-FBEB-4F4C-8242-ECAFC24B1246}"/>
                    </a:ext>
                  </a:extLst>
                </p14:cNvPr>
                <p14:cNvContentPartPr/>
                <p14:nvPr/>
              </p14:nvContentPartPr>
              <p14:xfrm>
                <a:off x="6547333" y="4613952"/>
                <a:ext cx="114120" cy="113040"/>
              </p14:xfrm>
            </p:contentPart>
          </mc:Choice>
          <mc:Fallback xmlns="">
            <p:pic>
              <p:nvPicPr>
                <p:cNvPr id="369" name="Freihand 368">
                  <a:extLst>
                    <a:ext uri="{FF2B5EF4-FFF2-40B4-BE49-F238E27FC236}">
                      <a16:creationId xmlns:a16="http://schemas.microsoft.com/office/drawing/2014/main" id="{D6277157-FBEB-4F4C-8242-ECAFC24B1246}"/>
                    </a:ext>
                  </a:extLst>
                </p:cNvPr>
                <p:cNvPicPr/>
                <p:nvPr/>
              </p:nvPicPr>
              <p:blipFill>
                <a:blip r:embed="rId599"/>
                <a:stretch>
                  <a:fillRect/>
                </a:stretch>
              </p:blipFill>
              <p:spPr>
                <a:xfrm>
                  <a:off x="6543013" y="4609632"/>
                  <a:ext cx="122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0" name="Freihand 369">
                  <a:extLst>
                    <a:ext uri="{FF2B5EF4-FFF2-40B4-BE49-F238E27FC236}">
                      <a16:creationId xmlns:a16="http://schemas.microsoft.com/office/drawing/2014/main" id="{B4593E14-9E88-4A00-83C8-FA36BE171F5A}"/>
                    </a:ext>
                  </a:extLst>
                </p14:cNvPr>
                <p14:cNvContentPartPr/>
                <p14:nvPr/>
              </p14:nvContentPartPr>
              <p14:xfrm>
                <a:off x="6685573" y="4596672"/>
                <a:ext cx="88200" cy="153000"/>
              </p14:xfrm>
            </p:contentPart>
          </mc:Choice>
          <mc:Fallback xmlns="">
            <p:pic>
              <p:nvPicPr>
                <p:cNvPr id="370" name="Freihand 369">
                  <a:extLst>
                    <a:ext uri="{FF2B5EF4-FFF2-40B4-BE49-F238E27FC236}">
                      <a16:creationId xmlns:a16="http://schemas.microsoft.com/office/drawing/2014/main" id="{B4593E14-9E88-4A00-83C8-FA36BE171F5A}"/>
                    </a:ext>
                  </a:extLst>
                </p:cNvPr>
                <p:cNvPicPr/>
                <p:nvPr/>
              </p:nvPicPr>
              <p:blipFill>
                <a:blip r:embed="rId601"/>
                <a:stretch>
                  <a:fillRect/>
                </a:stretch>
              </p:blipFill>
              <p:spPr>
                <a:xfrm>
                  <a:off x="6681253" y="4592352"/>
                  <a:ext cx="96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1" name="Freihand 370">
                  <a:extLst>
                    <a:ext uri="{FF2B5EF4-FFF2-40B4-BE49-F238E27FC236}">
                      <a16:creationId xmlns:a16="http://schemas.microsoft.com/office/drawing/2014/main" id="{33EAEB11-49A4-4585-A0BA-F21FEAFB636E}"/>
                    </a:ext>
                  </a:extLst>
                </p14:cNvPr>
                <p14:cNvContentPartPr/>
                <p14:nvPr/>
              </p14:nvContentPartPr>
              <p14:xfrm>
                <a:off x="6806893" y="4665432"/>
                <a:ext cx="76680" cy="30240"/>
              </p14:xfrm>
            </p:contentPart>
          </mc:Choice>
          <mc:Fallback xmlns="">
            <p:pic>
              <p:nvPicPr>
                <p:cNvPr id="371" name="Freihand 370">
                  <a:extLst>
                    <a:ext uri="{FF2B5EF4-FFF2-40B4-BE49-F238E27FC236}">
                      <a16:creationId xmlns:a16="http://schemas.microsoft.com/office/drawing/2014/main" id="{33EAEB11-49A4-4585-A0BA-F21FEAFB636E}"/>
                    </a:ext>
                  </a:extLst>
                </p:cNvPr>
                <p:cNvPicPr/>
                <p:nvPr/>
              </p:nvPicPr>
              <p:blipFill>
                <a:blip r:embed="rId603"/>
                <a:stretch>
                  <a:fillRect/>
                </a:stretch>
              </p:blipFill>
              <p:spPr>
                <a:xfrm>
                  <a:off x="6802573" y="4661112"/>
                  <a:ext cx="85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2" name="Freihand 371">
                  <a:extLst>
                    <a:ext uri="{FF2B5EF4-FFF2-40B4-BE49-F238E27FC236}">
                      <a16:creationId xmlns:a16="http://schemas.microsoft.com/office/drawing/2014/main" id="{88590B6E-1178-483E-AD22-15A790CEC8F3}"/>
                    </a:ext>
                  </a:extLst>
                </p14:cNvPr>
                <p14:cNvContentPartPr/>
                <p14:nvPr/>
              </p14:nvContentPartPr>
              <p14:xfrm>
                <a:off x="6880693" y="4589832"/>
                <a:ext cx="116280" cy="91800"/>
              </p14:xfrm>
            </p:contentPart>
          </mc:Choice>
          <mc:Fallback xmlns="">
            <p:pic>
              <p:nvPicPr>
                <p:cNvPr id="372" name="Freihand 371">
                  <a:extLst>
                    <a:ext uri="{FF2B5EF4-FFF2-40B4-BE49-F238E27FC236}">
                      <a16:creationId xmlns:a16="http://schemas.microsoft.com/office/drawing/2014/main" id="{88590B6E-1178-483E-AD22-15A790CEC8F3}"/>
                    </a:ext>
                  </a:extLst>
                </p:cNvPr>
                <p:cNvPicPr/>
                <p:nvPr/>
              </p:nvPicPr>
              <p:blipFill>
                <a:blip r:embed="rId605"/>
                <a:stretch>
                  <a:fillRect/>
                </a:stretch>
              </p:blipFill>
              <p:spPr>
                <a:xfrm>
                  <a:off x="6876373" y="4585512"/>
                  <a:ext cx="124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3" name="Freihand 372">
                  <a:extLst>
                    <a:ext uri="{FF2B5EF4-FFF2-40B4-BE49-F238E27FC236}">
                      <a16:creationId xmlns:a16="http://schemas.microsoft.com/office/drawing/2014/main" id="{A105B73C-09D4-4AA0-991C-06CE6B3EDE37}"/>
                    </a:ext>
                  </a:extLst>
                </p14:cNvPr>
                <p14:cNvContentPartPr/>
                <p14:nvPr/>
              </p14:nvContentPartPr>
              <p14:xfrm>
                <a:off x="7175533" y="4948392"/>
                <a:ext cx="218880" cy="25920"/>
              </p14:xfrm>
            </p:contentPart>
          </mc:Choice>
          <mc:Fallback xmlns="">
            <p:pic>
              <p:nvPicPr>
                <p:cNvPr id="373" name="Freihand 372">
                  <a:extLst>
                    <a:ext uri="{FF2B5EF4-FFF2-40B4-BE49-F238E27FC236}">
                      <a16:creationId xmlns:a16="http://schemas.microsoft.com/office/drawing/2014/main" id="{A105B73C-09D4-4AA0-991C-06CE6B3EDE37}"/>
                    </a:ext>
                  </a:extLst>
                </p:cNvPr>
                <p:cNvPicPr/>
                <p:nvPr/>
              </p:nvPicPr>
              <p:blipFill>
                <a:blip r:embed="rId607"/>
                <a:stretch>
                  <a:fillRect/>
                </a:stretch>
              </p:blipFill>
              <p:spPr>
                <a:xfrm>
                  <a:off x="7171213" y="4944072"/>
                  <a:ext cx="227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4" name="Freihand 373">
                  <a:extLst>
                    <a:ext uri="{FF2B5EF4-FFF2-40B4-BE49-F238E27FC236}">
                      <a16:creationId xmlns:a16="http://schemas.microsoft.com/office/drawing/2014/main" id="{09AE2A2A-54DD-46D3-8253-C1B29932C8B8}"/>
                    </a:ext>
                  </a:extLst>
                </p14:cNvPr>
                <p14:cNvContentPartPr/>
                <p14:nvPr/>
              </p14:nvContentPartPr>
              <p14:xfrm>
                <a:off x="7191013" y="5011032"/>
                <a:ext cx="235080" cy="21240"/>
              </p14:xfrm>
            </p:contentPart>
          </mc:Choice>
          <mc:Fallback xmlns="">
            <p:pic>
              <p:nvPicPr>
                <p:cNvPr id="374" name="Freihand 373">
                  <a:extLst>
                    <a:ext uri="{FF2B5EF4-FFF2-40B4-BE49-F238E27FC236}">
                      <a16:creationId xmlns:a16="http://schemas.microsoft.com/office/drawing/2014/main" id="{09AE2A2A-54DD-46D3-8253-C1B29932C8B8}"/>
                    </a:ext>
                  </a:extLst>
                </p:cNvPr>
                <p:cNvPicPr/>
                <p:nvPr/>
              </p:nvPicPr>
              <p:blipFill>
                <a:blip r:embed="rId609"/>
                <a:stretch>
                  <a:fillRect/>
                </a:stretch>
              </p:blipFill>
              <p:spPr>
                <a:xfrm>
                  <a:off x="7186693" y="5006712"/>
                  <a:ext cx="243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6" name="Freihand 375">
                  <a:extLst>
                    <a:ext uri="{FF2B5EF4-FFF2-40B4-BE49-F238E27FC236}">
                      <a16:creationId xmlns:a16="http://schemas.microsoft.com/office/drawing/2014/main" id="{2181C55B-B75B-4ED2-B543-945C656F5D82}"/>
                    </a:ext>
                  </a:extLst>
                </p14:cNvPr>
                <p14:cNvContentPartPr/>
                <p14:nvPr/>
              </p14:nvContentPartPr>
              <p14:xfrm>
                <a:off x="7440853" y="4885032"/>
                <a:ext cx="265320" cy="154800"/>
              </p14:xfrm>
            </p:contentPart>
          </mc:Choice>
          <mc:Fallback xmlns="">
            <p:pic>
              <p:nvPicPr>
                <p:cNvPr id="376" name="Freihand 375">
                  <a:extLst>
                    <a:ext uri="{FF2B5EF4-FFF2-40B4-BE49-F238E27FC236}">
                      <a16:creationId xmlns:a16="http://schemas.microsoft.com/office/drawing/2014/main" id="{2181C55B-B75B-4ED2-B543-945C656F5D82}"/>
                    </a:ext>
                  </a:extLst>
                </p:cNvPr>
                <p:cNvPicPr/>
                <p:nvPr/>
              </p:nvPicPr>
              <p:blipFill>
                <a:blip r:embed="rId611"/>
                <a:stretch>
                  <a:fillRect/>
                </a:stretch>
              </p:blipFill>
              <p:spPr>
                <a:xfrm>
                  <a:off x="7436533" y="4880712"/>
                  <a:ext cx="273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7" name="Freihand 376">
                  <a:extLst>
                    <a:ext uri="{FF2B5EF4-FFF2-40B4-BE49-F238E27FC236}">
                      <a16:creationId xmlns:a16="http://schemas.microsoft.com/office/drawing/2014/main" id="{49EE7070-82F8-479F-A898-9A8C479B88A6}"/>
                    </a:ext>
                  </a:extLst>
                </p14:cNvPr>
                <p14:cNvContentPartPr/>
                <p14:nvPr/>
              </p14:nvContentPartPr>
              <p14:xfrm>
                <a:off x="7747933" y="4845432"/>
                <a:ext cx="78480" cy="118440"/>
              </p14:xfrm>
            </p:contentPart>
          </mc:Choice>
          <mc:Fallback xmlns="">
            <p:pic>
              <p:nvPicPr>
                <p:cNvPr id="377" name="Freihand 376">
                  <a:extLst>
                    <a:ext uri="{FF2B5EF4-FFF2-40B4-BE49-F238E27FC236}">
                      <a16:creationId xmlns:a16="http://schemas.microsoft.com/office/drawing/2014/main" id="{49EE7070-82F8-479F-A898-9A8C479B88A6}"/>
                    </a:ext>
                  </a:extLst>
                </p:cNvPr>
                <p:cNvPicPr/>
                <p:nvPr/>
              </p:nvPicPr>
              <p:blipFill>
                <a:blip r:embed="rId613"/>
                <a:stretch>
                  <a:fillRect/>
                </a:stretch>
              </p:blipFill>
              <p:spPr>
                <a:xfrm>
                  <a:off x="7743613" y="4841112"/>
                  <a:ext cx="87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8" name="Freihand 377">
                  <a:extLst>
                    <a:ext uri="{FF2B5EF4-FFF2-40B4-BE49-F238E27FC236}">
                      <a16:creationId xmlns:a16="http://schemas.microsoft.com/office/drawing/2014/main" id="{A782BFE0-1525-45C4-ADDE-676865D226E5}"/>
                    </a:ext>
                  </a:extLst>
                </p14:cNvPr>
                <p14:cNvContentPartPr/>
                <p14:nvPr/>
              </p14:nvContentPartPr>
              <p14:xfrm>
                <a:off x="7792933" y="4863072"/>
                <a:ext cx="185760" cy="160200"/>
              </p14:xfrm>
            </p:contentPart>
          </mc:Choice>
          <mc:Fallback xmlns="">
            <p:pic>
              <p:nvPicPr>
                <p:cNvPr id="378" name="Freihand 377">
                  <a:extLst>
                    <a:ext uri="{FF2B5EF4-FFF2-40B4-BE49-F238E27FC236}">
                      <a16:creationId xmlns:a16="http://schemas.microsoft.com/office/drawing/2014/main" id="{A782BFE0-1525-45C4-ADDE-676865D226E5}"/>
                    </a:ext>
                  </a:extLst>
                </p:cNvPr>
                <p:cNvPicPr/>
                <p:nvPr/>
              </p:nvPicPr>
              <p:blipFill>
                <a:blip r:embed="rId615"/>
                <a:stretch>
                  <a:fillRect/>
                </a:stretch>
              </p:blipFill>
              <p:spPr>
                <a:xfrm>
                  <a:off x="7788613" y="4858752"/>
                  <a:ext cx="194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9" name="Freihand 378">
                  <a:extLst>
                    <a:ext uri="{FF2B5EF4-FFF2-40B4-BE49-F238E27FC236}">
                      <a16:creationId xmlns:a16="http://schemas.microsoft.com/office/drawing/2014/main" id="{22499810-D67C-422C-9941-C7585FE06722}"/>
                    </a:ext>
                  </a:extLst>
                </p14:cNvPr>
                <p14:cNvContentPartPr/>
                <p14:nvPr/>
              </p14:nvContentPartPr>
              <p14:xfrm>
                <a:off x="8002813" y="4985472"/>
                <a:ext cx="29880" cy="84960"/>
              </p14:xfrm>
            </p:contentPart>
          </mc:Choice>
          <mc:Fallback xmlns="">
            <p:pic>
              <p:nvPicPr>
                <p:cNvPr id="379" name="Freihand 378">
                  <a:extLst>
                    <a:ext uri="{FF2B5EF4-FFF2-40B4-BE49-F238E27FC236}">
                      <a16:creationId xmlns:a16="http://schemas.microsoft.com/office/drawing/2014/main" id="{22499810-D67C-422C-9941-C7585FE06722}"/>
                    </a:ext>
                  </a:extLst>
                </p:cNvPr>
                <p:cNvPicPr/>
                <p:nvPr/>
              </p:nvPicPr>
              <p:blipFill>
                <a:blip r:embed="rId617"/>
                <a:stretch>
                  <a:fillRect/>
                </a:stretch>
              </p:blipFill>
              <p:spPr>
                <a:xfrm>
                  <a:off x="7998493" y="4981152"/>
                  <a:ext cx="38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1" name="Freihand 380">
                  <a:extLst>
                    <a:ext uri="{FF2B5EF4-FFF2-40B4-BE49-F238E27FC236}">
                      <a16:creationId xmlns:a16="http://schemas.microsoft.com/office/drawing/2014/main" id="{57D8F9F2-CAD8-49B2-BC38-0A2B0E8C627B}"/>
                    </a:ext>
                  </a:extLst>
                </p14:cNvPr>
                <p14:cNvContentPartPr/>
                <p14:nvPr/>
              </p14:nvContentPartPr>
              <p14:xfrm>
                <a:off x="8103613" y="4841112"/>
                <a:ext cx="189000" cy="117720"/>
              </p14:xfrm>
            </p:contentPart>
          </mc:Choice>
          <mc:Fallback xmlns="">
            <p:pic>
              <p:nvPicPr>
                <p:cNvPr id="381" name="Freihand 380">
                  <a:extLst>
                    <a:ext uri="{FF2B5EF4-FFF2-40B4-BE49-F238E27FC236}">
                      <a16:creationId xmlns:a16="http://schemas.microsoft.com/office/drawing/2014/main" id="{57D8F9F2-CAD8-49B2-BC38-0A2B0E8C627B}"/>
                    </a:ext>
                  </a:extLst>
                </p:cNvPr>
                <p:cNvPicPr/>
                <p:nvPr/>
              </p:nvPicPr>
              <p:blipFill>
                <a:blip r:embed="rId619"/>
                <a:stretch>
                  <a:fillRect/>
                </a:stretch>
              </p:blipFill>
              <p:spPr>
                <a:xfrm>
                  <a:off x="8099293" y="4836792"/>
                  <a:ext cx="197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2" name="Freihand 381">
                  <a:extLst>
                    <a:ext uri="{FF2B5EF4-FFF2-40B4-BE49-F238E27FC236}">
                      <a16:creationId xmlns:a16="http://schemas.microsoft.com/office/drawing/2014/main" id="{8E6775C8-0F17-4F4C-8B2A-AC132E4F7B1D}"/>
                    </a:ext>
                  </a:extLst>
                </p14:cNvPr>
                <p14:cNvContentPartPr/>
                <p14:nvPr/>
              </p14:nvContentPartPr>
              <p14:xfrm>
                <a:off x="8295853" y="4855872"/>
                <a:ext cx="63000" cy="133920"/>
              </p14:xfrm>
            </p:contentPart>
          </mc:Choice>
          <mc:Fallback xmlns="">
            <p:pic>
              <p:nvPicPr>
                <p:cNvPr id="382" name="Freihand 381">
                  <a:extLst>
                    <a:ext uri="{FF2B5EF4-FFF2-40B4-BE49-F238E27FC236}">
                      <a16:creationId xmlns:a16="http://schemas.microsoft.com/office/drawing/2014/main" id="{8E6775C8-0F17-4F4C-8B2A-AC132E4F7B1D}"/>
                    </a:ext>
                  </a:extLst>
                </p:cNvPr>
                <p:cNvPicPr/>
                <p:nvPr/>
              </p:nvPicPr>
              <p:blipFill>
                <a:blip r:embed="rId621"/>
                <a:stretch>
                  <a:fillRect/>
                </a:stretch>
              </p:blipFill>
              <p:spPr>
                <a:xfrm>
                  <a:off x="8291533" y="4851552"/>
                  <a:ext cx="71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4" name="Freihand 383">
                  <a:extLst>
                    <a:ext uri="{FF2B5EF4-FFF2-40B4-BE49-F238E27FC236}">
                      <a16:creationId xmlns:a16="http://schemas.microsoft.com/office/drawing/2014/main" id="{75E8411D-FF94-4CA5-9111-A4BC9FB6B7BB}"/>
                    </a:ext>
                  </a:extLst>
                </p14:cNvPr>
                <p14:cNvContentPartPr/>
                <p14:nvPr/>
              </p14:nvContentPartPr>
              <p14:xfrm>
                <a:off x="7191013" y="4578672"/>
                <a:ext cx="124200" cy="135000"/>
              </p14:xfrm>
            </p:contentPart>
          </mc:Choice>
          <mc:Fallback xmlns="">
            <p:pic>
              <p:nvPicPr>
                <p:cNvPr id="384" name="Freihand 383">
                  <a:extLst>
                    <a:ext uri="{FF2B5EF4-FFF2-40B4-BE49-F238E27FC236}">
                      <a16:creationId xmlns:a16="http://schemas.microsoft.com/office/drawing/2014/main" id="{75E8411D-FF94-4CA5-9111-A4BC9FB6B7BB}"/>
                    </a:ext>
                  </a:extLst>
                </p:cNvPr>
                <p:cNvPicPr/>
                <p:nvPr/>
              </p:nvPicPr>
              <p:blipFill>
                <a:blip r:embed="rId623"/>
                <a:stretch>
                  <a:fillRect/>
                </a:stretch>
              </p:blipFill>
              <p:spPr>
                <a:xfrm>
                  <a:off x="7186693" y="4574352"/>
                  <a:ext cx="132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85" name="Freihand 384">
                  <a:extLst>
                    <a:ext uri="{FF2B5EF4-FFF2-40B4-BE49-F238E27FC236}">
                      <a16:creationId xmlns:a16="http://schemas.microsoft.com/office/drawing/2014/main" id="{32BE3670-00C2-4D05-A7CC-20A9E81F8CA1}"/>
                    </a:ext>
                  </a:extLst>
                </p14:cNvPr>
                <p14:cNvContentPartPr/>
                <p14:nvPr/>
              </p14:nvContentPartPr>
              <p14:xfrm>
                <a:off x="7199293" y="4512792"/>
                <a:ext cx="141840" cy="6480"/>
              </p14:xfrm>
            </p:contentPart>
          </mc:Choice>
          <mc:Fallback xmlns="">
            <p:pic>
              <p:nvPicPr>
                <p:cNvPr id="385" name="Freihand 384">
                  <a:extLst>
                    <a:ext uri="{FF2B5EF4-FFF2-40B4-BE49-F238E27FC236}">
                      <a16:creationId xmlns:a16="http://schemas.microsoft.com/office/drawing/2014/main" id="{32BE3670-00C2-4D05-A7CC-20A9E81F8CA1}"/>
                    </a:ext>
                  </a:extLst>
                </p:cNvPr>
                <p:cNvPicPr/>
                <p:nvPr/>
              </p:nvPicPr>
              <p:blipFill>
                <a:blip r:embed="rId625"/>
                <a:stretch>
                  <a:fillRect/>
                </a:stretch>
              </p:blipFill>
              <p:spPr>
                <a:xfrm>
                  <a:off x="7194973" y="4508472"/>
                  <a:ext cx="150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86" name="Freihand 385">
                  <a:extLst>
                    <a:ext uri="{FF2B5EF4-FFF2-40B4-BE49-F238E27FC236}">
                      <a16:creationId xmlns:a16="http://schemas.microsoft.com/office/drawing/2014/main" id="{E5A22406-A3D7-4040-9664-FDA421786BB4}"/>
                    </a:ext>
                  </a:extLst>
                </p14:cNvPr>
                <p14:cNvContentPartPr/>
                <p14:nvPr/>
              </p14:nvContentPartPr>
              <p14:xfrm>
                <a:off x="7406293" y="4568952"/>
                <a:ext cx="20520" cy="11520"/>
              </p14:xfrm>
            </p:contentPart>
          </mc:Choice>
          <mc:Fallback xmlns="">
            <p:pic>
              <p:nvPicPr>
                <p:cNvPr id="386" name="Freihand 385">
                  <a:extLst>
                    <a:ext uri="{FF2B5EF4-FFF2-40B4-BE49-F238E27FC236}">
                      <a16:creationId xmlns:a16="http://schemas.microsoft.com/office/drawing/2014/main" id="{E5A22406-A3D7-4040-9664-FDA421786BB4}"/>
                    </a:ext>
                  </a:extLst>
                </p:cNvPr>
                <p:cNvPicPr/>
                <p:nvPr/>
              </p:nvPicPr>
              <p:blipFill>
                <a:blip r:embed="rId627"/>
                <a:stretch>
                  <a:fillRect/>
                </a:stretch>
              </p:blipFill>
              <p:spPr>
                <a:xfrm>
                  <a:off x="7401973" y="4564632"/>
                  <a:ext cx="29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87" name="Freihand 386">
                  <a:extLst>
                    <a:ext uri="{FF2B5EF4-FFF2-40B4-BE49-F238E27FC236}">
                      <a16:creationId xmlns:a16="http://schemas.microsoft.com/office/drawing/2014/main" id="{3DF4A4A6-AC1F-43D6-9961-7A3DC19DD840}"/>
                    </a:ext>
                  </a:extLst>
                </p14:cNvPr>
                <p14:cNvContentPartPr/>
                <p14:nvPr/>
              </p14:nvContentPartPr>
              <p14:xfrm>
                <a:off x="7391533" y="4600992"/>
                <a:ext cx="38880" cy="22680"/>
              </p14:xfrm>
            </p:contentPart>
          </mc:Choice>
          <mc:Fallback xmlns="">
            <p:pic>
              <p:nvPicPr>
                <p:cNvPr id="387" name="Freihand 386">
                  <a:extLst>
                    <a:ext uri="{FF2B5EF4-FFF2-40B4-BE49-F238E27FC236}">
                      <a16:creationId xmlns:a16="http://schemas.microsoft.com/office/drawing/2014/main" id="{3DF4A4A6-AC1F-43D6-9961-7A3DC19DD840}"/>
                    </a:ext>
                  </a:extLst>
                </p:cNvPr>
                <p:cNvPicPr/>
                <p:nvPr/>
              </p:nvPicPr>
              <p:blipFill>
                <a:blip r:embed="rId629"/>
                <a:stretch>
                  <a:fillRect/>
                </a:stretch>
              </p:blipFill>
              <p:spPr>
                <a:xfrm>
                  <a:off x="7387213" y="4596672"/>
                  <a:ext cx="47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8" name="Freihand 387">
                  <a:extLst>
                    <a:ext uri="{FF2B5EF4-FFF2-40B4-BE49-F238E27FC236}">
                      <a16:creationId xmlns:a16="http://schemas.microsoft.com/office/drawing/2014/main" id="{5B9C8298-C61B-49E6-88A3-B994B62A868E}"/>
                    </a:ext>
                  </a:extLst>
                </p14:cNvPr>
                <p14:cNvContentPartPr/>
                <p14:nvPr/>
              </p14:nvContentPartPr>
              <p14:xfrm>
                <a:off x="7491973" y="4521072"/>
                <a:ext cx="110880" cy="95400"/>
              </p14:xfrm>
            </p:contentPart>
          </mc:Choice>
          <mc:Fallback xmlns="">
            <p:pic>
              <p:nvPicPr>
                <p:cNvPr id="388" name="Freihand 387">
                  <a:extLst>
                    <a:ext uri="{FF2B5EF4-FFF2-40B4-BE49-F238E27FC236}">
                      <a16:creationId xmlns:a16="http://schemas.microsoft.com/office/drawing/2014/main" id="{5B9C8298-C61B-49E6-88A3-B994B62A868E}"/>
                    </a:ext>
                  </a:extLst>
                </p:cNvPr>
                <p:cNvPicPr/>
                <p:nvPr/>
              </p:nvPicPr>
              <p:blipFill>
                <a:blip r:embed="rId631"/>
                <a:stretch>
                  <a:fillRect/>
                </a:stretch>
              </p:blipFill>
              <p:spPr>
                <a:xfrm>
                  <a:off x="7487653" y="4516752"/>
                  <a:ext cx="119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9" name="Freihand 388">
                  <a:extLst>
                    <a:ext uri="{FF2B5EF4-FFF2-40B4-BE49-F238E27FC236}">
                      <a16:creationId xmlns:a16="http://schemas.microsoft.com/office/drawing/2014/main" id="{EFB9DD43-FC4B-4142-A1B9-D690517B12E5}"/>
                    </a:ext>
                  </a:extLst>
                </p14:cNvPr>
                <p14:cNvContentPartPr/>
                <p14:nvPr/>
              </p14:nvContentPartPr>
              <p14:xfrm>
                <a:off x="7509613" y="4475352"/>
                <a:ext cx="78480" cy="161640"/>
              </p14:xfrm>
            </p:contentPart>
          </mc:Choice>
          <mc:Fallback xmlns="">
            <p:pic>
              <p:nvPicPr>
                <p:cNvPr id="389" name="Freihand 388">
                  <a:extLst>
                    <a:ext uri="{FF2B5EF4-FFF2-40B4-BE49-F238E27FC236}">
                      <a16:creationId xmlns:a16="http://schemas.microsoft.com/office/drawing/2014/main" id="{EFB9DD43-FC4B-4142-A1B9-D690517B12E5}"/>
                    </a:ext>
                  </a:extLst>
                </p:cNvPr>
                <p:cNvPicPr/>
                <p:nvPr/>
              </p:nvPicPr>
              <p:blipFill>
                <a:blip r:embed="rId633"/>
                <a:stretch>
                  <a:fillRect/>
                </a:stretch>
              </p:blipFill>
              <p:spPr>
                <a:xfrm>
                  <a:off x="7505293" y="4471032"/>
                  <a:ext cx="87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0" name="Freihand 389">
                  <a:extLst>
                    <a:ext uri="{FF2B5EF4-FFF2-40B4-BE49-F238E27FC236}">
                      <a16:creationId xmlns:a16="http://schemas.microsoft.com/office/drawing/2014/main" id="{207E8683-89F7-4E81-93EB-2074470354A2}"/>
                    </a:ext>
                  </a:extLst>
                </p14:cNvPr>
                <p14:cNvContentPartPr/>
                <p14:nvPr/>
              </p14:nvContentPartPr>
              <p14:xfrm>
                <a:off x="7690693" y="4485072"/>
                <a:ext cx="186120" cy="102600"/>
              </p14:xfrm>
            </p:contentPart>
          </mc:Choice>
          <mc:Fallback xmlns="">
            <p:pic>
              <p:nvPicPr>
                <p:cNvPr id="390" name="Freihand 389">
                  <a:extLst>
                    <a:ext uri="{FF2B5EF4-FFF2-40B4-BE49-F238E27FC236}">
                      <a16:creationId xmlns:a16="http://schemas.microsoft.com/office/drawing/2014/main" id="{207E8683-89F7-4E81-93EB-2074470354A2}"/>
                    </a:ext>
                  </a:extLst>
                </p:cNvPr>
                <p:cNvPicPr/>
                <p:nvPr/>
              </p:nvPicPr>
              <p:blipFill>
                <a:blip r:embed="rId635"/>
                <a:stretch>
                  <a:fillRect/>
                </a:stretch>
              </p:blipFill>
              <p:spPr>
                <a:xfrm>
                  <a:off x="7686373" y="4480752"/>
                  <a:ext cx="194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1" name="Freihand 390">
                  <a:extLst>
                    <a:ext uri="{FF2B5EF4-FFF2-40B4-BE49-F238E27FC236}">
                      <a16:creationId xmlns:a16="http://schemas.microsoft.com/office/drawing/2014/main" id="{0B1EAF10-CABB-44CA-BA7B-77FEEE380426}"/>
                    </a:ext>
                  </a:extLst>
                </p14:cNvPr>
                <p14:cNvContentPartPr/>
                <p14:nvPr/>
              </p14:nvContentPartPr>
              <p14:xfrm>
                <a:off x="7882573" y="4516392"/>
                <a:ext cx="79920" cy="55080"/>
              </p14:xfrm>
            </p:contentPart>
          </mc:Choice>
          <mc:Fallback xmlns="">
            <p:pic>
              <p:nvPicPr>
                <p:cNvPr id="391" name="Freihand 390">
                  <a:extLst>
                    <a:ext uri="{FF2B5EF4-FFF2-40B4-BE49-F238E27FC236}">
                      <a16:creationId xmlns:a16="http://schemas.microsoft.com/office/drawing/2014/main" id="{0B1EAF10-CABB-44CA-BA7B-77FEEE380426}"/>
                    </a:ext>
                  </a:extLst>
                </p:cNvPr>
                <p:cNvPicPr/>
                <p:nvPr/>
              </p:nvPicPr>
              <p:blipFill>
                <a:blip r:embed="rId637"/>
                <a:stretch>
                  <a:fillRect/>
                </a:stretch>
              </p:blipFill>
              <p:spPr>
                <a:xfrm>
                  <a:off x="7878253" y="4512072"/>
                  <a:ext cx="88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2" name="Freihand 391">
                  <a:extLst>
                    <a:ext uri="{FF2B5EF4-FFF2-40B4-BE49-F238E27FC236}">
                      <a16:creationId xmlns:a16="http://schemas.microsoft.com/office/drawing/2014/main" id="{9617BAC3-88E3-4D4C-BBF4-D684E0DA2D7D}"/>
                    </a:ext>
                  </a:extLst>
                </p14:cNvPr>
                <p14:cNvContentPartPr/>
                <p14:nvPr/>
              </p14:nvContentPartPr>
              <p14:xfrm>
                <a:off x="7983013" y="4453032"/>
                <a:ext cx="71640" cy="115920"/>
              </p14:xfrm>
            </p:contentPart>
          </mc:Choice>
          <mc:Fallback xmlns="">
            <p:pic>
              <p:nvPicPr>
                <p:cNvPr id="392" name="Freihand 391">
                  <a:extLst>
                    <a:ext uri="{FF2B5EF4-FFF2-40B4-BE49-F238E27FC236}">
                      <a16:creationId xmlns:a16="http://schemas.microsoft.com/office/drawing/2014/main" id="{9617BAC3-88E3-4D4C-BBF4-D684E0DA2D7D}"/>
                    </a:ext>
                  </a:extLst>
                </p:cNvPr>
                <p:cNvPicPr/>
                <p:nvPr/>
              </p:nvPicPr>
              <p:blipFill>
                <a:blip r:embed="rId639"/>
                <a:stretch>
                  <a:fillRect/>
                </a:stretch>
              </p:blipFill>
              <p:spPr>
                <a:xfrm>
                  <a:off x="7978693" y="4448712"/>
                  <a:ext cx="80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3" name="Freihand 392">
                  <a:extLst>
                    <a:ext uri="{FF2B5EF4-FFF2-40B4-BE49-F238E27FC236}">
                      <a16:creationId xmlns:a16="http://schemas.microsoft.com/office/drawing/2014/main" id="{D3B2F45D-47D0-4D6A-9BEB-EFBE5D2B0792}"/>
                    </a:ext>
                  </a:extLst>
                </p14:cNvPr>
                <p14:cNvContentPartPr/>
                <p14:nvPr/>
              </p14:nvContentPartPr>
              <p14:xfrm>
                <a:off x="8076253" y="4508472"/>
                <a:ext cx="12240" cy="57960"/>
              </p14:xfrm>
            </p:contentPart>
          </mc:Choice>
          <mc:Fallback xmlns="">
            <p:pic>
              <p:nvPicPr>
                <p:cNvPr id="393" name="Freihand 392">
                  <a:extLst>
                    <a:ext uri="{FF2B5EF4-FFF2-40B4-BE49-F238E27FC236}">
                      <a16:creationId xmlns:a16="http://schemas.microsoft.com/office/drawing/2014/main" id="{D3B2F45D-47D0-4D6A-9BEB-EFBE5D2B0792}"/>
                    </a:ext>
                  </a:extLst>
                </p:cNvPr>
                <p:cNvPicPr/>
                <p:nvPr/>
              </p:nvPicPr>
              <p:blipFill>
                <a:blip r:embed="rId641"/>
                <a:stretch>
                  <a:fillRect/>
                </a:stretch>
              </p:blipFill>
              <p:spPr>
                <a:xfrm>
                  <a:off x="8071933" y="4504152"/>
                  <a:ext cx="20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4" name="Freihand 393">
                  <a:extLst>
                    <a:ext uri="{FF2B5EF4-FFF2-40B4-BE49-F238E27FC236}">
                      <a16:creationId xmlns:a16="http://schemas.microsoft.com/office/drawing/2014/main" id="{A2760412-3A9F-4739-A042-88EB50957CB2}"/>
                    </a:ext>
                  </a:extLst>
                </p14:cNvPr>
                <p14:cNvContentPartPr/>
                <p14:nvPr/>
              </p14:nvContentPartPr>
              <p14:xfrm>
                <a:off x="8054293" y="4510992"/>
                <a:ext cx="73080" cy="54000"/>
              </p14:xfrm>
            </p:contentPart>
          </mc:Choice>
          <mc:Fallback xmlns="">
            <p:pic>
              <p:nvPicPr>
                <p:cNvPr id="394" name="Freihand 393">
                  <a:extLst>
                    <a:ext uri="{FF2B5EF4-FFF2-40B4-BE49-F238E27FC236}">
                      <a16:creationId xmlns:a16="http://schemas.microsoft.com/office/drawing/2014/main" id="{A2760412-3A9F-4739-A042-88EB50957CB2}"/>
                    </a:ext>
                  </a:extLst>
                </p:cNvPr>
                <p:cNvPicPr/>
                <p:nvPr/>
              </p:nvPicPr>
              <p:blipFill>
                <a:blip r:embed="rId643"/>
                <a:stretch>
                  <a:fillRect/>
                </a:stretch>
              </p:blipFill>
              <p:spPr>
                <a:xfrm>
                  <a:off x="8049973" y="4506672"/>
                  <a:ext cx="81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5" name="Freihand 394">
                  <a:extLst>
                    <a:ext uri="{FF2B5EF4-FFF2-40B4-BE49-F238E27FC236}">
                      <a16:creationId xmlns:a16="http://schemas.microsoft.com/office/drawing/2014/main" id="{0B9F8734-5C9A-4C0D-8283-4DD4AABFAD94}"/>
                    </a:ext>
                  </a:extLst>
                </p14:cNvPr>
                <p14:cNvContentPartPr/>
                <p14:nvPr/>
              </p14:nvContentPartPr>
              <p14:xfrm>
                <a:off x="8132053" y="4448352"/>
                <a:ext cx="203760" cy="114840"/>
              </p14:xfrm>
            </p:contentPart>
          </mc:Choice>
          <mc:Fallback xmlns="">
            <p:pic>
              <p:nvPicPr>
                <p:cNvPr id="395" name="Freihand 394">
                  <a:extLst>
                    <a:ext uri="{FF2B5EF4-FFF2-40B4-BE49-F238E27FC236}">
                      <a16:creationId xmlns:a16="http://schemas.microsoft.com/office/drawing/2014/main" id="{0B9F8734-5C9A-4C0D-8283-4DD4AABFAD94}"/>
                    </a:ext>
                  </a:extLst>
                </p:cNvPr>
                <p:cNvPicPr/>
                <p:nvPr/>
              </p:nvPicPr>
              <p:blipFill>
                <a:blip r:embed="rId645"/>
                <a:stretch>
                  <a:fillRect/>
                </a:stretch>
              </p:blipFill>
              <p:spPr>
                <a:xfrm>
                  <a:off x="8127733" y="4444032"/>
                  <a:ext cx="212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6" name="Freihand 395">
                  <a:extLst>
                    <a:ext uri="{FF2B5EF4-FFF2-40B4-BE49-F238E27FC236}">
                      <a16:creationId xmlns:a16="http://schemas.microsoft.com/office/drawing/2014/main" id="{F3663813-2122-439B-B155-6AD1A4A7504E}"/>
                    </a:ext>
                  </a:extLst>
                </p14:cNvPr>
                <p14:cNvContentPartPr/>
                <p14:nvPr/>
              </p14:nvContentPartPr>
              <p14:xfrm>
                <a:off x="8356693" y="4491552"/>
                <a:ext cx="61560" cy="60840"/>
              </p14:xfrm>
            </p:contentPart>
          </mc:Choice>
          <mc:Fallback xmlns="">
            <p:pic>
              <p:nvPicPr>
                <p:cNvPr id="396" name="Freihand 395">
                  <a:extLst>
                    <a:ext uri="{FF2B5EF4-FFF2-40B4-BE49-F238E27FC236}">
                      <a16:creationId xmlns:a16="http://schemas.microsoft.com/office/drawing/2014/main" id="{F3663813-2122-439B-B155-6AD1A4A7504E}"/>
                    </a:ext>
                  </a:extLst>
                </p:cNvPr>
                <p:cNvPicPr/>
                <p:nvPr/>
              </p:nvPicPr>
              <p:blipFill>
                <a:blip r:embed="rId647"/>
                <a:stretch>
                  <a:fillRect/>
                </a:stretch>
              </p:blipFill>
              <p:spPr>
                <a:xfrm>
                  <a:off x="8352373" y="4487232"/>
                  <a:ext cx="70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7" name="Freihand 396">
                  <a:extLst>
                    <a:ext uri="{FF2B5EF4-FFF2-40B4-BE49-F238E27FC236}">
                      <a16:creationId xmlns:a16="http://schemas.microsoft.com/office/drawing/2014/main" id="{36019989-3F89-4F24-A159-B08708FFBFBD}"/>
                    </a:ext>
                  </a:extLst>
                </p14:cNvPr>
                <p14:cNvContentPartPr/>
                <p14:nvPr/>
              </p14:nvContentPartPr>
              <p14:xfrm>
                <a:off x="8418613" y="4427832"/>
                <a:ext cx="140760" cy="111600"/>
              </p14:xfrm>
            </p:contentPart>
          </mc:Choice>
          <mc:Fallback xmlns="">
            <p:pic>
              <p:nvPicPr>
                <p:cNvPr id="397" name="Freihand 396">
                  <a:extLst>
                    <a:ext uri="{FF2B5EF4-FFF2-40B4-BE49-F238E27FC236}">
                      <a16:creationId xmlns:a16="http://schemas.microsoft.com/office/drawing/2014/main" id="{36019989-3F89-4F24-A159-B08708FFBFBD}"/>
                    </a:ext>
                  </a:extLst>
                </p:cNvPr>
                <p:cNvPicPr/>
                <p:nvPr/>
              </p:nvPicPr>
              <p:blipFill>
                <a:blip r:embed="rId649"/>
                <a:stretch>
                  <a:fillRect/>
                </a:stretch>
              </p:blipFill>
              <p:spPr>
                <a:xfrm>
                  <a:off x="8414293" y="4423512"/>
                  <a:ext cx="149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8" name="Freihand 397">
                  <a:extLst>
                    <a:ext uri="{FF2B5EF4-FFF2-40B4-BE49-F238E27FC236}">
                      <a16:creationId xmlns:a16="http://schemas.microsoft.com/office/drawing/2014/main" id="{4F39F5E5-E8EC-4F01-BFE9-D2448E6CC361}"/>
                    </a:ext>
                  </a:extLst>
                </p14:cNvPr>
                <p14:cNvContentPartPr/>
                <p14:nvPr/>
              </p14:nvContentPartPr>
              <p14:xfrm>
                <a:off x="8537413" y="4447272"/>
                <a:ext cx="68400" cy="72360"/>
              </p14:xfrm>
            </p:contentPart>
          </mc:Choice>
          <mc:Fallback xmlns="">
            <p:pic>
              <p:nvPicPr>
                <p:cNvPr id="398" name="Freihand 397">
                  <a:extLst>
                    <a:ext uri="{FF2B5EF4-FFF2-40B4-BE49-F238E27FC236}">
                      <a16:creationId xmlns:a16="http://schemas.microsoft.com/office/drawing/2014/main" id="{4F39F5E5-E8EC-4F01-BFE9-D2448E6CC361}"/>
                    </a:ext>
                  </a:extLst>
                </p:cNvPr>
                <p:cNvPicPr/>
                <p:nvPr/>
              </p:nvPicPr>
              <p:blipFill>
                <a:blip r:embed="rId651"/>
                <a:stretch>
                  <a:fillRect/>
                </a:stretch>
              </p:blipFill>
              <p:spPr>
                <a:xfrm>
                  <a:off x="8533093" y="4442952"/>
                  <a:ext cx="77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9" name="Freihand 398">
                  <a:extLst>
                    <a:ext uri="{FF2B5EF4-FFF2-40B4-BE49-F238E27FC236}">
                      <a16:creationId xmlns:a16="http://schemas.microsoft.com/office/drawing/2014/main" id="{81E20ECF-D22C-4CCB-821E-C3B8E0E1FD5D}"/>
                    </a:ext>
                  </a:extLst>
                </p14:cNvPr>
                <p14:cNvContentPartPr/>
                <p14:nvPr/>
              </p14:nvContentPartPr>
              <p14:xfrm>
                <a:off x="8232493" y="4609272"/>
                <a:ext cx="68040" cy="102960"/>
              </p14:xfrm>
            </p:contentPart>
          </mc:Choice>
          <mc:Fallback xmlns="">
            <p:pic>
              <p:nvPicPr>
                <p:cNvPr id="399" name="Freihand 398">
                  <a:extLst>
                    <a:ext uri="{FF2B5EF4-FFF2-40B4-BE49-F238E27FC236}">
                      <a16:creationId xmlns:a16="http://schemas.microsoft.com/office/drawing/2014/main" id="{81E20ECF-D22C-4CCB-821E-C3B8E0E1FD5D}"/>
                    </a:ext>
                  </a:extLst>
                </p:cNvPr>
                <p:cNvPicPr/>
                <p:nvPr/>
              </p:nvPicPr>
              <p:blipFill>
                <a:blip r:embed="rId653"/>
                <a:stretch>
                  <a:fillRect/>
                </a:stretch>
              </p:blipFill>
              <p:spPr>
                <a:xfrm>
                  <a:off x="8228173" y="4604952"/>
                  <a:ext cx="76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0" name="Freihand 399">
                  <a:extLst>
                    <a:ext uri="{FF2B5EF4-FFF2-40B4-BE49-F238E27FC236}">
                      <a16:creationId xmlns:a16="http://schemas.microsoft.com/office/drawing/2014/main" id="{D7E4EC53-2ADC-4AAB-9569-1F32DDFB48E4}"/>
                    </a:ext>
                  </a:extLst>
                </p14:cNvPr>
                <p14:cNvContentPartPr/>
                <p14:nvPr/>
              </p14:nvContentPartPr>
              <p14:xfrm>
                <a:off x="8336533" y="4636992"/>
                <a:ext cx="4320" cy="15840"/>
              </p14:xfrm>
            </p:contentPart>
          </mc:Choice>
          <mc:Fallback xmlns="">
            <p:pic>
              <p:nvPicPr>
                <p:cNvPr id="400" name="Freihand 399">
                  <a:extLst>
                    <a:ext uri="{FF2B5EF4-FFF2-40B4-BE49-F238E27FC236}">
                      <a16:creationId xmlns:a16="http://schemas.microsoft.com/office/drawing/2014/main" id="{D7E4EC53-2ADC-4AAB-9569-1F32DDFB48E4}"/>
                    </a:ext>
                  </a:extLst>
                </p:cNvPr>
                <p:cNvPicPr/>
                <p:nvPr/>
              </p:nvPicPr>
              <p:blipFill>
                <a:blip r:embed="rId655"/>
                <a:stretch>
                  <a:fillRect/>
                </a:stretch>
              </p:blipFill>
              <p:spPr>
                <a:xfrm>
                  <a:off x="8332213" y="4632672"/>
                  <a:ext cx="12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1" name="Freihand 400">
                  <a:extLst>
                    <a:ext uri="{FF2B5EF4-FFF2-40B4-BE49-F238E27FC236}">
                      <a16:creationId xmlns:a16="http://schemas.microsoft.com/office/drawing/2014/main" id="{D2B24A4F-A303-4933-BE02-764C8868E4DD}"/>
                    </a:ext>
                  </a:extLst>
                </p14:cNvPr>
                <p14:cNvContentPartPr/>
                <p14:nvPr/>
              </p14:nvContentPartPr>
              <p14:xfrm>
                <a:off x="8359933" y="4584792"/>
                <a:ext cx="88200" cy="52200"/>
              </p14:xfrm>
            </p:contentPart>
          </mc:Choice>
          <mc:Fallback xmlns="">
            <p:pic>
              <p:nvPicPr>
                <p:cNvPr id="401" name="Freihand 400">
                  <a:extLst>
                    <a:ext uri="{FF2B5EF4-FFF2-40B4-BE49-F238E27FC236}">
                      <a16:creationId xmlns:a16="http://schemas.microsoft.com/office/drawing/2014/main" id="{D2B24A4F-A303-4933-BE02-764C8868E4DD}"/>
                    </a:ext>
                  </a:extLst>
                </p:cNvPr>
                <p:cNvPicPr/>
                <p:nvPr/>
              </p:nvPicPr>
              <p:blipFill>
                <a:blip r:embed="rId657"/>
                <a:stretch>
                  <a:fillRect/>
                </a:stretch>
              </p:blipFill>
              <p:spPr>
                <a:xfrm>
                  <a:off x="8355613" y="4580472"/>
                  <a:ext cx="96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2" name="Freihand 401">
                  <a:extLst>
                    <a:ext uri="{FF2B5EF4-FFF2-40B4-BE49-F238E27FC236}">
                      <a16:creationId xmlns:a16="http://schemas.microsoft.com/office/drawing/2014/main" id="{31FC1C10-EF4C-4956-97D9-3A499D709E8C}"/>
                    </a:ext>
                  </a:extLst>
                </p14:cNvPr>
                <p14:cNvContentPartPr/>
                <p14:nvPr/>
              </p14:nvContentPartPr>
              <p14:xfrm>
                <a:off x="8465053" y="4617192"/>
                <a:ext cx="15120" cy="34560"/>
              </p14:xfrm>
            </p:contentPart>
          </mc:Choice>
          <mc:Fallback xmlns="">
            <p:pic>
              <p:nvPicPr>
                <p:cNvPr id="402" name="Freihand 401">
                  <a:extLst>
                    <a:ext uri="{FF2B5EF4-FFF2-40B4-BE49-F238E27FC236}">
                      <a16:creationId xmlns:a16="http://schemas.microsoft.com/office/drawing/2014/main" id="{31FC1C10-EF4C-4956-97D9-3A499D709E8C}"/>
                    </a:ext>
                  </a:extLst>
                </p:cNvPr>
                <p:cNvPicPr/>
                <p:nvPr/>
              </p:nvPicPr>
              <p:blipFill>
                <a:blip r:embed="rId659"/>
                <a:stretch>
                  <a:fillRect/>
                </a:stretch>
              </p:blipFill>
              <p:spPr>
                <a:xfrm>
                  <a:off x="8460733" y="4612872"/>
                  <a:ext cx="23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73" name="Freihand 472">
                  <a:extLst>
                    <a:ext uri="{FF2B5EF4-FFF2-40B4-BE49-F238E27FC236}">
                      <a16:creationId xmlns:a16="http://schemas.microsoft.com/office/drawing/2014/main" id="{C8F58F0E-BDEB-4E66-B4E4-9A340D10A0E6}"/>
                    </a:ext>
                  </a:extLst>
                </p14:cNvPr>
                <p14:cNvContentPartPr/>
                <p14:nvPr/>
              </p14:nvContentPartPr>
              <p14:xfrm>
                <a:off x="4843813" y="6160872"/>
                <a:ext cx="180360" cy="138960"/>
              </p14:xfrm>
            </p:contentPart>
          </mc:Choice>
          <mc:Fallback xmlns="">
            <p:pic>
              <p:nvPicPr>
                <p:cNvPr id="473" name="Freihand 472">
                  <a:extLst>
                    <a:ext uri="{FF2B5EF4-FFF2-40B4-BE49-F238E27FC236}">
                      <a16:creationId xmlns:a16="http://schemas.microsoft.com/office/drawing/2014/main" id="{C8F58F0E-BDEB-4E66-B4E4-9A340D10A0E6}"/>
                    </a:ext>
                  </a:extLst>
                </p:cNvPr>
                <p:cNvPicPr/>
                <p:nvPr/>
              </p:nvPicPr>
              <p:blipFill>
                <a:blip r:embed="rId661"/>
                <a:stretch>
                  <a:fillRect/>
                </a:stretch>
              </p:blipFill>
              <p:spPr>
                <a:xfrm>
                  <a:off x="4839493" y="6156552"/>
                  <a:ext cx="189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74" name="Freihand 473">
                  <a:extLst>
                    <a:ext uri="{FF2B5EF4-FFF2-40B4-BE49-F238E27FC236}">
                      <a16:creationId xmlns:a16="http://schemas.microsoft.com/office/drawing/2014/main" id="{DE90C08A-0CCA-4FBA-AE7D-A7C617E8DFF4}"/>
                    </a:ext>
                  </a:extLst>
                </p14:cNvPr>
                <p14:cNvContentPartPr/>
                <p14:nvPr/>
              </p14:nvContentPartPr>
              <p14:xfrm>
                <a:off x="5097613" y="6127392"/>
                <a:ext cx="83160" cy="110880"/>
              </p14:xfrm>
            </p:contentPart>
          </mc:Choice>
          <mc:Fallback xmlns="">
            <p:pic>
              <p:nvPicPr>
                <p:cNvPr id="474" name="Freihand 473">
                  <a:extLst>
                    <a:ext uri="{FF2B5EF4-FFF2-40B4-BE49-F238E27FC236}">
                      <a16:creationId xmlns:a16="http://schemas.microsoft.com/office/drawing/2014/main" id="{DE90C08A-0CCA-4FBA-AE7D-A7C617E8DFF4}"/>
                    </a:ext>
                  </a:extLst>
                </p:cNvPr>
                <p:cNvPicPr/>
                <p:nvPr/>
              </p:nvPicPr>
              <p:blipFill>
                <a:blip r:embed="rId663"/>
                <a:stretch>
                  <a:fillRect/>
                </a:stretch>
              </p:blipFill>
              <p:spPr>
                <a:xfrm>
                  <a:off x="5093293" y="6123072"/>
                  <a:ext cx="91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75" name="Freihand 474">
                  <a:extLst>
                    <a:ext uri="{FF2B5EF4-FFF2-40B4-BE49-F238E27FC236}">
                      <a16:creationId xmlns:a16="http://schemas.microsoft.com/office/drawing/2014/main" id="{90EEB4A0-E5CD-4D8D-A5B3-30B3918F678B}"/>
                    </a:ext>
                  </a:extLst>
                </p14:cNvPr>
                <p14:cNvContentPartPr/>
                <p14:nvPr/>
              </p14:nvContentPartPr>
              <p14:xfrm>
                <a:off x="5155213" y="6211632"/>
                <a:ext cx="38520" cy="77040"/>
              </p14:xfrm>
            </p:contentPart>
          </mc:Choice>
          <mc:Fallback xmlns="">
            <p:pic>
              <p:nvPicPr>
                <p:cNvPr id="475" name="Freihand 474">
                  <a:extLst>
                    <a:ext uri="{FF2B5EF4-FFF2-40B4-BE49-F238E27FC236}">
                      <a16:creationId xmlns:a16="http://schemas.microsoft.com/office/drawing/2014/main" id="{90EEB4A0-E5CD-4D8D-A5B3-30B3918F678B}"/>
                    </a:ext>
                  </a:extLst>
                </p:cNvPr>
                <p:cNvPicPr/>
                <p:nvPr/>
              </p:nvPicPr>
              <p:blipFill>
                <a:blip r:embed="rId665"/>
                <a:stretch>
                  <a:fillRect/>
                </a:stretch>
              </p:blipFill>
              <p:spPr>
                <a:xfrm>
                  <a:off x="5150893" y="6207312"/>
                  <a:ext cx="47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76" name="Freihand 475">
                  <a:extLst>
                    <a:ext uri="{FF2B5EF4-FFF2-40B4-BE49-F238E27FC236}">
                      <a16:creationId xmlns:a16="http://schemas.microsoft.com/office/drawing/2014/main" id="{A517DE1A-5942-49E3-A63E-39EBDB1DF2E5}"/>
                    </a:ext>
                  </a:extLst>
                </p14:cNvPr>
                <p14:cNvContentPartPr/>
                <p14:nvPr/>
              </p14:nvContentPartPr>
              <p14:xfrm>
                <a:off x="5250613" y="6123792"/>
                <a:ext cx="165960" cy="129960"/>
              </p14:xfrm>
            </p:contentPart>
          </mc:Choice>
          <mc:Fallback xmlns="">
            <p:pic>
              <p:nvPicPr>
                <p:cNvPr id="476" name="Freihand 475">
                  <a:extLst>
                    <a:ext uri="{FF2B5EF4-FFF2-40B4-BE49-F238E27FC236}">
                      <a16:creationId xmlns:a16="http://schemas.microsoft.com/office/drawing/2014/main" id="{A517DE1A-5942-49E3-A63E-39EBDB1DF2E5}"/>
                    </a:ext>
                  </a:extLst>
                </p:cNvPr>
                <p:cNvPicPr/>
                <p:nvPr/>
              </p:nvPicPr>
              <p:blipFill>
                <a:blip r:embed="rId667"/>
                <a:stretch>
                  <a:fillRect/>
                </a:stretch>
              </p:blipFill>
              <p:spPr>
                <a:xfrm>
                  <a:off x="5246293" y="6119472"/>
                  <a:ext cx="174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77" name="Freihand 476">
                  <a:extLst>
                    <a:ext uri="{FF2B5EF4-FFF2-40B4-BE49-F238E27FC236}">
                      <a16:creationId xmlns:a16="http://schemas.microsoft.com/office/drawing/2014/main" id="{C44D3CF8-698D-43D7-A982-8B1027EB751B}"/>
                    </a:ext>
                  </a:extLst>
                </p14:cNvPr>
                <p14:cNvContentPartPr/>
                <p14:nvPr/>
              </p14:nvContentPartPr>
              <p14:xfrm>
                <a:off x="4870813" y="6310992"/>
                <a:ext cx="541800" cy="52560"/>
              </p14:xfrm>
            </p:contentPart>
          </mc:Choice>
          <mc:Fallback xmlns="">
            <p:pic>
              <p:nvPicPr>
                <p:cNvPr id="477" name="Freihand 476">
                  <a:extLst>
                    <a:ext uri="{FF2B5EF4-FFF2-40B4-BE49-F238E27FC236}">
                      <a16:creationId xmlns:a16="http://schemas.microsoft.com/office/drawing/2014/main" id="{C44D3CF8-698D-43D7-A982-8B1027EB751B}"/>
                    </a:ext>
                  </a:extLst>
                </p:cNvPr>
                <p:cNvPicPr/>
                <p:nvPr/>
              </p:nvPicPr>
              <p:blipFill>
                <a:blip r:embed="rId669"/>
                <a:stretch>
                  <a:fillRect/>
                </a:stretch>
              </p:blipFill>
              <p:spPr>
                <a:xfrm>
                  <a:off x="4866493" y="6306672"/>
                  <a:ext cx="550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78" name="Freihand 477">
                  <a:extLst>
                    <a:ext uri="{FF2B5EF4-FFF2-40B4-BE49-F238E27FC236}">
                      <a16:creationId xmlns:a16="http://schemas.microsoft.com/office/drawing/2014/main" id="{B88FB0AC-7925-4478-9885-CB183871769D}"/>
                    </a:ext>
                  </a:extLst>
                </p14:cNvPr>
                <p14:cNvContentPartPr/>
                <p14:nvPr/>
              </p14:nvContentPartPr>
              <p14:xfrm>
                <a:off x="4878733" y="6416112"/>
                <a:ext cx="165960" cy="104400"/>
              </p14:xfrm>
            </p:contentPart>
          </mc:Choice>
          <mc:Fallback xmlns="">
            <p:pic>
              <p:nvPicPr>
                <p:cNvPr id="478" name="Freihand 477">
                  <a:extLst>
                    <a:ext uri="{FF2B5EF4-FFF2-40B4-BE49-F238E27FC236}">
                      <a16:creationId xmlns:a16="http://schemas.microsoft.com/office/drawing/2014/main" id="{B88FB0AC-7925-4478-9885-CB183871769D}"/>
                    </a:ext>
                  </a:extLst>
                </p:cNvPr>
                <p:cNvPicPr/>
                <p:nvPr/>
              </p:nvPicPr>
              <p:blipFill>
                <a:blip r:embed="rId671"/>
                <a:stretch>
                  <a:fillRect/>
                </a:stretch>
              </p:blipFill>
              <p:spPr>
                <a:xfrm>
                  <a:off x="4874413" y="6411792"/>
                  <a:ext cx="174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79" name="Freihand 478">
                  <a:extLst>
                    <a:ext uri="{FF2B5EF4-FFF2-40B4-BE49-F238E27FC236}">
                      <a16:creationId xmlns:a16="http://schemas.microsoft.com/office/drawing/2014/main" id="{A4FE58E3-CDF9-4CA5-8C28-F299CFBA6644}"/>
                    </a:ext>
                  </a:extLst>
                </p14:cNvPr>
                <p14:cNvContentPartPr/>
                <p14:nvPr/>
              </p14:nvContentPartPr>
              <p14:xfrm>
                <a:off x="5093653" y="6402072"/>
                <a:ext cx="115560" cy="118080"/>
              </p14:xfrm>
            </p:contentPart>
          </mc:Choice>
          <mc:Fallback xmlns="">
            <p:pic>
              <p:nvPicPr>
                <p:cNvPr id="479" name="Freihand 478">
                  <a:extLst>
                    <a:ext uri="{FF2B5EF4-FFF2-40B4-BE49-F238E27FC236}">
                      <a16:creationId xmlns:a16="http://schemas.microsoft.com/office/drawing/2014/main" id="{A4FE58E3-CDF9-4CA5-8C28-F299CFBA6644}"/>
                    </a:ext>
                  </a:extLst>
                </p:cNvPr>
                <p:cNvPicPr/>
                <p:nvPr/>
              </p:nvPicPr>
              <p:blipFill>
                <a:blip r:embed="rId673"/>
                <a:stretch>
                  <a:fillRect/>
                </a:stretch>
              </p:blipFill>
              <p:spPr>
                <a:xfrm>
                  <a:off x="5089333" y="6397752"/>
                  <a:ext cx="124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80" name="Freihand 479">
                  <a:extLst>
                    <a:ext uri="{FF2B5EF4-FFF2-40B4-BE49-F238E27FC236}">
                      <a16:creationId xmlns:a16="http://schemas.microsoft.com/office/drawing/2014/main" id="{2459B608-5DF6-4FA0-82F1-01DFD17466B6}"/>
                    </a:ext>
                  </a:extLst>
                </p14:cNvPr>
                <p14:cNvContentPartPr/>
                <p14:nvPr/>
              </p14:nvContentPartPr>
              <p14:xfrm>
                <a:off x="5376613" y="6211632"/>
                <a:ext cx="37440" cy="94320"/>
              </p14:xfrm>
            </p:contentPart>
          </mc:Choice>
          <mc:Fallback xmlns="">
            <p:pic>
              <p:nvPicPr>
                <p:cNvPr id="480" name="Freihand 479">
                  <a:extLst>
                    <a:ext uri="{FF2B5EF4-FFF2-40B4-BE49-F238E27FC236}">
                      <a16:creationId xmlns:a16="http://schemas.microsoft.com/office/drawing/2014/main" id="{2459B608-5DF6-4FA0-82F1-01DFD17466B6}"/>
                    </a:ext>
                  </a:extLst>
                </p:cNvPr>
                <p:cNvPicPr/>
                <p:nvPr/>
              </p:nvPicPr>
              <p:blipFill>
                <a:blip r:embed="rId675"/>
                <a:stretch>
                  <a:fillRect/>
                </a:stretch>
              </p:blipFill>
              <p:spPr>
                <a:xfrm>
                  <a:off x="5372293" y="6207312"/>
                  <a:ext cx="46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81" name="Freihand 480">
                  <a:extLst>
                    <a:ext uri="{FF2B5EF4-FFF2-40B4-BE49-F238E27FC236}">
                      <a16:creationId xmlns:a16="http://schemas.microsoft.com/office/drawing/2014/main" id="{4A20D3BE-0970-4DAE-902A-CF2095353362}"/>
                    </a:ext>
                  </a:extLst>
                </p14:cNvPr>
                <p14:cNvContentPartPr/>
                <p14:nvPr/>
              </p14:nvContentPartPr>
              <p14:xfrm>
                <a:off x="5443213" y="6162312"/>
                <a:ext cx="102960" cy="67680"/>
              </p14:xfrm>
            </p:contentPart>
          </mc:Choice>
          <mc:Fallback xmlns="">
            <p:pic>
              <p:nvPicPr>
                <p:cNvPr id="481" name="Freihand 480">
                  <a:extLst>
                    <a:ext uri="{FF2B5EF4-FFF2-40B4-BE49-F238E27FC236}">
                      <a16:creationId xmlns:a16="http://schemas.microsoft.com/office/drawing/2014/main" id="{4A20D3BE-0970-4DAE-902A-CF2095353362}"/>
                    </a:ext>
                  </a:extLst>
                </p:cNvPr>
                <p:cNvPicPr/>
                <p:nvPr/>
              </p:nvPicPr>
              <p:blipFill>
                <a:blip r:embed="rId677"/>
                <a:stretch>
                  <a:fillRect/>
                </a:stretch>
              </p:blipFill>
              <p:spPr>
                <a:xfrm>
                  <a:off x="5438893" y="6157992"/>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82" name="Freihand 481">
                  <a:extLst>
                    <a:ext uri="{FF2B5EF4-FFF2-40B4-BE49-F238E27FC236}">
                      <a16:creationId xmlns:a16="http://schemas.microsoft.com/office/drawing/2014/main" id="{043BAF0C-1F06-48BD-8DB3-B1889F91ECAB}"/>
                    </a:ext>
                  </a:extLst>
                </p14:cNvPr>
                <p14:cNvContentPartPr/>
                <p14:nvPr/>
              </p14:nvContentPartPr>
              <p14:xfrm>
                <a:off x="5592613" y="6123072"/>
                <a:ext cx="66960" cy="118440"/>
              </p14:xfrm>
            </p:contentPart>
          </mc:Choice>
          <mc:Fallback xmlns="">
            <p:pic>
              <p:nvPicPr>
                <p:cNvPr id="482" name="Freihand 481">
                  <a:extLst>
                    <a:ext uri="{FF2B5EF4-FFF2-40B4-BE49-F238E27FC236}">
                      <a16:creationId xmlns:a16="http://schemas.microsoft.com/office/drawing/2014/main" id="{043BAF0C-1F06-48BD-8DB3-B1889F91ECAB}"/>
                    </a:ext>
                  </a:extLst>
                </p:cNvPr>
                <p:cNvPicPr/>
                <p:nvPr/>
              </p:nvPicPr>
              <p:blipFill>
                <a:blip r:embed="rId679"/>
                <a:stretch>
                  <a:fillRect/>
                </a:stretch>
              </p:blipFill>
              <p:spPr>
                <a:xfrm>
                  <a:off x="5588293" y="6118752"/>
                  <a:ext cx="75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83" name="Freihand 482">
                  <a:extLst>
                    <a:ext uri="{FF2B5EF4-FFF2-40B4-BE49-F238E27FC236}">
                      <a16:creationId xmlns:a16="http://schemas.microsoft.com/office/drawing/2014/main" id="{077070C9-877E-4B70-AA7A-4ADFD0889E2B}"/>
                    </a:ext>
                  </a:extLst>
                </p14:cNvPr>
                <p14:cNvContentPartPr/>
                <p14:nvPr/>
              </p14:nvContentPartPr>
              <p14:xfrm>
                <a:off x="5254933" y="6379032"/>
                <a:ext cx="142920" cy="102600"/>
              </p14:xfrm>
            </p:contentPart>
          </mc:Choice>
          <mc:Fallback xmlns="">
            <p:pic>
              <p:nvPicPr>
                <p:cNvPr id="483" name="Freihand 482">
                  <a:extLst>
                    <a:ext uri="{FF2B5EF4-FFF2-40B4-BE49-F238E27FC236}">
                      <a16:creationId xmlns:a16="http://schemas.microsoft.com/office/drawing/2014/main" id="{077070C9-877E-4B70-AA7A-4ADFD0889E2B}"/>
                    </a:ext>
                  </a:extLst>
                </p:cNvPr>
                <p:cNvPicPr/>
                <p:nvPr/>
              </p:nvPicPr>
              <p:blipFill>
                <a:blip r:embed="rId681"/>
                <a:stretch>
                  <a:fillRect/>
                </a:stretch>
              </p:blipFill>
              <p:spPr>
                <a:xfrm>
                  <a:off x="5250613" y="6374712"/>
                  <a:ext cx="151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87" name="Freihand 486">
                  <a:extLst>
                    <a:ext uri="{FF2B5EF4-FFF2-40B4-BE49-F238E27FC236}">
                      <a16:creationId xmlns:a16="http://schemas.microsoft.com/office/drawing/2014/main" id="{46EF4E4B-01A2-4E97-9877-A0963CEBBB6B}"/>
                    </a:ext>
                  </a:extLst>
                </p14:cNvPr>
                <p14:cNvContentPartPr/>
                <p14:nvPr/>
              </p14:nvContentPartPr>
              <p14:xfrm>
                <a:off x="5455093" y="6079512"/>
                <a:ext cx="327600" cy="423360"/>
              </p14:xfrm>
            </p:contentPart>
          </mc:Choice>
          <mc:Fallback xmlns="">
            <p:pic>
              <p:nvPicPr>
                <p:cNvPr id="487" name="Freihand 486">
                  <a:extLst>
                    <a:ext uri="{FF2B5EF4-FFF2-40B4-BE49-F238E27FC236}">
                      <a16:creationId xmlns:a16="http://schemas.microsoft.com/office/drawing/2014/main" id="{46EF4E4B-01A2-4E97-9877-A0963CEBBB6B}"/>
                    </a:ext>
                  </a:extLst>
                </p:cNvPr>
                <p:cNvPicPr/>
                <p:nvPr/>
              </p:nvPicPr>
              <p:blipFill>
                <a:blip r:embed="rId683"/>
                <a:stretch>
                  <a:fillRect/>
                </a:stretch>
              </p:blipFill>
              <p:spPr>
                <a:xfrm>
                  <a:off x="5450773" y="6075192"/>
                  <a:ext cx="336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88" name="Freihand 487">
                  <a:extLst>
                    <a:ext uri="{FF2B5EF4-FFF2-40B4-BE49-F238E27FC236}">
                      <a16:creationId xmlns:a16="http://schemas.microsoft.com/office/drawing/2014/main" id="{3160E9D9-7237-4408-A803-A67F39963A55}"/>
                    </a:ext>
                  </a:extLst>
                </p14:cNvPr>
                <p14:cNvContentPartPr/>
                <p14:nvPr/>
              </p14:nvContentPartPr>
              <p14:xfrm>
                <a:off x="4671373" y="6051792"/>
                <a:ext cx="163800" cy="499320"/>
              </p14:xfrm>
            </p:contentPart>
          </mc:Choice>
          <mc:Fallback xmlns="">
            <p:pic>
              <p:nvPicPr>
                <p:cNvPr id="488" name="Freihand 487">
                  <a:extLst>
                    <a:ext uri="{FF2B5EF4-FFF2-40B4-BE49-F238E27FC236}">
                      <a16:creationId xmlns:a16="http://schemas.microsoft.com/office/drawing/2014/main" id="{3160E9D9-7237-4408-A803-A67F39963A55}"/>
                    </a:ext>
                  </a:extLst>
                </p:cNvPr>
                <p:cNvPicPr/>
                <p:nvPr/>
              </p:nvPicPr>
              <p:blipFill>
                <a:blip r:embed="rId685"/>
                <a:stretch>
                  <a:fillRect/>
                </a:stretch>
              </p:blipFill>
              <p:spPr>
                <a:xfrm>
                  <a:off x="4667053" y="6047472"/>
                  <a:ext cx="17244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90" name="Freihand 489">
                  <a:extLst>
                    <a:ext uri="{FF2B5EF4-FFF2-40B4-BE49-F238E27FC236}">
                      <a16:creationId xmlns:a16="http://schemas.microsoft.com/office/drawing/2014/main" id="{0F9D5CD0-8303-4D49-BFB2-2F312D5E8C41}"/>
                    </a:ext>
                  </a:extLst>
                </p14:cNvPr>
                <p14:cNvContentPartPr/>
                <p14:nvPr/>
              </p14:nvContentPartPr>
              <p14:xfrm>
                <a:off x="5873413" y="5748672"/>
                <a:ext cx="143280" cy="138600"/>
              </p14:xfrm>
            </p:contentPart>
          </mc:Choice>
          <mc:Fallback xmlns="">
            <p:pic>
              <p:nvPicPr>
                <p:cNvPr id="490" name="Freihand 489">
                  <a:extLst>
                    <a:ext uri="{FF2B5EF4-FFF2-40B4-BE49-F238E27FC236}">
                      <a16:creationId xmlns:a16="http://schemas.microsoft.com/office/drawing/2014/main" id="{0F9D5CD0-8303-4D49-BFB2-2F312D5E8C41}"/>
                    </a:ext>
                  </a:extLst>
                </p:cNvPr>
                <p:cNvPicPr/>
                <p:nvPr/>
              </p:nvPicPr>
              <p:blipFill>
                <a:blip r:embed="rId687"/>
                <a:stretch>
                  <a:fillRect/>
                </a:stretch>
              </p:blipFill>
              <p:spPr>
                <a:xfrm>
                  <a:off x="5869093" y="5744352"/>
                  <a:ext cx="151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91" name="Freihand 490">
                  <a:extLst>
                    <a:ext uri="{FF2B5EF4-FFF2-40B4-BE49-F238E27FC236}">
                      <a16:creationId xmlns:a16="http://schemas.microsoft.com/office/drawing/2014/main" id="{C57C70AF-3136-458E-8885-5951B33DAABB}"/>
                    </a:ext>
                  </a:extLst>
                </p14:cNvPr>
                <p14:cNvContentPartPr/>
                <p14:nvPr/>
              </p14:nvContentPartPr>
              <p14:xfrm>
                <a:off x="5875933" y="5900592"/>
                <a:ext cx="152280" cy="16920"/>
              </p14:xfrm>
            </p:contentPart>
          </mc:Choice>
          <mc:Fallback xmlns="">
            <p:pic>
              <p:nvPicPr>
                <p:cNvPr id="491" name="Freihand 490">
                  <a:extLst>
                    <a:ext uri="{FF2B5EF4-FFF2-40B4-BE49-F238E27FC236}">
                      <a16:creationId xmlns:a16="http://schemas.microsoft.com/office/drawing/2014/main" id="{C57C70AF-3136-458E-8885-5951B33DAABB}"/>
                    </a:ext>
                  </a:extLst>
                </p:cNvPr>
                <p:cNvPicPr/>
                <p:nvPr/>
              </p:nvPicPr>
              <p:blipFill>
                <a:blip r:embed="rId689"/>
                <a:stretch>
                  <a:fillRect/>
                </a:stretch>
              </p:blipFill>
              <p:spPr>
                <a:xfrm>
                  <a:off x="5871613" y="5896272"/>
                  <a:ext cx="160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92" name="Freihand 491">
                  <a:extLst>
                    <a:ext uri="{FF2B5EF4-FFF2-40B4-BE49-F238E27FC236}">
                      <a16:creationId xmlns:a16="http://schemas.microsoft.com/office/drawing/2014/main" id="{7070D827-8755-4200-AA25-56A2AFBA67C9}"/>
                    </a:ext>
                  </a:extLst>
                </p14:cNvPr>
                <p14:cNvContentPartPr/>
                <p14:nvPr/>
              </p14:nvContentPartPr>
              <p14:xfrm>
                <a:off x="5874493" y="5940912"/>
                <a:ext cx="112320" cy="124200"/>
              </p14:xfrm>
            </p:contentPart>
          </mc:Choice>
          <mc:Fallback xmlns="">
            <p:pic>
              <p:nvPicPr>
                <p:cNvPr id="492" name="Freihand 491">
                  <a:extLst>
                    <a:ext uri="{FF2B5EF4-FFF2-40B4-BE49-F238E27FC236}">
                      <a16:creationId xmlns:a16="http://schemas.microsoft.com/office/drawing/2014/main" id="{7070D827-8755-4200-AA25-56A2AFBA67C9}"/>
                    </a:ext>
                  </a:extLst>
                </p:cNvPr>
                <p:cNvPicPr/>
                <p:nvPr/>
              </p:nvPicPr>
              <p:blipFill>
                <a:blip r:embed="rId691"/>
                <a:stretch>
                  <a:fillRect/>
                </a:stretch>
              </p:blipFill>
              <p:spPr>
                <a:xfrm>
                  <a:off x="5870173" y="5936592"/>
                  <a:ext cx="120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93" name="Freihand 492">
                  <a:extLst>
                    <a:ext uri="{FF2B5EF4-FFF2-40B4-BE49-F238E27FC236}">
                      <a16:creationId xmlns:a16="http://schemas.microsoft.com/office/drawing/2014/main" id="{706F963D-8EC6-4569-B0E2-C1DE7EEB3ED0}"/>
                    </a:ext>
                  </a:extLst>
                </p14:cNvPr>
                <p14:cNvContentPartPr/>
                <p14:nvPr/>
              </p14:nvContentPartPr>
              <p14:xfrm>
                <a:off x="5977813" y="6316032"/>
                <a:ext cx="228960" cy="36000"/>
              </p14:xfrm>
            </p:contentPart>
          </mc:Choice>
          <mc:Fallback xmlns="">
            <p:pic>
              <p:nvPicPr>
                <p:cNvPr id="493" name="Freihand 492">
                  <a:extLst>
                    <a:ext uri="{FF2B5EF4-FFF2-40B4-BE49-F238E27FC236}">
                      <a16:creationId xmlns:a16="http://schemas.microsoft.com/office/drawing/2014/main" id="{706F963D-8EC6-4569-B0E2-C1DE7EEB3ED0}"/>
                    </a:ext>
                  </a:extLst>
                </p:cNvPr>
                <p:cNvPicPr/>
                <p:nvPr/>
              </p:nvPicPr>
              <p:blipFill>
                <a:blip r:embed="rId693"/>
                <a:stretch>
                  <a:fillRect/>
                </a:stretch>
              </p:blipFill>
              <p:spPr>
                <a:xfrm>
                  <a:off x="5973493" y="6311712"/>
                  <a:ext cx="237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94" name="Freihand 493">
                  <a:extLst>
                    <a:ext uri="{FF2B5EF4-FFF2-40B4-BE49-F238E27FC236}">
                      <a16:creationId xmlns:a16="http://schemas.microsoft.com/office/drawing/2014/main" id="{E6F8FE89-77AA-4D96-B8AB-BDEB8AD6C8CA}"/>
                    </a:ext>
                  </a:extLst>
                </p14:cNvPr>
                <p14:cNvContentPartPr/>
                <p14:nvPr/>
              </p14:nvContentPartPr>
              <p14:xfrm>
                <a:off x="6299293" y="6213432"/>
                <a:ext cx="244800" cy="219240"/>
              </p14:xfrm>
            </p:contentPart>
          </mc:Choice>
          <mc:Fallback xmlns="">
            <p:pic>
              <p:nvPicPr>
                <p:cNvPr id="494" name="Freihand 493">
                  <a:extLst>
                    <a:ext uri="{FF2B5EF4-FFF2-40B4-BE49-F238E27FC236}">
                      <a16:creationId xmlns:a16="http://schemas.microsoft.com/office/drawing/2014/main" id="{E6F8FE89-77AA-4D96-B8AB-BDEB8AD6C8CA}"/>
                    </a:ext>
                  </a:extLst>
                </p:cNvPr>
                <p:cNvPicPr/>
                <p:nvPr/>
              </p:nvPicPr>
              <p:blipFill>
                <a:blip r:embed="rId695"/>
                <a:stretch>
                  <a:fillRect/>
                </a:stretch>
              </p:blipFill>
              <p:spPr>
                <a:xfrm>
                  <a:off x="6294973" y="6209112"/>
                  <a:ext cx="253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29" name="Freihand 328">
                  <a:extLst>
                    <a:ext uri="{FF2B5EF4-FFF2-40B4-BE49-F238E27FC236}">
                      <a16:creationId xmlns:a16="http://schemas.microsoft.com/office/drawing/2014/main" id="{B9CED32E-39BE-495D-A235-787BC44950F7}"/>
                    </a:ext>
                  </a:extLst>
                </p14:cNvPr>
                <p14:cNvContentPartPr/>
                <p14:nvPr/>
              </p14:nvContentPartPr>
              <p14:xfrm>
                <a:off x="3156133" y="5020392"/>
                <a:ext cx="203400" cy="182880"/>
              </p14:xfrm>
            </p:contentPart>
          </mc:Choice>
          <mc:Fallback xmlns="">
            <p:pic>
              <p:nvPicPr>
                <p:cNvPr id="329" name="Freihand 328">
                  <a:extLst>
                    <a:ext uri="{FF2B5EF4-FFF2-40B4-BE49-F238E27FC236}">
                      <a16:creationId xmlns:a16="http://schemas.microsoft.com/office/drawing/2014/main" id="{B9CED32E-39BE-495D-A235-787BC44950F7}"/>
                    </a:ext>
                  </a:extLst>
                </p:cNvPr>
                <p:cNvPicPr/>
                <p:nvPr/>
              </p:nvPicPr>
              <p:blipFill>
                <a:blip r:embed="rId697"/>
                <a:stretch>
                  <a:fillRect/>
                </a:stretch>
              </p:blipFill>
              <p:spPr>
                <a:xfrm>
                  <a:off x="3151813" y="5016072"/>
                  <a:ext cx="212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30" name="Freihand 329">
                  <a:extLst>
                    <a:ext uri="{FF2B5EF4-FFF2-40B4-BE49-F238E27FC236}">
                      <a16:creationId xmlns:a16="http://schemas.microsoft.com/office/drawing/2014/main" id="{6F96DCE7-544A-411E-8609-C5C3BBA588CD}"/>
                    </a:ext>
                  </a:extLst>
                </p14:cNvPr>
                <p14:cNvContentPartPr/>
                <p14:nvPr/>
              </p14:nvContentPartPr>
              <p14:xfrm>
                <a:off x="3421453" y="4986552"/>
                <a:ext cx="89640" cy="151200"/>
              </p14:xfrm>
            </p:contentPart>
          </mc:Choice>
          <mc:Fallback xmlns="">
            <p:pic>
              <p:nvPicPr>
                <p:cNvPr id="330" name="Freihand 329">
                  <a:extLst>
                    <a:ext uri="{FF2B5EF4-FFF2-40B4-BE49-F238E27FC236}">
                      <a16:creationId xmlns:a16="http://schemas.microsoft.com/office/drawing/2014/main" id="{6F96DCE7-544A-411E-8609-C5C3BBA588CD}"/>
                    </a:ext>
                  </a:extLst>
                </p:cNvPr>
                <p:cNvPicPr/>
                <p:nvPr/>
              </p:nvPicPr>
              <p:blipFill>
                <a:blip r:embed="rId699"/>
                <a:stretch>
                  <a:fillRect/>
                </a:stretch>
              </p:blipFill>
              <p:spPr>
                <a:xfrm>
                  <a:off x="3417133" y="4982232"/>
                  <a:ext cx="98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31" name="Freihand 330">
                  <a:extLst>
                    <a:ext uri="{FF2B5EF4-FFF2-40B4-BE49-F238E27FC236}">
                      <a16:creationId xmlns:a16="http://schemas.microsoft.com/office/drawing/2014/main" id="{450BC8C6-1E04-4C9B-8100-4E72682107F8}"/>
                    </a:ext>
                  </a:extLst>
                </p14:cNvPr>
                <p14:cNvContentPartPr/>
                <p14:nvPr/>
              </p14:nvContentPartPr>
              <p14:xfrm>
                <a:off x="3467533" y="5058552"/>
                <a:ext cx="45720" cy="111600"/>
              </p14:xfrm>
            </p:contentPart>
          </mc:Choice>
          <mc:Fallback xmlns="">
            <p:pic>
              <p:nvPicPr>
                <p:cNvPr id="331" name="Freihand 330">
                  <a:extLst>
                    <a:ext uri="{FF2B5EF4-FFF2-40B4-BE49-F238E27FC236}">
                      <a16:creationId xmlns:a16="http://schemas.microsoft.com/office/drawing/2014/main" id="{450BC8C6-1E04-4C9B-8100-4E72682107F8}"/>
                    </a:ext>
                  </a:extLst>
                </p:cNvPr>
                <p:cNvPicPr/>
                <p:nvPr/>
              </p:nvPicPr>
              <p:blipFill>
                <a:blip r:embed="rId701"/>
                <a:stretch>
                  <a:fillRect/>
                </a:stretch>
              </p:blipFill>
              <p:spPr>
                <a:xfrm>
                  <a:off x="3463213" y="5054232"/>
                  <a:ext cx="54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32" name="Freihand 331">
                  <a:extLst>
                    <a:ext uri="{FF2B5EF4-FFF2-40B4-BE49-F238E27FC236}">
                      <a16:creationId xmlns:a16="http://schemas.microsoft.com/office/drawing/2014/main" id="{97B0224F-4676-4148-B03A-1B781E14E907}"/>
                    </a:ext>
                  </a:extLst>
                </p14:cNvPr>
                <p14:cNvContentPartPr/>
                <p14:nvPr/>
              </p14:nvContentPartPr>
              <p14:xfrm>
                <a:off x="3606493" y="4999152"/>
                <a:ext cx="185400" cy="201600"/>
              </p14:xfrm>
            </p:contentPart>
          </mc:Choice>
          <mc:Fallback xmlns="">
            <p:pic>
              <p:nvPicPr>
                <p:cNvPr id="332" name="Freihand 331">
                  <a:extLst>
                    <a:ext uri="{FF2B5EF4-FFF2-40B4-BE49-F238E27FC236}">
                      <a16:creationId xmlns:a16="http://schemas.microsoft.com/office/drawing/2014/main" id="{97B0224F-4676-4148-B03A-1B781E14E907}"/>
                    </a:ext>
                  </a:extLst>
                </p:cNvPr>
                <p:cNvPicPr/>
                <p:nvPr/>
              </p:nvPicPr>
              <p:blipFill>
                <a:blip r:embed="rId703"/>
                <a:stretch>
                  <a:fillRect/>
                </a:stretch>
              </p:blipFill>
              <p:spPr>
                <a:xfrm>
                  <a:off x="3602173" y="4994832"/>
                  <a:ext cx="194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33" name="Freihand 332">
                  <a:extLst>
                    <a:ext uri="{FF2B5EF4-FFF2-40B4-BE49-F238E27FC236}">
                      <a16:creationId xmlns:a16="http://schemas.microsoft.com/office/drawing/2014/main" id="{297B0B9C-0A0C-4D96-AF61-274C869F0F68}"/>
                    </a:ext>
                  </a:extLst>
                </p14:cNvPr>
                <p14:cNvContentPartPr/>
                <p14:nvPr/>
              </p14:nvContentPartPr>
              <p14:xfrm>
                <a:off x="3834733" y="4985832"/>
                <a:ext cx="201240" cy="158400"/>
              </p14:xfrm>
            </p:contentPart>
          </mc:Choice>
          <mc:Fallback xmlns="">
            <p:pic>
              <p:nvPicPr>
                <p:cNvPr id="333" name="Freihand 332">
                  <a:extLst>
                    <a:ext uri="{FF2B5EF4-FFF2-40B4-BE49-F238E27FC236}">
                      <a16:creationId xmlns:a16="http://schemas.microsoft.com/office/drawing/2014/main" id="{297B0B9C-0A0C-4D96-AF61-274C869F0F68}"/>
                    </a:ext>
                  </a:extLst>
                </p:cNvPr>
                <p:cNvPicPr/>
                <p:nvPr/>
              </p:nvPicPr>
              <p:blipFill>
                <a:blip r:embed="rId705"/>
                <a:stretch>
                  <a:fillRect/>
                </a:stretch>
              </p:blipFill>
              <p:spPr>
                <a:xfrm>
                  <a:off x="3830413" y="4981512"/>
                  <a:ext cx="209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34" name="Freihand 333">
                  <a:extLst>
                    <a:ext uri="{FF2B5EF4-FFF2-40B4-BE49-F238E27FC236}">
                      <a16:creationId xmlns:a16="http://schemas.microsoft.com/office/drawing/2014/main" id="{6C9633EE-C908-45DF-B8E3-D576B79742EA}"/>
                    </a:ext>
                  </a:extLst>
                </p14:cNvPr>
                <p14:cNvContentPartPr/>
                <p14:nvPr/>
              </p14:nvContentPartPr>
              <p14:xfrm>
                <a:off x="4055053" y="4978992"/>
                <a:ext cx="90360" cy="191520"/>
              </p14:xfrm>
            </p:contentPart>
          </mc:Choice>
          <mc:Fallback xmlns="">
            <p:pic>
              <p:nvPicPr>
                <p:cNvPr id="334" name="Freihand 333">
                  <a:extLst>
                    <a:ext uri="{FF2B5EF4-FFF2-40B4-BE49-F238E27FC236}">
                      <a16:creationId xmlns:a16="http://schemas.microsoft.com/office/drawing/2014/main" id="{6C9633EE-C908-45DF-B8E3-D576B79742EA}"/>
                    </a:ext>
                  </a:extLst>
                </p:cNvPr>
                <p:cNvPicPr/>
                <p:nvPr/>
              </p:nvPicPr>
              <p:blipFill>
                <a:blip r:embed="rId707"/>
                <a:stretch>
                  <a:fillRect/>
                </a:stretch>
              </p:blipFill>
              <p:spPr>
                <a:xfrm>
                  <a:off x="4050733" y="4974672"/>
                  <a:ext cx="99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10" name="Freihand 309">
                  <a:extLst>
                    <a:ext uri="{FF2B5EF4-FFF2-40B4-BE49-F238E27FC236}">
                      <a16:creationId xmlns:a16="http://schemas.microsoft.com/office/drawing/2014/main" id="{6084C6CC-FF45-44EB-ADD9-7FE4D315AEC5}"/>
                    </a:ext>
                  </a:extLst>
                </p14:cNvPr>
                <p14:cNvContentPartPr/>
                <p14:nvPr/>
              </p14:nvContentPartPr>
              <p14:xfrm>
                <a:off x="353533" y="5198592"/>
                <a:ext cx="267120" cy="31320"/>
              </p14:xfrm>
            </p:contentPart>
          </mc:Choice>
          <mc:Fallback xmlns="">
            <p:pic>
              <p:nvPicPr>
                <p:cNvPr id="310" name="Freihand 309">
                  <a:extLst>
                    <a:ext uri="{FF2B5EF4-FFF2-40B4-BE49-F238E27FC236}">
                      <a16:creationId xmlns:a16="http://schemas.microsoft.com/office/drawing/2014/main" id="{6084C6CC-FF45-44EB-ADD9-7FE4D315AEC5}"/>
                    </a:ext>
                  </a:extLst>
                </p:cNvPr>
                <p:cNvPicPr/>
                <p:nvPr/>
              </p:nvPicPr>
              <p:blipFill>
                <a:blip r:embed="rId709"/>
                <a:stretch>
                  <a:fillRect/>
                </a:stretch>
              </p:blipFill>
              <p:spPr>
                <a:xfrm>
                  <a:off x="349213" y="5194272"/>
                  <a:ext cx="275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11" name="Freihand 310">
                  <a:extLst>
                    <a:ext uri="{FF2B5EF4-FFF2-40B4-BE49-F238E27FC236}">
                      <a16:creationId xmlns:a16="http://schemas.microsoft.com/office/drawing/2014/main" id="{C46C0DF9-6491-4AAB-B9E5-418A40DDC224}"/>
                    </a:ext>
                  </a:extLst>
                </p14:cNvPr>
                <p14:cNvContentPartPr/>
                <p14:nvPr/>
              </p14:nvContentPartPr>
              <p14:xfrm>
                <a:off x="374413" y="5261592"/>
                <a:ext cx="223560" cy="16560"/>
              </p14:xfrm>
            </p:contentPart>
          </mc:Choice>
          <mc:Fallback xmlns="">
            <p:pic>
              <p:nvPicPr>
                <p:cNvPr id="311" name="Freihand 310">
                  <a:extLst>
                    <a:ext uri="{FF2B5EF4-FFF2-40B4-BE49-F238E27FC236}">
                      <a16:creationId xmlns:a16="http://schemas.microsoft.com/office/drawing/2014/main" id="{C46C0DF9-6491-4AAB-B9E5-418A40DDC224}"/>
                    </a:ext>
                  </a:extLst>
                </p:cNvPr>
                <p:cNvPicPr/>
                <p:nvPr/>
              </p:nvPicPr>
              <p:blipFill>
                <a:blip r:embed="rId711"/>
                <a:stretch>
                  <a:fillRect/>
                </a:stretch>
              </p:blipFill>
              <p:spPr>
                <a:xfrm>
                  <a:off x="370093" y="5257272"/>
                  <a:ext cx="232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12" name="Freihand 311">
                  <a:extLst>
                    <a:ext uri="{FF2B5EF4-FFF2-40B4-BE49-F238E27FC236}">
                      <a16:creationId xmlns:a16="http://schemas.microsoft.com/office/drawing/2014/main" id="{2336D356-8991-4EF8-AF76-B57AA7A7B8C4}"/>
                    </a:ext>
                  </a:extLst>
                </p14:cNvPr>
                <p14:cNvContentPartPr/>
                <p14:nvPr/>
              </p14:nvContentPartPr>
              <p14:xfrm>
                <a:off x="602653" y="5109312"/>
                <a:ext cx="174240" cy="254880"/>
              </p14:xfrm>
            </p:contentPart>
          </mc:Choice>
          <mc:Fallback xmlns="">
            <p:pic>
              <p:nvPicPr>
                <p:cNvPr id="312" name="Freihand 311">
                  <a:extLst>
                    <a:ext uri="{FF2B5EF4-FFF2-40B4-BE49-F238E27FC236}">
                      <a16:creationId xmlns:a16="http://schemas.microsoft.com/office/drawing/2014/main" id="{2336D356-8991-4EF8-AF76-B57AA7A7B8C4}"/>
                    </a:ext>
                  </a:extLst>
                </p:cNvPr>
                <p:cNvPicPr/>
                <p:nvPr/>
              </p:nvPicPr>
              <p:blipFill>
                <a:blip r:embed="rId713"/>
                <a:stretch>
                  <a:fillRect/>
                </a:stretch>
              </p:blipFill>
              <p:spPr>
                <a:xfrm>
                  <a:off x="598333" y="5104992"/>
                  <a:ext cx="1828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17" name="Freihand 316">
                  <a:extLst>
                    <a:ext uri="{FF2B5EF4-FFF2-40B4-BE49-F238E27FC236}">
                      <a16:creationId xmlns:a16="http://schemas.microsoft.com/office/drawing/2014/main" id="{D4353833-5F02-45A2-A638-7AA9A38BDD64}"/>
                    </a:ext>
                  </a:extLst>
                </p14:cNvPr>
                <p14:cNvContentPartPr/>
                <p14:nvPr/>
              </p14:nvContentPartPr>
              <p14:xfrm>
                <a:off x="914773" y="5187072"/>
                <a:ext cx="194760" cy="132840"/>
              </p14:xfrm>
            </p:contentPart>
          </mc:Choice>
          <mc:Fallback xmlns="">
            <p:pic>
              <p:nvPicPr>
                <p:cNvPr id="317" name="Freihand 316">
                  <a:extLst>
                    <a:ext uri="{FF2B5EF4-FFF2-40B4-BE49-F238E27FC236}">
                      <a16:creationId xmlns:a16="http://schemas.microsoft.com/office/drawing/2014/main" id="{D4353833-5F02-45A2-A638-7AA9A38BDD64}"/>
                    </a:ext>
                  </a:extLst>
                </p:cNvPr>
                <p:cNvPicPr/>
                <p:nvPr/>
              </p:nvPicPr>
              <p:blipFill>
                <a:blip r:embed="rId715"/>
                <a:stretch>
                  <a:fillRect/>
                </a:stretch>
              </p:blipFill>
              <p:spPr>
                <a:xfrm>
                  <a:off x="910453" y="5182752"/>
                  <a:ext cx="203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18" name="Freihand 317">
                  <a:extLst>
                    <a:ext uri="{FF2B5EF4-FFF2-40B4-BE49-F238E27FC236}">
                      <a16:creationId xmlns:a16="http://schemas.microsoft.com/office/drawing/2014/main" id="{20383E58-04D2-443D-B786-B64F90EC7D3C}"/>
                    </a:ext>
                  </a:extLst>
                </p14:cNvPr>
                <p14:cNvContentPartPr/>
                <p14:nvPr/>
              </p14:nvContentPartPr>
              <p14:xfrm>
                <a:off x="1186573" y="5141352"/>
                <a:ext cx="124200" cy="136800"/>
              </p14:xfrm>
            </p:contentPart>
          </mc:Choice>
          <mc:Fallback xmlns="">
            <p:pic>
              <p:nvPicPr>
                <p:cNvPr id="318" name="Freihand 317">
                  <a:extLst>
                    <a:ext uri="{FF2B5EF4-FFF2-40B4-BE49-F238E27FC236}">
                      <a16:creationId xmlns:a16="http://schemas.microsoft.com/office/drawing/2014/main" id="{20383E58-04D2-443D-B786-B64F90EC7D3C}"/>
                    </a:ext>
                  </a:extLst>
                </p:cNvPr>
                <p:cNvPicPr/>
                <p:nvPr/>
              </p:nvPicPr>
              <p:blipFill>
                <a:blip r:embed="rId717"/>
                <a:stretch>
                  <a:fillRect/>
                </a:stretch>
              </p:blipFill>
              <p:spPr>
                <a:xfrm>
                  <a:off x="1182253" y="5137032"/>
                  <a:ext cx="132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19" name="Freihand 318">
                  <a:extLst>
                    <a:ext uri="{FF2B5EF4-FFF2-40B4-BE49-F238E27FC236}">
                      <a16:creationId xmlns:a16="http://schemas.microsoft.com/office/drawing/2014/main" id="{4887372F-06A4-4FCB-8DE6-5789EE73D66F}"/>
                    </a:ext>
                  </a:extLst>
                </p14:cNvPr>
                <p14:cNvContentPartPr/>
                <p14:nvPr/>
              </p14:nvContentPartPr>
              <p14:xfrm>
                <a:off x="1374493" y="5142792"/>
                <a:ext cx="147240" cy="137520"/>
              </p14:xfrm>
            </p:contentPart>
          </mc:Choice>
          <mc:Fallback xmlns="">
            <p:pic>
              <p:nvPicPr>
                <p:cNvPr id="319" name="Freihand 318">
                  <a:extLst>
                    <a:ext uri="{FF2B5EF4-FFF2-40B4-BE49-F238E27FC236}">
                      <a16:creationId xmlns:a16="http://schemas.microsoft.com/office/drawing/2014/main" id="{4887372F-06A4-4FCB-8DE6-5789EE73D66F}"/>
                    </a:ext>
                  </a:extLst>
                </p:cNvPr>
                <p:cNvPicPr/>
                <p:nvPr/>
              </p:nvPicPr>
              <p:blipFill>
                <a:blip r:embed="rId719"/>
                <a:stretch>
                  <a:fillRect/>
                </a:stretch>
              </p:blipFill>
              <p:spPr>
                <a:xfrm>
                  <a:off x="1370173" y="5138472"/>
                  <a:ext cx="155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20" name="Freihand 319">
                  <a:extLst>
                    <a:ext uri="{FF2B5EF4-FFF2-40B4-BE49-F238E27FC236}">
                      <a16:creationId xmlns:a16="http://schemas.microsoft.com/office/drawing/2014/main" id="{88DD9287-AE6F-488C-968D-4BFD083C53A1}"/>
                    </a:ext>
                  </a:extLst>
                </p14:cNvPr>
                <p14:cNvContentPartPr/>
                <p14:nvPr/>
              </p14:nvContentPartPr>
              <p14:xfrm>
                <a:off x="2052373" y="5158632"/>
                <a:ext cx="563760" cy="25200"/>
              </p14:xfrm>
            </p:contentPart>
          </mc:Choice>
          <mc:Fallback xmlns="">
            <p:pic>
              <p:nvPicPr>
                <p:cNvPr id="320" name="Freihand 319">
                  <a:extLst>
                    <a:ext uri="{FF2B5EF4-FFF2-40B4-BE49-F238E27FC236}">
                      <a16:creationId xmlns:a16="http://schemas.microsoft.com/office/drawing/2014/main" id="{88DD9287-AE6F-488C-968D-4BFD083C53A1}"/>
                    </a:ext>
                  </a:extLst>
                </p:cNvPr>
                <p:cNvPicPr/>
                <p:nvPr/>
              </p:nvPicPr>
              <p:blipFill>
                <a:blip r:embed="rId721"/>
                <a:stretch>
                  <a:fillRect/>
                </a:stretch>
              </p:blipFill>
              <p:spPr>
                <a:xfrm>
                  <a:off x="2048053" y="5154312"/>
                  <a:ext cx="572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21" name="Freihand 320">
                  <a:extLst>
                    <a:ext uri="{FF2B5EF4-FFF2-40B4-BE49-F238E27FC236}">
                      <a16:creationId xmlns:a16="http://schemas.microsoft.com/office/drawing/2014/main" id="{3E344552-6987-49BE-ADD5-CC805BC9243E}"/>
                    </a:ext>
                  </a:extLst>
                </p14:cNvPr>
                <p14:cNvContentPartPr/>
                <p14:nvPr/>
              </p14:nvContentPartPr>
              <p14:xfrm>
                <a:off x="2576533" y="5079432"/>
                <a:ext cx="227520" cy="195120"/>
              </p14:xfrm>
            </p:contentPart>
          </mc:Choice>
          <mc:Fallback xmlns="">
            <p:pic>
              <p:nvPicPr>
                <p:cNvPr id="321" name="Freihand 320">
                  <a:extLst>
                    <a:ext uri="{FF2B5EF4-FFF2-40B4-BE49-F238E27FC236}">
                      <a16:creationId xmlns:a16="http://schemas.microsoft.com/office/drawing/2014/main" id="{3E344552-6987-49BE-ADD5-CC805BC9243E}"/>
                    </a:ext>
                  </a:extLst>
                </p:cNvPr>
                <p:cNvPicPr/>
                <p:nvPr/>
              </p:nvPicPr>
              <p:blipFill>
                <a:blip r:embed="rId723"/>
                <a:stretch>
                  <a:fillRect/>
                </a:stretch>
              </p:blipFill>
              <p:spPr>
                <a:xfrm>
                  <a:off x="2572213" y="5075112"/>
                  <a:ext cx="236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22" name="Freihand 321">
                  <a:extLst>
                    <a:ext uri="{FF2B5EF4-FFF2-40B4-BE49-F238E27FC236}">
                      <a16:creationId xmlns:a16="http://schemas.microsoft.com/office/drawing/2014/main" id="{127D9884-6FBA-4687-9020-759ACF8635BA}"/>
                    </a:ext>
                  </a:extLst>
                </p14:cNvPr>
                <p14:cNvContentPartPr/>
                <p14:nvPr/>
              </p14:nvContentPartPr>
              <p14:xfrm>
                <a:off x="1893973" y="4937592"/>
                <a:ext cx="168480" cy="148680"/>
              </p14:xfrm>
            </p:contentPart>
          </mc:Choice>
          <mc:Fallback xmlns="">
            <p:pic>
              <p:nvPicPr>
                <p:cNvPr id="322" name="Freihand 321">
                  <a:extLst>
                    <a:ext uri="{FF2B5EF4-FFF2-40B4-BE49-F238E27FC236}">
                      <a16:creationId xmlns:a16="http://schemas.microsoft.com/office/drawing/2014/main" id="{127D9884-6FBA-4687-9020-759ACF8635BA}"/>
                    </a:ext>
                  </a:extLst>
                </p:cNvPr>
                <p:cNvPicPr/>
                <p:nvPr/>
              </p:nvPicPr>
              <p:blipFill>
                <a:blip r:embed="rId725"/>
                <a:stretch>
                  <a:fillRect/>
                </a:stretch>
              </p:blipFill>
              <p:spPr>
                <a:xfrm>
                  <a:off x="1889653" y="4933272"/>
                  <a:ext cx="177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23" name="Freihand 322">
                  <a:extLst>
                    <a:ext uri="{FF2B5EF4-FFF2-40B4-BE49-F238E27FC236}">
                      <a16:creationId xmlns:a16="http://schemas.microsoft.com/office/drawing/2014/main" id="{5C525EDB-1514-424F-897D-108AFD5DF6D5}"/>
                    </a:ext>
                  </a:extLst>
                </p14:cNvPr>
                <p14:cNvContentPartPr/>
                <p14:nvPr/>
              </p14:nvContentPartPr>
              <p14:xfrm>
                <a:off x="2173693" y="4901952"/>
                <a:ext cx="129960" cy="181080"/>
              </p14:xfrm>
            </p:contentPart>
          </mc:Choice>
          <mc:Fallback xmlns="">
            <p:pic>
              <p:nvPicPr>
                <p:cNvPr id="323" name="Freihand 322">
                  <a:extLst>
                    <a:ext uri="{FF2B5EF4-FFF2-40B4-BE49-F238E27FC236}">
                      <a16:creationId xmlns:a16="http://schemas.microsoft.com/office/drawing/2014/main" id="{5C525EDB-1514-424F-897D-108AFD5DF6D5}"/>
                    </a:ext>
                  </a:extLst>
                </p:cNvPr>
                <p:cNvPicPr/>
                <p:nvPr/>
              </p:nvPicPr>
              <p:blipFill>
                <a:blip r:embed="rId727"/>
                <a:stretch>
                  <a:fillRect/>
                </a:stretch>
              </p:blipFill>
              <p:spPr>
                <a:xfrm>
                  <a:off x="2169373" y="4897632"/>
                  <a:ext cx="138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24" name="Freihand 323">
                  <a:extLst>
                    <a:ext uri="{FF2B5EF4-FFF2-40B4-BE49-F238E27FC236}">
                      <a16:creationId xmlns:a16="http://schemas.microsoft.com/office/drawing/2014/main" id="{FD0774BE-DF6B-4258-800A-6EBED1D47802}"/>
                    </a:ext>
                  </a:extLst>
                </p14:cNvPr>
                <p14:cNvContentPartPr/>
                <p14:nvPr/>
              </p14:nvContentPartPr>
              <p14:xfrm>
                <a:off x="2289253" y="4982592"/>
                <a:ext cx="91080" cy="48240"/>
              </p14:xfrm>
            </p:contentPart>
          </mc:Choice>
          <mc:Fallback xmlns="">
            <p:pic>
              <p:nvPicPr>
                <p:cNvPr id="324" name="Freihand 323">
                  <a:extLst>
                    <a:ext uri="{FF2B5EF4-FFF2-40B4-BE49-F238E27FC236}">
                      <a16:creationId xmlns:a16="http://schemas.microsoft.com/office/drawing/2014/main" id="{FD0774BE-DF6B-4258-800A-6EBED1D47802}"/>
                    </a:ext>
                  </a:extLst>
                </p:cNvPr>
                <p:cNvPicPr/>
                <p:nvPr/>
              </p:nvPicPr>
              <p:blipFill>
                <a:blip r:embed="rId729"/>
                <a:stretch>
                  <a:fillRect/>
                </a:stretch>
              </p:blipFill>
              <p:spPr>
                <a:xfrm>
                  <a:off x="2284933" y="4978272"/>
                  <a:ext cx="99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25" name="Freihand 324">
                  <a:extLst>
                    <a:ext uri="{FF2B5EF4-FFF2-40B4-BE49-F238E27FC236}">
                      <a16:creationId xmlns:a16="http://schemas.microsoft.com/office/drawing/2014/main" id="{803808EE-4BE1-48F0-BE55-AACAF0B7929B}"/>
                    </a:ext>
                  </a:extLst>
                </p14:cNvPr>
                <p14:cNvContentPartPr/>
                <p14:nvPr/>
              </p14:nvContentPartPr>
              <p14:xfrm>
                <a:off x="2425693" y="4896912"/>
                <a:ext cx="284400" cy="147960"/>
              </p14:xfrm>
            </p:contentPart>
          </mc:Choice>
          <mc:Fallback xmlns="">
            <p:pic>
              <p:nvPicPr>
                <p:cNvPr id="325" name="Freihand 324">
                  <a:extLst>
                    <a:ext uri="{FF2B5EF4-FFF2-40B4-BE49-F238E27FC236}">
                      <a16:creationId xmlns:a16="http://schemas.microsoft.com/office/drawing/2014/main" id="{803808EE-4BE1-48F0-BE55-AACAF0B7929B}"/>
                    </a:ext>
                  </a:extLst>
                </p:cNvPr>
                <p:cNvPicPr/>
                <p:nvPr/>
              </p:nvPicPr>
              <p:blipFill>
                <a:blip r:embed="rId731"/>
                <a:stretch>
                  <a:fillRect/>
                </a:stretch>
              </p:blipFill>
              <p:spPr>
                <a:xfrm>
                  <a:off x="2421373" y="4892592"/>
                  <a:ext cx="293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04" name="Freihand 403">
                  <a:extLst>
                    <a:ext uri="{FF2B5EF4-FFF2-40B4-BE49-F238E27FC236}">
                      <a16:creationId xmlns:a16="http://schemas.microsoft.com/office/drawing/2014/main" id="{37F6A16D-E204-4D77-9D67-B068BC5B8C11}"/>
                    </a:ext>
                  </a:extLst>
                </p14:cNvPr>
                <p14:cNvContentPartPr/>
                <p14:nvPr/>
              </p14:nvContentPartPr>
              <p14:xfrm>
                <a:off x="342373" y="5576952"/>
                <a:ext cx="154800" cy="7200"/>
              </p14:xfrm>
            </p:contentPart>
          </mc:Choice>
          <mc:Fallback xmlns="">
            <p:pic>
              <p:nvPicPr>
                <p:cNvPr id="404" name="Freihand 403">
                  <a:extLst>
                    <a:ext uri="{FF2B5EF4-FFF2-40B4-BE49-F238E27FC236}">
                      <a16:creationId xmlns:a16="http://schemas.microsoft.com/office/drawing/2014/main" id="{37F6A16D-E204-4D77-9D67-B068BC5B8C11}"/>
                    </a:ext>
                  </a:extLst>
                </p:cNvPr>
                <p:cNvPicPr/>
                <p:nvPr/>
              </p:nvPicPr>
              <p:blipFill>
                <a:blip r:embed="rId733"/>
                <a:stretch>
                  <a:fillRect/>
                </a:stretch>
              </p:blipFill>
              <p:spPr>
                <a:xfrm>
                  <a:off x="338053" y="5572632"/>
                  <a:ext cx="163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05" name="Freihand 404">
                  <a:extLst>
                    <a:ext uri="{FF2B5EF4-FFF2-40B4-BE49-F238E27FC236}">
                      <a16:creationId xmlns:a16="http://schemas.microsoft.com/office/drawing/2014/main" id="{FBFF88B5-5CB3-4220-8C79-A736104634C8}"/>
                    </a:ext>
                  </a:extLst>
                </p14:cNvPr>
                <p14:cNvContentPartPr/>
                <p14:nvPr/>
              </p14:nvContentPartPr>
              <p14:xfrm>
                <a:off x="445693" y="5504952"/>
                <a:ext cx="168480" cy="182520"/>
              </p14:xfrm>
            </p:contentPart>
          </mc:Choice>
          <mc:Fallback xmlns="">
            <p:pic>
              <p:nvPicPr>
                <p:cNvPr id="405" name="Freihand 404">
                  <a:extLst>
                    <a:ext uri="{FF2B5EF4-FFF2-40B4-BE49-F238E27FC236}">
                      <a16:creationId xmlns:a16="http://schemas.microsoft.com/office/drawing/2014/main" id="{FBFF88B5-5CB3-4220-8C79-A736104634C8}"/>
                    </a:ext>
                  </a:extLst>
                </p:cNvPr>
                <p:cNvPicPr/>
                <p:nvPr/>
              </p:nvPicPr>
              <p:blipFill>
                <a:blip r:embed="rId735"/>
                <a:stretch>
                  <a:fillRect/>
                </a:stretch>
              </p:blipFill>
              <p:spPr>
                <a:xfrm>
                  <a:off x="441373" y="5500632"/>
                  <a:ext cx="177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06" name="Freihand 405">
                  <a:extLst>
                    <a:ext uri="{FF2B5EF4-FFF2-40B4-BE49-F238E27FC236}">
                      <a16:creationId xmlns:a16="http://schemas.microsoft.com/office/drawing/2014/main" id="{09705ED6-5AE1-4548-9EDF-F4BFF10D9C9C}"/>
                    </a:ext>
                  </a:extLst>
                </p14:cNvPr>
                <p14:cNvContentPartPr/>
                <p14:nvPr/>
              </p14:nvContentPartPr>
              <p14:xfrm>
                <a:off x="731173" y="5520072"/>
                <a:ext cx="151200" cy="107640"/>
              </p14:xfrm>
            </p:contentPart>
          </mc:Choice>
          <mc:Fallback xmlns="">
            <p:pic>
              <p:nvPicPr>
                <p:cNvPr id="406" name="Freihand 405">
                  <a:extLst>
                    <a:ext uri="{FF2B5EF4-FFF2-40B4-BE49-F238E27FC236}">
                      <a16:creationId xmlns:a16="http://schemas.microsoft.com/office/drawing/2014/main" id="{09705ED6-5AE1-4548-9EDF-F4BFF10D9C9C}"/>
                    </a:ext>
                  </a:extLst>
                </p:cNvPr>
                <p:cNvPicPr/>
                <p:nvPr/>
              </p:nvPicPr>
              <p:blipFill>
                <a:blip r:embed="rId737"/>
                <a:stretch>
                  <a:fillRect/>
                </a:stretch>
              </p:blipFill>
              <p:spPr>
                <a:xfrm>
                  <a:off x="726853" y="5515752"/>
                  <a:ext cx="159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07" name="Freihand 406">
                  <a:extLst>
                    <a:ext uri="{FF2B5EF4-FFF2-40B4-BE49-F238E27FC236}">
                      <a16:creationId xmlns:a16="http://schemas.microsoft.com/office/drawing/2014/main" id="{2ADA59FF-C0FB-487B-8A80-EA7A4A9E7BCA}"/>
                    </a:ext>
                  </a:extLst>
                </p14:cNvPr>
                <p14:cNvContentPartPr/>
                <p14:nvPr/>
              </p14:nvContentPartPr>
              <p14:xfrm>
                <a:off x="940333" y="5516832"/>
                <a:ext cx="118440" cy="74160"/>
              </p14:xfrm>
            </p:contentPart>
          </mc:Choice>
          <mc:Fallback xmlns="">
            <p:pic>
              <p:nvPicPr>
                <p:cNvPr id="407" name="Freihand 406">
                  <a:extLst>
                    <a:ext uri="{FF2B5EF4-FFF2-40B4-BE49-F238E27FC236}">
                      <a16:creationId xmlns:a16="http://schemas.microsoft.com/office/drawing/2014/main" id="{2ADA59FF-C0FB-487B-8A80-EA7A4A9E7BCA}"/>
                    </a:ext>
                  </a:extLst>
                </p:cNvPr>
                <p:cNvPicPr/>
                <p:nvPr/>
              </p:nvPicPr>
              <p:blipFill>
                <a:blip r:embed="rId739"/>
                <a:stretch>
                  <a:fillRect/>
                </a:stretch>
              </p:blipFill>
              <p:spPr>
                <a:xfrm>
                  <a:off x="936013" y="5512512"/>
                  <a:ext cx="127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08" name="Freihand 407">
                  <a:extLst>
                    <a:ext uri="{FF2B5EF4-FFF2-40B4-BE49-F238E27FC236}">
                      <a16:creationId xmlns:a16="http://schemas.microsoft.com/office/drawing/2014/main" id="{0F0E743E-E888-451E-A18E-366532BB0186}"/>
                    </a:ext>
                  </a:extLst>
                </p14:cNvPr>
                <p14:cNvContentPartPr/>
                <p14:nvPr/>
              </p14:nvContentPartPr>
              <p14:xfrm>
                <a:off x="1096213" y="5511072"/>
                <a:ext cx="111240" cy="80640"/>
              </p14:xfrm>
            </p:contentPart>
          </mc:Choice>
          <mc:Fallback xmlns="">
            <p:pic>
              <p:nvPicPr>
                <p:cNvPr id="408" name="Freihand 407">
                  <a:extLst>
                    <a:ext uri="{FF2B5EF4-FFF2-40B4-BE49-F238E27FC236}">
                      <a16:creationId xmlns:a16="http://schemas.microsoft.com/office/drawing/2014/main" id="{0F0E743E-E888-451E-A18E-366532BB0186}"/>
                    </a:ext>
                  </a:extLst>
                </p:cNvPr>
                <p:cNvPicPr/>
                <p:nvPr/>
              </p:nvPicPr>
              <p:blipFill>
                <a:blip r:embed="rId741"/>
                <a:stretch>
                  <a:fillRect/>
                </a:stretch>
              </p:blipFill>
              <p:spPr>
                <a:xfrm>
                  <a:off x="1091893" y="5506752"/>
                  <a:ext cx="119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09" name="Freihand 408">
                  <a:extLst>
                    <a:ext uri="{FF2B5EF4-FFF2-40B4-BE49-F238E27FC236}">
                      <a16:creationId xmlns:a16="http://schemas.microsoft.com/office/drawing/2014/main" id="{8242D388-8D53-4A77-AE05-644E83261F57}"/>
                    </a:ext>
                  </a:extLst>
                </p14:cNvPr>
                <p14:cNvContentPartPr/>
                <p14:nvPr/>
              </p14:nvContentPartPr>
              <p14:xfrm>
                <a:off x="1270093" y="5436912"/>
                <a:ext cx="65520" cy="178560"/>
              </p14:xfrm>
            </p:contentPart>
          </mc:Choice>
          <mc:Fallback xmlns="">
            <p:pic>
              <p:nvPicPr>
                <p:cNvPr id="409" name="Freihand 408">
                  <a:extLst>
                    <a:ext uri="{FF2B5EF4-FFF2-40B4-BE49-F238E27FC236}">
                      <a16:creationId xmlns:a16="http://schemas.microsoft.com/office/drawing/2014/main" id="{8242D388-8D53-4A77-AE05-644E83261F57}"/>
                    </a:ext>
                  </a:extLst>
                </p:cNvPr>
                <p:cNvPicPr/>
                <p:nvPr/>
              </p:nvPicPr>
              <p:blipFill>
                <a:blip r:embed="rId743"/>
                <a:stretch>
                  <a:fillRect/>
                </a:stretch>
              </p:blipFill>
              <p:spPr>
                <a:xfrm>
                  <a:off x="1265773" y="5432592"/>
                  <a:ext cx="74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10" name="Freihand 409">
                  <a:extLst>
                    <a:ext uri="{FF2B5EF4-FFF2-40B4-BE49-F238E27FC236}">
                      <a16:creationId xmlns:a16="http://schemas.microsoft.com/office/drawing/2014/main" id="{510C0710-283A-4C7D-88CF-162ED9DBDD72}"/>
                    </a:ext>
                  </a:extLst>
                </p14:cNvPr>
                <p14:cNvContentPartPr/>
                <p14:nvPr/>
              </p14:nvContentPartPr>
              <p14:xfrm>
                <a:off x="1415173" y="5477592"/>
                <a:ext cx="141120" cy="80280"/>
              </p14:xfrm>
            </p:contentPart>
          </mc:Choice>
          <mc:Fallback xmlns="">
            <p:pic>
              <p:nvPicPr>
                <p:cNvPr id="410" name="Freihand 409">
                  <a:extLst>
                    <a:ext uri="{FF2B5EF4-FFF2-40B4-BE49-F238E27FC236}">
                      <a16:creationId xmlns:a16="http://schemas.microsoft.com/office/drawing/2014/main" id="{510C0710-283A-4C7D-88CF-162ED9DBDD72}"/>
                    </a:ext>
                  </a:extLst>
                </p:cNvPr>
                <p:cNvPicPr/>
                <p:nvPr/>
              </p:nvPicPr>
              <p:blipFill>
                <a:blip r:embed="rId745"/>
                <a:stretch>
                  <a:fillRect/>
                </a:stretch>
              </p:blipFill>
              <p:spPr>
                <a:xfrm>
                  <a:off x="1410853" y="5473272"/>
                  <a:ext cx="149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11" name="Freihand 410">
                  <a:extLst>
                    <a:ext uri="{FF2B5EF4-FFF2-40B4-BE49-F238E27FC236}">
                      <a16:creationId xmlns:a16="http://schemas.microsoft.com/office/drawing/2014/main" id="{0CEDC216-FFAE-4938-BBCC-2B6D2746AD33}"/>
                    </a:ext>
                  </a:extLst>
                </p14:cNvPr>
                <p14:cNvContentPartPr/>
                <p14:nvPr/>
              </p14:nvContentPartPr>
              <p14:xfrm>
                <a:off x="1594093" y="5462472"/>
                <a:ext cx="111960" cy="99360"/>
              </p14:xfrm>
            </p:contentPart>
          </mc:Choice>
          <mc:Fallback xmlns="">
            <p:pic>
              <p:nvPicPr>
                <p:cNvPr id="411" name="Freihand 410">
                  <a:extLst>
                    <a:ext uri="{FF2B5EF4-FFF2-40B4-BE49-F238E27FC236}">
                      <a16:creationId xmlns:a16="http://schemas.microsoft.com/office/drawing/2014/main" id="{0CEDC216-FFAE-4938-BBCC-2B6D2746AD33}"/>
                    </a:ext>
                  </a:extLst>
                </p:cNvPr>
                <p:cNvPicPr/>
                <p:nvPr/>
              </p:nvPicPr>
              <p:blipFill>
                <a:blip r:embed="rId747"/>
                <a:stretch>
                  <a:fillRect/>
                </a:stretch>
              </p:blipFill>
              <p:spPr>
                <a:xfrm>
                  <a:off x="1589773" y="5458152"/>
                  <a:ext cx="120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12" name="Freihand 411">
                  <a:extLst>
                    <a:ext uri="{FF2B5EF4-FFF2-40B4-BE49-F238E27FC236}">
                      <a16:creationId xmlns:a16="http://schemas.microsoft.com/office/drawing/2014/main" id="{890F6C16-135E-45F2-97E1-D1212E010663}"/>
                    </a:ext>
                  </a:extLst>
                </p14:cNvPr>
                <p14:cNvContentPartPr/>
                <p14:nvPr/>
              </p14:nvContentPartPr>
              <p14:xfrm>
                <a:off x="1738093" y="5477232"/>
                <a:ext cx="97920" cy="155160"/>
              </p14:xfrm>
            </p:contentPart>
          </mc:Choice>
          <mc:Fallback xmlns="">
            <p:pic>
              <p:nvPicPr>
                <p:cNvPr id="412" name="Freihand 411">
                  <a:extLst>
                    <a:ext uri="{FF2B5EF4-FFF2-40B4-BE49-F238E27FC236}">
                      <a16:creationId xmlns:a16="http://schemas.microsoft.com/office/drawing/2014/main" id="{890F6C16-135E-45F2-97E1-D1212E010663}"/>
                    </a:ext>
                  </a:extLst>
                </p:cNvPr>
                <p:cNvPicPr/>
                <p:nvPr/>
              </p:nvPicPr>
              <p:blipFill>
                <a:blip r:embed="rId749"/>
                <a:stretch>
                  <a:fillRect/>
                </a:stretch>
              </p:blipFill>
              <p:spPr>
                <a:xfrm>
                  <a:off x="1733773" y="5472912"/>
                  <a:ext cx="106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13" name="Freihand 412">
                  <a:extLst>
                    <a:ext uri="{FF2B5EF4-FFF2-40B4-BE49-F238E27FC236}">
                      <a16:creationId xmlns:a16="http://schemas.microsoft.com/office/drawing/2014/main" id="{981F40F0-E2ED-4A82-90E6-7D567E934180}"/>
                    </a:ext>
                  </a:extLst>
                </p14:cNvPr>
                <p14:cNvContentPartPr/>
                <p14:nvPr/>
              </p14:nvContentPartPr>
              <p14:xfrm>
                <a:off x="1747093" y="5425752"/>
                <a:ext cx="119880" cy="11880"/>
              </p14:xfrm>
            </p:contentPart>
          </mc:Choice>
          <mc:Fallback xmlns="">
            <p:pic>
              <p:nvPicPr>
                <p:cNvPr id="413" name="Freihand 412">
                  <a:extLst>
                    <a:ext uri="{FF2B5EF4-FFF2-40B4-BE49-F238E27FC236}">
                      <a16:creationId xmlns:a16="http://schemas.microsoft.com/office/drawing/2014/main" id="{981F40F0-E2ED-4A82-90E6-7D567E934180}"/>
                    </a:ext>
                  </a:extLst>
                </p:cNvPr>
                <p:cNvPicPr/>
                <p:nvPr/>
              </p:nvPicPr>
              <p:blipFill>
                <a:blip r:embed="rId751"/>
                <a:stretch>
                  <a:fillRect/>
                </a:stretch>
              </p:blipFill>
              <p:spPr>
                <a:xfrm>
                  <a:off x="1742773" y="5421432"/>
                  <a:ext cx="128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14" name="Freihand 413">
                  <a:extLst>
                    <a:ext uri="{FF2B5EF4-FFF2-40B4-BE49-F238E27FC236}">
                      <a16:creationId xmlns:a16="http://schemas.microsoft.com/office/drawing/2014/main" id="{1EB0B7C5-73F4-4F98-9AF7-341C1D46A3FA}"/>
                    </a:ext>
                  </a:extLst>
                </p14:cNvPr>
                <p14:cNvContentPartPr/>
                <p14:nvPr/>
              </p14:nvContentPartPr>
              <p14:xfrm>
                <a:off x="1894333" y="5430072"/>
                <a:ext cx="94680" cy="168840"/>
              </p14:xfrm>
            </p:contentPart>
          </mc:Choice>
          <mc:Fallback xmlns="">
            <p:pic>
              <p:nvPicPr>
                <p:cNvPr id="414" name="Freihand 413">
                  <a:extLst>
                    <a:ext uri="{FF2B5EF4-FFF2-40B4-BE49-F238E27FC236}">
                      <a16:creationId xmlns:a16="http://schemas.microsoft.com/office/drawing/2014/main" id="{1EB0B7C5-73F4-4F98-9AF7-341C1D46A3FA}"/>
                    </a:ext>
                  </a:extLst>
                </p:cNvPr>
                <p:cNvPicPr/>
                <p:nvPr/>
              </p:nvPicPr>
              <p:blipFill>
                <a:blip r:embed="rId753"/>
                <a:stretch>
                  <a:fillRect/>
                </a:stretch>
              </p:blipFill>
              <p:spPr>
                <a:xfrm>
                  <a:off x="1890013" y="5425752"/>
                  <a:ext cx="103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15" name="Freihand 414">
                  <a:extLst>
                    <a:ext uri="{FF2B5EF4-FFF2-40B4-BE49-F238E27FC236}">
                      <a16:creationId xmlns:a16="http://schemas.microsoft.com/office/drawing/2014/main" id="{8EBAA0ED-BC37-4EE0-9D06-CA596B72A281}"/>
                    </a:ext>
                  </a:extLst>
                </p14:cNvPr>
                <p14:cNvContentPartPr/>
                <p14:nvPr/>
              </p14:nvContentPartPr>
              <p14:xfrm>
                <a:off x="2008813" y="5268072"/>
                <a:ext cx="101880" cy="133200"/>
              </p14:xfrm>
            </p:contentPart>
          </mc:Choice>
          <mc:Fallback xmlns="">
            <p:pic>
              <p:nvPicPr>
                <p:cNvPr id="415" name="Freihand 414">
                  <a:extLst>
                    <a:ext uri="{FF2B5EF4-FFF2-40B4-BE49-F238E27FC236}">
                      <a16:creationId xmlns:a16="http://schemas.microsoft.com/office/drawing/2014/main" id="{8EBAA0ED-BC37-4EE0-9D06-CA596B72A281}"/>
                    </a:ext>
                  </a:extLst>
                </p:cNvPr>
                <p:cNvPicPr/>
                <p:nvPr/>
              </p:nvPicPr>
              <p:blipFill>
                <a:blip r:embed="rId755"/>
                <a:stretch>
                  <a:fillRect/>
                </a:stretch>
              </p:blipFill>
              <p:spPr>
                <a:xfrm>
                  <a:off x="2004493" y="5263752"/>
                  <a:ext cx="110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16" name="Freihand 415">
                  <a:extLst>
                    <a:ext uri="{FF2B5EF4-FFF2-40B4-BE49-F238E27FC236}">
                      <a16:creationId xmlns:a16="http://schemas.microsoft.com/office/drawing/2014/main" id="{487E6C59-55A5-445E-97B8-5F2AEAB08C9F}"/>
                    </a:ext>
                  </a:extLst>
                </p14:cNvPr>
                <p14:cNvContentPartPr/>
                <p14:nvPr/>
              </p14:nvContentPartPr>
              <p14:xfrm>
                <a:off x="2153173" y="5488032"/>
                <a:ext cx="139680" cy="6840"/>
              </p14:xfrm>
            </p:contentPart>
          </mc:Choice>
          <mc:Fallback xmlns="">
            <p:pic>
              <p:nvPicPr>
                <p:cNvPr id="416" name="Freihand 415">
                  <a:extLst>
                    <a:ext uri="{FF2B5EF4-FFF2-40B4-BE49-F238E27FC236}">
                      <a16:creationId xmlns:a16="http://schemas.microsoft.com/office/drawing/2014/main" id="{487E6C59-55A5-445E-97B8-5F2AEAB08C9F}"/>
                    </a:ext>
                  </a:extLst>
                </p:cNvPr>
                <p:cNvPicPr/>
                <p:nvPr/>
              </p:nvPicPr>
              <p:blipFill>
                <a:blip r:embed="rId757"/>
                <a:stretch>
                  <a:fillRect/>
                </a:stretch>
              </p:blipFill>
              <p:spPr>
                <a:xfrm>
                  <a:off x="2148853" y="5483712"/>
                  <a:ext cx="148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17" name="Freihand 416">
                  <a:extLst>
                    <a:ext uri="{FF2B5EF4-FFF2-40B4-BE49-F238E27FC236}">
                      <a16:creationId xmlns:a16="http://schemas.microsoft.com/office/drawing/2014/main" id="{32027B69-CB9B-42B1-8792-14C6B6F9DE75}"/>
                    </a:ext>
                  </a:extLst>
                </p14:cNvPr>
                <p14:cNvContentPartPr/>
                <p14:nvPr/>
              </p14:nvContentPartPr>
              <p14:xfrm>
                <a:off x="2143093" y="5539152"/>
                <a:ext cx="133200" cy="7200"/>
              </p14:xfrm>
            </p:contentPart>
          </mc:Choice>
          <mc:Fallback xmlns="">
            <p:pic>
              <p:nvPicPr>
                <p:cNvPr id="417" name="Freihand 416">
                  <a:extLst>
                    <a:ext uri="{FF2B5EF4-FFF2-40B4-BE49-F238E27FC236}">
                      <a16:creationId xmlns:a16="http://schemas.microsoft.com/office/drawing/2014/main" id="{32027B69-CB9B-42B1-8792-14C6B6F9DE75}"/>
                    </a:ext>
                  </a:extLst>
                </p:cNvPr>
                <p:cNvPicPr/>
                <p:nvPr/>
              </p:nvPicPr>
              <p:blipFill>
                <a:blip r:embed="rId759"/>
                <a:stretch>
                  <a:fillRect/>
                </a:stretch>
              </p:blipFill>
              <p:spPr>
                <a:xfrm>
                  <a:off x="2138773" y="5534832"/>
                  <a:ext cx="141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18" name="Freihand 417">
                  <a:extLst>
                    <a:ext uri="{FF2B5EF4-FFF2-40B4-BE49-F238E27FC236}">
                      <a16:creationId xmlns:a16="http://schemas.microsoft.com/office/drawing/2014/main" id="{318AD5E8-163F-46EE-9376-7F84B2CF4E95}"/>
                    </a:ext>
                  </a:extLst>
                </p14:cNvPr>
                <p14:cNvContentPartPr/>
                <p14:nvPr/>
              </p14:nvContentPartPr>
              <p14:xfrm>
                <a:off x="2408413" y="5457792"/>
                <a:ext cx="194040" cy="107640"/>
              </p14:xfrm>
            </p:contentPart>
          </mc:Choice>
          <mc:Fallback xmlns="">
            <p:pic>
              <p:nvPicPr>
                <p:cNvPr id="418" name="Freihand 417">
                  <a:extLst>
                    <a:ext uri="{FF2B5EF4-FFF2-40B4-BE49-F238E27FC236}">
                      <a16:creationId xmlns:a16="http://schemas.microsoft.com/office/drawing/2014/main" id="{318AD5E8-163F-46EE-9376-7F84B2CF4E95}"/>
                    </a:ext>
                  </a:extLst>
                </p:cNvPr>
                <p:cNvPicPr/>
                <p:nvPr/>
              </p:nvPicPr>
              <p:blipFill>
                <a:blip r:embed="rId761"/>
                <a:stretch>
                  <a:fillRect/>
                </a:stretch>
              </p:blipFill>
              <p:spPr>
                <a:xfrm>
                  <a:off x="2404093" y="5453472"/>
                  <a:ext cx="202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19" name="Freihand 418">
                  <a:extLst>
                    <a:ext uri="{FF2B5EF4-FFF2-40B4-BE49-F238E27FC236}">
                      <a16:creationId xmlns:a16="http://schemas.microsoft.com/office/drawing/2014/main" id="{F3FC2117-A070-48E1-AED6-8D3D8B9B66F3}"/>
                    </a:ext>
                  </a:extLst>
                </p14:cNvPr>
                <p14:cNvContentPartPr/>
                <p14:nvPr/>
              </p14:nvContentPartPr>
              <p14:xfrm>
                <a:off x="2644933" y="5408832"/>
                <a:ext cx="96840" cy="134280"/>
              </p14:xfrm>
            </p:contentPart>
          </mc:Choice>
          <mc:Fallback xmlns="">
            <p:pic>
              <p:nvPicPr>
                <p:cNvPr id="419" name="Freihand 418">
                  <a:extLst>
                    <a:ext uri="{FF2B5EF4-FFF2-40B4-BE49-F238E27FC236}">
                      <a16:creationId xmlns:a16="http://schemas.microsoft.com/office/drawing/2014/main" id="{F3FC2117-A070-48E1-AED6-8D3D8B9B66F3}"/>
                    </a:ext>
                  </a:extLst>
                </p:cNvPr>
                <p:cNvPicPr/>
                <p:nvPr/>
              </p:nvPicPr>
              <p:blipFill>
                <a:blip r:embed="rId763"/>
                <a:stretch>
                  <a:fillRect/>
                </a:stretch>
              </p:blipFill>
              <p:spPr>
                <a:xfrm>
                  <a:off x="2640613" y="5404512"/>
                  <a:ext cx="105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20" name="Freihand 419">
                  <a:extLst>
                    <a:ext uri="{FF2B5EF4-FFF2-40B4-BE49-F238E27FC236}">
                      <a16:creationId xmlns:a16="http://schemas.microsoft.com/office/drawing/2014/main" id="{C8A3E7E0-83E5-42EA-BF01-6D8880EFF445}"/>
                    </a:ext>
                  </a:extLst>
                </p14:cNvPr>
                <p14:cNvContentPartPr/>
                <p14:nvPr/>
              </p14:nvContentPartPr>
              <p14:xfrm>
                <a:off x="2809453" y="5424312"/>
                <a:ext cx="82440" cy="109800"/>
              </p14:xfrm>
            </p:contentPart>
          </mc:Choice>
          <mc:Fallback xmlns="">
            <p:pic>
              <p:nvPicPr>
                <p:cNvPr id="420" name="Freihand 419">
                  <a:extLst>
                    <a:ext uri="{FF2B5EF4-FFF2-40B4-BE49-F238E27FC236}">
                      <a16:creationId xmlns:a16="http://schemas.microsoft.com/office/drawing/2014/main" id="{C8A3E7E0-83E5-42EA-BF01-6D8880EFF445}"/>
                    </a:ext>
                  </a:extLst>
                </p:cNvPr>
                <p:cNvPicPr/>
                <p:nvPr/>
              </p:nvPicPr>
              <p:blipFill>
                <a:blip r:embed="rId765"/>
                <a:stretch>
                  <a:fillRect/>
                </a:stretch>
              </p:blipFill>
              <p:spPr>
                <a:xfrm>
                  <a:off x="2805133" y="5419992"/>
                  <a:ext cx="91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21" name="Freihand 420">
                  <a:extLst>
                    <a:ext uri="{FF2B5EF4-FFF2-40B4-BE49-F238E27FC236}">
                      <a16:creationId xmlns:a16="http://schemas.microsoft.com/office/drawing/2014/main" id="{B7341C11-8986-454C-B498-A965C6BACB37}"/>
                    </a:ext>
                  </a:extLst>
                </p14:cNvPr>
                <p14:cNvContentPartPr/>
                <p14:nvPr/>
              </p14:nvContentPartPr>
              <p14:xfrm>
                <a:off x="2928253" y="5522592"/>
                <a:ext cx="18720" cy="84960"/>
              </p14:xfrm>
            </p:contentPart>
          </mc:Choice>
          <mc:Fallback xmlns="">
            <p:pic>
              <p:nvPicPr>
                <p:cNvPr id="421" name="Freihand 420">
                  <a:extLst>
                    <a:ext uri="{FF2B5EF4-FFF2-40B4-BE49-F238E27FC236}">
                      <a16:creationId xmlns:a16="http://schemas.microsoft.com/office/drawing/2014/main" id="{B7341C11-8986-454C-B498-A965C6BACB37}"/>
                    </a:ext>
                  </a:extLst>
                </p:cNvPr>
                <p:cNvPicPr/>
                <p:nvPr/>
              </p:nvPicPr>
              <p:blipFill>
                <a:blip r:embed="rId767"/>
                <a:stretch>
                  <a:fillRect/>
                </a:stretch>
              </p:blipFill>
              <p:spPr>
                <a:xfrm>
                  <a:off x="2923933" y="5518272"/>
                  <a:ext cx="27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22" name="Freihand 421">
                  <a:extLst>
                    <a:ext uri="{FF2B5EF4-FFF2-40B4-BE49-F238E27FC236}">
                      <a16:creationId xmlns:a16="http://schemas.microsoft.com/office/drawing/2014/main" id="{F7BEAEAC-F0A6-47B4-8D9E-A680199FB54E}"/>
                    </a:ext>
                  </a:extLst>
                </p14:cNvPr>
                <p14:cNvContentPartPr/>
                <p14:nvPr/>
              </p14:nvContentPartPr>
              <p14:xfrm>
                <a:off x="3018613" y="5451312"/>
                <a:ext cx="107640" cy="78120"/>
              </p14:xfrm>
            </p:contentPart>
          </mc:Choice>
          <mc:Fallback xmlns="">
            <p:pic>
              <p:nvPicPr>
                <p:cNvPr id="422" name="Freihand 421">
                  <a:extLst>
                    <a:ext uri="{FF2B5EF4-FFF2-40B4-BE49-F238E27FC236}">
                      <a16:creationId xmlns:a16="http://schemas.microsoft.com/office/drawing/2014/main" id="{F7BEAEAC-F0A6-47B4-8D9E-A680199FB54E}"/>
                    </a:ext>
                  </a:extLst>
                </p:cNvPr>
                <p:cNvPicPr/>
                <p:nvPr/>
              </p:nvPicPr>
              <p:blipFill>
                <a:blip r:embed="rId769"/>
                <a:stretch>
                  <a:fillRect/>
                </a:stretch>
              </p:blipFill>
              <p:spPr>
                <a:xfrm>
                  <a:off x="3014293" y="5446992"/>
                  <a:ext cx="116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23" name="Freihand 422">
                  <a:extLst>
                    <a:ext uri="{FF2B5EF4-FFF2-40B4-BE49-F238E27FC236}">
                      <a16:creationId xmlns:a16="http://schemas.microsoft.com/office/drawing/2014/main" id="{365DD941-0EBE-41A1-BA1A-FB18AF20F286}"/>
                    </a:ext>
                  </a:extLst>
                </p14:cNvPr>
                <p14:cNvContentPartPr/>
                <p14:nvPr/>
              </p14:nvContentPartPr>
              <p14:xfrm>
                <a:off x="3163333" y="5412432"/>
                <a:ext cx="71640" cy="142920"/>
              </p14:xfrm>
            </p:contentPart>
          </mc:Choice>
          <mc:Fallback xmlns="">
            <p:pic>
              <p:nvPicPr>
                <p:cNvPr id="423" name="Freihand 422">
                  <a:extLst>
                    <a:ext uri="{FF2B5EF4-FFF2-40B4-BE49-F238E27FC236}">
                      <a16:creationId xmlns:a16="http://schemas.microsoft.com/office/drawing/2014/main" id="{365DD941-0EBE-41A1-BA1A-FB18AF20F286}"/>
                    </a:ext>
                  </a:extLst>
                </p:cNvPr>
                <p:cNvPicPr/>
                <p:nvPr/>
              </p:nvPicPr>
              <p:blipFill>
                <a:blip r:embed="rId771"/>
                <a:stretch>
                  <a:fillRect/>
                </a:stretch>
              </p:blipFill>
              <p:spPr>
                <a:xfrm>
                  <a:off x="3159013" y="5408112"/>
                  <a:ext cx="80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25" name="Freihand 424">
                  <a:extLst>
                    <a:ext uri="{FF2B5EF4-FFF2-40B4-BE49-F238E27FC236}">
                      <a16:creationId xmlns:a16="http://schemas.microsoft.com/office/drawing/2014/main" id="{53AC70F1-CCCD-47A1-8C00-860521DB49A1}"/>
                    </a:ext>
                  </a:extLst>
                </p14:cNvPr>
                <p14:cNvContentPartPr/>
                <p14:nvPr/>
              </p14:nvContentPartPr>
              <p14:xfrm>
                <a:off x="627133" y="5894832"/>
                <a:ext cx="150120" cy="104400"/>
              </p14:xfrm>
            </p:contentPart>
          </mc:Choice>
          <mc:Fallback xmlns="">
            <p:pic>
              <p:nvPicPr>
                <p:cNvPr id="425" name="Freihand 424">
                  <a:extLst>
                    <a:ext uri="{FF2B5EF4-FFF2-40B4-BE49-F238E27FC236}">
                      <a16:creationId xmlns:a16="http://schemas.microsoft.com/office/drawing/2014/main" id="{53AC70F1-CCCD-47A1-8C00-860521DB49A1}"/>
                    </a:ext>
                  </a:extLst>
                </p:cNvPr>
                <p:cNvPicPr/>
                <p:nvPr/>
              </p:nvPicPr>
              <p:blipFill>
                <a:blip r:embed="rId773"/>
                <a:stretch>
                  <a:fillRect/>
                </a:stretch>
              </p:blipFill>
              <p:spPr>
                <a:xfrm>
                  <a:off x="622813" y="5890512"/>
                  <a:ext cx="158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26" name="Freihand 425">
                  <a:extLst>
                    <a:ext uri="{FF2B5EF4-FFF2-40B4-BE49-F238E27FC236}">
                      <a16:creationId xmlns:a16="http://schemas.microsoft.com/office/drawing/2014/main" id="{2315D37D-F8A4-4D6E-A7BA-E25911799D91}"/>
                    </a:ext>
                  </a:extLst>
                </p14:cNvPr>
                <p14:cNvContentPartPr/>
                <p14:nvPr/>
              </p14:nvContentPartPr>
              <p14:xfrm>
                <a:off x="897133" y="5875752"/>
                <a:ext cx="10800" cy="145080"/>
              </p14:xfrm>
            </p:contentPart>
          </mc:Choice>
          <mc:Fallback xmlns="">
            <p:pic>
              <p:nvPicPr>
                <p:cNvPr id="426" name="Freihand 425">
                  <a:extLst>
                    <a:ext uri="{FF2B5EF4-FFF2-40B4-BE49-F238E27FC236}">
                      <a16:creationId xmlns:a16="http://schemas.microsoft.com/office/drawing/2014/main" id="{2315D37D-F8A4-4D6E-A7BA-E25911799D91}"/>
                    </a:ext>
                  </a:extLst>
                </p:cNvPr>
                <p:cNvPicPr/>
                <p:nvPr/>
              </p:nvPicPr>
              <p:blipFill>
                <a:blip r:embed="rId775"/>
                <a:stretch>
                  <a:fillRect/>
                </a:stretch>
              </p:blipFill>
              <p:spPr>
                <a:xfrm>
                  <a:off x="892813" y="5871432"/>
                  <a:ext cx="19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27" name="Freihand 426">
                  <a:extLst>
                    <a:ext uri="{FF2B5EF4-FFF2-40B4-BE49-F238E27FC236}">
                      <a16:creationId xmlns:a16="http://schemas.microsoft.com/office/drawing/2014/main" id="{31F656AB-81EE-40F1-868C-6FCBD238BA9B}"/>
                    </a:ext>
                  </a:extLst>
                </p14:cNvPr>
                <p14:cNvContentPartPr/>
                <p14:nvPr/>
              </p14:nvContentPartPr>
              <p14:xfrm>
                <a:off x="830893" y="5942712"/>
                <a:ext cx="147240" cy="3960"/>
              </p14:xfrm>
            </p:contentPart>
          </mc:Choice>
          <mc:Fallback xmlns="">
            <p:pic>
              <p:nvPicPr>
                <p:cNvPr id="427" name="Freihand 426">
                  <a:extLst>
                    <a:ext uri="{FF2B5EF4-FFF2-40B4-BE49-F238E27FC236}">
                      <a16:creationId xmlns:a16="http://schemas.microsoft.com/office/drawing/2014/main" id="{31F656AB-81EE-40F1-868C-6FCBD238BA9B}"/>
                    </a:ext>
                  </a:extLst>
                </p:cNvPr>
                <p:cNvPicPr/>
                <p:nvPr/>
              </p:nvPicPr>
              <p:blipFill>
                <a:blip r:embed="rId777"/>
                <a:stretch>
                  <a:fillRect/>
                </a:stretch>
              </p:blipFill>
              <p:spPr>
                <a:xfrm>
                  <a:off x="826573" y="5938392"/>
                  <a:ext cx="155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28" name="Freihand 427">
                  <a:extLst>
                    <a:ext uri="{FF2B5EF4-FFF2-40B4-BE49-F238E27FC236}">
                      <a16:creationId xmlns:a16="http://schemas.microsoft.com/office/drawing/2014/main" id="{1304CC2A-B9ED-468F-83CA-EDEA1735F8C6}"/>
                    </a:ext>
                  </a:extLst>
                </p14:cNvPr>
                <p14:cNvContentPartPr/>
                <p14:nvPr/>
              </p14:nvContentPartPr>
              <p14:xfrm>
                <a:off x="1002613" y="5816352"/>
                <a:ext cx="153360" cy="259560"/>
              </p14:xfrm>
            </p:contentPart>
          </mc:Choice>
          <mc:Fallback xmlns="">
            <p:pic>
              <p:nvPicPr>
                <p:cNvPr id="428" name="Freihand 427">
                  <a:extLst>
                    <a:ext uri="{FF2B5EF4-FFF2-40B4-BE49-F238E27FC236}">
                      <a16:creationId xmlns:a16="http://schemas.microsoft.com/office/drawing/2014/main" id="{1304CC2A-B9ED-468F-83CA-EDEA1735F8C6}"/>
                    </a:ext>
                  </a:extLst>
                </p:cNvPr>
                <p:cNvPicPr/>
                <p:nvPr/>
              </p:nvPicPr>
              <p:blipFill>
                <a:blip r:embed="rId779"/>
                <a:stretch>
                  <a:fillRect/>
                </a:stretch>
              </p:blipFill>
              <p:spPr>
                <a:xfrm>
                  <a:off x="998293" y="5812032"/>
                  <a:ext cx="1620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29" name="Freihand 428">
                  <a:extLst>
                    <a:ext uri="{FF2B5EF4-FFF2-40B4-BE49-F238E27FC236}">
                      <a16:creationId xmlns:a16="http://schemas.microsoft.com/office/drawing/2014/main" id="{C0DFBC7C-A889-452F-8DBC-A1DA07DCD767}"/>
                    </a:ext>
                  </a:extLst>
                </p14:cNvPr>
                <p14:cNvContentPartPr/>
                <p14:nvPr/>
              </p14:nvContentPartPr>
              <p14:xfrm>
                <a:off x="1155613" y="5816352"/>
                <a:ext cx="116640" cy="248760"/>
              </p14:xfrm>
            </p:contentPart>
          </mc:Choice>
          <mc:Fallback xmlns="">
            <p:pic>
              <p:nvPicPr>
                <p:cNvPr id="429" name="Freihand 428">
                  <a:extLst>
                    <a:ext uri="{FF2B5EF4-FFF2-40B4-BE49-F238E27FC236}">
                      <a16:creationId xmlns:a16="http://schemas.microsoft.com/office/drawing/2014/main" id="{C0DFBC7C-A889-452F-8DBC-A1DA07DCD767}"/>
                    </a:ext>
                  </a:extLst>
                </p:cNvPr>
                <p:cNvPicPr/>
                <p:nvPr/>
              </p:nvPicPr>
              <p:blipFill>
                <a:blip r:embed="rId781"/>
                <a:stretch>
                  <a:fillRect/>
                </a:stretch>
              </p:blipFill>
              <p:spPr>
                <a:xfrm>
                  <a:off x="1151293" y="5812032"/>
                  <a:ext cx="1252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30" name="Freihand 429">
                  <a:extLst>
                    <a:ext uri="{FF2B5EF4-FFF2-40B4-BE49-F238E27FC236}">
                      <a16:creationId xmlns:a16="http://schemas.microsoft.com/office/drawing/2014/main" id="{7CC2244F-598C-4A9A-8CDD-D25240DB8D2A}"/>
                    </a:ext>
                  </a:extLst>
                </p14:cNvPr>
                <p14:cNvContentPartPr/>
                <p14:nvPr/>
              </p14:nvContentPartPr>
              <p14:xfrm>
                <a:off x="566653" y="5813472"/>
                <a:ext cx="164520" cy="230040"/>
              </p14:xfrm>
            </p:contentPart>
          </mc:Choice>
          <mc:Fallback xmlns="">
            <p:pic>
              <p:nvPicPr>
                <p:cNvPr id="430" name="Freihand 429">
                  <a:extLst>
                    <a:ext uri="{FF2B5EF4-FFF2-40B4-BE49-F238E27FC236}">
                      <a16:creationId xmlns:a16="http://schemas.microsoft.com/office/drawing/2014/main" id="{7CC2244F-598C-4A9A-8CDD-D25240DB8D2A}"/>
                    </a:ext>
                  </a:extLst>
                </p:cNvPr>
                <p:cNvPicPr/>
                <p:nvPr/>
              </p:nvPicPr>
              <p:blipFill>
                <a:blip r:embed="rId783"/>
                <a:stretch>
                  <a:fillRect/>
                </a:stretch>
              </p:blipFill>
              <p:spPr>
                <a:xfrm>
                  <a:off x="562333" y="5809152"/>
                  <a:ext cx="173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31" name="Freihand 430">
                  <a:extLst>
                    <a:ext uri="{FF2B5EF4-FFF2-40B4-BE49-F238E27FC236}">
                      <a16:creationId xmlns:a16="http://schemas.microsoft.com/office/drawing/2014/main" id="{5A314631-0A2C-41F2-81DC-C6F77AC1CB19}"/>
                    </a:ext>
                  </a:extLst>
                </p14:cNvPr>
                <p14:cNvContentPartPr/>
                <p14:nvPr/>
              </p14:nvContentPartPr>
              <p14:xfrm>
                <a:off x="1308253" y="5672352"/>
                <a:ext cx="102600" cy="135720"/>
              </p14:xfrm>
            </p:contentPart>
          </mc:Choice>
          <mc:Fallback xmlns="">
            <p:pic>
              <p:nvPicPr>
                <p:cNvPr id="431" name="Freihand 430">
                  <a:extLst>
                    <a:ext uri="{FF2B5EF4-FFF2-40B4-BE49-F238E27FC236}">
                      <a16:creationId xmlns:a16="http://schemas.microsoft.com/office/drawing/2014/main" id="{5A314631-0A2C-41F2-81DC-C6F77AC1CB19}"/>
                    </a:ext>
                  </a:extLst>
                </p:cNvPr>
                <p:cNvPicPr/>
                <p:nvPr/>
              </p:nvPicPr>
              <p:blipFill>
                <a:blip r:embed="rId785"/>
                <a:stretch>
                  <a:fillRect/>
                </a:stretch>
              </p:blipFill>
              <p:spPr>
                <a:xfrm>
                  <a:off x="1303933" y="5668032"/>
                  <a:ext cx="11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32" name="Freihand 431">
                  <a:extLst>
                    <a:ext uri="{FF2B5EF4-FFF2-40B4-BE49-F238E27FC236}">
                      <a16:creationId xmlns:a16="http://schemas.microsoft.com/office/drawing/2014/main" id="{6ADED6BA-AF9B-46ED-AB66-1C5345EC204E}"/>
                    </a:ext>
                  </a:extLst>
                </p14:cNvPr>
                <p14:cNvContentPartPr/>
                <p14:nvPr/>
              </p14:nvContentPartPr>
              <p14:xfrm>
                <a:off x="1573933" y="5890152"/>
                <a:ext cx="223560" cy="29520"/>
              </p14:xfrm>
            </p:contentPart>
          </mc:Choice>
          <mc:Fallback xmlns="">
            <p:pic>
              <p:nvPicPr>
                <p:cNvPr id="432" name="Freihand 431">
                  <a:extLst>
                    <a:ext uri="{FF2B5EF4-FFF2-40B4-BE49-F238E27FC236}">
                      <a16:creationId xmlns:a16="http://schemas.microsoft.com/office/drawing/2014/main" id="{6ADED6BA-AF9B-46ED-AB66-1C5345EC204E}"/>
                    </a:ext>
                  </a:extLst>
                </p:cNvPr>
                <p:cNvPicPr/>
                <p:nvPr/>
              </p:nvPicPr>
              <p:blipFill>
                <a:blip r:embed="rId787"/>
                <a:stretch>
                  <a:fillRect/>
                </a:stretch>
              </p:blipFill>
              <p:spPr>
                <a:xfrm>
                  <a:off x="1569613" y="5885832"/>
                  <a:ext cx="23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33" name="Freihand 432">
                  <a:extLst>
                    <a:ext uri="{FF2B5EF4-FFF2-40B4-BE49-F238E27FC236}">
                      <a16:creationId xmlns:a16="http://schemas.microsoft.com/office/drawing/2014/main" id="{A54572E3-6672-4092-BF85-D988CBD62647}"/>
                    </a:ext>
                  </a:extLst>
                </p14:cNvPr>
                <p14:cNvContentPartPr/>
                <p14:nvPr/>
              </p14:nvContentPartPr>
              <p14:xfrm>
                <a:off x="1612453" y="5950272"/>
                <a:ext cx="190080" cy="10080"/>
              </p14:xfrm>
            </p:contentPart>
          </mc:Choice>
          <mc:Fallback xmlns="">
            <p:pic>
              <p:nvPicPr>
                <p:cNvPr id="433" name="Freihand 432">
                  <a:extLst>
                    <a:ext uri="{FF2B5EF4-FFF2-40B4-BE49-F238E27FC236}">
                      <a16:creationId xmlns:a16="http://schemas.microsoft.com/office/drawing/2014/main" id="{A54572E3-6672-4092-BF85-D988CBD62647}"/>
                    </a:ext>
                  </a:extLst>
                </p:cNvPr>
                <p:cNvPicPr/>
                <p:nvPr/>
              </p:nvPicPr>
              <p:blipFill>
                <a:blip r:embed="rId789"/>
                <a:stretch>
                  <a:fillRect/>
                </a:stretch>
              </p:blipFill>
              <p:spPr>
                <a:xfrm>
                  <a:off x="1608133" y="5945952"/>
                  <a:ext cx="198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34" name="Freihand 433">
                  <a:extLst>
                    <a:ext uri="{FF2B5EF4-FFF2-40B4-BE49-F238E27FC236}">
                      <a16:creationId xmlns:a16="http://schemas.microsoft.com/office/drawing/2014/main" id="{155210CE-3960-469C-983E-BA00B961931D}"/>
                    </a:ext>
                  </a:extLst>
                </p14:cNvPr>
                <p14:cNvContentPartPr/>
                <p14:nvPr/>
              </p14:nvContentPartPr>
              <p14:xfrm>
                <a:off x="2033653" y="5773152"/>
                <a:ext cx="156960" cy="92880"/>
              </p14:xfrm>
            </p:contentPart>
          </mc:Choice>
          <mc:Fallback xmlns="">
            <p:pic>
              <p:nvPicPr>
                <p:cNvPr id="434" name="Freihand 433">
                  <a:extLst>
                    <a:ext uri="{FF2B5EF4-FFF2-40B4-BE49-F238E27FC236}">
                      <a16:creationId xmlns:a16="http://schemas.microsoft.com/office/drawing/2014/main" id="{155210CE-3960-469C-983E-BA00B961931D}"/>
                    </a:ext>
                  </a:extLst>
                </p:cNvPr>
                <p:cNvPicPr/>
                <p:nvPr/>
              </p:nvPicPr>
              <p:blipFill>
                <a:blip r:embed="rId791"/>
                <a:stretch>
                  <a:fillRect/>
                </a:stretch>
              </p:blipFill>
              <p:spPr>
                <a:xfrm>
                  <a:off x="2029333" y="5768832"/>
                  <a:ext cx="165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35" name="Freihand 434">
                  <a:extLst>
                    <a:ext uri="{FF2B5EF4-FFF2-40B4-BE49-F238E27FC236}">
                      <a16:creationId xmlns:a16="http://schemas.microsoft.com/office/drawing/2014/main" id="{3D60CF1A-FBBF-414A-9BD3-6E94BFEBF9D3}"/>
                    </a:ext>
                  </a:extLst>
                </p14:cNvPr>
                <p14:cNvContentPartPr/>
                <p14:nvPr/>
              </p14:nvContentPartPr>
              <p14:xfrm>
                <a:off x="2215453" y="5721312"/>
                <a:ext cx="84240" cy="151200"/>
              </p14:xfrm>
            </p:contentPart>
          </mc:Choice>
          <mc:Fallback xmlns="">
            <p:pic>
              <p:nvPicPr>
                <p:cNvPr id="435" name="Freihand 434">
                  <a:extLst>
                    <a:ext uri="{FF2B5EF4-FFF2-40B4-BE49-F238E27FC236}">
                      <a16:creationId xmlns:a16="http://schemas.microsoft.com/office/drawing/2014/main" id="{3D60CF1A-FBBF-414A-9BD3-6E94BFEBF9D3}"/>
                    </a:ext>
                  </a:extLst>
                </p:cNvPr>
                <p:cNvPicPr/>
                <p:nvPr/>
              </p:nvPicPr>
              <p:blipFill>
                <a:blip r:embed="rId793"/>
                <a:stretch>
                  <a:fillRect/>
                </a:stretch>
              </p:blipFill>
              <p:spPr>
                <a:xfrm>
                  <a:off x="2211133" y="5716992"/>
                  <a:ext cx="92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36" name="Freihand 435">
                  <a:extLst>
                    <a:ext uri="{FF2B5EF4-FFF2-40B4-BE49-F238E27FC236}">
                      <a16:creationId xmlns:a16="http://schemas.microsoft.com/office/drawing/2014/main" id="{EEDCEE50-A7AF-4931-80C3-6D5F85FA26BE}"/>
                    </a:ext>
                  </a:extLst>
                </p14:cNvPr>
                <p14:cNvContentPartPr/>
                <p14:nvPr/>
              </p14:nvContentPartPr>
              <p14:xfrm>
                <a:off x="2329573" y="5747592"/>
                <a:ext cx="121680" cy="99720"/>
              </p14:xfrm>
            </p:contentPart>
          </mc:Choice>
          <mc:Fallback xmlns="">
            <p:pic>
              <p:nvPicPr>
                <p:cNvPr id="436" name="Freihand 435">
                  <a:extLst>
                    <a:ext uri="{FF2B5EF4-FFF2-40B4-BE49-F238E27FC236}">
                      <a16:creationId xmlns:a16="http://schemas.microsoft.com/office/drawing/2014/main" id="{EEDCEE50-A7AF-4931-80C3-6D5F85FA26BE}"/>
                    </a:ext>
                  </a:extLst>
                </p:cNvPr>
                <p:cNvPicPr/>
                <p:nvPr/>
              </p:nvPicPr>
              <p:blipFill>
                <a:blip r:embed="rId795"/>
                <a:stretch>
                  <a:fillRect/>
                </a:stretch>
              </p:blipFill>
              <p:spPr>
                <a:xfrm>
                  <a:off x="2325253" y="5743272"/>
                  <a:ext cx="130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37" name="Freihand 436">
                  <a:extLst>
                    <a:ext uri="{FF2B5EF4-FFF2-40B4-BE49-F238E27FC236}">
                      <a16:creationId xmlns:a16="http://schemas.microsoft.com/office/drawing/2014/main" id="{B642616C-692C-4BDF-AE52-80058A556852}"/>
                    </a:ext>
                  </a:extLst>
                </p14:cNvPr>
                <p14:cNvContentPartPr/>
                <p14:nvPr/>
              </p14:nvContentPartPr>
              <p14:xfrm>
                <a:off x="2494813" y="5759832"/>
                <a:ext cx="33120" cy="146520"/>
              </p14:xfrm>
            </p:contentPart>
          </mc:Choice>
          <mc:Fallback xmlns="">
            <p:pic>
              <p:nvPicPr>
                <p:cNvPr id="437" name="Freihand 436">
                  <a:extLst>
                    <a:ext uri="{FF2B5EF4-FFF2-40B4-BE49-F238E27FC236}">
                      <a16:creationId xmlns:a16="http://schemas.microsoft.com/office/drawing/2014/main" id="{B642616C-692C-4BDF-AE52-80058A556852}"/>
                    </a:ext>
                  </a:extLst>
                </p:cNvPr>
                <p:cNvPicPr/>
                <p:nvPr/>
              </p:nvPicPr>
              <p:blipFill>
                <a:blip r:embed="rId797"/>
                <a:stretch>
                  <a:fillRect/>
                </a:stretch>
              </p:blipFill>
              <p:spPr>
                <a:xfrm>
                  <a:off x="2490493" y="5755512"/>
                  <a:ext cx="41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38" name="Freihand 437">
                  <a:extLst>
                    <a:ext uri="{FF2B5EF4-FFF2-40B4-BE49-F238E27FC236}">
                      <a16:creationId xmlns:a16="http://schemas.microsoft.com/office/drawing/2014/main" id="{30F2326E-8125-46A5-8375-678B9FD2C511}"/>
                    </a:ext>
                  </a:extLst>
                </p14:cNvPr>
                <p14:cNvContentPartPr/>
                <p14:nvPr/>
              </p14:nvContentPartPr>
              <p14:xfrm>
                <a:off x="2565733" y="5729232"/>
                <a:ext cx="129960" cy="83880"/>
              </p14:xfrm>
            </p:contentPart>
          </mc:Choice>
          <mc:Fallback xmlns="">
            <p:pic>
              <p:nvPicPr>
                <p:cNvPr id="438" name="Freihand 437">
                  <a:extLst>
                    <a:ext uri="{FF2B5EF4-FFF2-40B4-BE49-F238E27FC236}">
                      <a16:creationId xmlns:a16="http://schemas.microsoft.com/office/drawing/2014/main" id="{30F2326E-8125-46A5-8375-678B9FD2C511}"/>
                    </a:ext>
                  </a:extLst>
                </p:cNvPr>
                <p:cNvPicPr/>
                <p:nvPr/>
              </p:nvPicPr>
              <p:blipFill>
                <a:blip r:embed="rId799"/>
                <a:stretch>
                  <a:fillRect/>
                </a:stretch>
              </p:blipFill>
              <p:spPr>
                <a:xfrm>
                  <a:off x="2561413" y="5724912"/>
                  <a:ext cx="138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39" name="Freihand 438">
                  <a:extLst>
                    <a:ext uri="{FF2B5EF4-FFF2-40B4-BE49-F238E27FC236}">
                      <a16:creationId xmlns:a16="http://schemas.microsoft.com/office/drawing/2014/main" id="{1E58C4B3-F7BE-406D-9140-42A900C9429B}"/>
                    </a:ext>
                  </a:extLst>
                </p14:cNvPr>
                <p14:cNvContentPartPr/>
                <p14:nvPr/>
              </p14:nvContentPartPr>
              <p14:xfrm>
                <a:off x="2732773" y="5719872"/>
                <a:ext cx="70200" cy="124200"/>
              </p14:xfrm>
            </p:contentPart>
          </mc:Choice>
          <mc:Fallback xmlns="">
            <p:pic>
              <p:nvPicPr>
                <p:cNvPr id="439" name="Freihand 438">
                  <a:extLst>
                    <a:ext uri="{FF2B5EF4-FFF2-40B4-BE49-F238E27FC236}">
                      <a16:creationId xmlns:a16="http://schemas.microsoft.com/office/drawing/2014/main" id="{1E58C4B3-F7BE-406D-9140-42A900C9429B}"/>
                    </a:ext>
                  </a:extLst>
                </p:cNvPr>
                <p:cNvPicPr/>
                <p:nvPr/>
              </p:nvPicPr>
              <p:blipFill>
                <a:blip r:embed="rId801"/>
                <a:stretch>
                  <a:fillRect/>
                </a:stretch>
              </p:blipFill>
              <p:spPr>
                <a:xfrm>
                  <a:off x="2728453" y="5715552"/>
                  <a:ext cx="78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40" name="Freihand 439">
                  <a:extLst>
                    <a:ext uri="{FF2B5EF4-FFF2-40B4-BE49-F238E27FC236}">
                      <a16:creationId xmlns:a16="http://schemas.microsoft.com/office/drawing/2014/main" id="{CF4A32EB-4AE0-4479-A58F-D064B8E4D7CE}"/>
                    </a:ext>
                  </a:extLst>
                </p14:cNvPr>
                <p14:cNvContentPartPr/>
                <p14:nvPr/>
              </p14:nvContentPartPr>
              <p14:xfrm>
                <a:off x="1991173" y="5930472"/>
                <a:ext cx="816480" cy="24840"/>
              </p14:xfrm>
            </p:contentPart>
          </mc:Choice>
          <mc:Fallback xmlns="">
            <p:pic>
              <p:nvPicPr>
                <p:cNvPr id="440" name="Freihand 439">
                  <a:extLst>
                    <a:ext uri="{FF2B5EF4-FFF2-40B4-BE49-F238E27FC236}">
                      <a16:creationId xmlns:a16="http://schemas.microsoft.com/office/drawing/2014/main" id="{CF4A32EB-4AE0-4479-A58F-D064B8E4D7CE}"/>
                    </a:ext>
                  </a:extLst>
                </p:cNvPr>
                <p:cNvPicPr/>
                <p:nvPr/>
              </p:nvPicPr>
              <p:blipFill>
                <a:blip r:embed="rId803"/>
                <a:stretch>
                  <a:fillRect/>
                </a:stretch>
              </p:blipFill>
              <p:spPr>
                <a:xfrm>
                  <a:off x="1986853" y="5926152"/>
                  <a:ext cx="825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41" name="Freihand 440">
                  <a:extLst>
                    <a:ext uri="{FF2B5EF4-FFF2-40B4-BE49-F238E27FC236}">
                      <a16:creationId xmlns:a16="http://schemas.microsoft.com/office/drawing/2014/main" id="{A2E702AB-881B-4CF0-9BE9-E46ED265181E}"/>
                    </a:ext>
                  </a:extLst>
                </p14:cNvPr>
                <p14:cNvContentPartPr/>
                <p14:nvPr/>
              </p14:nvContentPartPr>
              <p14:xfrm>
                <a:off x="2103133" y="6020112"/>
                <a:ext cx="167760" cy="73440"/>
              </p14:xfrm>
            </p:contentPart>
          </mc:Choice>
          <mc:Fallback xmlns="">
            <p:pic>
              <p:nvPicPr>
                <p:cNvPr id="441" name="Freihand 440">
                  <a:extLst>
                    <a:ext uri="{FF2B5EF4-FFF2-40B4-BE49-F238E27FC236}">
                      <a16:creationId xmlns:a16="http://schemas.microsoft.com/office/drawing/2014/main" id="{A2E702AB-881B-4CF0-9BE9-E46ED265181E}"/>
                    </a:ext>
                  </a:extLst>
                </p:cNvPr>
                <p:cNvPicPr/>
                <p:nvPr/>
              </p:nvPicPr>
              <p:blipFill>
                <a:blip r:embed="rId805"/>
                <a:stretch>
                  <a:fillRect/>
                </a:stretch>
              </p:blipFill>
              <p:spPr>
                <a:xfrm>
                  <a:off x="2098813" y="6015792"/>
                  <a:ext cx="17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42" name="Freihand 441">
                  <a:extLst>
                    <a:ext uri="{FF2B5EF4-FFF2-40B4-BE49-F238E27FC236}">
                      <a16:creationId xmlns:a16="http://schemas.microsoft.com/office/drawing/2014/main" id="{EF452B8F-8A48-467A-88A0-ED2CC2E993EB}"/>
                    </a:ext>
                  </a:extLst>
                </p14:cNvPr>
                <p14:cNvContentPartPr/>
                <p14:nvPr/>
              </p14:nvContentPartPr>
              <p14:xfrm>
                <a:off x="2295733" y="6001032"/>
                <a:ext cx="113040" cy="90360"/>
              </p14:xfrm>
            </p:contentPart>
          </mc:Choice>
          <mc:Fallback xmlns="">
            <p:pic>
              <p:nvPicPr>
                <p:cNvPr id="442" name="Freihand 441">
                  <a:extLst>
                    <a:ext uri="{FF2B5EF4-FFF2-40B4-BE49-F238E27FC236}">
                      <a16:creationId xmlns:a16="http://schemas.microsoft.com/office/drawing/2014/main" id="{EF452B8F-8A48-467A-88A0-ED2CC2E993EB}"/>
                    </a:ext>
                  </a:extLst>
                </p:cNvPr>
                <p:cNvPicPr/>
                <p:nvPr/>
              </p:nvPicPr>
              <p:blipFill>
                <a:blip r:embed="rId807"/>
                <a:stretch>
                  <a:fillRect/>
                </a:stretch>
              </p:blipFill>
              <p:spPr>
                <a:xfrm>
                  <a:off x="2291413" y="5996712"/>
                  <a:ext cx="121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43" name="Freihand 442">
                  <a:extLst>
                    <a:ext uri="{FF2B5EF4-FFF2-40B4-BE49-F238E27FC236}">
                      <a16:creationId xmlns:a16="http://schemas.microsoft.com/office/drawing/2014/main" id="{A210DC69-4430-455B-BAA8-D68D17D7FD4D}"/>
                    </a:ext>
                  </a:extLst>
                </p14:cNvPr>
                <p14:cNvContentPartPr/>
                <p14:nvPr/>
              </p14:nvContentPartPr>
              <p14:xfrm>
                <a:off x="2453053" y="6011472"/>
                <a:ext cx="145440" cy="95040"/>
              </p14:xfrm>
            </p:contentPart>
          </mc:Choice>
          <mc:Fallback xmlns="">
            <p:pic>
              <p:nvPicPr>
                <p:cNvPr id="443" name="Freihand 442">
                  <a:extLst>
                    <a:ext uri="{FF2B5EF4-FFF2-40B4-BE49-F238E27FC236}">
                      <a16:creationId xmlns:a16="http://schemas.microsoft.com/office/drawing/2014/main" id="{A210DC69-4430-455B-BAA8-D68D17D7FD4D}"/>
                    </a:ext>
                  </a:extLst>
                </p:cNvPr>
                <p:cNvPicPr/>
                <p:nvPr/>
              </p:nvPicPr>
              <p:blipFill>
                <a:blip r:embed="rId809"/>
                <a:stretch>
                  <a:fillRect/>
                </a:stretch>
              </p:blipFill>
              <p:spPr>
                <a:xfrm>
                  <a:off x="2448733" y="6007152"/>
                  <a:ext cx="154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47" name="Freihand 446">
                  <a:extLst>
                    <a:ext uri="{FF2B5EF4-FFF2-40B4-BE49-F238E27FC236}">
                      <a16:creationId xmlns:a16="http://schemas.microsoft.com/office/drawing/2014/main" id="{77C0C4E8-7224-4164-96FA-8103A1ED17F1}"/>
                    </a:ext>
                  </a:extLst>
                </p14:cNvPr>
                <p14:cNvContentPartPr/>
                <p14:nvPr/>
              </p14:nvContentPartPr>
              <p14:xfrm>
                <a:off x="628213" y="6365712"/>
                <a:ext cx="189360" cy="140040"/>
              </p14:xfrm>
            </p:contentPart>
          </mc:Choice>
          <mc:Fallback xmlns="">
            <p:pic>
              <p:nvPicPr>
                <p:cNvPr id="447" name="Freihand 446">
                  <a:extLst>
                    <a:ext uri="{FF2B5EF4-FFF2-40B4-BE49-F238E27FC236}">
                      <a16:creationId xmlns:a16="http://schemas.microsoft.com/office/drawing/2014/main" id="{77C0C4E8-7224-4164-96FA-8103A1ED17F1}"/>
                    </a:ext>
                  </a:extLst>
                </p:cNvPr>
                <p:cNvPicPr/>
                <p:nvPr/>
              </p:nvPicPr>
              <p:blipFill>
                <a:blip r:embed="rId811"/>
                <a:stretch>
                  <a:fillRect/>
                </a:stretch>
              </p:blipFill>
              <p:spPr>
                <a:xfrm>
                  <a:off x="623893" y="6361392"/>
                  <a:ext cx="198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48" name="Freihand 447">
                  <a:extLst>
                    <a:ext uri="{FF2B5EF4-FFF2-40B4-BE49-F238E27FC236}">
                      <a16:creationId xmlns:a16="http://schemas.microsoft.com/office/drawing/2014/main" id="{15290ECB-DE1B-45BE-9169-EF21BAD67AD1}"/>
                    </a:ext>
                  </a:extLst>
                </p14:cNvPr>
                <p14:cNvContentPartPr/>
                <p14:nvPr/>
              </p14:nvContentPartPr>
              <p14:xfrm>
                <a:off x="870133" y="6361032"/>
                <a:ext cx="91800" cy="102960"/>
              </p14:xfrm>
            </p:contentPart>
          </mc:Choice>
          <mc:Fallback xmlns="">
            <p:pic>
              <p:nvPicPr>
                <p:cNvPr id="448" name="Freihand 447">
                  <a:extLst>
                    <a:ext uri="{FF2B5EF4-FFF2-40B4-BE49-F238E27FC236}">
                      <a16:creationId xmlns:a16="http://schemas.microsoft.com/office/drawing/2014/main" id="{15290ECB-DE1B-45BE-9169-EF21BAD67AD1}"/>
                    </a:ext>
                  </a:extLst>
                </p:cNvPr>
                <p:cNvPicPr/>
                <p:nvPr/>
              </p:nvPicPr>
              <p:blipFill>
                <a:blip r:embed="rId813"/>
                <a:stretch>
                  <a:fillRect/>
                </a:stretch>
              </p:blipFill>
              <p:spPr>
                <a:xfrm>
                  <a:off x="865813" y="6356712"/>
                  <a:ext cx="100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49" name="Freihand 448">
                  <a:extLst>
                    <a:ext uri="{FF2B5EF4-FFF2-40B4-BE49-F238E27FC236}">
                      <a16:creationId xmlns:a16="http://schemas.microsoft.com/office/drawing/2014/main" id="{FC018637-998F-4B8F-9CB0-F13CD00C2D4B}"/>
                    </a:ext>
                  </a:extLst>
                </p14:cNvPr>
                <p14:cNvContentPartPr/>
                <p14:nvPr/>
              </p14:nvContentPartPr>
              <p14:xfrm>
                <a:off x="1047973" y="6378312"/>
                <a:ext cx="121680" cy="200160"/>
              </p14:xfrm>
            </p:contentPart>
          </mc:Choice>
          <mc:Fallback xmlns="">
            <p:pic>
              <p:nvPicPr>
                <p:cNvPr id="449" name="Freihand 448">
                  <a:extLst>
                    <a:ext uri="{FF2B5EF4-FFF2-40B4-BE49-F238E27FC236}">
                      <a16:creationId xmlns:a16="http://schemas.microsoft.com/office/drawing/2014/main" id="{FC018637-998F-4B8F-9CB0-F13CD00C2D4B}"/>
                    </a:ext>
                  </a:extLst>
                </p:cNvPr>
                <p:cNvPicPr/>
                <p:nvPr/>
              </p:nvPicPr>
              <p:blipFill>
                <a:blip r:embed="rId815"/>
                <a:stretch>
                  <a:fillRect/>
                </a:stretch>
              </p:blipFill>
              <p:spPr>
                <a:xfrm>
                  <a:off x="1043653" y="6373992"/>
                  <a:ext cx="130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50" name="Freihand 449">
                  <a:extLst>
                    <a:ext uri="{FF2B5EF4-FFF2-40B4-BE49-F238E27FC236}">
                      <a16:creationId xmlns:a16="http://schemas.microsoft.com/office/drawing/2014/main" id="{FB4B48C8-092A-4EBB-B39D-E8D615BB690D}"/>
                    </a:ext>
                  </a:extLst>
                </p14:cNvPr>
                <p14:cNvContentPartPr/>
                <p14:nvPr/>
              </p14:nvContentPartPr>
              <p14:xfrm>
                <a:off x="1037173" y="6309192"/>
                <a:ext cx="159120" cy="17640"/>
              </p14:xfrm>
            </p:contentPart>
          </mc:Choice>
          <mc:Fallback xmlns="">
            <p:pic>
              <p:nvPicPr>
                <p:cNvPr id="450" name="Freihand 449">
                  <a:extLst>
                    <a:ext uri="{FF2B5EF4-FFF2-40B4-BE49-F238E27FC236}">
                      <a16:creationId xmlns:a16="http://schemas.microsoft.com/office/drawing/2014/main" id="{FB4B48C8-092A-4EBB-B39D-E8D615BB690D}"/>
                    </a:ext>
                  </a:extLst>
                </p:cNvPr>
                <p:cNvPicPr/>
                <p:nvPr/>
              </p:nvPicPr>
              <p:blipFill>
                <a:blip r:embed="rId817"/>
                <a:stretch>
                  <a:fillRect/>
                </a:stretch>
              </p:blipFill>
              <p:spPr>
                <a:xfrm>
                  <a:off x="1032853" y="6304872"/>
                  <a:ext cx="167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51" name="Freihand 450">
                  <a:extLst>
                    <a:ext uri="{FF2B5EF4-FFF2-40B4-BE49-F238E27FC236}">
                      <a16:creationId xmlns:a16="http://schemas.microsoft.com/office/drawing/2014/main" id="{8FDD451B-13D9-48A9-8ABC-81F012D98EA7}"/>
                    </a:ext>
                  </a:extLst>
                </p14:cNvPr>
                <p14:cNvContentPartPr/>
                <p14:nvPr/>
              </p14:nvContentPartPr>
              <p14:xfrm>
                <a:off x="1593373" y="6362472"/>
                <a:ext cx="165960" cy="24840"/>
              </p14:xfrm>
            </p:contentPart>
          </mc:Choice>
          <mc:Fallback xmlns="">
            <p:pic>
              <p:nvPicPr>
                <p:cNvPr id="451" name="Freihand 450">
                  <a:extLst>
                    <a:ext uri="{FF2B5EF4-FFF2-40B4-BE49-F238E27FC236}">
                      <a16:creationId xmlns:a16="http://schemas.microsoft.com/office/drawing/2014/main" id="{8FDD451B-13D9-48A9-8ABC-81F012D98EA7}"/>
                    </a:ext>
                  </a:extLst>
                </p:cNvPr>
                <p:cNvPicPr/>
                <p:nvPr/>
              </p:nvPicPr>
              <p:blipFill>
                <a:blip r:embed="rId819"/>
                <a:stretch>
                  <a:fillRect/>
                </a:stretch>
              </p:blipFill>
              <p:spPr>
                <a:xfrm>
                  <a:off x="1589053" y="6358152"/>
                  <a:ext cx="174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52" name="Freihand 451">
                  <a:extLst>
                    <a:ext uri="{FF2B5EF4-FFF2-40B4-BE49-F238E27FC236}">
                      <a16:creationId xmlns:a16="http://schemas.microsoft.com/office/drawing/2014/main" id="{D1E72115-B420-475A-8951-7A6B3FA1D11B}"/>
                    </a:ext>
                  </a:extLst>
                </p14:cNvPr>
                <p14:cNvContentPartPr/>
                <p14:nvPr/>
              </p14:nvContentPartPr>
              <p14:xfrm>
                <a:off x="1629373" y="6391632"/>
                <a:ext cx="176760" cy="33120"/>
              </p14:xfrm>
            </p:contentPart>
          </mc:Choice>
          <mc:Fallback xmlns="">
            <p:pic>
              <p:nvPicPr>
                <p:cNvPr id="452" name="Freihand 451">
                  <a:extLst>
                    <a:ext uri="{FF2B5EF4-FFF2-40B4-BE49-F238E27FC236}">
                      <a16:creationId xmlns:a16="http://schemas.microsoft.com/office/drawing/2014/main" id="{D1E72115-B420-475A-8951-7A6B3FA1D11B}"/>
                    </a:ext>
                  </a:extLst>
                </p:cNvPr>
                <p:cNvPicPr/>
                <p:nvPr/>
              </p:nvPicPr>
              <p:blipFill>
                <a:blip r:embed="rId821"/>
                <a:stretch>
                  <a:fillRect/>
                </a:stretch>
              </p:blipFill>
              <p:spPr>
                <a:xfrm>
                  <a:off x="1625053" y="6387312"/>
                  <a:ext cx="185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53" name="Freihand 452">
                  <a:extLst>
                    <a:ext uri="{FF2B5EF4-FFF2-40B4-BE49-F238E27FC236}">
                      <a16:creationId xmlns:a16="http://schemas.microsoft.com/office/drawing/2014/main" id="{58D1A95A-BEC3-483F-966D-4620258F8AD0}"/>
                    </a:ext>
                  </a:extLst>
                </p14:cNvPr>
                <p14:cNvContentPartPr/>
                <p14:nvPr/>
              </p14:nvContentPartPr>
              <p14:xfrm>
                <a:off x="2026813" y="6305592"/>
                <a:ext cx="147600" cy="103680"/>
              </p14:xfrm>
            </p:contentPart>
          </mc:Choice>
          <mc:Fallback xmlns="">
            <p:pic>
              <p:nvPicPr>
                <p:cNvPr id="453" name="Freihand 452">
                  <a:extLst>
                    <a:ext uri="{FF2B5EF4-FFF2-40B4-BE49-F238E27FC236}">
                      <a16:creationId xmlns:a16="http://schemas.microsoft.com/office/drawing/2014/main" id="{58D1A95A-BEC3-483F-966D-4620258F8AD0}"/>
                    </a:ext>
                  </a:extLst>
                </p:cNvPr>
                <p:cNvPicPr/>
                <p:nvPr/>
              </p:nvPicPr>
              <p:blipFill>
                <a:blip r:embed="rId823"/>
                <a:stretch>
                  <a:fillRect/>
                </a:stretch>
              </p:blipFill>
              <p:spPr>
                <a:xfrm>
                  <a:off x="2022493" y="6301272"/>
                  <a:ext cx="156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54" name="Freihand 453">
                  <a:extLst>
                    <a:ext uri="{FF2B5EF4-FFF2-40B4-BE49-F238E27FC236}">
                      <a16:creationId xmlns:a16="http://schemas.microsoft.com/office/drawing/2014/main" id="{7AB55DEA-E047-42A1-A86A-D7436D66B3D1}"/>
                    </a:ext>
                  </a:extLst>
                </p14:cNvPr>
                <p14:cNvContentPartPr/>
                <p14:nvPr/>
              </p14:nvContentPartPr>
              <p14:xfrm>
                <a:off x="2220853" y="6275712"/>
                <a:ext cx="118800" cy="122040"/>
              </p14:xfrm>
            </p:contentPart>
          </mc:Choice>
          <mc:Fallback xmlns="">
            <p:pic>
              <p:nvPicPr>
                <p:cNvPr id="454" name="Freihand 453">
                  <a:extLst>
                    <a:ext uri="{FF2B5EF4-FFF2-40B4-BE49-F238E27FC236}">
                      <a16:creationId xmlns:a16="http://schemas.microsoft.com/office/drawing/2014/main" id="{7AB55DEA-E047-42A1-A86A-D7436D66B3D1}"/>
                    </a:ext>
                  </a:extLst>
                </p:cNvPr>
                <p:cNvPicPr/>
                <p:nvPr/>
              </p:nvPicPr>
              <p:blipFill>
                <a:blip r:embed="rId825"/>
                <a:stretch>
                  <a:fillRect/>
                </a:stretch>
              </p:blipFill>
              <p:spPr>
                <a:xfrm>
                  <a:off x="2216533" y="6271392"/>
                  <a:ext cx="127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55" name="Freihand 454">
                  <a:extLst>
                    <a:ext uri="{FF2B5EF4-FFF2-40B4-BE49-F238E27FC236}">
                      <a16:creationId xmlns:a16="http://schemas.microsoft.com/office/drawing/2014/main" id="{F04BA7B9-5A75-4D62-B386-F042E655D358}"/>
                    </a:ext>
                  </a:extLst>
                </p14:cNvPr>
                <p14:cNvContentPartPr/>
                <p14:nvPr/>
              </p14:nvContentPartPr>
              <p14:xfrm>
                <a:off x="2388613" y="6279672"/>
                <a:ext cx="153000" cy="96120"/>
              </p14:xfrm>
            </p:contentPart>
          </mc:Choice>
          <mc:Fallback xmlns="">
            <p:pic>
              <p:nvPicPr>
                <p:cNvPr id="455" name="Freihand 454">
                  <a:extLst>
                    <a:ext uri="{FF2B5EF4-FFF2-40B4-BE49-F238E27FC236}">
                      <a16:creationId xmlns:a16="http://schemas.microsoft.com/office/drawing/2014/main" id="{F04BA7B9-5A75-4D62-B386-F042E655D358}"/>
                    </a:ext>
                  </a:extLst>
                </p:cNvPr>
                <p:cNvPicPr/>
                <p:nvPr/>
              </p:nvPicPr>
              <p:blipFill>
                <a:blip r:embed="rId827"/>
                <a:stretch>
                  <a:fillRect/>
                </a:stretch>
              </p:blipFill>
              <p:spPr>
                <a:xfrm>
                  <a:off x="2384293" y="6275352"/>
                  <a:ext cx="161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56" name="Freihand 455">
                  <a:extLst>
                    <a:ext uri="{FF2B5EF4-FFF2-40B4-BE49-F238E27FC236}">
                      <a16:creationId xmlns:a16="http://schemas.microsoft.com/office/drawing/2014/main" id="{2CB9967F-5063-4EC6-BD5A-C4C2CF948850}"/>
                    </a:ext>
                  </a:extLst>
                </p14:cNvPr>
                <p14:cNvContentPartPr/>
                <p14:nvPr/>
              </p14:nvContentPartPr>
              <p14:xfrm>
                <a:off x="2552053" y="6342672"/>
                <a:ext cx="34200" cy="68760"/>
              </p14:xfrm>
            </p:contentPart>
          </mc:Choice>
          <mc:Fallback xmlns="">
            <p:pic>
              <p:nvPicPr>
                <p:cNvPr id="456" name="Freihand 455">
                  <a:extLst>
                    <a:ext uri="{FF2B5EF4-FFF2-40B4-BE49-F238E27FC236}">
                      <a16:creationId xmlns:a16="http://schemas.microsoft.com/office/drawing/2014/main" id="{2CB9967F-5063-4EC6-BD5A-C4C2CF948850}"/>
                    </a:ext>
                  </a:extLst>
                </p:cNvPr>
                <p:cNvPicPr/>
                <p:nvPr/>
              </p:nvPicPr>
              <p:blipFill>
                <a:blip r:embed="rId829"/>
                <a:stretch>
                  <a:fillRect/>
                </a:stretch>
              </p:blipFill>
              <p:spPr>
                <a:xfrm>
                  <a:off x="2547733" y="6338352"/>
                  <a:ext cx="42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57" name="Freihand 456">
                  <a:extLst>
                    <a:ext uri="{FF2B5EF4-FFF2-40B4-BE49-F238E27FC236}">
                      <a16:creationId xmlns:a16="http://schemas.microsoft.com/office/drawing/2014/main" id="{B5687C1C-FAA5-43CF-A2CA-604A1388FAF5}"/>
                    </a:ext>
                  </a:extLst>
                </p14:cNvPr>
                <p14:cNvContentPartPr/>
                <p14:nvPr/>
              </p14:nvContentPartPr>
              <p14:xfrm>
                <a:off x="2647093" y="6221712"/>
                <a:ext cx="107280" cy="121320"/>
              </p14:xfrm>
            </p:contentPart>
          </mc:Choice>
          <mc:Fallback xmlns="">
            <p:pic>
              <p:nvPicPr>
                <p:cNvPr id="457" name="Freihand 456">
                  <a:extLst>
                    <a:ext uri="{FF2B5EF4-FFF2-40B4-BE49-F238E27FC236}">
                      <a16:creationId xmlns:a16="http://schemas.microsoft.com/office/drawing/2014/main" id="{B5687C1C-FAA5-43CF-A2CA-604A1388FAF5}"/>
                    </a:ext>
                  </a:extLst>
                </p:cNvPr>
                <p:cNvPicPr/>
                <p:nvPr/>
              </p:nvPicPr>
              <p:blipFill>
                <a:blip r:embed="rId831"/>
                <a:stretch>
                  <a:fillRect/>
                </a:stretch>
              </p:blipFill>
              <p:spPr>
                <a:xfrm>
                  <a:off x="2642773" y="6217392"/>
                  <a:ext cx="115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58" name="Freihand 457">
                  <a:extLst>
                    <a:ext uri="{FF2B5EF4-FFF2-40B4-BE49-F238E27FC236}">
                      <a16:creationId xmlns:a16="http://schemas.microsoft.com/office/drawing/2014/main" id="{A81DC390-61EA-427C-A136-05A0AD3D22F5}"/>
                    </a:ext>
                  </a:extLst>
                </p14:cNvPr>
                <p14:cNvContentPartPr/>
                <p14:nvPr/>
              </p14:nvContentPartPr>
              <p14:xfrm>
                <a:off x="2769133" y="6225312"/>
                <a:ext cx="60840" cy="113400"/>
              </p14:xfrm>
            </p:contentPart>
          </mc:Choice>
          <mc:Fallback xmlns="">
            <p:pic>
              <p:nvPicPr>
                <p:cNvPr id="458" name="Freihand 457">
                  <a:extLst>
                    <a:ext uri="{FF2B5EF4-FFF2-40B4-BE49-F238E27FC236}">
                      <a16:creationId xmlns:a16="http://schemas.microsoft.com/office/drawing/2014/main" id="{A81DC390-61EA-427C-A136-05A0AD3D22F5}"/>
                    </a:ext>
                  </a:extLst>
                </p:cNvPr>
                <p:cNvPicPr/>
                <p:nvPr/>
              </p:nvPicPr>
              <p:blipFill>
                <a:blip r:embed="rId833"/>
                <a:stretch>
                  <a:fillRect/>
                </a:stretch>
              </p:blipFill>
              <p:spPr>
                <a:xfrm>
                  <a:off x="2764813" y="6220992"/>
                  <a:ext cx="69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59" name="Freihand 458">
                  <a:extLst>
                    <a:ext uri="{FF2B5EF4-FFF2-40B4-BE49-F238E27FC236}">
                      <a16:creationId xmlns:a16="http://schemas.microsoft.com/office/drawing/2014/main" id="{B5573A2B-2B5D-4066-B27D-0DAA1A9EFA7B}"/>
                    </a:ext>
                  </a:extLst>
                </p14:cNvPr>
                <p14:cNvContentPartPr/>
                <p14:nvPr/>
              </p14:nvContentPartPr>
              <p14:xfrm>
                <a:off x="2080453" y="6425472"/>
                <a:ext cx="796320" cy="68400"/>
              </p14:xfrm>
            </p:contentPart>
          </mc:Choice>
          <mc:Fallback xmlns="">
            <p:pic>
              <p:nvPicPr>
                <p:cNvPr id="459" name="Freihand 458">
                  <a:extLst>
                    <a:ext uri="{FF2B5EF4-FFF2-40B4-BE49-F238E27FC236}">
                      <a16:creationId xmlns:a16="http://schemas.microsoft.com/office/drawing/2014/main" id="{B5573A2B-2B5D-4066-B27D-0DAA1A9EFA7B}"/>
                    </a:ext>
                  </a:extLst>
                </p:cNvPr>
                <p:cNvPicPr/>
                <p:nvPr/>
              </p:nvPicPr>
              <p:blipFill>
                <a:blip r:embed="rId835"/>
                <a:stretch>
                  <a:fillRect/>
                </a:stretch>
              </p:blipFill>
              <p:spPr>
                <a:xfrm>
                  <a:off x="2076133" y="6421152"/>
                  <a:ext cx="804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60" name="Freihand 459">
                  <a:extLst>
                    <a:ext uri="{FF2B5EF4-FFF2-40B4-BE49-F238E27FC236}">
                      <a16:creationId xmlns:a16="http://schemas.microsoft.com/office/drawing/2014/main" id="{0AAEF086-5061-44EF-B48D-C583203039BE}"/>
                    </a:ext>
                  </a:extLst>
                </p14:cNvPr>
                <p14:cNvContentPartPr/>
                <p14:nvPr/>
              </p14:nvContentPartPr>
              <p14:xfrm>
                <a:off x="2206093" y="6540672"/>
                <a:ext cx="196560" cy="84600"/>
              </p14:xfrm>
            </p:contentPart>
          </mc:Choice>
          <mc:Fallback xmlns="">
            <p:pic>
              <p:nvPicPr>
                <p:cNvPr id="460" name="Freihand 459">
                  <a:extLst>
                    <a:ext uri="{FF2B5EF4-FFF2-40B4-BE49-F238E27FC236}">
                      <a16:creationId xmlns:a16="http://schemas.microsoft.com/office/drawing/2014/main" id="{0AAEF086-5061-44EF-B48D-C583203039BE}"/>
                    </a:ext>
                  </a:extLst>
                </p:cNvPr>
                <p:cNvPicPr/>
                <p:nvPr/>
              </p:nvPicPr>
              <p:blipFill>
                <a:blip r:embed="rId837"/>
                <a:stretch>
                  <a:fillRect/>
                </a:stretch>
              </p:blipFill>
              <p:spPr>
                <a:xfrm>
                  <a:off x="2201773" y="6536352"/>
                  <a:ext cx="205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61" name="Freihand 460">
                  <a:extLst>
                    <a:ext uri="{FF2B5EF4-FFF2-40B4-BE49-F238E27FC236}">
                      <a16:creationId xmlns:a16="http://schemas.microsoft.com/office/drawing/2014/main" id="{F509B5E7-D734-4CA9-9E63-00ADA0380E8B}"/>
                    </a:ext>
                  </a:extLst>
                </p14:cNvPr>
                <p14:cNvContentPartPr/>
                <p14:nvPr/>
              </p14:nvContentPartPr>
              <p14:xfrm>
                <a:off x="2440453" y="6530232"/>
                <a:ext cx="83160" cy="77040"/>
              </p14:xfrm>
            </p:contentPart>
          </mc:Choice>
          <mc:Fallback xmlns="">
            <p:pic>
              <p:nvPicPr>
                <p:cNvPr id="461" name="Freihand 460">
                  <a:extLst>
                    <a:ext uri="{FF2B5EF4-FFF2-40B4-BE49-F238E27FC236}">
                      <a16:creationId xmlns:a16="http://schemas.microsoft.com/office/drawing/2014/main" id="{F509B5E7-D734-4CA9-9E63-00ADA0380E8B}"/>
                    </a:ext>
                  </a:extLst>
                </p:cNvPr>
                <p:cNvPicPr/>
                <p:nvPr/>
              </p:nvPicPr>
              <p:blipFill>
                <a:blip r:embed="rId839"/>
                <a:stretch>
                  <a:fillRect/>
                </a:stretch>
              </p:blipFill>
              <p:spPr>
                <a:xfrm>
                  <a:off x="2436133" y="6525912"/>
                  <a:ext cx="91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62" name="Freihand 461">
                  <a:extLst>
                    <a:ext uri="{FF2B5EF4-FFF2-40B4-BE49-F238E27FC236}">
                      <a16:creationId xmlns:a16="http://schemas.microsoft.com/office/drawing/2014/main" id="{4AB6DACE-E37A-4012-A7BC-4B53BDD798B7}"/>
                    </a:ext>
                  </a:extLst>
                </p14:cNvPr>
                <p14:cNvContentPartPr/>
                <p14:nvPr/>
              </p14:nvContentPartPr>
              <p14:xfrm>
                <a:off x="2593093" y="6208392"/>
                <a:ext cx="368640" cy="393480"/>
              </p14:xfrm>
            </p:contentPart>
          </mc:Choice>
          <mc:Fallback xmlns="">
            <p:pic>
              <p:nvPicPr>
                <p:cNvPr id="462" name="Freihand 461">
                  <a:extLst>
                    <a:ext uri="{FF2B5EF4-FFF2-40B4-BE49-F238E27FC236}">
                      <a16:creationId xmlns:a16="http://schemas.microsoft.com/office/drawing/2014/main" id="{4AB6DACE-E37A-4012-A7BC-4B53BDD798B7}"/>
                    </a:ext>
                  </a:extLst>
                </p:cNvPr>
                <p:cNvPicPr/>
                <p:nvPr/>
              </p:nvPicPr>
              <p:blipFill>
                <a:blip r:embed="rId841"/>
                <a:stretch>
                  <a:fillRect/>
                </a:stretch>
              </p:blipFill>
              <p:spPr>
                <a:xfrm>
                  <a:off x="2588773" y="6204072"/>
                  <a:ext cx="3772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63" name="Freihand 462">
                  <a:extLst>
                    <a:ext uri="{FF2B5EF4-FFF2-40B4-BE49-F238E27FC236}">
                      <a16:creationId xmlns:a16="http://schemas.microsoft.com/office/drawing/2014/main" id="{9E871ABD-4612-418C-A154-61D900F63E1B}"/>
                    </a:ext>
                  </a:extLst>
                </p14:cNvPr>
                <p14:cNvContentPartPr/>
                <p14:nvPr/>
              </p14:nvContentPartPr>
              <p14:xfrm>
                <a:off x="1950853" y="6215592"/>
                <a:ext cx="201600" cy="428400"/>
              </p14:xfrm>
            </p:contentPart>
          </mc:Choice>
          <mc:Fallback xmlns="">
            <p:pic>
              <p:nvPicPr>
                <p:cNvPr id="463" name="Freihand 462">
                  <a:extLst>
                    <a:ext uri="{FF2B5EF4-FFF2-40B4-BE49-F238E27FC236}">
                      <a16:creationId xmlns:a16="http://schemas.microsoft.com/office/drawing/2014/main" id="{9E871ABD-4612-418C-A154-61D900F63E1B}"/>
                    </a:ext>
                  </a:extLst>
                </p:cNvPr>
                <p:cNvPicPr/>
                <p:nvPr/>
              </p:nvPicPr>
              <p:blipFill>
                <a:blip r:embed="rId843"/>
                <a:stretch>
                  <a:fillRect/>
                </a:stretch>
              </p:blipFill>
              <p:spPr>
                <a:xfrm>
                  <a:off x="1946533" y="6211272"/>
                  <a:ext cx="21024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64" name="Freihand 463">
                  <a:extLst>
                    <a:ext uri="{FF2B5EF4-FFF2-40B4-BE49-F238E27FC236}">
                      <a16:creationId xmlns:a16="http://schemas.microsoft.com/office/drawing/2014/main" id="{7A52E7CF-5026-4D99-A25E-7AE897607C3B}"/>
                    </a:ext>
                  </a:extLst>
                </p14:cNvPr>
                <p14:cNvContentPartPr/>
                <p14:nvPr/>
              </p14:nvContentPartPr>
              <p14:xfrm>
                <a:off x="3072253" y="5974392"/>
                <a:ext cx="18000" cy="106200"/>
              </p14:xfrm>
            </p:contentPart>
          </mc:Choice>
          <mc:Fallback xmlns="">
            <p:pic>
              <p:nvPicPr>
                <p:cNvPr id="464" name="Freihand 463">
                  <a:extLst>
                    <a:ext uri="{FF2B5EF4-FFF2-40B4-BE49-F238E27FC236}">
                      <a16:creationId xmlns:a16="http://schemas.microsoft.com/office/drawing/2014/main" id="{7A52E7CF-5026-4D99-A25E-7AE897607C3B}"/>
                    </a:ext>
                  </a:extLst>
                </p:cNvPr>
                <p:cNvPicPr/>
                <p:nvPr/>
              </p:nvPicPr>
              <p:blipFill>
                <a:blip r:embed="rId845"/>
                <a:stretch>
                  <a:fillRect/>
                </a:stretch>
              </p:blipFill>
              <p:spPr>
                <a:xfrm>
                  <a:off x="3067933" y="5970072"/>
                  <a:ext cx="26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5" name="Freihand 464">
                  <a:extLst>
                    <a:ext uri="{FF2B5EF4-FFF2-40B4-BE49-F238E27FC236}">
                      <a16:creationId xmlns:a16="http://schemas.microsoft.com/office/drawing/2014/main" id="{2876E6BB-02BF-4BC3-84DC-F2AC67458517}"/>
                    </a:ext>
                  </a:extLst>
                </p14:cNvPr>
                <p14:cNvContentPartPr/>
                <p14:nvPr/>
              </p14:nvContentPartPr>
              <p14:xfrm>
                <a:off x="2994493" y="6103632"/>
                <a:ext cx="127440" cy="21240"/>
              </p14:xfrm>
            </p:contentPart>
          </mc:Choice>
          <mc:Fallback xmlns="">
            <p:pic>
              <p:nvPicPr>
                <p:cNvPr id="465" name="Freihand 464">
                  <a:extLst>
                    <a:ext uri="{FF2B5EF4-FFF2-40B4-BE49-F238E27FC236}">
                      <a16:creationId xmlns:a16="http://schemas.microsoft.com/office/drawing/2014/main" id="{2876E6BB-02BF-4BC3-84DC-F2AC67458517}"/>
                    </a:ext>
                  </a:extLst>
                </p:cNvPr>
                <p:cNvPicPr/>
                <p:nvPr/>
              </p:nvPicPr>
              <p:blipFill>
                <a:blip r:embed="rId847"/>
                <a:stretch>
                  <a:fillRect/>
                </a:stretch>
              </p:blipFill>
              <p:spPr>
                <a:xfrm>
                  <a:off x="2990173" y="6099312"/>
                  <a:ext cx="136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66" name="Freihand 465">
                  <a:extLst>
                    <a:ext uri="{FF2B5EF4-FFF2-40B4-BE49-F238E27FC236}">
                      <a16:creationId xmlns:a16="http://schemas.microsoft.com/office/drawing/2014/main" id="{08B2DAF1-3EE1-4BAF-B231-EF1E85CB5635}"/>
                    </a:ext>
                  </a:extLst>
                </p14:cNvPr>
                <p14:cNvContentPartPr/>
                <p14:nvPr/>
              </p14:nvContentPartPr>
              <p14:xfrm>
                <a:off x="3014653" y="6144672"/>
                <a:ext cx="111600" cy="127800"/>
              </p14:xfrm>
            </p:contentPart>
          </mc:Choice>
          <mc:Fallback xmlns="">
            <p:pic>
              <p:nvPicPr>
                <p:cNvPr id="466" name="Freihand 465">
                  <a:extLst>
                    <a:ext uri="{FF2B5EF4-FFF2-40B4-BE49-F238E27FC236}">
                      <a16:creationId xmlns:a16="http://schemas.microsoft.com/office/drawing/2014/main" id="{08B2DAF1-3EE1-4BAF-B231-EF1E85CB5635}"/>
                    </a:ext>
                  </a:extLst>
                </p:cNvPr>
                <p:cNvPicPr/>
                <p:nvPr/>
              </p:nvPicPr>
              <p:blipFill>
                <a:blip r:embed="rId849"/>
                <a:stretch>
                  <a:fillRect/>
                </a:stretch>
              </p:blipFill>
              <p:spPr>
                <a:xfrm>
                  <a:off x="3010333" y="6140352"/>
                  <a:ext cx="120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68" name="Freihand 467">
                  <a:extLst>
                    <a:ext uri="{FF2B5EF4-FFF2-40B4-BE49-F238E27FC236}">
                      <a16:creationId xmlns:a16="http://schemas.microsoft.com/office/drawing/2014/main" id="{6BC4FC45-66CE-4EFE-8E2B-9DD2498424D5}"/>
                    </a:ext>
                  </a:extLst>
                </p14:cNvPr>
                <p14:cNvContentPartPr/>
                <p14:nvPr/>
              </p14:nvContentPartPr>
              <p14:xfrm>
                <a:off x="3323533" y="6391632"/>
                <a:ext cx="184320" cy="10080"/>
              </p14:xfrm>
            </p:contentPart>
          </mc:Choice>
          <mc:Fallback xmlns="">
            <p:pic>
              <p:nvPicPr>
                <p:cNvPr id="468" name="Freihand 467">
                  <a:extLst>
                    <a:ext uri="{FF2B5EF4-FFF2-40B4-BE49-F238E27FC236}">
                      <a16:creationId xmlns:a16="http://schemas.microsoft.com/office/drawing/2014/main" id="{6BC4FC45-66CE-4EFE-8E2B-9DD2498424D5}"/>
                    </a:ext>
                  </a:extLst>
                </p:cNvPr>
                <p:cNvPicPr/>
                <p:nvPr/>
              </p:nvPicPr>
              <p:blipFill>
                <a:blip r:embed="rId851"/>
                <a:stretch>
                  <a:fillRect/>
                </a:stretch>
              </p:blipFill>
              <p:spPr>
                <a:xfrm>
                  <a:off x="3319213" y="6387312"/>
                  <a:ext cx="192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69" name="Freihand 468">
                  <a:extLst>
                    <a:ext uri="{FF2B5EF4-FFF2-40B4-BE49-F238E27FC236}">
                      <a16:creationId xmlns:a16="http://schemas.microsoft.com/office/drawing/2014/main" id="{99AD4D5E-6550-4E2D-A171-20707669F6D9}"/>
                    </a:ext>
                  </a:extLst>
                </p14:cNvPr>
                <p14:cNvContentPartPr/>
                <p14:nvPr/>
              </p14:nvContentPartPr>
              <p14:xfrm>
                <a:off x="3544933" y="6325032"/>
                <a:ext cx="179640" cy="141840"/>
              </p14:xfrm>
            </p:contentPart>
          </mc:Choice>
          <mc:Fallback xmlns="">
            <p:pic>
              <p:nvPicPr>
                <p:cNvPr id="469" name="Freihand 468">
                  <a:extLst>
                    <a:ext uri="{FF2B5EF4-FFF2-40B4-BE49-F238E27FC236}">
                      <a16:creationId xmlns:a16="http://schemas.microsoft.com/office/drawing/2014/main" id="{99AD4D5E-6550-4E2D-A171-20707669F6D9}"/>
                    </a:ext>
                  </a:extLst>
                </p:cNvPr>
                <p:cNvPicPr/>
                <p:nvPr/>
              </p:nvPicPr>
              <p:blipFill>
                <a:blip r:embed="rId853"/>
                <a:stretch>
                  <a:fillRect/>
                </a:stretch>
              </p:blipFill>
              <p:spPr>
                <a:xfrm>
                  <a:off x="3540613" y="6320712"/>
                  <a:ext cx="188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70" name="Freihand 469">
                  <a:extLst>
                    <a:ext uri="{FF2B5EF4-FFF2-40B4-BE49-F238E27FC236}">
                      <a16:creationId xmlns:a16="http://schemas.microsoft.com/office/drawing/2014/main" id="{BAC9EFC4-DEA2-4315-9016-F1836C3FAA41}"/>
                    </a:ext>
                  </a:extLst>
                </p14:cNvPr>
                <p14:cNvContentPartPr/>
                <p14:nvPr/>
              </p14:nvContentPartPr>
              <p14:xfrm>
                <a:off x="4120933" y="6381192"/>
                <a:ext cx="132480" cy="216720"/>
              </p14:xfrm>
            </p:contentPart>
          </mc:Choice>
          <mc:Fallback xmlns="">
            <p:pic>
              <p:nvPicPr>
                <p:cNvPr id="470" name="Freihand 469">
                  <a:extLst>
                    <a:ext uri="{FF2B5EF4-FFF2-40B4-BE49-F238E27FC236}">
                      <a16:creationId xmlns:a16="http://schemas.microsoft.com/office/drawing/2014/main" id="{BAC9EFC4-DEA2-4315-9016-F1836C3FAA41}"/>
                    </a:ext>
                  </a:extLst>
                </p:cNvPr>
                <p:cNvPicPr/>
                <p:nvPr/>
              </p:nvPicPr>
              <p:blipFill>
                <a:blip r:embed="rId855"/>
                <a:stretch>
                  <a:fillRect/>
                </a:stretch>
              </p:blipFill>
              <p:spPr>
                <a:xfrm>
                  <a:off x="4116613" y="6376872"/>
                  <a:ext cx="141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71" name="Freihand 470">
                  <a:extLst>
                    <a:ext uri="{FF2B5EF4-FFF2-40B4-BE49-F238E27FC236}">
                      <a16:creationId xmlns:a16="http://schemas.microsoft.com/office/drawing/2014/main" id="{4B33B3CD-D24D-4916-9D2B-EAD82C5CB2C1}"/>
                    </a:ext>
                  </a:extLst>
                </p14:cNvPr>
                <p14:cNvContentPartPr/>
                <p14:nvPr/>
              </p14:nvContentPartPr>
              <p14:xfrm>
                <a:off x="4129933" y="6285432"/>
                <a:ext cx="163800" cy="9000"/>
              </p14:xfrm>
            </p:contentPart>
          </mc:Choice>
          <mc:Fallback xmlns="">
            <p:pic>
              <p:nvPicPr>
                <p:cNvPr id="471" name="Freihand 470">
                  <a:extLst>
                    <a:ext uri="{FF2B5EF4-FFF2-40B4-BE49-F238E27FC236}">
                      <a16:creationId xmlns:a16="http://schemas.microsoft.com/office/drawing/2014/main" id="{4B33B3CD-D24D-4916-9D2B-EAD82C5CB2C1}"/>
                    </a:ext>
                  </a:extLst>
                </p:cNvPr>
                <p:cNvPicPr/>
                <p:nvPr/>
              </p:nvPicPr>
              <p:blipFill>
                <a:blip r:embed="rId857"/>
                <a:stretch>
                  <a:fillRect/>
                </a:stretch>
              </p:blipFill>
              <p:spPr>
                <a:xfrm>
                  <a:off x="4125613" y="6281112"/>
                  <a:ext cx="172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72" name="Freihand 471">
                  <a:extLst>
                    <a:ext uri="{FF2B5EF4-FFF2-40B4-BE49-F238E27FC236}">
                      <a16:creationId xmlns:a16="http://schemas.microsoft.com/office/drawing/2014/main" id="{2F1D0061-2213-4714-B0E4-C9A573EBAD6C}"/>
                    </a:ext>
                  </a:extLst>
                </p14:cNvPr>
                <p14:cNvContentPartPr/>
                <p14:nvPr/>
              </p14:nvContentPartPr>
              <p14:xfrm>
                <a:off x="4439893" y="6341592"/>
                <a:ext cx="210600" cy="56520"/>
              </p14:xfrm>
            </p:contentPart>
          </mc:Choice>
          <mc:Fallback xmlns="">
            <p:pic>
              <p:nvPicPr>
                <p:cNvPr id="472" name="Freihand 471">
                  <a:extLst>
                    <a:ext uri="{FF2B5EF4-FFF2-40B4-BE49-F238E27FC236}">
                      <a16:creationId xmlns:a16="http://schemas.microsoft.com/office/drawing/2014/main" id="{2F1D0061-2213-4714-B0E4-C9A573EBAD6C}"/>
                    </a:ext>
                  </a:extLst>
                </p:cNvPr>
                <p:cNvPicPr/>
                <p:nvPr/>
              </p:nvPicPr>
              <p:blipFill>
                <a:blip r:embed="rId859"/>
                <a:stretch>
                  <a:fillRect/>
                </a:stretch>
              </p:blipFill>
              <p:spPr>
                <a:xfrm>
                  <a:off x="4435573" y="6337272"/>
                  <a:ext cx="219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97" name="Freihand 496">
                  <a:extLst>
                    <a:ext uri="{FF2B5EF4-FFF2-40B4-BE49-F238E27FC236}">
                      <a16:creationId xmlns:a16="http://schemas.microsoft.com/office/drawing/2014/main" id="{42325B11-B35A-4277-B701-47BF64A1D422}"/>
                    </a:ext>
                  </a:extLst>
                </p14:cNvPr>
                <p14:cNvContentPartPr/>
                <p14:nvPr/>
              </p14:nvContentPartPr>
              <p14:xfrm>
                <a:off x="331573" y="893352"/>
                <a:ext cx="3612960" cy="5411520"/>
              </p14:xfrm>
            </p:contentPart>
          </mc:Choice>
          <mc:Fallback xmlns="">
            <p:pic>
              <p:nvPicPr>
                <p:cNvPr id="497" name="Freihand 496">
                  <a:extLst>
                    <a:ext uri="{FF2B5EF4-FFF2-40B4-BE49-F238E27FC236}">
                      <a16:creationId xmlns:a16="http://schemas.microsoft.com/office/drawing/2014/main" id="{42325B11-B35A-4277-B701-47BF64A1D422}"/>
                    </a:ext>
                  </a:extLst>
                </p:cNvPr>
                <p:cNvPicPr/>
                <p:nvPr/>
              </p:nvPicPr>
              <p:blipFill>
                <a:blip r:embed="rId861"/>
                <a:stretch>
                  <a:fillRect/>
                </a:stretch>
              </p:blipFill>
              <p:spPr>
                <a:xfrm>
                  <a:off x="327253" y="889032"/>
                  <a:ext cx="3621600" cy="5420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99" name="Freihand 498">
                  <a:extLst>
                    <a:ext uri="{FF2B5EF4-FFF2-40B4-BE49-F238E27FC236}">
                      <a16:creationId xmlns:a16="http://schemas.microsoft.com/office/drawing/2014/main" id="{E156103A-2130-4E75-AA5C-5AC2DF3E40C7}"/>
                    </a:ext>
                  </a:extLst>
                </p14:cNvPr>
                <p14:cNvContentPartPr/>
                <p14:nvPr/>
              </p14:nvContentPartPr>
              <p14:xfrm>
                <a:off x="4503613" y="5497752"/>
                <a:ext cx="1682280" cy="1239480"/>
              </p14:xfrm>
            </p:contentPart>
          </mc:Choice>
          <mc:Fallback xmlns="">
            <p:pic>
              <p:nvPicPr>
                <p:cNvPr id="499" name="Freihand 498">
                  <a:extLst>
                    <a:ext uri="{FF2B5EF4-FFF2-40B4-BE49-F238E27FC236}">
                      <a16:creationId xmlns:a16="http://schemas.microsoft.com/office/drawing/2014/main" id="{E156103A-2130-4E75-AA5C-5AC2DF3E40C7}"/>
                    </a:ext>
                  </a:extLst>
                </p:cNvPr>
                <p:cNvPicPr/>
                <p:nvPr/>
              </p:nvPicPr>
              <p:blipFill>
                <a:blip r:embed="rId863"/>
                <a:stretch>
                  <a:fillRect/>
                </a:stretch>
              </p:blipFill>
              <p:spPr>
                <a:xfrm>
                  <a:off x="4499293" y="5493432"/>
                  <a:ext cx="1690920" cy="12481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00" name="Freihand 499">
                  <a:extLst>
                    <a:ext uri="{FF2B5EF4-FFF2-40B4-BE49-F238E27FC236}">
                      <a16:creationId xmlns:a16="http://schemas.microsoft.com/office/drawing/2014/main" id="{180963C6-FF4B-4059-A36C-D2241398AEA4}"/>
                    </a:ext>
                  </a:extLst>
                </p14:cNvPr>
                <p14:cNvContentPartPr/>
                <p14:nvPr/>
              </p14:nvContentPartPr>
              <p14:xfrm>
                <a:off x="241213" y="401952"/>
                <a:ext cx="4573080" cy="5138640"/>
              </p14:xfrm>
            </p:contentPart>
          </mc:Choice>
          <mc:Fallback xmlns="">
            <p:pic>
              <p:nvPicPr>
                <p:cNvPr id="500" name="Freihand 499">
                  <a:extLst>
                    <a:ext uri="{FF2B5EF4-FFF2-40B4-BE49-F238E27FC236}">
                      <a16:creationId xmlns:a16="http://schemas.microsoft.com/office/drawing/2014/main" id="{180963C6-FF4B-4059-A36C-D2241398AEA4}"/>
                    </a:ext>
                  </a:extLst>
                </p:cNvPr>
                <p:cNvPicPr/>
                <p:nvPr/>
              </p:nvPicPr>
              <p:blipFill>
                <a:blip r:embed="rId865"/>
                <a:stretch>
                  <a:fillRect/>
                </a:stretch>
              </p:blipFill>
              <p:spPr>
                <a:xfrm>
                  <a:off x="236893" y="397632"/>
                  <a:ext cx="4581720" cy="51472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01" name="Freihand 500">
                  <a:extLst>
                    <a:ext uri="{FF2B5EF4-FFF2-40B4-BE49-F238E27FC236}">
                      <a16:creationId xmlns:a16="http://schemas.microsoft.com/office/drawing/2014/main" id="{A5BF0622-0307-48C5-85BB-05553943E44B}"/>
                    </a:ext>
                  </a:extLst>
                </p14:cNvPr>
                <p14:cNvContentPartPr/>
                <p14:nvPr/>
              </p14:nvContentPartPr>
              <p14:xfrm>
                <a:off x="542173" y="295752"/>
                <a:ext cx="162000" cy="284400"/>
              </p14:xfrm>
            </p:contentPart>
          </mc:Choice>
          <mc:Fallback xmlns="">
            <p:pic>
              <p:nvPicPr>
                <p:cNvPr id="501" name="Freihand 500">
                  <a:extLst>
                    <a:ext uri="{FF2B5EF4-FFF2-40B4-BE49-F238E27FC236}">
                      <a16:creationId xmlns:a16="http://schemas.microsoft.com/office/drawing/2014/main" id="{A5BF0622-0307-48C5-85BB-05553943E44B}"/>
                    </a:ext>
                  </a:extLst>
                </p:cNvPr>
                <p:cNvPicPr/>
                <p:nvPr/>
              </p:nvPicPr>
              <p:blipFill>
                <a:blip r:embed="rId867"/>
                <a:stretch>
                  <a:fillRect/>
                </a:stretch>
              </p:blipFill>
              <p:spPr>
                <a:xfrm>
                  <a:off x="537853" y="291432"/>
                  <a:ext cx="1706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03" name="Freihand 502">
                  <a:extLst>
                    <a:ext uri="{FF2B5EF4-FFF2-40B4-BE49-F238E27FC236}">
                      <a16:creationId xmlns:a16="http://schemas.microsoft.com/office/drawing/2014/main" id="{641CC4DC-AE10-42AE-94E5-550E0FAF364A}"/>
                    </a:ext>
                  </a:extLst>
                </p14:cNvPr>
                <p14:cNvContentPartPr/>
                <p14:nvPr/>
              </p14:nvContentPartPr>
              <p14:xfrm>
                <a:off x="1051213" y="170832"/>
                <a:ext cx="186840" cy="110520"/>
              </p14:xfrm>
            </p:contentPart>
          </mc:Choice>
          <mc:Fallback xmlns="">
            <p:pic>
              <p:nvPicPr>
                <p:cNvPr id="503" name="Freihand 502">
                  <a:extLst>
                    <a:ext uri="{FF2B5EF4-FFF2-40B4-BE49-F238E27FC236}">
                      <a16:creationId xmlns:a16="http://schemas.microsoft.com/office/drawing/2014/main" id="{641CC4DC-AE10-42AE-94E5-550E0FAF364A}"/>
                    </a:ext>
                  </a:extLst>
                </p:cNvPr>
                <p:cNvPicPr/>
                <p:nvPr/>
              </p:nvPicPr>
              <p:blipFill>
                <a:blip r:embed="rId869"/>
                <a:stretch>
                  <a:fillRect/>
                </a:stretch>
              </p:blipFill>
              <p:spPr>
                <a:xfrm>
                  <a:off x="1046893" y="166512"/>
                  <a:ext cx="195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04" name="Freihand 503">
                  <a:extLst>
                    <a:ext uri="{FF2B5EF4-FFF2-40B4-BE49-F238E27FC236}">
                      <a16:creationId xmlns:a16="http://schemas.microsoft.com/office/drawing/2014/main" id="{B31CE36C-B140-424A-A973-A5D1AE4B684B}"/>
                    </a:ext>
                  </a:extLst>
                </p14:cNvPr>
                <p14:cNvContentPartPr/>
                <p14:nvPr/>
              </p14:nvContentPartPr>
              <p14:xfrm>
                <a:off x="1315093" y="142032"/>
                <a:ext cx="70560" cy="110880"/>
              </p14:xfrm>
            </p:contentPart>
          </mc:Choice>
          <mc:Fallback xmlns="">
            <p:pic>
              <p:nvPicPr>
                <p:cNvPr id="504" name="Freihand 503">
                  <a:extLst>
                    <a:ext uri="{FF2B5EF4-FFF2-40B4-BE49-F238E27FC236}">
                      <a16:creationId xmlns:a16="http://schemas.microsoft.com/office/drawing/2014/main" id="{B31CE36C-B140-424A-A973-A5D1AE4B684B}"/>
                    </a:ext>
                  </a:extLst>
                </p:cNvPr>
                <p:cNvPicPr/>
                <p:nvPr/>
              </p:nvPicPr>
              <p:blipFill>
                <a:blip r:embed="rId871"/>
                <a:stretch>
                  <a:fillRect/>
                </a:stretch>
              </p:blipFill>
              <p:spPr>
                <a:xfrm>
                  <a:off x="1310773" y="137712"/>
                  <a:ext cx="79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05" name="Freihand 504">
                  <a:extLst>
                    <a:ext uri="{FF2B5EF4-FFF2-40B4-BE49-F238E27FC236}">
                      <a16:creationId xmlns:a16="http://schemas.microsoft.com/office/drawing/2014/main" id="{F02A0E12-D16B-490F-AEDE-0FED94B755E2}"/>
                    </a:ext>
                  </a:extLst>
                </p14:cNvPr>
                <p14:cNvContentPartPr/>
                <p14:nvPr/>
              </p14:nvContentPartPr>
              <p14:xfrm>
                <a:off x="1349293" y="201432"/>
                <a:ext cx="45360" cy="102600"/>
              </p14:xfrm>
            </p:contentPart>
          </mc:Choice>
          <mc:Fallback xmlns="">
            <p:pic>
              <p:nvPicPr>
                <p:cNvPr id="505" name="Freihand 504">
                  <a:extLst>
                    <a:ext uri="{FF2B5EF4-FFF2-40B4-BE49-F238E27FC236}">
                      <a16:creationId xmlns:a16="http://schemas.microsoft.com/office/drawing/2014/main" id="{F02A0E12-D16B-490F-AEDE-0FED94B755E2}"/>
                    </a:ext>
                  </a:extLst>
                </p:cNvPr>
                <p:cNvPicPr/>
                <p:nvPr/>
              </p:nvPicPr>
              <p:blipFill>
                <a:blip r:embed="rId873"/>
                <a:stretch>
                  <a:fillRect/>
                </a:stretch>
              </p:blipFill>
              <p:spPr>
                <a:xfrm>
                  <a:off x="1344973" y="197112"/>
                  <a:ext cx="54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06" name="Freihand 505">
                  <a:extLst>
                    <a:ext uri="{FF2B5EF4-FFF2-40B4-BE49-F238E27FC236}">
                      <a16:creationId xmlns:a16="http://schemas.microsoft.com/office/drawing/2014/main" id="{94888431-B408-4C53-939A-6F48A67D6C5A}"/>
                    </a:ext>
                  </a:extLst>
                </p14:cNvPr>
                <p14:cNvContentPartPr/>
                <p14:nvPr/>
              </p14:nvContentPartPr>
              <p14:xfrm>
                <a:off x="1442533" y="131592"/>
                <a:ext cx="125640" cy="189720"/>
              </p14:xfrm>
            </p:contentPart>
          </mc:Choice>
          <mc:Fallback xmlns="">
            <p:pic>
              <p:nvPicPr>
                <p:cNvPr id="506" name="Freihand 505">
                  <a:extLst>
                    <a:ext uri="{FF2B5EF4-FFF2-40B4-BE49-F238E27FC236}">
                      <a16:creationId xmlns:a16="http://schemas.microsoft.com/office/drawing/2014/main" id="{94888431-B408-4C53-939A-6F48A67D6C5A}"/>
                    </a:ext>
                  </a:extLst>
                </p:cNvPr>
                <p:cNvPicPr/>
                <p:nvPr/>
              </p:nvPicPr>
              <p:blipFill>
                <a:blip r:embed="rId875"/>
                <a:stretch>
                  <a:fillRect/>
                </a:stretch>
              </p:blipFill>
              <p:spPr>
                <a:xfrm>
                  <a:off x="1438213" y="127272"/>
                  <a:ext cx="134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07" name="Freihand 506">
                  <a:extLst>
                    <a:ext uri="{FF2B5EF4-FFF2-40B4-BE49-F238E27FC236}">
                      <a16:creationId xmlns:a16="http://schemas.microsoft.com/office/drawing/2014/main" id="{0EE9A32E-35B5-4B81-808B-0C0D60CE1961}"/>
                    </a:ext>
                  </a:extLst>
                </p14:cNvPr>
                <p14:cNvContentPartPr/>
                <p14:nvPr/>
              </p14:nvContentPartPr>
              <p14:xfrm>
                <a:off x="1651333" y="122952"/>
                <a:ext cx="117000" cy="107640"/>
              </p14:xfrm>
            </p:contentPart>
          </mc:Choice>
          <mc:Fallback xmlns="">
            <p:pic>
              <p:nvPicPr>
                <p:cNvPr id="507" name="Freihand 506">
                  <a:extLst>
                    <a:ext uri="{FF2B5EF4-FFF2-40B4-BE49-F238E27FC236}">
                      <a16:creationId xmlns:a16="http://schemas.microsoft.com/office/drawing/2014/main" id="{0EE9A32E-35B5-4B81-808B-0C0D60CE1961}"/>
                    </a:ext>
                  </a:extLst>
                </p:cNvPr>
                <p:cNvPicPr/>
                <p:nvPr/>
              </p:nvPicPr>
              <p:blipFill>
                <a:blip r:embed="rId877"/>
                <a:stretch>
                  <a:fillRect/>
                </a:stretch>
              </p:blipFill>
              <p:spPr>
                <a:xfrm>
                  <a:off x="1647013" y="118632"/>
                  <a:ext cx="125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08" name="Freihand 507">
                  <a:extLst>
                    <a:ext uri="{FF2B5EF4-FFF2-40B4-BE49-F238E27FC236}">
                      <a16:creationId xmlns:a16="http://schemas.microsoft.com/office/drawing/2014/main" id="{C25CC05C-B239-4732-AC19-853AB7B6E199}"/>
                    </a:ext>
                  </a:extLst>
                </p14:cNvPr>
                <p14:cNvContentPartPr/>
                <p14:nvPr/>
              </p14:nvContentPartPr>
              <p14:xfrm>
                <a:off x="1773013" y="125112"/>
                <a:ext cx="74880" cy="147960"/>
              </p14:xfrm>
            </p:contentPart>
          </mc:Choice>
          <mc:Fallback xmlns="">
            <p:pic>
              <p:nvPicPr>
                <p:cNvPr id="508" name="Freihand 507">
                  <a:extLst>
                    <a:ext uri="{FF2B5EF4-FFF2-40B4-BE49-F238E27FC236}">
                      <a16:creationId xmlns:a16="http://schemas.microsoft.com/office/drawing/2014/main" id="{C25CC05C-B239-4732-AC19-853AB7B6E199}"/>
                    </a:ext>
                  </a:extLst>
                </p:cNvPr>
                <p:cNvPicPr/>
                <p:nvPr/>
              </p:nvPicPr>
              <p:blipFill>
                <a:blip r:embed="rId879"/>
                <a:stretch>
                  <a:fillRect/>
                </a:stretch>
              </p:blipFill>
              <p:spPr>
                <a:xfrm>
                  <a:off x="1768693" y="120792"/>
                  <a:ext cx="83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10" name="Freihand 509">
                  <a:extLst>
                    <a:ext uri="{FF2B5EF4-FFF2-40B4-BE49-F238E27FC236}">
                      <a16:creationId xmlns:a16="http://schemas.microsoft.com/office/drawing/2014/main" id="{54E0A5A8-726E-4F03-8712-A158ABC51996}"/>
                    </a:ext>
                  </a:extLst>
                </p14:cNvPr>
                <p14:cNvContentPartPr/>
                <p14:nvPr/>
              </p14:nvContentPartPr>
              <p14:xfrm>
                <a:off x="5964133" y="2883072"/>
                <a:ext cx="619560" cy="73440"/>
              </p14:xfrm>
            </p:contentPart>
          </mc:Choice>
          <mc:Fallback xmlns="">
            <p:pic>
              <p:nvPicPr>
                <p:cNvPr id="510" name="Freihand 509">
                  <a:extLst>
                    <a:ext uri="{FF2B5EF4-FFF2-40B4-BE49-F238E27FC236}">
                      <a16:creationId xmlns:a16="http://schemas.microsoft.com/office/drawing/2014/main" id="{54E0A5A8-726E-4F03-8712-A158ABC51996}"/>
                    </a:ext>
                  </a:extLst>
                </p:cNvPr>
                <p:cNvPicPr/>
                <p:nvPr/>
              </p:nvPicPr>
              <p:blipFill>
                <a:blip r:embed="rId881"/>
                <a:stretch>
                  <a:fillRect/>
                </a:stretch>
              </p:blipFill>
              <p:spPr>
                <a:xfrm>
                  <a:off x="5959813" y="2878752"/>
                  <a:ext cx="62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26" name="Freihand 525">
                  <a:extLst>
                    <a:ext uri="{FF2B5EF4-FFF2-40B4-BE49-F238E27FC236}">
                      <a16:creationId xmlns:a16="http://schemas.microsoft.com/office/drawing/2014/main" id="{54F0117D-182B-424B-B3CF-870ACC66A57E}"/>
                    </a:ext>
                  </a:extLst>
                </p14:cNvPr>
                <p14:cNvContentPartPr/>
                <p14:nvPr/>
              </p14:nvContentPartPr>
              <p14:xfrm>
                <a:off x="5959813" y="2530992"/>
                <a:ext cx="651960" cy="56520"/>
              </p14:xfrm>
            </p:contentPart>
          </mc:Choice>
          <mc:Fallback xmlns="">
            <p:pic>
              <p:nvPicPr>
                <p:cNvPr id="526" name="Freihand 525">
                  <a:extLst>
                    <a:ext uri="{FF2B5EF4-FFF2-40B4-BE49-F238E27FC236}">
                      <a16:creationId xmlns:a16="http://schemas.microsoft.com/office/drawing/2014/main" id="{54F0117D-182B-424B-B3CF-870ACC66A57E}"/>
                    </a:ext>
                  </a:extLst>
                </p:cNvPr>
                <p:cNvPicPr/>
                <p:nvPr/>
              </p:nvPicPr>
              <p:blipFill>
                <a:blip r:embed="rId883"/>
                <a:stretch>
                  <a:fillRect/>
                </a:stretch>
              </p:blipFill>
              <p:spPr>
                <a:xfrm>
                  <a:off x="5955493" y="2526672"/>
                  <a:ext cx="660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46" name="Freihand 545">
                  <a:extLst>
                    <a:ext uri="{FF2B5EF4-FFF2-40B4-BE49-F238E27FC236}">
                      <a16:creationId xmlns:a16="http://schemas.microsoft.com/office/drawing/2014/main" id="{49420C3A-4C50-47E0-BDA4-4F101BDB3EF4}"/>
                    </a:ext>
                  </a:extLst>
                </p14:cNvPr>
                <p14:cNvContentPartPr/>
                <p14:nvPr/>
              </p14:nvContentPartPr>
              <p14:xfrm>
                <a:off x="787693" y="41232"/>
                <a:ext cx="178560" cy="666720"/>
              </p14:xfrm>
            </p:contentPart>
          </mc:Choice>
          <mc:Fallback xmlns="">
            <p:pic>
              <p:nvPicPr>
                <p:cNvPr id="546" name="Freihand 545">
                  <a:extLst>
                    <a:ext uri="{FF2B5EF4-FFF2-40B4-BE49-F238E27FC236}">
                      <a16:creationId xmlns:a16="http://schemas.microsoft.com/office/drawing/2014/main" id="{49420C3A-4C50-47E0-BDA4-4F101BDB3EF4}"/>
                    </a:ext>
                  </a:extLst>
                </p:cNvPr>
                <p:cNvPicPr/>
                <p:nvPr/>
              </p:nvPicPr>
              <p:blipFill>
                <a:blip r:embed="rId885"/>
                <a:stretch>
                  <a:fillRect/>
                </a:stretch>
              </p:blipFill>
              <p:spPr>
                <a:xfrm>
                  <a:off x="783373" y="36912"/>
                  <a:ext cx="18720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53" name="Freihand 552">
                  <a:extLst>
                    <a:ext uri="{FF2B5EF4-FFF2-40B4-BE49-F238E27FC236}">
                      <a16:creationId xmlns:a16="http://schemas.microsoft.com/office/drawing/2014/main" id="{CAAF5C24-287A-4DA8-87A9-9C15AFC6EB8D}"/>
                    </a:ext>
                  </a:extLst>
                </p14:cNvPr>
                <p14:cNvContentPartPr/>
                <p14:nvPr/>
              </p14:nvContentPartPr>
              <p14:xfrm>
                <a:off x="4416493" y="5501712"/>
                <a:ext cx="1602000" cy="1191600"/>
              </p14:xfrm>
            </p:contentPart>
          </mc:Choice>
          <mc:Fallback xmlns="">
            <p:pic>
              <p:nvPicPr>
                <p:cNvPr id="553" name="Freihand 552">
                  <a:extLst>
                    <a:ext uri="{FF2B5EF4-FFF2-40B4-BE49-F238E27FC236}">
                      <a16:creationId xmlns:a16="http://schemas.microsoft.com/office/drawing/2014/main" id="{CAAF5C24-287A-4DA8-87A9-9C15AFC6EB8D}"/>
                    </a:ext>
                  </a:extLst>
                </p:cNvPr>
                <p:cNvPicPr/>
                <p:nvPr/>
              </p:nvPicPr>
              <p:blipFill>
                <a:blip r:embed="rId887"/>
                <a:stretch>
                  <a:fillRect/>
                </a:stretch>
              </p:blipFill>
              <p:spPr>
                <a:xfrm>
                  <a:off x="4412173" y="5497392"/>
                  <a:ext cx="1610640" cy="12002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09" name="Freihand 508">
                  <a:extLst>
                    <a:ext uri="{FF2B5EF4-FFF2-40B4-BE49-F238E27FC236}">
                      <a16:creationId xmlns:a16="http://schemas.microsoft.com/office/drawing/2014/main" id="{404A5BB9-BFEB-420A-B492-3ABE38B09E4D}"/>
                    </a:ext>
                  </a:extLst>
                </p14:cNvPr>
                <p14:cNvContentPartPr/>
                <p14:nvPr/>
              </p14:nvContentPartPr>
              <p14:xfrm>
                <a:off x="1032133" y="415992"/>
                <a:ext cx="865080" cy="29520"/>
              </p14:xfrm>
            </p:contentPart>
          </mc:Choice>
          <mc:Fallback xmlns="">
            <p:pic>
              <p:nvPicPr>
                <p:cNvPr id="509" name="Freihand 508">
                  <a:extLst>
                    <a:ext uri="{FF2B5EF4-FFF2-40B4-BE49-F238E27FC236}">
                      <a16:creationId xmlns:a16="http://schemas.microsoft.com/office/drawing/2014/main" id="{404A5BB9-BFEB-420A-B492-3ABE38B09E4D}"/>
                    </a:ext>
                  </a:extLst>
                </p:cNvPr>
                <p:cNvPicPr/>
                <p:nvPr/>
              </p:nvPicPr>
              <p:blipFill>
                <a:blip r:embed="rId889"/>
                <a:stretch>
                  <a:fillRect/>
                </a:stretch>
              </p:blipFill>
              <p:spPr>
                <a:xfrm>
                  <a:off x="1027813" y="411672"/>
                  <a:ext cx="873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12" name="Freihand 511">
                  <a:extLst>
                    <a:ext uri="{FF2B5EF4-FFF2-40B4-BE49-F238E27FC236}">
                      <a16:creationId xmlns:a16="http://schemas.microsoft.com/office/drawing/2014/main" id="{C6816399-573D-4628-9942-4C807503C2D2}"/>
                    </a:ext>
                  </a:extLst>
                </p14:cNvPr>
                <p14:cNvContentPartPr/>
                <p14:nvPr/>
              </p14:nvContentPartPr>
              <p14:xfrm>
                <a:off x="1090813" y="540912"/>
                <a:ext cx="127440" cy="98280"/>
              </p14:xfrm>
            </p:contentPart>
          </mc:Choice>
          <mc:Fallback xmlns="">
            <p:pic>
              <p:nvPicPr>
                <p:cNvPr id="512" name="Freihand 511">
                  <a:extLst>
                    <a:ext uri="{FF2B5EF4-FFF2-40B4-BE49-F238E27FC236}">
                      <a16:creationId xmlns:a16="http://schemas.microsoft.com/office/drawing/2014/main" id="{C6816399-573D-4628-9942-4C807503C2D2}"/>
                    </a:ext>
                  </a:extLst>
                </p:cNvPr>
                <p:cNvPicPr/>
                <p:nvPr/>
              </p:nvPicPr>
              <p:blipFill>
                <a:blip r:embed="rId891"/>
                <a:stretch>
                  <a:fillRect/>
                </a:stretch>
              </p:blipFill>
              <p:spPr>
                <a:xfrm>
                  <a:off x="1086493" y="536592"/>
                  <a:ext cx="136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13" name="Freihand 512">
                  <a:extLst>
                    <a:ext uri="{FF2B5EF4-FFF2-40B4-BE49-F238E27FC236}">
                      <a16:creationId xmlns:a16="http://schemas.microsoft.com/office/drawing/2014/main" id="{F63AA2B6-5696-4924-9A10-2B108A3120AD}"/>
                    </a:ext>
                  </a:extLst>
                </p14:cNvPr>
                <p14:cNvContentPartPr/>
                <p14:nvPr/>
              </p14:nvContentPartPr>
              <p14:xfrm>
                <a:off x="1261813" y="512112"/>
                <a:ext cx="118080" cy="122040"/>
              </p14:xfrm>
            </p:contentPart>
          </mc:Choice>
          <mc:Fallback xmlns="">
            <p:pic>
              <p:nvPicPr>
                <p:cNvPr id="513" name="Freihand 512">
                  <a:extLst>
                    <a:ext uri="{FF2B5EF4-FFF2-40B4-BE49-F238E27FC236}">
                      <a16:creationId xmlns:a16="http://schemas.microsoft.com/office/drawing/2014/main" id="{F63AA2B6-5696-4924-9A10-2B108A3120AD}"/>
                    </a:ext>
                  </a:extLst>
                </p:cNvPr>
                <p:cNvPicPr/>
                <p:nvPr/>
              </p:nvPicPr>
              <p:blipFill>
                <a:blip r:embed="rId893"/>
                <a:stretch>
                  <a:fillRect/>
                </a:stretch>
              </p:blipFill>
              <p:spPr>
                <a:xfrm>
                  <a:off x="1257493" y="507792"/>
                  <a:ext cx="126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14" name="Freihand 513">
                  <a:extLst>
                    <a:ext uri="{FF2B5EF4-FFF2-40B4-BE49-F238E27FC236}">
                      <a16:creationId xmlns:a16="http://schemas.microsoft.com/office/drawing/2014/main" id="{ED8798E4-4385-4DB5-9A59-63D44374DE4A}"/>
                    </a:ext>
                  </a:extLst>
                </p14:cNvPr>
                <p14:cNvContentPartPr/>
                <p14:nvPr/>
              </p14:nvContentPartPr>
              <p14:xfrm>
                <a:off x="1394293" y="517152"/>
                <a:ext cx="97560" cy="123120"/>
              </p14:xfrm>
            </p:contentPart>
          </mc:Choice>
          <mc:Fallback xmlns="">
            <p:pic>
              <p:nvPicPr>
                <p:cNvPr id="514" name="Freihand 513">
                  <a:extLst>
                    <a:ext uri="{FF2B5EF4-FFF2-40B4-BE49-F238E27FC236}">
                      <a16:creationId xmlns:a16="http://schemas.microsoft.com/office/drawing/2014/main" id="{ED8798E4-4385-4DB5-9A59-63D44374DE4A}"/>
                    </a:ext>
                  </a:extLst>
                </p:cNvPr>
                <p:cNvPicPr/>
                <p:nvPr/>
              </p:nvPicPr>
              <p:blipFill>
                <a:blip r:embed="rId895"/>
                <a:stretch>
                  <a:fillRect/>
                </a:stretch>
              </p:blipFill>
              <p:spPr>
                <a:xfrm>
                  <a:off x="1389973" y="512832"/>
                  <a:ext cx="106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15" name="Freihand 514">
                  <a:extLst>
                    <a:ext uri="{FF2B5EF4-FFF2-40B4-BE49-F238E27FC236}">
                      <a16:creationId xmlns:a16="http://schemas.microsoft.com/office/drawing/2014/main" id="{5A16974E-4402-49CF-8F2C-3A7CCDA59B24}"/>
                    </a:ext>
                  </a:extLst>
                </p14:cNvPr>
                <p14:cNvContentPartPr/>
                <p14:nvPr/>
              </p14:nvContentPartPr>
              <p14:xfrm>
                <a:off x="1532893" y="640632"/>
                <a:ext cx="33120" cy="60120"/>
              </p14:xfrm>
            </p:contentPart>
          </mc:Choice>
          <mc:Fallback xmlns="">
            <p:pic>
              <p:nvPicPr>
                <p:cNvPr id="515" name="Freihand 514">
                  <a:extLst>
                    <a:ext uri="{FF2B5EF4-FFF2-40B4-BE49-F238E27FC236}">
                      <a16:creationId xmlns:a16="http://schemas.microsoft.com/office/drawing/2014/main" id="{5A16974E-4402-49CF-8F2C-3A7CCDA59B24}"/>
                    </a:ext>
                  </a:extLst>
                </p:cNvPr>
                <p:cNvPicPr/>
                <p:nvPr/>
              </p:nvPicPr>
              <p:blipFill>
                <a:blip r:embed="rId897"/>
                <a:stretch>
                  <a:fillRect/>
                </a:stretch>
              </p:blipFill>
              <p:spPr>
                <a:xfrm>
                  <a:off x="1528573" y="636312"/>
                  <a:ext cx="41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16" name="Freihand 515">
                  <a:extLst>
                    <a:ext uri="{FF2B5EF4-FFF2-40B4-BE49-F238E27FC236}">
                      <a16:creationId xmlns:a16="http://schemas.microsoft.com/office/drawing/2014/main" id="{C8DB431C-7ABC-4C05-A9B9-24DEE1942CCD}"/>
                    </a:ext>
                  </a:extLst>
                </p14:cNvPr>
                <p14:cNvContentPartPr/>
                <p14:nvPr/>
              </p14:nvContentPartPr>
              <p14:xfrm>
                <a:off x="1599853" y="530832"/>
                <a:ext cx="103320" cy="113760"/>
              </p14:xfrm>
            </p:contentPart>
          </mc:Choice>
          <mc:Fallback xmlns="">
            <p:pic>
              <p:nvPicPr>
                <p:cNvPr id="516" name="Freihand 515">
                  <a:extLst>
                    <a:ext uri="{FF2B5EF4-FFF2-40B4-BE49-F238E27FC236}">
                      <a16:creationId xmlns:a16="http://schemas.microsoft.com/office/drawing/2014/main" id="{C8DB431C-7ABC-4C05-A9B9-24DEE1942CCD}"/>
                    </a:ext>
                  </a:extLst>
                </p:cNvPr>
                <p:cNvPicPr/>
                <p:nvPr/>
              </p:nvPicPr>
              <p:blipFill>
                <a:blip r:embed="rId899"/>
                <a:stretch>
                  <a:fillRect/>
                </a:stretch>
              </p:blipFill>
              <p:spPr>
                <a:xfrm>
                  <a:off x="1595533" y="526512"/>
                  <a:ext cx="111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17" name="Freihand 516">
                  <a:extLst>
                    <a:ext uri="{FF2B5EF4-FFF2-40B4-BE49-F238E27FC236}">
                      <a16:creationId xmlns:a16="http://schemas.microsoft.com/office/drawing/2014/main" id="{01B7EBE3-D0FE-47F6-B9B4-244E86230221}"/>
                    </a:ext>
                  </a:extLst>
                </p14:cNvPr>
                <p14:cNvContentPartPr/>
                <p14:nvPr/>
              </p14:nvContentPartPr>
              <p14:xfrm>
                <a:off x="1753213" y="535152"/>
                <a:ext cx="92160" cy="132840"/>
              </p14:xfrm>
            </p:contentPart>
          </mc:Choice>
          <mc:Fallback xmlns="">
            <p:pic>
              <p:nvPicPr>
                <p:cNvPr id="517" name="Freihand 516">
                  <a:extLst>
                    <a:ext uri="{FF2B5EF4-FFF2-40B4-BE49-F238E27FC236}">
                      <a16:creationId xmlns:a16="http://schemas.microsoft.com/office/drawing/2014/main" id="{01B7EBE3-D0FE-47F6-B9B4-244E86230221}"/>
                    </a:ext>
                  </a:extLst>
                </p:cNvPr>
                <p:cNvPicPr/>
                <p:nvPr/>
              </p:nvPicPr>
              <p:blipFill>
                <a:blip r:embed="rId901"/>
                <a:stretch>
                  <a:fillRect/>
                </a:stretch>
              </p:blipFill>
              <p:spPr>
                <a:xfrm>
                  <a:off x="1748893" y="530832"/>
                  <a:ext cx="100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55" name="Freihand 554">
                  <a:extLst>
                    <a:ext uri="{FF2B5EF4-FFF2-40B4-BE49-F238E27FC236}">
                      <a16:creationId xmlns:a16="http://schemas.microsoft.com/office/drawing/2014/main" id="{8EAE7078-1585-47C9-9822-01BCB772E680}"/>
                    </a:ext>
                  </a:extLst>
                </p14:cNvPr>
                <p14:cNvContentPartPr/>
                <p14:nvPr/>
              </p14:nvContentPartPr>
              <p14:xfrm>
                <a:off x="1175773" y="696432"/>
                <a:ext cx="671040" cy="81720"/>
              </p14:xfrm>
            </p:contentPart>
          </mc:Choice>
          <mc:Fallback xmlns="">
            <p:pic>
              <p:nvPicPr>
                <p:cNvPr id="555" name="Freihand 554">
                  <a:extLst>
                    <a:ext uri="{FF2B5EF4-FFF2-40B4-BE49-F238E27FC236}">
                      <a16:creationId xmlns:a16="http://schemas.microsoft.com/office/drawing/2014/main" id="{8EAE7078-1585-47C9-9822-01BCB772E680}"/>
                    </a:ext>
                  </a:extLst>
                </p:cNvPr>
                <p:cNvPicPr/>
                <p:nvPr/>
              </p:nvPicPr>
              <p:blipFill>
                <a:blip r:embed="rId903"/>
                <a:stretch>
                  <a:fillRect/>
                </a:stretch>
              </p:blipFill>
              <p:spPr>
                <a:xfrm>
                  <a:off x="1171453" y="692112"/>
                  <a:ext cx="67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18" name="Freihand 517">
                  <a:extLst>
                    <a:ext uri="{FF2B5EF4-FFF2-40B4-BE49-F238E27FC236}">
                      <a16:creationId xmlns:a16="http://schemas.microsoft.com/office/drawing/2014/main" id="{CF125CEA-756A-4263-BCB1-6A74062575B9}"/>
                    </a:ext>
                  </a:extLst>
                </p14:cNvPr>
                <p14:cNvContentPartPr/>
                <p14:nvPr/>
              </p14:nvContentPartPr>
              <p14:xfrm>
                <a:off x="2103853" y="446592"/>
                <a:ext cx="33120" cy="7920"/>
              </p14:xfrm>
            </p:contentPart>
          </mc:Choice>
          <mc:Fallback xmlns="">
            <p:pic>
              <p:nvPicPr>
                <p:cNvPr id="518" name="Freihand 517">
                  <a:extLst>
                    <a:ext uri="{FF2B5EF4-FFF2-40B4-BE49-F238E27FC236}">
                      <a16:creationId xmlns:a16="http://schemas.microsoft.com/office/drawing/2014/main" id="{CF125CEA-756A-4263-BCB1-6A74062575B9}"/>
                    </a:ext>
                  </a:extLst>
                </p:cNvPr>
                <p:cNvPicPr/>
                <p:nvPr/>
              </p:nvPicPr>
              <p:blipFill>
                <a:blip r:embed="rId905"/>
                <a:stretch>
                  <a:fillRect/>
                </a:stretch>
              </p:blipFill>
              <p:spPr>
                <a:xfrm>
                  <a:off x="2099533" y="442272"/>
                  <a:ext cx="41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19" name="Freihand 518">
                  <a:extLst>
                    <a:ext uri="{FF2B5EF4-FFF2-40B4-BE49-F238E27FC236}">
                      <a16:creationId xmlns:a16="http://schemas.microsoft.com/office/drawing/2014/main" id="{071FC9C8-EAA5-4992-AABD-39BE61ADDEB2}"/>
                    </a:ext>
                  </a:extLst>
                </p14:cNvPr>
                <p14:cNvContentPartPr/>
                <p14:nvPr/>
              </p14:nvContentPartPr>
              <p14:xfrm>
                <a:off x="2172973" y="222672"/>
                <a:ext cx="167400" cy="120600"/>
              </p14:xfrm>
            </p:contentPart>
          </mc:Choice>
          <mc:Fallback xmlns="">
            <p:pic>
              <p:nvPicPr>
                <p:cNvPr id="519" name="Freihand 518">
                  <a:extLst>
                    <a:ext uri="{FF2B5EF4-FFF2-40B4-BE49-F238E27FC236}">
                      <a16:creationId xmlns:a16="http://schemas.microsoft.com/office/drawing/2014/main" id="{071FC9C8-EAA5-4992-AABD-39BE61ADDEB2}"/>
                    </a:ext>
                  </a:extLst>
                </p:cNvPr>
                <p:cNvPicPr/>
                <p:nvPr/>
              </p:nvPicPr>
              <p:blipFill>
                <a:blip r:embed="rId907"/>
                <a:stretch>
                  <a:fillRect/>
                </a:stretch>
              </p:blipFill>
              <p:spPr>
                <a:xfrm>
                  <a:off x="2168653" y="218352"/>
                  <a:ext cx="176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20" name="Freihand 519">
                  <a:extLst>
                    <a:ext uri="{FF2B5EF4-FFF2-40B4-BE49-F238E27FC236}">
                      <a16:creationId xmlns:a16="http://schemas.microsoft.com/office/drawing/2014/main" id="{A82DD3C0-92D8-441F-BB88-2C9E1E9D8127}"/>
                    </a:ext>
                  </a:extLst>
                </p14:cNvPr>
                <p14:cNvContentPartPr/>
                <p14:nvPr/>
              </p14:nvContentPartPr>
              <p14:xfrm>
                <a:off x="2386453" y="181272"/>
                <a:ext cx="119160" cy="115560"/>
              </p14:xfrm>
            </p:contentPart>
          </mc:Choice>
          <mc:Fallback xmlns="">
            <p:pic>
              <p:nvPicPr>
                <p:cNvPr id="520" name="Freihand 519">
                  <a:extLst>
                    <a:ext uri="{FF2B5EF4-FFF2-40B4-BE49-F238E27FC236}">
                      <a16:creationId xmlns:a16="http://schemas.microsoft.com/office/drawing/2014/main" id="{A82DD3C0-92D8-441F-BB88-2C9E1E9D8127}"/>
                    </a:ext>
                  </a:extLst>
                </p:cNvPr>
                <p:cNvPicPr/>
                <p:nvPr/>
              </p:nvPicPr>
              <p:blipFill>
                <a:blip r:embed="rId909"/>
                <a:stretch>
                  <a:fillRect/>
                </a:stretch>
              </p:blipFill>
              <p:spPr>
                <a:xfrm>
                  <a:off x="2382133" y="176952"/>
                  <a:ext cx="127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21" name="Freihand 520">
                  <a:extLst>
                    <a:ext uri="{FF2B5EF4-FFF2-40B4-BE49-F238E27FC236}">
                      <a16:creationId xmlns:a16="http://schemas.microsoft.com/office/drawing/2014/main" id="{1894ADDF-723D-435E-8597-D7767FDBAD9B}"/>
                    </a:ext>
                  </a:extLst>
                </p14:cNvPr>
                <p14:cNvContentPartPr/>
                <p14:nvPr/>
              </p14:nvContentPartPr>
              <p14:xfrm>
                <a:off x="2544133" y="172632"/>
                <a:ext cx="113760" cy="127080"/>
              </p14:xfrm>
            </p:contentPart>
          </mc:Choice>
          <mc:Fallback xmlns="">
            <p:pic>
              <p:nvPicPr>
                <p:cNvPr id="521" name="Freihand 520">
                  <a:extLst>
                    <a:ext uri="{FF2B5EF4-FFF2-40B4-BE49-F238E27FC236}">
                      <a16:creationId xmlns:a16="http://schemas.microsoft.com/office/drawing/2014/main" id="{1894ADDF-723D-435E-8597-D7767FDBAD9B}"/>
                    </a:ext>
                  </a:extLst>
                </p:cNvPr>
                <p:cNvPicPr/>
                <p:nvPr/>
              </p:nvPicPr>
              <p:blipFill>
                <a:blip r:embed="rId911"/>
                <a:stretch>
                  <a:fillRect/>
                </a:stretch>
              </p:blipFill>
              <p:spPr>
                <a:xfrm>
                  <a:off x="2539813" y="168312"/>
                  <a:ext cx="122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22" name="Freihand 521">
                  <a:extLst>
                    <a:ext uri="{FF2B5EF4-FFF2-40B4-BE49-F238E27FC236}">
                      <a16:creationId xmlns:a16="http://schemas.microsoft.com/office/drawing/2014/main" id="{292BC974-9A4A-4F28-A244-7C20B1354C78}"/>
                    </a:ext>
                  </a:extLst>
                </p14:cNvPr>
                <p14:cNvContentPartPr/>
                <p14:nvPr/>
              </p14:nvContentPartPr>
              <p14:xfrm>
                <a:off x="2637013" y="295392"/>
                <a:ext cx="29880" cy="40320"/>
              </p14:xfrm>
            </p:contentPart>
          </mc:Choice>
          <mc:Fallback xmlns="">
            <p:pic>
              <p:nvPicPr>
                <p:cNvPr id="522" name="Freihand 521">
                  <a:extLst>
                    <a:ext uri="{FF2B5EF4-FFF2-40B4-BE49-F238E27FC236}">
                      <a16:creationId xmlns:a16="http://schemas.microsoft.com/office/drawing/2014/main" id="{292BC974-9A4A-4F28-A244-7C20B1354C78}"/>
                    </a:ext>
                  </a:extLst>
                </p:cNvPr>
                <p:cNvPicPr/>
                <p:nvPr/>
              </p:nvPicPr>
              <p:blipFill>
                <a:blip r:embed="rId913"/>
                <a:stretch>
                  <a:fillRect/>
                </a:stretch>
              </p:blipFill>
              <p:spPr>
                <a:xfrm>
                  <a:off x="2632693" y="291072"/>
                  <a:ext cx="385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23" name="Freihand 522">
                  <a:extLst>
                    <a:ext uri="{FF2B5EF4-FFF2-40B4-BE49-F238E27FC236}">
                      <a16:creationId xmlns:a16="http://schemas.microsoft.com/office/drawing/2014/main" id="{4F8AF744-CFEA-4979-9274-43549464DAC1}"/>
                    </a:ext>
                  </a:extLst>
                </p14:cNvPr>
                <p14:cNvContentPartPr/>
                <p14:nvPr/>
              </p14:nvContentPartPr>
              <p14:xfrm>
                <a:off x="2741053" y="157152"/>
                <a:ext cx="109800" cy="106200"/>
              </p14:xfrm>
            </p:contentPart>
          </mc:Choice>
          <mc:Fallback xmlns="">
            <p:pic>
              <p:nvPicPr>
                <p:cNvPr id="523" name="Freihand 522">
                  <a:extLst>
                    <a:ext uri="{FF2B5EF4-FFF2-40B4-BE49-F238E27FC236}">
                      <a16:creationId xmlns:a16="http://schemas.microsoft.com/office/drawing/2014/main" id="{4F8AF744-CFEA-4979-9274-43549464DAC1}"/>
                    </a:ext>
                  </a:extLst>
                </p:cNvPr>
                <p:cNvPicPr/>
                <p:nvPr/>
              </p:nvPicPr>
              <p:blipFill>
                <a:blip r:embed="rId915"/>
                <a:stretch>
                  <a:fillRect/>
                </a:stretch>
              </p:blipFill>
              <p:spPr>
                <a:xfrm>
                  <a:off x="2736733" y="152832"/>
                  <a:ext cx="118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24" name="Freihand 523">
                  <a:extLst>
                    <a:ext uri="{FF2B5EF4-FFF2-40B4-BE49-F238E27FC236}">
                      <a16:creationId xmlns:a16="http://schemas.microsoft.com/office/drawing/2014/main" id="{8913A62B-07C3-4E87-93E9-F234146641EB}"/>
                    </a:ext>
                  </a:extLst>
                </p14:cNvPr>
                <p14:cNvContentPartPr/>
                <p14:nvPr/>
              </p14:nvContentPartPr>
              <p14:xfrm>
                <a:off x="2846893" y="157512"/>
                <a:ext cx="91080" cy="132840"/>
              </p14:xfrm>
            </p:contentPart>
          </mc:Choice>
          <mc:Fallback xmlns="">
            <p:pic>
              <p:nvPicPr>
                <p:cNvPr id="524" name="Freihand 523">
                  <a:extLst>
                    <a:ext uri="{FF2B5EF4-FFF2-40B4-BE49-F238E27FC236}">
                      <a16:creationId xmlns:a16="http://schemas.microsoft.com/office/drawing/2014/main" id="{8913A62B-07C3-4E87-93E9-F234146641EB}"/>
                    </a:ext>
                  </a:extLst>
                </p:cNvPr>
                <p:cNvPicPr/>
                <p:nvPr/>
              </p:nvPicPr>
              <p:blipFill>
                <a:blip r:embed="rId917"/>
                <a:stretch>
                  <a:fillRect/>
                </a:stretch>
              </p:blipFill>
              <p:spPr>
                <a:xfrm>
                  <a:off x="2842573" y="153192"/>
                  <a:ext cx="99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25" name="Freihand 524">
                  <a:extLst>
                    <a:ext uri="{FF2B5EF4-FFF2-40B4-BE49-F238E27FC236}">
                      <a16:creationId xmlns:a16="http://schemas.microsoft.com/office/drawing/2014/main" id="{51224B4C-A4DE-4E68-9C08-2295E0B06CE9}"/>
                    </a:ext>
                  </a:extLst>
                </p14:cNvPr>
                <p14:cNvContentPartPr/>
                <p14:nvPr/>
              </p14:nvContentPartPr>
              <p14:xfrm>
                <a:off x="2217973" y="409872"/>
                <a:ext cx="696240" cy="30240"/>
              </p14:xfrm>
            </p:contentPart>
          </mc:Choice>
          <mc:Fallback xmlns="">
            <p:pic>
              <p:nvPicPr>
                <p:cNvPr id="525" name="Freihand 524">
                  <a:extLst>
                    <a:ext uri="{FF2B5EF4-FFF2-40B4-BE49-F238E27FC236}">
                      <a16:creationId xmlns:a16="http://schemas.microsoft.com/office/drawing/2014/main" id="{51224B4C-A4DE-4E68-9C08-2295E0B06CE9}"/>
                    </a:ext>
                  </a:extLst>
                </p:cNvPr>
                <p:cNvPicPr/>
                <p:nvPr/>
              </p:nvPicPr>
              <p:blipFill>
                <a:blip r:embed="rId919"/>
                <a:stretch>
                  <a:fillRect/>
                </a:stretch>
              </p:blipFill>
              <p:spPr>
                <a:xfrm>
                  <a:off x="2213653" y="405552"/>
                  <a:ext cx="704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27" name="Freihand 526">
                  <a:extLst>
                    <a:ext uri="{FF2B5EF4-FFF2-40B4-BE49-F238E27FC236}">
                      <a16:creationId xmlns:a16="http://schemas.microsoft.com/office/drawing/2014/main" id="{DA9CE7E8-B80C-47FE-B279-1BE3F83A44FB}"/>
                    </a:ext>
                  </a:extLst>
                </p14:cNvPr>
                <p14:cNvContentPartPr/>
                <p14:nvPr/>
              </p14:nvContentPartPr>
              <p14:xfrm>
                <a:off x="2203573" y="531192"/>
                <a:ext cx="159840" cy="89640"/>
              </p14:xfrm>
            </p:contentPart>
          </mc:Choice>
          <mc:Fallback xmlns="">
            <p:pic>
              <p:nvPicPr>
                <p:cNvPr id="527" name="Freihand 526">
                  <a:extLst>
                    <a:ext uri="{FF2B5EF4-FFF2-40B4-BE49-F238E27FC236}">
                      <a16:creationId xmlns:a16="http://schemas.microsoft.com/office/drawing/2014/main" id="{DA9CE7E8-B80C-47FE-B279-1BE3F83A44FB}"/>
                    </a:ext>
                  </a:extLst>
                </p:cNvPr>
                <p:cNvPicPr/>
                <p:nvPr/>
              </p:nvPicPr>
              <p:blipFill>
                <a:blip r:embed="rId921"/>
                <a:stretch>
                  <a:fillRect/>
                </a:stretch>
              </p:blipFill>
              <p:spPr>
                <a:xfrm>
                  <a:off x="2199253" y="526872"/>
                  <a:ext cx="168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28" name="Freihand 527">
                  <a:extLst>
                    <a:ext uri="{FF2B5EF4-FFF2-40B4-BE49-F238E27FC236}">
                      <a16:creationId xmlns:a16="http://schemas.microsoft.com/office/drawing/2014/main" id="{71FE549F-6550-4784-BAFC-7D84927CD38B}"/>
                    </a:ext>
                  </a:extLst>
                </p14:cNvPr>
                <p14:cNvContentPartPr/>
                <p14:nvPr/>
              </p14:nvContentPartPr>
              <p14:xfrm>
                <a:off x="2368813" y="515352"/>
                <a:ext cx="120960" cy="95760"/>
              </p14:xfrm>
            </p:contentPart>
          </mc:Choice>
          <mc:Fallback xmlns="">
            <p:pic>
              <p:nvPicPr>
                <p:cNvPr id="528" name="Freihand 527">
                  <a:extLst>
                    <a:ext uri="{FF2B5EF4-FFF2-40B4-BE49-F238E27FC236}">
                      <a16:creationId xmlns:a16="http://schemas.microsoft.com/office/drawing/2014/main" id="{71FE549F-6550-4784-BAFC-7D84927CD38B}"/>
                    </a:ext>
                  </a:extLst>
                </p:cNvPr>
                <p:cNvPicPr/>
                <p:nvPr/>
              </p:nvPicPr>
              <p:blipFill>
                <a:blip r:embed="rId923"/>
                <a:stretch>
                  <a:fillRect/>
                </a:stretch>
              </p:blipFill>
              <p:spPr>
                <a:xfrm>
                  <a:off x="2364493" y="511032"/>
                  <a:ext cx="129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29" name="Freihand 528">
                  <a:extLst>
                    <a:ext uri="{FF2B5EF4-FFF2-40B4-BE49-F238E27FC236}">
                      <a16:creationId xmlns:a16="http://schemas.microsoft.com/office/drawing/2014/main" id="{DD303700-CEE0-49DA-A961-82716137956D}"/>
                    </a:ext>
                  </a:extLst>
                </p14:cNvPr>
                <p14:cNvContentPartPr/>
                <p14:nvPr/>
              </p14:nvContentPartPr>
              <p14:xfrm>
                <a:off x="2536573" y="550632"/>
                <a:ext cx="17280" cy="25920"/>
              </p14:xfrm>
            </p:contentPart>
          </mc:Choice>
          <mc:Fallback xmlns="">
            <p:pic>
              <p:nvPicPr>
                <p:cNvPr id="529" name="Freihand 528">
                  <a:extLst>
                    <a:ext uri="{FF2B5EF4-FFF2-40B4-BE49-F238E27FC236}">
                      <a16:creationId xmlns:a16="http://schemas.microsoft.com/office/drawing/2014/main" id="{DD303700-CEE0-49DA-A961-82716137956D}"/>
                    </a:ext>
                  </a:extLst>
                </p:cNvPr>
                <p:cNvPicPr/>
                <p:nvPr/>
              </p:nvPicPr>
              <p:blipFill>
                <a:blip r:embed="rId925"/>
                <a:stretch>
                  <a:fillRect/>
                </a:stretch>
              </p:blipFill>
              <p:spPr>
                <a:xfrm>
                  <a:off x="2532253" y="546312"/>
                  <a:ext cx="25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30" name="Freihand 529">
                  <a:extLst>
                    <a:ext uri="{FF2B5EF4-FFF2-40B4-BE49-F238E27FC236}">
                      <a16:creationId xmlns:a16="http://schemas.microsoft.com/office/drawing/2014/main" id="{2BC20EF6-B155-4B00-B312-B3DCEE32C991}"/>
                    </a:ext>
                  </a:extLst>
                </p14:cNvPr>
                <p14:cNvContentPartPr/>
                <p14:nvPr/>
              </p14:nvContentPartPr>
              <p14:xfrm>
                <a:off x="2513533" y="513912"/>
                <a:ext cx="75960" cy="134280"/>
              </p14:xfrm>
            </p:contentPart>
          </mc:Choice>
          <mc:Fallback xmlns="">
            <p:pic>
              <p:nvPicPr>
                <p:cNvPr id="530" name="Freihand 529">
                  <a:extLst>
                    <a:ext uri="{FF2B5EF4-FFF2-40B4-BE49-F238E27FC236}">
                      <a16:creationId xmlns:a16="http://schemas.microsoft.com/office/drawing/2014/main" id="{2BC20EF6-B155-4B00-B312-B3DCEE32C991}"/>
                    </a:ext>
                  </a:extLst>
                </p:cNvPr>
                <p:cNvPicPr/>
                <p:nvPr/>
              </p:nvPicPr>
              <p:blipFill>
                <a:blip r:embed="rId927"/>
                <a:stretch>
                  <a:fillRect/>
                </a:stretch>
              </p:blipFill>
              <p:spPr>
                <a:xfrm>
                  <a:off x="2509213" y="509592"/>
                  <a:ext cx="84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31" name="Freihand 530">
                  <a:extLst>
                    <a:ext uri="{FF2B5EF4-FFF2-40B4-BE49-F238E27FC236}">
                      <a16:creationId xmlns:a16="http://schemas.microsoft.com/office/drawing/2014/main" id="{9455B984-9BB6-494A-9781-2EEB323A8E20}"/>
                    </a:ext>
                  </a:extLst>
                </p14:cNvPr>
                <p14:cNvContentPartPr/>
                <p14:nvPr/>
              </p14:nvContentPartPr>
              <p14:xfrm>
                <a:off x="2618293" y="497712"/>
                <a:ext cx="88200" cy="163080"/>
              </p14:xfrm>
            </p:contentPart>
          </mc:Choice>
          <mc:Fallback xmlns="">
            <p:pic>
              <p:nvPicPr>
                <p:cNvPr id="531" name="Freihand 530">
                  <a:extLst>
                    <a:ext uri="{FF2B5EF4-FFF2-40B4-BE49-F238E27FC236}">
                      <a16:creationId xmlns:a16="http://schemas.microsoft.com/office/drawing/2014/main" id="{9455B984-9BB6-494A-9781-2EEB323A8E20}"/>
                    </a:ext>
                  </a:extLst>
                </p:cNvPr>
                <p:cNvPicPr/>
                <p:nvPr/>
              </p:nvPicPr>
              <p:blipFill>
                <a:blip r:embed="rId929"/>
                <a:stretch>
                  <a:fillRect/>
                </a:stretch>
              </p:blipFill>
              <p:spPr>
                <a:xfrm>
                  <a:off x="2613973" y="493392"/>
                  <a:ext cx="96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32" name="Freihand 531">
                  <a:extLst>
                    <a:ext uri="{FF2B5EF4-FFF2-40B4-BE49-F238E27FC236}">
                      <a16:creationId xmlns:a16="http://schemas.microsoft.com/office/drawing/2014/main" id="{732FDDBC-27C3-42FA-BBC5-FE1463ED0C08}"/>
                    </a:ext>
                  </a:extLst>
                </p14:cNvPr>
                <p14:cNvContentPartPr/>
                <p14:nvPr/>
              </p14:nvContentPartPr>
              <p14:xfrm>
                <a:off x="2763373" y="508152"/>
                <a:ext cx="136800" cy="87480"/>
              </p14:xfrm>
            </p:contentPart>
          </mc:Choice>
          <mc:Fallback xmlns="">
            <p:pic>
              <p:nvPicPr>
                <p:cNvPr id="532" name="Freihand 531">
                  <a:extLst>
                    <a:ext uri="{FF2B5EF4-FFF2-40B4-BE49-F238E27FC236}">
                      <a16:creationId xmlns:a16="http://schemas.microsoft.com/office/drawing/2014/main" id="{732FDDBC-27C3-42FA-BBC5-FE1463ED0C08}"/>
                    </a:ext>
                  </a:extLst>
                </p:cNvPr>
                <p:cNvPicPr/>
                <p:nvPr/>
              </p:nvPicPr>
              <p:blipFill>
                <a:blip r:embed="rId931"/>
                <a:stretch>
                  <a:fillRect/>
                </a:stretch>
              </p:blipFill>
              <p:spPr>
                <a:xfrm>
                  <a:off x="2759053" y="503832"/>
                  <a:ext cx="145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33" name="Freihand 532">
                  <a:extLst>
                    <a:ext uri="{FF2B5EF4-FFF2-40B4-BE49-F238E27FC236}">
                      <a16:creationId xmlns:a16="http://schemas.microsoft.com/office/drawing/2014/main" id="{0471E936-CBA4-4277-B5AD-7B4E3BB92226}"/>
                    </a:ext>
                  </a:extLst>
                </p14:cNvPr>
                <p14:cNvContentPartPr/>
                <p14:nvPr/>
              </p14:nvContentPartPr>
              <p14:xfrm>
                <a:off x="3098533" y="424272"/>
                <a:ext cx="28800" cy="16200"/>
              </p14:xfrm>
            </p:contentPart>
          </mc:Choice>
          <mc:Fallback xmlns="">
            <p:pic>
              <p:nvPicPr>
                <p:cNvPr id="533" name="Freihand 532">
                  <a:extLst>
                    <a:ext uri="{FF2B5EF4-FFF2-40B4-BE49-F238E27FC236}">
                      <a16:creationId xmlns:a16="http://schemas.microsoft.com/office/drawing/2014/main" id="{0471E936-CBA4-4277-B5AD-7B4E3BB92226}"/>
                    </a:ext>
                  </a:extLst>
                </p:cNvPr>
                <p:cNvPicPr/>
                <p:nvPr/>
              </p:nvPicPr>
              <p:blipFill>
                <a:blip r:embed="rId933"/>
                <a:stretch>
                  <a:fillRect/>
                </a:stretch>
              </p:blipFill>
              <p:spPr>
                <a:xfrm>
                  <a:off x="3094213" y="419952"/>
                  <a:ext cx="37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34" name="Freihand 533">
                  <a:extLst>
                    <a:ext uri="{FF2B5EF4-FFF2-40B4-BE49-F238E27FC236}">
                      <a16:creationId xmlns:a16="http://schemas.microsoft.com/office/drawing/2014/main" id="{178B767D-E2B0-400A-9584-C98DE77B2604}"/>
                    </a:ext>
                  </a:extLst>
                </p14:cNvPr>
                <p14:cNvContentPartPr/>
                <p14:nvPr/>
              </p14:nvContentPartPr>
              <p14:xfrm>
                <a:off x="3235333" y="148512"/>
                <a:ext cx="141480" cy="142200"/>
              </p14:xfrm>
            </p:contentPart>
          </mc:Choice>
          <mc:Fallback xmlns="">
            <p:pic>
              <p:nvPicPr>
                <p:cNvPr id="534" name="Freihand 533">
                  <a:extLst>
                    <a:ext uri="{FF2B5EF4-FFF2-40B4-BE49-F238E27FC236}">
                      <a16:creationId xmlns:a16="http://schemas.microsoft.com/office/drawing/2014/main" id="{178B767D-E2B0-400A-9584-C98DE77B2604}"/>
                    </a:ext>
                  </a:extLst>
                </p:cNvPr>
                <p:cNvPicPr/>
                <p:nvPr/>
              </p:nvPicPr>
              <p:blipFill>
                <a:blip r:embed="rId935"/>
                <a:stretch>
                  <a:fillRect/>
                </a:stretch>
              </p:blipFill>
              <p:spPr>
                <a:xfrm>
                  <a:off x="3231013" y="144192"/>
                  <a:ext cx="150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35" name="Freihand 534">
                  <a:extLst>
                    <a:ext uri="{FF2B5EF4-FFF2-40B4-BE49-F238E27FC236}">
                      <a16:creationId xmlns:a16="http://schemas.microsoft.com/office/drawing/2014/main" id="{FEAFA46D-2EA4-4FB7-AF5C-644C0FB668D5}"/>
                    </a:ext>
                  </a:extLst>
                </p14:cNvPr>
                <p14:cNvContentPartPr/>
                <p14:nvPr/>
              </p14:nvContentPartPr>
              <p14:xfrm>
                <a:off x="3426493" y="158592"/>
                <a:ext cx="119520" cy="99360"/>
              </p14:xfrm>
            </p:contentPart>
          </mc:Choice>
          <mc:Fallback xmlns="">
            <p:pic>
              <p:nvPicPr>
                <p:cNvPr id="535" name="Freihand 534">
                  <a:extLst>
                    <a:ext uri="{FF2B5EF4-FFF2-40B4-BE49-F238E27FC236}">
                      <a16:creationId xmlns:a16="http://schemas.microsoft.com/office/drawing/2014/main" id="{FEAFA46D-2EA4-4FB7-AF5C-644C0FB668D5}"/>
                    </a:ext>
                  </a:extLst>
                </p:cNvPr>
                <p:cNvPicPr/>
                <p:nvPr/>
              </p:nvPicPr>
              <p:blipFill>
                <a:blip r:embed="rId937"/>
                <a:stretch>
                  <a:fillRect/>
                </a:stretch>
              </p:blipFill>
              <p:spPr>
                <a:xfrm>
                  <a:off x="3422173" y="154272"/>
                  <a:ext cx="128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36" name="Freihand 535">
                  <a:extLst>
                    <a:ext uri="{FF2B5EF4-FFF2-40B4-BE49-F238E27FC236}">
                      <a16:creationId xmlns:a16="http://schemas.microsoft.com/office/drawing/2014/main" id="{3A321B93-CDF3-4F0E-890E-7A26590DE772}"/>
                    </a:ext>
                  </a:extLst>
                </p14:cNvPr>
                <p14:cNvContentPartPr/>
                <p14:nvPr/>
              </p14:nvContentPartPr>
              <p14:xfrm>
                <a:off x="3574093" y="151752"/>
                <a:ext cx="107280" cy="115920"/>
              </p14:xfrm>
            </p:contentPart>
          </mc:Choice>
          <mc:Fallback xmlns="">
            <p:pic>
              <p:nvPicPr>
                <p:cNvPr id="536" name="Freihand 535">
                  <a:extLst>
                    <a:ext uri="{FF2B5EF4-FFF2-40B4-BE49-F238E27FC236}">
                      <a16:creationId xmlns:a16="http://schemas.microsoft.com/office/drawing/2014/main" id="{3A321B93-CDF3-4F0E-890E-7A26590DE772}"/>
                    </a:ext>
                  </a:extLst>
                </p:cNvPr>
                <p:cNvPicPr/>
                <p:nvPr/>
              </p:nvPicPr>
              <p:blipFill>
                <a:blip r:embed="rId939"/>
                <a:stretch>
                  <a:fillRect/>
                </a:stretch>
              </p:blipFill>
              <p:spPr>
                <a:xfrm>
                  <a:off x="3569773" y="147432"/>
                  <a:ext cx="115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37" name="Freihand 536">
                  <a:extLst>
                    <a:ext uri="{FF2B5EF4-FFF2-40B4-BE49-F238E27FC236}">
                      <a16:creationId xmlns:a16="http://schemas.microsoft.com/office/drawing/2014/main" id="{401E492B-BB4D-43DA-B473-BAE7FB8490DF}"/>
                    </a:ext>
                  </a:extLst>
                </p14:cNvPr>
                <p14:cNvContentPartPr/>
                <p14:nvPr/>
              </p14:nvContentPartPr>
              <p14:xfrm>
                <a:off x="3682813" y="250032"/>
                <a:ext cx="23040" cy="67320"/>
              </p14:xfrm>
            </p:contentPart>
          </mc:Choice>
          <mc:Fallback xmlns="">
            <p:pic>
              <p:nvPicPr>
                <p:cNvPr id="537" name="Freihand 536">
                  <a:extLst>
                    <a:ext uri="{FF2B5EF4-FFF2-40B4-BE49-F238E27FC236}">
                      <a16:creationId xmlns:a16="http://schemas.microsoft.com/office/drawing/2014/main" id="{401E492B-BB4D-43DA-B473-BAE7FB8490DF}"/>
                    </a:ext>
                  </a:extLst>
                </p:cNvPr>
                <p:cNvPicPr/>
                <p:nvPr/>
              </p:nvPicPr>
              <p:blipFill>
                <a:blip r:embed="rId941"/>
                <a:stretch>
                  <a:fillRect/>
                </a:stretch>
              </p:blipFill>
              <p:spPr>
                <a:xfrm>
                  <a:off x="3678493" y="245712"/>
                  <a:ext cx="31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38" name="Freihand 537">
                  <a:extLst>
                    <a:ext uri="{FF2B5EF4-FFF2-40B4-BE49-F238E27FC236}">
                      <a16:creationId xmlns:a16="http://schemas.microsoft.com/office/drawing/2014/main" id="{A7352EC3-20EB-48AA-9438-850DC78E5C02}"/>
                    </a:ext>
                  </a:extLst>
                </p14:cNvPr>
                <p14:cNvContentPartPr/>
                <p14:nvPr/>
              </p14:nvContentPartPr>
              <p14:xfrm>
                <a:off x="3757693" y="137712"/>
                <a:ext cx="25920" cy="100080"/>
              </p14:xfrm>
            </p:contentPart>
          </mc:Choice>
          <mc:Fallback xmlns="">
            <p:pic>
              <p:nvPicPr>
                <p:cNvPr id="538" name="Freihand 537">
                  <a:extLst>
                    <a:ext uri="{FF2B5EF4-FFF2-40B4-BE49-F238E27FC236}">
                      <a16:creationId xmlns:a16="http://schemas.microsoft.com/office/drawing/2014/main" id="{A7352EC3-20EB-48AA-9438-850DC78E5C02}"/>
                    </a:ext>
                  </a:extLst>
                </p:cNvPr>
                <p:cNvPicPr/>
                <p:nvPr/>
              </p:nvPicPr>
              <p:blipFill>
                <a:blip r:embed="rId943"/>
                <a:stretch>
                  <a:fillRect/>
                </a:stretch>
              </p:blipFill>
              <p:spPr>
                <a:xfrm>
                  <a:off x="3753373" y="133392"/>
                  <a:ext cx="34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39" name="Freihand 538">
                  <a:extLst>
                    <a:ext uri="{FF2B5EF4-FFF2-40B4-BE49-F238E27FC236}">
                      <a16:creationId xmlns:a16="http://schemas.microsoft.com/office/drawing/2014/main" id="{F4680840-7901-4AE7-B639-25ED5BAA08B8}"/>
                    </a:ext>
                  </a:extLst>
                </p14:cNvPr>
                <p14:cNvContentPartPr/>
                <p14:nvPr/>
              </p14:nvContentPartPr>
              <p14:xfrm>
                <a:off x="3816373" y="144192"/>
                <a:ext cx="117360" cy="104400"/>
              </p14:xfrm>
            </p:contentPart>
          </mc:Choice>
          <mc:Fallback xmlns="">
            <p:pic>
              <p:nvPicPr>
                <p:cNvPr id="539" name="Freihand 538">
                  <a:extLst>
                    <a:ext uri="{FF2B5EF4-FFF2-40B4-BE49-F238E27FC236}">
                      <a16:creationId xmlns:a16="http://schemas.microsoft.com/office/drawing/2014/main" id="{F4680840-7901-4AE7-B639-25ED5BAA08B8}"/>
                    </a:ext>
                  </a:extLst>
                </p:cNvPr>
                <p:cNvPicPr/>
                <p:nvPr/>
              </p:nvPicPr>
              <p:blipFill>
                <a:blip r:embed="rId945"/>
                <a:stretch>
                  <a:fillRect/>
                </a:stretch>
              </p:blipFill>
              <p:spPr>
                <a:xfrm>
                  <a:off x="3812053" y="139872"/>
                  <a:ext cx="126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40" name="Freihand 539">
                  <a:extLst>
                    <a:ext uri="{FF2B5EF4-FFF2-40B4-BE49-F238E27FC236}">
                      <a16:creationId xmlns:a16="http://schemas.microsoft.com/office/drawing/2014/main" id="{738647FA-B1DF-4223-AE38-B267D8022209}"/>
                    </a:ext>
                  </a:extLst>
                </p14:cNvPr>
                <p14:cNvContentPartPr/>
                <p14:nvPr/>
              </p14:nvContentPartPr>
              <p14:xfrm>
                <a:off x="3210853" y="359832"/>
                <a:ext cx="715680" cy="24120"/>
              </p14:xfrm>
            </p:contentPart>
          </mc:Choice>
          <mc:Fallback xmlns="">
            <p:pic>
              <p:nvPicPr>
                <p:cNvPr id="540" name="Freihand 539">
                  <a:extLst>
                    <a:ext uri="{FF2B5EF4-FFF2-40B4-BE49-F238E27FC236}">
                      <a16:creationId xmlns:a16="http://schemas.microsoft.com/office/drawing/2014/main" id="{738647FA-B1DF-4223-AE38-B267D8022209}"/>
                    </a:ext>
                  </a:extLst>
                </p:cNvPr>
                <p:cNvPicPr/>
                <p:nvPr/>
              </p:nvPicPr>
              <p:blipFill>
                <a:blip r:embed="rId947"/>
                <a:stretch>
                  <a:fillRect/>
                </a:stretch>
              </p:blipFill>
              <p:spPr>
                <a:xfrm>
                  <a:off x="3206533" y="355512"/>
                  <a:ext cx="724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41" name="Freihand 540">
                  <a:extLst>
                    <a:ext uri="{FF2B5EF4-FFF2-40B4-BE49-F238E27FC236}">
                      <a16:creationId xmlns:a16="http://schemas.microsoft.com/office/drawing/2014/main" id="{6CFB0805-A700-4860-BA3B-3DFF9FFC932D}"/>
                    </a:ext>
                  </a:extLst>
                </p14:cNvPr>
                <p14:cNvContentPartPr/>
                <p14:nvPr/>
              </p14:nvContentPartPr>
              <p14:xfrm>
                <a:off x="3255493" y="485112"/>
                <a:ext cx="193320" cy="111600"/>
              </p14:xfrm>
            </p:contentPart>
          </mc:Choice>
          <mc:Fallback xmlns="">
            <p:pic>
              <p:nvPicPr>
                <p:cNvPr id="541" name="Freihand 540">
                  <a:extLst>
                    <a:ext uri="{FF2B5EF4-FFF2-40B4-BE49-F238E27FC236}">
                      <a16:creationId xmlns:a16="http://schemas.microsoft.com/office/drawing/2014/main" id="{6CFB0805-A700-4860-BA3B-3DFF9FFC932D}"/>
                    </a:ext>
                  </a:extLst>
                </p:cNvPr>
                <p:cNvPicPr/>
                <p:nvPr/>
              </p:nvPicPr>
              <p:blipFill>
                <a:blip r:embed="rId949"/>
                <a:stretch>
                  <a:fillRect/>
                </a:stretch>
              </p:blipFill>
              <p:spPr>
                <a:xfrm>
                  <a:off x="3251173" y="480792"/>
                  <a:ext cx="201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42" name="Freihand 541">
                  <a:extLst>
                    <a:ext uri="{FF2B5EF4-FFF2-40B4-BE49-F238E27FC236}">
                      <a16:creationId xmlns:a16="http://schemas.microsoft.com/office/drawing/2014/main" id="{5D970913-1D4D-4C98-B6B7-B7A0A223E016}"/>
                    </a:ext>
                  </a:extLst>
                </p14:cNvPr>
                <p14:cNvContentPartPr/>
                <p14:nvPr/>
              </p14:nvContentPartPr>
              <p14:xfrm>
                <a:off x="3467173" y="485112"/>
                <a:ext cx="135360" cy="97560"/>
              </p14:xfrm>
            </p:contentPart>
          </mc:Choice>
          <mc:Fallback xmlns="">
            <p:pic>
              <p:nvPicPr>
                <p:cNvPr id="542" name="Freihand 541">
                  <a:extLst>
                    <a:ext uri="{FF2B5EF4-FFF2-40B4-BE49-F238E27FC236}">
                      <a16:creationId xmlns:a16="http://schemas.microsoft.com/office/drawing/2014/main" id="{5D970913-1D4D-4C98-B6B7-B7A0A223E016}"/>
                    </a:ext>
                  </a:extLst>
                </p:cNvPr>
                <p:cNvPicPr/>
                <p:nvPr/>
              </p:nvPicPr>
              <p:blipFill>
                <a:blip r:embed="rId951"/>
                <a:stretch>
                  <a:fillRect/>
                </a:stretch>
              </p:blipFill>
              <p:spPr>
                <a:xfrm>
                  <a:off x="3462853" y="480792"/>
                  <a:ext cx="144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43" name="Freihand 542">
                  <a:extLst>
                    <a:ext uri="{FF2B5EF4-FFF2-40B4-BE49-F238E27FC236}">
                      <a16:creationId xmlns:a16="http://schemas.microsoft.com/office/drawing/2014/main" id="{B71333BD-D696-4D27-B3DB-D45A44F9D96C}"/>
                    </a:ext>
                  </a:extLst>
                </p14:cNvPr>
                <p14:cNvContentPartPr/>
                <p14:nvPr/>
              </p14:nvContentPartPr>
              <p14:xfrm>
                <a:off x="3666253" y="456312"/>
                <a:ext cx="149040" cy="102960"/>
              </p14:xfrm>
            </p:contentPart>
          </mc:Choice>
          <mc:Fallback xmlns="">
            <p:pic>
              <p:nvPicPr>
                <p:cNvPr id="543" name="Freihand 542">
                  <a:extLst>
                    <a:ext uri="{FF2B5EF4-FFF2-40B4-BE49-F238E27FC236}">
                      <a16:creationId xmlns:a16="http://schemas.microsoft.com/office/drawing/2014/main" id="{B71333BD-D696-4D27-B3DB-D45A44F9D96C}"/>
                    </a:ext>
                  </a:extLst>
                </p:cNvPr>
                <p:cNvPicPr/>
                <p:nvPr/>
              </p:nvPicPr>
              <p:blipFill>
                <a:blip r:embed="rId953"/>
                <a:stretch>
                  <a:fillRect/>
                </a:stretch>
              </p:blipFill>
              <p:spPr>
                <a:xfrm>
                  <a:off x="3661933" y="451992"/>
                  <a:ext cx="157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47" name="Freihand 546">
                  <a:extLst>
                    <a:ext uri="{FF2B5EF4-FFF2-40B4-BE49-F238E27FC236}">
                      <a16:creationId xmlns:a16="http://schemas.microsoft.com/office/drawing/2014/main" id="{95551722-AC21-4D1A-B23D-419618100F75}"/>
                    </a:ext>
                  </a:extLst>
                </p14:cNvPr>
                <p14:cNvContentPartPr/>
                <p14:nvPr/>
              </p14:nvContentPartPr>
              <p14:xfrm>
                <a:off x="3820333" y="139152"/>
                <a:ext cx="197280" cy="449280"/>
              </p14:xfrm>
            </p:contentPart>
          </mc:Choice>
          <mc:Fallback xmlns="">
            <p:pic>
              <p:nvPicPr>
                <p:cNvPr id="547" name="Freihand 546">
                  <a:extLst>
                    <a:ext uri="{FF2B5EF4-FFF2-40B4-BE49-F238E27FC236}">
                      <a16:creationId xmlns:a16="http://schemas.microsoft.com/office/drawing/2014/main" id="{95551722-AC21-4D1A-B23D-419618100F75}"/>
                    </a:ext>
                  </a:extLst>
                </p:cNvPr>
                <p:cNvPicPr/>
                <p:nvPr/>
              </p:nvPicPr>
              <p:blipFill>
                <a:blip r:embed="rId955"/>
                <a:stretch>
                  <a:fillRect/>
                </a:stretch>
              </p:blipFill>
              <p:spPr>
                <a:xfrm>
                  <a:off x="3816013" y="134832"/>
                  <a:ext cx="2059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48" name="Freihand 547">
                  <a:extLst>
                    <a:ext uri="{FF2B5EF4-FFF2-40B4-BE49-F238E27FC236}">
                      <a16:creationId xmlns:a16="http://schemas.microsoft.com/office/drawing/2014/main" id="{D5775742-BB8F-4184-AC71-80334DC3DFD9}"/>
                    </a:ext>
                  </a:extLst>
                </p14:cNvPr>
                <p14:cNvContentPartPr/>
                <p14:nvPr/>
              </p14:nvContentPartPr>
              <p14:xfrm>
                <a:off x="4151173" y="13512"/>
                <a:ext cx="18360" cy="67680"/>
              </p14:xfrm>
            </p:contentPart>
          </mc:Choice>
          <mc:Fallback xmlns="">
            <p:pic>
              <p:nvPicPr>
                <p:cNvPr id="548" name="Freihand 547">
                  <a:extLst>
                    <a:ext uri="{FF2B5EF4-FFF2-40B4-BE49-F238E27FC236}">
                      <a16:creationId xmlns:a16="http://schemas.microsoft.com/office/drawing/2014/main" id="{D5775742-BB8F-4184-AC71-80334DC3DFD9}"/>
                    </a:ext>
                  </a:extLst>
                </p:cNvPr>
                <p:cNvPicPr/>
                <p:nvPr/>
              </p:nvPicPr>
              <p:blipFill>
                <a:blip r:embed="rId957"/>
                <a:stretch>
                  <a:fillRect/>
                </a:stretch>
              </p:blipFill>
              <p:spPr>
                <a:xfrm>
                  <a:off x="4146853" y="9192"/>
                  <a:ext cx="27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49" name="Freihand 548">
                  <a:extLst>
                    <a:ext uri="{FF2B5EF4-FFF2-40B4-BE49-F238E27FC236}">
                      <a16:creationId xmlns:a16="http://schemas.microsoft.com/office/drawing/2014/main" id="{E6B76798-871E-4003-B60B-7EA5C35D862A}"/>
                    </a:ext>
                  </a:extLst>
                </p14:cNvPr>
                <p14:cNvContentPartPr/>
                <p14:nvPr/>
              </p14:nvContentPartPr>
              <p14:xfrm>
                <a:off x="4084213" y="83352"/>
                <a:ext cx="124560" cy="38880"/>
              </p14:xfrm>
            </p:contentPart>
          </mc:Choice>
          <mc:Fallback xmlns="">
            <p:pic>
              <p:nvPicPr>
                <p:cNvPr id="549" name="Freihand 548">
                  <a:extLst>
                    <a:ext uri="{FF2B5EF4-FFF2-40B4-BE49-F238E27FC236}">
                      <a16:creationId xmlns:a16="http://schemas.microsoft.com/office/drawing/2014/main" id="{E6B76798-871E-4003-B60B-7EA5C35D862A}"/>
                    </a:ext>
                  </a:extLst>
                </p:cNvPr>
                <p:cNvPicPr/>
                <p:nvPr/>
              </p:nvPicPr>
              <p:blipFill>
                <a:blip r:embed="rId959"/>
                <a:stretch>
                  <a:fillRect/>
                </a:stretch>
              </p:blipFill>
              <p:spPr>
                <a:xfrm>
                  <a:off x="4079893" y="79032"/>
                  <a:ext cx="133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50" name="Freihand 549">
                  <a:extLst>
                    <a:ext uri="{FF2B5EF4-FFF2-40B4-BE49-F238E27FC236}">
                      <a16:creationId xmlns:a16="http://schemas.microsoft.com/office/drawing/2014/main" id="{364BFFD9-8DAB-41B7-B386-C4C63B07E043}"/>
                    </a:ext>
                  </a:extLst>
                </p14:cNvPr>
                <p14:cNvContentPartPr/>
                <p14:nvPr/>
              </p14:nvContentPartPr>
              <p14:xfrm>
                <a:off x="4114453" y="145632"/>
                <a:ext cx="90360" cy="104760"/>
              </p14:xfrm>
            </p:contentPart>
          </mc:Choice>
          <mc:Fallback xmlns="">
            <p:pic>
              <p:nvPicPr>
                <p:cNvPr id="550" name="Freihand 549">
                  <a:extLst>
                    <a:ext uri="{FF2B5EF4-FFF2-40B4-BE49-F238E27FC236}">
                      <a16:creationId xmlns:a16="http://schemas.microsoft.com/office/drawing/2014/main" id="{364BFFD9-8DAB-41B7-B386-C4C63B07E043}"/>
                    </a:ext>
                  </a:extLst>
                </p:cNvPr>
                <p:cNvPicPr/>
                <p:nvPr/>
              </p:nvPicPr>
              <p:blipFill>
                <a:blip r:embed="rId961"/>
                <a:stretch>
                  <a:fillRect/>
                </a:stretch>
              </p:blipFill>
              <p:spPr>
                <a:xfrm>
                  <a:off x="4110133" y="141312"/>
                  <a:ext cx="99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56" name="Freihand 555">
                  <a:extLst>
                    <a:ext uri="{FF2B5EF4-FFF2-40B4-BE49-F238E27FC236}">
                      <a16:creationId xmlns:a16="http://schemas.microsoft.com/office/drawing/2014/main" id="{186B8090-EC88-482B-AE14-03CDB68AF6D8}"/>
                    </a:ext>
                  </a:extLst>
                </p14:cNvPr>
                <p14:cNvContentPartPr/>
                <p14:nvPr/>
              </p14:nvContentPartPr>
              <p14:xfrm>
                <a:off x="2382133" y="340752"/>
                <a:ext cx="316440" cy="25920"/>
              </p14:xfrm>
            </p:contentPart>
          </mc:Choice>
          <mc:Fallback xmlns="">
            <p:pic>
              <p:nvPicPr>
                <p:cNvPr id="556" name="Freihand 555">
                  <a:extLst>
                    <a:ext uri="{FF2B5EF4-FFF2-40B4-BE49-F238E27FC236}">
                      <a16:creationId xmlns:a16="http://schemas.microsoft.com/office/drawing/2014/main" id="{186B8090-EC88-482B-AE14-03CDB68AF6D8}"/>
                    </a:ext>
                  </a:extLst>
                </p:cNvPr>
                <p:cNvPicPr/>
                <p:nvPr/>
              </p:nvPicPr>
              <p:blipFill>
                <a:blip r:embed="rId963"/>
                <a:stretch>
                  <a:fillRect/>
                </a:stretch>
              </p:blipFill>
              <p:spPr>
                <a:xfrm>
                  <a:off x="2377813" y="336432"/>
                  <a:ext cx="325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57" name="Freihand 556">
                  <a:extLst>
                    <a:ext uri="{FF2B5EF4-FFF2-40B4-BE49-F238E27FC236}">
                      <a16:creationId xmlns:a16="http://schemas.microsoft.com/office/drawing/2014/main" id="{E4587FAA-5103-45BC-B1A0-69A2577F1FBD}"/>
                    </a:ext>
                  </a:extLst>
                </p14:cNvPr>
                <p14:cNvContentPartPr/>
                <p14:nvPr/>
              </p14:nvContentPartPr>
              <p14:xfrm>
                <a:off x="2347213" y="669792"/>
                <a:ext cx="549000" cy="61560"/>
              </p14:xfrm>
            </p:contentPart>
          </mc:Choice>
          <mc:Fallback xmlns="">
            <p:pic>
              <p:nvPicPr>
                <p:cNvPr id="557" name="Freihand 556">
                  <a:extLst>
                    <a:ext uri="{FF2B5EF4-FFF2-40B4-BE49-F238E27FC236}">
                      <a16:creationId xmlns:a16="http://schemas.microsoft.com/office/drawing/2014/main" id="{E4587FAA-5103-45BC-B1A0-69A2577F1FBD}"/>
                    </a:ext>
                  </a:extLst>
                </p:cNvPr>
                <p:cNvPicPr/>
                <p:nvPr/>
              </p:nvPicPr>
              <p:blipFill>
                <a:blip r:embed="rId965"/>
                <a:stretch>
                  <a:fillRect/>
                </a:stretch>
              </p:blipFill>
              <p:spPr>
                <a:xfrm>
                  <a:off x="2342893" y="665472"/>
                  <a:ext cx="557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58" name="Freihand 557">
                  <a:extLst>
                    <a:ext uri="{FF2B5EF4-FFF2-40B4-BE49-F238E27FC236}">
                      <a16:creationId xmlns:a16="http://schemas.microsoft.com/office/drawing/2014/main" id="{B796D36C-8054-4973-BA5E-7F6CA938E0DE}"/>
                    </a:ext>
                  </a:extLst>
                </p14:cNvPr>
                <p14:cNvContentPartPr/>
                <p14:nvPr/>
              </p14:nvContentPartPr>
              <p14:xfrm>
                <a:off x="3427573" y="302592"/>
                <a:ext cx="309240" cy="63720"/>
              </p14:xfrm>
            </p:contentPart>
          </mc:Choice>
          <mc:Fallback xmlns="">
            <p:pic>
              <p:nvPicPr>
                <p:cNvPr id="558" name="Freihand 557">
                  <a:extLst>
                    <a:ext uri="{FF2B5EF4-FFF2-40B4-BE49-F238E27FC236}">
                      <a16:creationId xmlns:a16="http://schemas.microsoft.com/office/drawing/2014/main" id="{B796D36C-8054-4973-BA5E-7F6CA938E0DE}"/>
                    </a:ext>
                  </a:extLst>
                </p:cNvPr>
                <p:cNvPicPr/>
                <p:nvPr/>
              </p:nvPicPr>
              <p:blipFill>
                <a:blip r:embed="rId967"/>
                <a:stretch>
                  <a:fillRect/>
                </a:stretch>
              </p:blipFill>
              <p:spPr>
                <a:xfrm>
                  <a:off x="3423253" y="298272"/>
                  <a:ext cx="317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61" name="Freihand 560">
                  <a:extLst>
                    <a:ext uri="{FF2B5EF4-FFF2-40B4-BE49-F238E27FC236}">
                      <a16:creationId xmlns:a16="http://schemas.microsoft.com/office/drawing/2014/main" id="{B3ED1256-210F-496D-875E-634DD3F39E2B}"/>
                    </a:ext>
                  </a:extLst>
                </p14:cNvPr>
                <p14:cNvContentPartPr/>
                <p14:nvPr/>
              </p14:nvContentPartPr>
              <p14:xfrm>
                <a:off x="1486093" y="812352"/>
                <a:ext cx="1159560" cy="199440"/>
              </p14:xfrm>
            </p:contentPart>
          </mc:Choice>
          <mc:Fallback xmlns="">
            <p:pic>
              <p:nvPicPr>
                <p:cNvPr id="561" name="Freihand 560">
                  <a:extLst>
                    <a:ext uri="{FF2B5EF4-FFF2-40B4-BE49-F238E27FC236}">
                      <a16:creationId xmlns:a16="http://schemas.microsoft.com/office/drawing/2014/main" id="{B3ED1256-210F-496D-875E-634DD3F39E2B}"/>
                    </a:ext>
                  </a:extLst>
                </p:cNvPr>
                <p:cNvPicPr/>
                <p:nvPr/>
              </p:nvPicPr>
              <p:blipFill>
                <a:blip r:embed="rId969"/>
                <a:stretch>
                  <a:fillRect/>
                </a:stretch>
              </p:blipFill>
              <p:spPr>
                <a:xfrm>
                  <a:off x="1481773" y="808032"/>
                  <a:ext cx="1168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62" name="Freihand 561">
                  <a:extLst>
                    <a:ext uri="{FF2B5EF4-FFF2-40B4-BE49-F238E27FC236}">
                      <a16:creationId xmlns:a16="http://schemas.microsoft.com/office/drawing/2014/main" id="{AE1438FB-8ACE-4343-907A-C241F58C6E66}"/>
                    </a:ext>
                  </a:extLst>
                </p14:cNvPr>
                <p14:cNvContentPartPr/>
                <p14:nvPr/>
              </p14:nvContentPartPr>
              <p14:xfrm>
                <a:off x="2616493" y="813792"/>
                <a:ext cx="360" cy="360"/>
              </p14:xfrm>
            </p:contentPart>
          </mc:Choice>
          <mc:Fallback xmlns="">
            <p:pic>
              <p:nvPicPr>
                <p:cNvPr id="562" name="Freihand 561">
                  <a:extLst>
                    <a:ext uri="{FF2B5EF4-FFF2-40B4-BE49-F238E27FC236}">
                      <a16:creationId xmlns:a16="http://schemas.microsoft.com/office/drawing/2014/main" id="{AE1438FB-8ACE-4343-907A-C241F58C6E66}"/>
                    </a:ext>
                  </a:extLst>
                </p:cNvPr>
                <p:cNvPicPr/>
                <p:nvPr/>
              </p:nvPicPr>
              <p:blipFill>
                <a:blip r:embed="rId585"/>
                <a:stretch>
                  <a:fillRect/>
                </a:stretch>
              </p:blipFill>
              <p:spPr>
                <a:xfrm>
                  <a:off x="2612173" y="809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63" name="Freihand 562">
                  <a:extLst>
                    <a:ext uri="{FF2B5EF4-FFF2-40B4-BE49-F238E27FC236}">
                      <a16:creationId xmlns:a16="http://schemas.microsoft.com/office/drawing/2014/main" id="{8707E95A-064E-4997-8D88-8B4DDDA5FB0A}"/>
                    </a:ext>
                  </a:extLst>
                </p14:cNvPr>
                <p14:cNvContentPartPr/>
                <p14:nvPr/>
              </p14:nvContentPartPr>
              <p14:xfrm>
                <a:off x="2616493" y="682752"/>
                <a:ext cx="965520" cy="263880"/>
              </p14:xfrm>
            </p:contentPart>
          </mc:Choice>
          <mc:Fallback xmlns="">
            <p:pic>
              <p:nvPicPr>
                <p:cNvPr id="563" name="Freihand 562">
                  <a:extLst>
                    <a:ext uri="{FF2B5EF4-FFF2-40B4-BE49-F238E27FC236}">
                      <a16:creationId xmlns:a16="http://schemas.microsoft.com/office/drawing/2014/main" id="{8707E95A-064E-4997-8D88-8B4DDDA5FB0A}"/>
                    </a:ext>
                  </a:extLst>
                </p:cNvPr>
                <p:cNvPicPr/>
                <p:nvPr/>
              </p:nvPicPr>
              <p:blipFill>
                <a:blip r:embed="rId972"/>
                <a:stretch>
                  <a:fillRect/>
                </a:stretch>
              </p:blipFill>
              <p:spPr>
                <a:xfrm>
                  <a:off x="2612173" y="678432"/>
                  <a:ext cx="974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65" name="Freihand 564">
                  <a:extLst>
                    <a:ext uri="{FF2B5EF4-FFF2-40B4-BE49-F238E27FC236}">
                      <a16:creationId xmlns:a16="http://schemas.microsoft.com/office/drawing/2014/main" id="{B4CBB845-CF80-4CCE-9220-A5D8BFD2D44F}"/>
                    </a:ext>
                  </a:extLst>
                </p14:cNvPr>
                <p14:cNvContentPartPr/>
                <p14:nvPr/>
              </p14:nvContentPartPr>
              <p14:xfrm>
                <a:off x="6579013" y="2102232"/>
                <a:ext cx="777600" cy="1237320"/>
              </p14:xfrm>
            </p:contentPart>
          </mc:Choice>
          <mc:Fallback xmlns="">
            <p:pic>
              <p:nvPicPr>
                <p:cNvPr id="565" name="Freihand 564">
                  <a:extLst>
                    <a:ext uri="{FF2B5EF4-FFF2-40B4-BE49-F238E27FC236}">
                      <a16:creationId xmlns:a16="http://schemas.microsoft.com/office/drawing/2014/main" id="{B4CBB845-CF80-4CCE-9220-A5D8BFD2D44F}"/>
                    </a:ext>
                  </a:extLst>
                </p:cNvPr>
                <p:cNvPicPr/>
                <p:nvPr/>
              </p:nvPicPr>
              <p:blipFill>
                <a:blip r:embed="rId974"/>
                <a:stretch>
                  <a:fillRect/>
                </a:stretch>
              </p:blipFill>
              <p:spPr>
                <a:xfrm>
                  <a:off x="6574693" y="2097912"/>
                  <a:ext cx="786240" cy="12459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66" name="Freihand 565">
                  <a:extLst>
                    <a:ext uri="{FF2B5EF4-FFF2-40B4-BE49-F238E27FC236}">
                      <a16:creationId xmlns:a16="http://schemas.microsoft.com/office/drawing/2014/main" id="{88D54FA5-6742-40CE-B320-EC4D9A22C355}"/>
                    </a:ext>
                  </a:extLst>
                </p14:cNvPr>
                <p14:cNvContentPartPr/>
                <p14:nvPr/>
              </p14:nvContentPartPr>
              <p14:xfrm>
                <a:off x="1007293" y="920712"/>
                <a:ext cx="177120" cy="169560"/>
              </p14:xfrm>
            </p:contentPart>
          </mc:Choice>
          <mc:Fallback xmlns="">
            <p:pic>
              <p:nvPicPr>
                <p:cNvPr id="566" name="Freihand 565">
                  <a:extLst>
                    <a:ext uri="{FF2B5EF4-FFF2-40B4-BE49-F238E27FC236}">
                      <a16:creationId xmlns:a16="http://schemas.microsoft.com/office/drawing/2014/main" id="{88D54FA5-6742-40CE-B320-EC4D9A22C355}"/>
                    </a:ext>
                  </a:extLst>
                </p:cNvPr>
                <p:cNvPicPr/>
                <p:nvPr/>
              </p:nvPicPr>
              <p:blipFill>
                <a:blip r:embed="rId976"/>
                <a:stretch>
                  <a:fillRect/>
                </a:stretch>
              </p:blipFill>
              <p:spPr>
                <a:xfrm>
                  <a:off x="1002973" y="916392"/>
                  <a:ext cx="185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67" name="Freihand 566">
                  <a:extLst>
                    <a:ext uri="{FF2B5EF4-FFF2-40B4-BE49-F238E27FC236}">
                      <a16:creationId xmlns:a16="http://schemas.microsoft.com/office/drawing/2014/main" id="{534DEF02-3DD2-437D-AC67-E9A806D41141}"/>
                    </a:ext>
                  </a:extLst>
                </p14:cNvPr>
                <p14:cNvContentPartPr/>
                <p14:nvPr/>
              </p14:nvContentPartPr>
              <p14:xfrm>
                <a:off x="1128613" y="840432"/>
                <a:ext cx="160920" cy="185760"/>
              </p14:xfrm>
            </p:contentPart>
          </mc:Choice>
          <mc:Fallback xmlns="">
            <p:pic>
              <p:nvPicPr>
                <p:cNvPr id="567" name="Freihand 566">
                  <a:extLst>
                    <a:ext uri="{FF2B5EF4-FFF2-40B4-BE49-F238E27FC236}">
                      <a16:creationId xmlns:a16="http://schemas.microsoft.com/office/drawing/2014/main" id="{534DEF02-3DD2-437D-AC67-E9A806D41141}"/>
                    </a:ext>
                  </a:extLst>
                </p:cNvPr>
                <p:cNvPicPr/>
                <p:nvPr/>
              </p:nvPicPr>
              <p:blipFill>
                <a:blip r:embed="rId978"/>
                <a:stretch>
                  <a:fillRect/>
                </a:stretch>
              </p:blipFill>
              <p:spPr>
                <a:xfrm>
                  <a:off x="1124293" y="836112"/>
                  <a:ext cx="169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69" name="Freihand 568">
                  <a:extLst>
                    <a:ext uri="{FF2B5EF4-FFF2-40B4-BE49-F238E27FC236}">
                      <a16:creationId xmlns:a16="http://schemas.microsoft.com/office/drawing/2014/main" id="{3A5B934E-C7CA-4C0E-956D-A950C35716FF}"/>
                    </a:ext>
                  </a:extLst>
                </p14:cNvPr>
                <p14:cNvContentPartPr/>
                <p14:nvPr/>
              </p14:nvContentPartPr>
              <p14:xfrm>
                <a:off x="1944013" y="1012512"/>
                <a:ext cx="293040" cy="165240"/>
              </p14:xfrm>
            </p:contentPart>
          </mc:Choice>
          <mc:Fallback xmlns="">
            <p:pic>
              <p:nvPicPr>
                <p:cNvPr id="569" name="Freihand 568">
                  <a:extLst>
                    <a:ext uri="{FF2B5EF4-FFF2-40B4-BE49-F238E27FC236}">
                      <a16:creationId xmlns:a16="http://schemas.microsoft.com/office/drawing/2014/main" id="{3A5B934E-C7CA-4C0E-956D-A950C35716FF}"/>
                    </a:ext>
                  </a:extLst>
                </p:cNvPr>
                <p:cNvPicPr/>
                <p:nvPr/>
              </p:nvPicPr>
              <p:blipFill>
                <a:blip r:embed="rId980"/>
                <a:stretch>
                  <a:fillRect/>
                </a:stretch>
              </p:blipFill>
              <p:spPr>
                <a:xfrm>
                  <a:off x="1939693" y="1008192"/>
                  <a:ext cx="301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70" name="Freihand 569">
                  <a:extLst>
                    <a:ext uri="{FF2B5EF4-FFF2-40B4-BE49-F238E27FC236}">
                      <a16:creationId xmlns:a16="http://schemas.microsoft.com/office/drawing/2014/main" id="{A06C56F4-0F7B-4B8E-B7F1-DCD9FD77452F}"/>
                    </a:ext>
                  </a:extLst>
                </p14:cNvPr>
                <p14:cNvContentPartPr/>
                <p14:nvPr/>
              </p14:nvContentPartPr>
              <p14:xfrm>
                <a:off x="2267293" y="1099632"/>
                <a:ext cx="118440" cy="83520"/>
              </p14:xfrm>
            </p:contentPart>
          </mc:Choice>
          <mc:Fallback xmlns="">
            <p:pic>
              <p:nvPicPr>
                <p:cNvPr id="570" name="Freihand 569">
                  <a:extLst>
                    <a:ext uri="{FF2B5EF4-FFF2-40B4-BE49-F238E27FC236}">
                      <a16:creationId xmlns:a16="http://schemas.microsoft.com/office/drawing/2014/main" id="{A06C56F4-0F7B-4B8E-B7F1-DCD9FD77452F}"/>
                    </a:ext>
                  </a:extLst>
                </p:cNvPr>
                <p:cNvPicPr/>
                <p:nvPr/>
              </p:nvPicPr>
              <p:blipFill>
                <a:blip r:embed="rId982"/>
                <a:stretch>
                  <a:fillRect/>
                </a:stretch>
              </p:blipFill>
              <p:spPr>
                <a:xfrm>
                  <a:off x="2262973" y="1095312"/>
                  <a:ext cx="127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71" name="Freihand 570">
                  <a:extLst>
                    <a:ext uri="{FF2B5EF4-FFF2-40B4-BE49-F238E27FC236}">
                      <a16:creationId xmlns:a16="http://schemas.microsoft.com/office/drawing/2014/main" id="{02EF123C-91C7-4557-A9E8-68E0F7824697}"/>
                    </a:ext>
                  </a:extLst>
                </p14:cNvPr>
                <p14:cNvContentPartPr/>
                <p14:nvPr/>
              </p14:nvContentPartPr>
              <p14:xfrm>
                <a:off x="2414893" y="1005312"/>
                <a:ext cx="174600" cy="155520"/>
              </p14:xfrm>
            </p:contentPart>
          </mc:Choice>
          <mc:Fallback xmlns="">
            <p:pic>
              <p:nvPicPr>
                <p:cNvPr id="571" name="Freihand 570">
                  <a:extLst>
                    <a:ext uri="{FF2B5EF4-FFF2-40B4-BE49-F238E27FC236}">
                      <a16:creationId xmlns:a16="http://schemas.microsoft.com/office/drawing/2014/main" id="{02EF123C-91C7-4557-A9E8-68E0F7824697}"/>
                    </a:ext>
                  </a:extLst>
                </p:cNvPr>
                <p:cNvPicPr/>
                <p:nvPr/>
              </p:nvPicPr>
              <p:blipFill>
                <a:blip r:embed="rId984"/>
                <a:stretch>
                  <a:fillRect/>
                </a:stretch>
              </p:blipFill>
              <p:spPr>
                <a:xfrm>
                  <a:off x="2410573" y="1000992"/>
                  <a:ext cx="183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72" name="Freihand 571">
                  <a:extLst>
                    <a:ext uri="{FF2B5EF4-FFF2-40B4-BE49-F238E27FC236}">
                      <a16:creationId xmlns:a16="http://schemas.microsoft.com/office/drawing/2014/main" id="{C54B86A9-0556-4818-9CC3-08C0D54A742D}"/>
                    </a:ext>
                  </a:extLst>
                </p14:cNvPr>
                <p14:cNvContentPartPr/>
                <p14:nvPr/>
              </p14:nvContentPartPr>
              <p14:xfrm>
                <a:off x="2607493" y="1070112"/>
                <a:ext cx="84240" cy="108000"/>
              </p14:xfrm>
            </p:contentPart>
          </mc:Choice>
          <mc:Fallback xmlns="">
            <p:pic>
              <p:nvPicPr>
                <p:cNvPr id="572" name="Freihand 571">
                  <a:extLst>
                    <a:ext uri="{FF2B5EF4-FFF2-40B4-BE49-F238E27FC236}">
                      <a16:creationId xmlns:a16="http://schemas.microsoft.com/office/drawing/2014/main" id="{C54B86A9-0556-4818-9CC3-08C0D54A742D}"/>
                    </a:ext>
                  </a:extLst>
                </p:cNvPr>
                <p:cNvPicPr/>
                <p:nvPr/>
              </p:nvPicPr>
              <p:blipFill>
                <a:blip r:embed="rId986"/>
                <a:stretch>
                  <a:fillRect/>
                </a:stretch>
              </p:blipFill>
              <p:spPr>
                <a:xfrm>
                  <a:off x="2603173" y="1065792"/>
                  <a:ext cx="92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573" name="Freihand 572">
                  <a:extLst>
                    <a:ext uri="{FF2B5EF4-FFF2-40B4-BE49-F238E27FC236}">
                      <a16:creationId xmlns:a16="http://schemas.microsoft.com/office/drawing/2014/main" id="{9FD07226-17BD-424E-B817-59AF82BACBE7}"/>
                    </a:ext>
                  </a:extLst>
                </p14:cNvPr>
                <p14:cNvContentPartPr/>
                <p14:nvPr/>
              </p14:nvContentPartPr>
              <p14:xfrm>
                <a:off x="2747893" y="983352"/>
                <a:ext cx="293400" cy="194400"/>
              </p14:xfrm>
            </p:contentPart>
          </mc:Choice>
          <mc:Fallback xmlns="">
            <p:pic>
              <p:nvPicPr>
                <p:cNvPr id="573" name="Freihand 572">
                  <a:extLst>
                    <a:ext uri="{FF2B5EF4-FFF2-40B4-BE49-F238E27FC236}">
                      <a16:creationId xmlns:a16="http://schemas.microsoft.com/office/drawing/2014/main" id="{9FD07226-17BD-424E-B817-59AF82BACBE7}"/>
                    </a:ext>
                  </a:extLst>
                </p:cNvPr>
                <p:cNvPicPr/>
                <p:nvPr/>
              </p:nvPicPr>
              <p:blipFill>
                <a:blip r:embed="rId988"/>
                <a:stretch>
                  <a:fillRect/>
                </a:stretch>
              </p:blipFill>
              <p:spPr>
                <a:xfrm>
                  <a:off x="2743573" y="979032"/>
                  <a:ext cx="302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574" name="Freihand 573">
                  <a:extLst>
                    <a:ext uri="{FF2B5EF4-FFF2-40B4-BE49-F238E27FC236}">
                      <a16:creationId xmlns:a16="http://schemas.microsoft.com/office/drawing/2014/main" id="{A0E6C817-93B9-44EB-8247-DC7218B50E7C}"/>
                    </a:ext>
                  </a:extLst>
                </p14:cNvPr>
                <p14:cNvContentPartPr/>
                <p14:nvPr/>
              </p14:nvContentPartPr>
              <p14:xfrm>
                <a:off x="3036613" y="1057152"/>
                <a:ext cx="79920" cy="89640"/>
              </p14:xfrm>
            </p:contentPart>
          </mc:Choice>
          <mc:Fallback xmlns="">
            <p:pic>
              <p:nvPicPr>
                <p:cNvPr id="574" name="Freihand 573">
                  <a:extLst>
                    <a:ext uri="{FF2B5EF4-FFF2-40B4-BE49-F238E27FC236}">
                      <a16:creationId xmlns:a16="http://schemas.microsoft.com/office/drawing/2014/main" id="{A0E6C817-93B9-44EB-8247-DC7218B50E7C}"/>
                    </a:ext>
                  </a:extLst>
                </p:cNvPr>
                <p:cNvPicPr/>
                <p:nvPr/>
              </p:nvPicPr>
              <p:blipFill>
                <a:blip r:embed="rId990"/>
                <a:stretch>
                  <a:fillRect/>
                </a:stretch>
              </p:blipFill>
              <p:spPr>
                <a:xfrm>
                  <a:off x="3032293" y="1052832"/>
                  <a:ext cx="88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575" name="Freihand 574">
                  <a:extLst>
                    <a:ext uri="{FF2B5EF4-FFF2-40B4-BE49-F238E27FC236}">
                      <a16:creationId xmlns:a16="http://schemas.microsoft.com/office/drawing/2014/main" id="{03274506-48CF-4DFB-84DE-5787C8CBD895}"/>
                    </a:ext>
                  </a:extLst>
                </p14:cNvPr>
                <p14:cNvContentPartPr/>
                <p14:nvPr/>
              </p14:nvContentPartPr>
              <p14:xfrm>
                <a:off x="3123373" y="996312"/>
                <a:ext cx="133560" cy="192240"/>
              </p14:xfrm>
            </p:contentPart>
          </mc:Choice>
          <mc:Fallback xmlns="">
            <p:pic>
              <p:nvPicPr>
                <p:cNvPr id="575" name="Freihand 574">
                  <a:extLst>
                    <a:ext uri="{FF2B5EF4-FFF2-40B4-BE49-F238E27FC236}">
                      <a16:creationId xmlns:a16="http://schemas.microsoft.com/office/drawing/2014/main" id="{03274506-48CF-4DFB-84DE-5787C8CBD895}"/>
                    </a:ext>
                  </a:extLst>
                </p:cNvPr>
                <p:cNvPicPr/>
                <p:nvPr/>
              </p:nvPicPr>
              <p:blipFill>
                <a:blip r:embed="rId992"/>
                <a:stretch>
                  <a:fillRect/>
                </a:stretch>
              </p:blipFill>
              <p:spPr>
                <a:xfrm>
                  <a:off x="3119053" y="991992"/>
                  <a:ext cx="142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576" name="Freihand 575">
                  <a:extLst>
                    <a:ext uri="{FF2B5EF4-FFF2-40B4-BE49-F238E27FC236}">
                      <a16:creationId xmlns:a16="http://schemas.microsoft.com/office/drawing/2014/main" id="{C40C4729-1DA1-472B-92A2-801D83E2E26F}"/>
                    </a:ext>
                  </a:extLst>
                </p14:cNvPr>
                <p14:cNvContentPartPr/>
                <p14:nvPr/>
              </p14:nvContentPartPr>
              <p14:xfrm>
                <a:off x="3234973" y="940872"/>
                <a:ext cx="226080" cy="177840"/>
              </p14:xfrm>
            </p:contentPart>
          </mc:Choice>
          <mc:Fallback xmlns="">
            <p:pic>
              <p:nvPicPr>
                <p:cNvPr id="576" name="Freihand 575">
                  <a:extLst>
                    <a:ext uri="{FF2B5EF4-FFF2-40B4-BE49-F238E27FC236}">
                      <a16:creationId xmlns:a16="http://schemas.microsoft.com/office/drawing/2014/main" id="{C40C4729-1DA1-472B-92A2-801D83E2E26F}"/>
                    </a:ext>
                  </a:extLst>
                </p:cNvPr>
                <p:cNvPicPr/>
                <p:nvPr/>
              </p:nvPicPr>
              <p:blipFill>
                <a:blip r:embed="rId994"/>
                <a:stretch>
                  <a:fillRect/>
                </a:stretch>
              </p:blipFill>
              <p:spPr>
                <a:xfrm>
                  <a:off x="3230653" y="936552"/>
                  <a:ext cx="234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577" name="Freihand 576">
                  <a:extLst>
                    <a:ext uri="{FF2B5EF4-FFF2-40B4-BE49-F238E27FC236}">
                      <a16:creationId xmlns:a16="http://schemas.microsoft.com/office/drawing/2014/main" id="{A03886D4-ED4E-4C8D-B099-49FC00C42810}"/>
                    </a:ext>
                  </a:extLst>
                </p14:cNvPr>
                <p14:cNvContentPartPr/>
                <p14:nvPr/>
              </p14:nvContentPartPr>
              <p14:xfrm>
                <a:off x="3511093" y="960312"/>
                <a:ext cx="58320" cy="148680"/>
              </p14:xfrm>
            </p:contentPart>
          </mc:Choice>
          <mc:Fallback xmlns="">
            <p:pic>
              <p:nvPicPr>
                <p:cNvPr id="577" name="Freihand 576">
                  <a:extLst>
                    <a:ext uri="{FF2B5EF4-FFF2-40B4-BE49-F238E27FC236}">
                      <a16:creationId xmlns:a16="http://schemas.microsoft.com/office/drawing/2014/main" id="{A03886D4-ED4E-4C8D-B099-49FC00C42810}"/>
                    </a:ext>
                  </a:extLst>
                </p:cNvPr>
                <p:cNvPicPr/>
                <p:nvPr/>
              </p:nvPicPr>
              <p:blipFill>
                <a:blip r:embed="rId996"/>
                <a:stretch>
                  <a:fillRect/>
                </a:stretch>
              </p:blipFill>
              <p:spPr>
                <a:xfrm>
                  <a:off x="3506773" y="955992"/>
                  <a:ext cx="66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78" name="Freihand 577">
                  <a:extLst>
                    <a:ext uri="{FF2B5EF4-FFF2-40B4-BE49-F238E27FC236}">
                      <a16:creationId xmlns:a16="http://schemas.microsoft.com/office/drawing/2014/main" id="{F305C4FC-620F-4C35-B342-2075B4D82A27}"/>
                    </a:ext>
                  </a:extLst>
                </p14:cNvPr>
                <p14:cNvContentPartPr/>
                <p14:nvPr/>
              </p14:nvContentPartPr>
              <p14:xfrm>
                <a:off x="3559333" y="1017552"/>
                <a:ext cx="305640" cy="90000"/>
              </p14:xfrm>
            </p:contentPart>
          </mc:Choice>
          <mc:Fallback xmlns="">
            <p:pic>
              <p:nvPicPr>
                <p:cNvPr id="578" name="Freihand 577">
                  <a:extLst>
                    <a:ext uri="{FF2B5EF4-FFF2-40B4-BE49-F238E27FC236}">
                      <a16:creationId xmlns:a16="http://schemas.microsoft.com/office/drawing/2014/main" id="{F305C4FC-620F-4C35-B342-2075B4D82A27}"/>
                    </a:ext>
                  </a:extLst>
                </p:cNvPr>
                <p:cNvPicPr/>
                <p:nvPr/>
              </p:nvPicPr>
              <p:blipFill>
                <a:blip r:embed="rId998"/>
                <a:stretch>
                  <a:fillRect/>
                </a:stretch>
              </p:blipFill>
              <p:spPr>
                <a:xfrm>
                  <a:off x="3555013" y="1013232"/>
                  <a:ext cx="314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79" name="Freihand 578">
                  <a:extLst>
                    <a:ext uri="{FF2B5EF4-FFF2-40B4-BE49-F238E27FC236}">
                      <a16:creationId xmlns:a16="http://schemas.microsoft.com/office/drawing/2014/main" id="{F287AFF7-73BE-461E-955B-AAAB19256BD5}"/>
                    </a:ext>
                  </a:extLst>
                </p14:cNvPr>
                <p14:cNvContentPartPr/>
                <p14:nvPr/>
              </p14:nvContentPartPr>
              <p14:xfrm>
                <a:off x="3996373" y="960672"/>
                <a:ext cx="182160" cy="114840"/>
              </p14:xfrm>
            </p:contentPart>
          </mc:Choice>
          <mc:Fallback xmlns="">
            <p:pic>
              <p:nvPicPr>
                <p:cNvPr id="579" name="Freihand 578">
                  <a:extLst>
                    <a:ext uri="{FF2B5EF4-FFF2-40B4-BE49-F238E27FC236}">
                      <a16:creationId xmlns:a16="http://schemas.microsoft.com/office/drawing/2014/main" id="{F287AFF7-73BE-461E-955B-AAAB19256BD5}"/>
                    </a:ext>
                  </a:extLst>
                </p:cNvPr>
                <p:cNvPicPr/>
                <p:nvPr/>
              </p:nvPicPr>
              <p:blipFill>
                <a:blip r:embed="rId1000"/>
                <a:stretch>
                  <a:fillRect/>
                </a:stretch>
              </p:blipFill>
              <p:spPr>
                <a:xfrm>
                  <a:off x="3992053" y="956352"/>
                  <a:ext cx="190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80" name="Freihand 579">
                  <a:extLst>
                    <a:ext uri="{FF2B5EF4-FFF2-40B4-BE49-F238E27FC236}">
                      <a16:creationId xmlns:a16="http://schemas.microsoft.com/office/drawing/2014/main" id="{52443F44-36E8-484F-AE24-9C8CD14E474B}"/>
                    </a:ext>
                  </a:extLst>
                </p14:cNvPr>
                <p14:cNvContentPartPr/>
                <p14:nvPr/>
              </p14:nvContentPartPr>
              <p14:xfrm>
                <a:off x="4128493" y="976872"/>
                <a:ext cx="128880" cy="104400"/>
              </p14:xfrm>
            </p:contentPart>
          </mc:Choice>
          <mc:Fallback xmlns="">
            <p:pic>
              <p:nvPicPr>
                <p:cNvPr id="580" name="Freihand 579">
                  <a:extLst>
                    <a:ext uri="{FF2B5EF4-FFF2-40B4-BE49-F238E27FC236}">
                      <a16:creationId xmlns:a16="http://schemas.microsoft.com/office/drawing/2014/main" id="{52443F44-36E8-484F-AE24-9C8CD14E474B}"/>
                    </a:ext>
                  </a:extLst>
                </p:cNvPr>
                <p:cNvPicPr/>
                <p:nvPr/>
              </p:nvPicPr>
              <p:blipFill>
                <a:blip r:embed="rId1002"/>
                <a:stretch>
                  <a:fillRect/>
                </a:stretch>
              </p:blipFill>
              <p:spPr>
                <a:xfrm>
                  <a:off x="4124173" y="972552"/>
                  <a:ext cx="137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81" name="Freihand 580">
                  <a:extLst>
                    <a:ext uri="{FF2B5EF4-FFF2-40B4-BE49-F238E27FC236}">
                      <a16:creationId xmlns:a16="http://schemas.microsoft.com/office/drawing/2014/main" id="{ECC6CE3A-BB8A-43A5-AFDA-719A0EF39B73}"/>
                    </a:ext>
                  </a:extLst>
                </p14:cNvPr>
                <p14:cNvContentPartPr/>
                <p14:nvPr/>
              </p14:nvContentPartPr>
              <p14:xfrm>
                <a:off x="4309933" y="971832"/>
                <a:ext cx="16920" cy="99720"/>
              </p14:xfrm>
            </p:contentPart>
          </mc:Choice>
          <mc:Fallback xmlns="">
            <p:pic>
              <p:nvPicPr>
                <p:cNvPr id="581" name="Freihand 580">
                  <a:extLst>
                    <a:ext uri="{FF2B5EF4-FFF2-40B4-BE49-F238E27FC236}">
                      <a16:creationId xmlns:a16="http://schemas.microsoft.com/office/drawing/2014/main" id="{ECC6CE3A-BB8A-43A5-AFDA-719A0EF39B73}"/>
                    </a:ext>
                  </a:extLst>
                </p:cNvPr>
                <p:cNvPicPr/>
                <p:nvPr/>
              </p:nvPicPr>
              <p:blipFill>
                <a:blip r:embed="rId1004"/>
                <a:stretch>
                  <a:fillRect/>
                </a:stretch>
              </p:blipFill>
              <p:spPr>
                <a:xfrm>
                  <a:off x="4305613" y="967512"/>
                  <a:ext cx="25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82" name="Freihand 581">
                  <a:extLst>
                    <a:ext uri="{FF2B5EF4-FFF2-40B4-BE49-F238E27FC236}">
                      <a16:creationId xmlns:a16="http://schemas.microsoft.com/office/drawing/2014/main" id="{41A9CC37-00BB-47B2-9EE9-6606E212EC03}"/>
                    </a:ext>
                  </a:extLst>
                </p14:cNvPr>
                <p14:cNvContentPartPr/>
                <p14:nvPr/>
              </p14:nvContentPartPr>
              <p14:xfrm>
                <a:off x="4394533" y="897312"/>
                <a:ext cx="187200" cy="180720"/>
              </p14:xfrm>
            </p:contentPart>
          </mc:Choice>
          <mc:Fallback xmlns="">
            <p:pic>
              <p:nvPicPr>
                <p:cNvPr id="582" name="Freihand 581">
                  <a:extLst>
                    <a:ext uri="{FF2B5EF4-FFF2-40B4-BE49-F238E27FC236}">
                      <a16:creationId xmlns:a16="http://schemas.microsoft.com/office/drawing/2014/main" id="{41A9CC37-00BB-47B2-9EE9-6606E212EC03}"/>
                    </a:ext>
                  </a:extLst>
                </p:cNvPr>
                <p:cNvPicPr/>
                <p:nvPr/>
              </p:nvPicPr>
              <p:blipFill>
                <a:blip r:embed="rId1006"/>
                <a:stretch>
                  <a:fillRect/>
                </a:stretch>
              </p:blipFill>
              <p:spPr>
                <a:xfrm>
                  <a:off x="4390213" y="892992"/>
                  <a:ext cx="195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83" name="Freihand 582">
                  <a:extLst>
                    <a:ext uri="{FF2B5EF4-FFF2-40B4-BE49-F238E27FC236}">
                      <a16:creationId xmlns:a16="http://schemas.microsoft.com/office/drawing/2014/main" id="{397E71EE-0A43-43F7-A2CE-347AC8FB7FB8}"/>
                    </a:ext>
                  </a:extLst>
                </p14:cNvPr>
                <p14:cNvContentPartPr/>
                <p14:nvPr/>
              </p14:nvContentPartPr>
              <p14:xfrm>
                <a:off x="4593973" y="980112"/>
                <a:ext cx="100440" cy="25560"/>
              </p14:xfrm>
            </p:contentPart>
          </mc:Choice>
          <mc:Fallback xmlns="">
            <p:pic>
              <p:nvPicPr>
                <p:cNvPr id="583" name="Freihand 582">
                  <a:extLst>
                    <a:ext uri="{FF2B5EF4-FFF2-40B4-BE49-F238E27FC236}">
                      <a16:creationId xmlns:a16="http://schemas.microsoft.com/office/drawing/2014/main" id="{397E71EE-0A43-43F7-A2CE-347AC8FB7FB8}"/>
                    </a:ext>
                  </a:extLst>
                </p:cNvPr>
                <p:cNvPicPr/>
                <p:nvPr/>
              </p:nvPicPr>
              <p:blipFill>
                <a:blip r:embed="rId1008"/>
                <a:stretch>
                  <a:fillRect/>
                </a:stretch>
              </p:blipFill>
              <p:spPr>
                <a:xfrm>
                  <a:off x="4589653" y="975792"/>
                  <a:ext cx="109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84" name="Freihand 583">
                  <a:extLst>
                    <a:ext uri="{FF2B5EF4-FFF2-40B4-BE49-F238E27FC236}">
                      <a16:creationId xmlns:a16="http://schemas.microsoft.com/office/drawing/2014/main" id="{849B5691-0E15-46BF-A8E1-19CB31B184EE}"/>
                    </a:ext>
                  </a:extLst>
                </p14:cNvPr>
                <p14:cNvContentPartPr/>
                <p14:nvPr/>
              </p14:nvContentPartPr>
              <p14:xfrm>
                <a:off x="4703773" y="888312"/>
                <a:ext cx="113040" cy="153000"/>
              </p14:xfrm>
            </p:contentPart>
          </mc:Choice>
          <mc:Fallback xmlns="">
            <p:pic>
              <p:nvPicPr>
                <p:cNvPr id="584" name="Freihand 583">
                  <a:extLst>
                    <a:ext uri="{FF2B5EF4-FFF2-40B4-BE49-F238E27FC236}">
                      <a16:creationId xmlns:a16="http://schemas.microsoft.com/office/drawing/2014/main" id="{849B5691-0E15-46BF-A8E1-19CB31B184EE}"/>
                    </a:ext>
                  </a:extLst>
                </p:cNvPr>
                <p:cNvPicPr/>
                <p:nvPr/>
              </p:nvPicPr>
              <p:blipFill>
                <a:blip r:embed="rId1010"/>
                <a:stretch>
                  <a:fillRect/>
                </a:stretch>
              </p:blipFill>
              <p:spPr>
                <a:xfrm>
                  <a:off x="4699453" y="883992"/>
                  <a:ext cx="1216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85" name="Freihand 584">
                  <a:extLst>
                    <a:ext uri="{FF2B5EF4-FFF2-40B4-BE49-F238E27FC236}">
                      <a16:creationId xmlns:a16="http://schemas.microsoft.com/office/drawing/2014/main" id="{1027C45E-AA20-4E6D-8F48-1E54573469D1}"/>
                    </a:ext>
                  </a:extLst>
                </p14:cNvPr>
                <p14:cNvContentPartPr/>
                <p14:nvPr/>
              </p14:nvContentPartPr>
              <p14:xfrm>
                <a:off x="4830133" y="910632"/>
                <a:ext cx="144000" cy="142560"/>
              </p14:xfrm>
            </p:contentPart>
          </mc:Choice>
          <mc:Fallback xmlns="">
            <p:pic>
              <p:nvPicPr>
                <p:cNvPr id="585" name="Freihand 584">
                  <a:extLst>
                    <a:ext uri="{FF2B5EF4-FFF2-40B4-BE49-F238E27FC236}">
                      <a16:creationId xmlns:a16="http://schemas.microsoft.com/office/drawing/2014/main" id="{1027C45E-AA20-4E6D-8F48-1E54573469D1}"/>
                    </a:ext>
                  </a:extLst>
                </p:cNvPr>
                <p:cNvPicPr/>
                <p:nvPr/>
              </p:nvPicPr>
              <p:blipFill>
                <a:blip r:embed="rId1012"/>
                <a:stretch>
                  <a:fillRect/>
                </a:stretch>
              </p:blipFill>
              <p:spPr>
                <a:xfrm>
                  <a:off x="4825813" y="906312"/>
                  <a:ext cx="152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586" name="Freihand 585">
                  <a:extLst>
                    <a:ext uri="{FF2B5EF4-FFF2-40B4-BE49-F238E27FC236}">
                      <a16:creationId xmlns:a16="http://schemas.microsoft.com/office/drawing/2014/main" id="{902F6665-220F-498E-AD8E-917D8D21AAE8}"/>
                    </a:ext>
                  </a:extLst>
                </p14:cNvPr>
                <p14:cNvContentPartPr/>
                <p14:nvPr/>
              </p14:nvContentPartPr>
              <p14:xfrm>
                <a:off x="5058013" y="904152"/>
                <a:ext cx="110880" cy="175320"/>
              </p14:xfrm>
            </p:contentPart>
          </mc:Choice>
          <mc:Fallback xmlns="">
            <p:pic>
              <p:nvPicPr>
                <p:cNvPr id="586" name="Freihand 585">
                  <a:extLst>
                    <a:ext uri="{FF2B5EF4-FFF2-40B4-BE49-F238E27FC236}">
                      <a16:creationId xmlns:a16="http://schemas.microsoft.com/office/drawing/2014/main" id="{902F6665-220F-498E-AD8E-917D8D21AAE8}"/>
                    </a:ext>
                  </a:extLst>
                </p:cNvPr>
                <p:cNvPicPr/>
                <p:nvPr/>
              </p:nvPicPr>
              <p:blipFill>
                <a:blip r:embed="rId1014"/>
                <a:stretch>
                  <a:fillRect/>
                </a:stretch>
              </p:blipFill>
              <p:spPr>
                <a:xfrm>
                  <a:off x="5053693" y="899832"/>
                  <a:ext cx="119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88" name="Freihand 587">
                  <a:extLst>
                    <a:ext uri="{FF2B5EF4-FFF2-40B4-BE49-F238E27FC236}">
                      <a16:creationId xmlns:a16="http://schemas.microsoft.com/office/drawing/2014/main" id="{9BF625AB-EF8C-45D8-9215-2AC2B582C3BB}"/>
                    </a:ext>
                  </a:extLst>
                </p14:cNvPr>
                <p14:cNvContentPartPr/>
                <p14:nvPr/>
              </p14:nvContentPartPr>
              <p14:xfrm>
                <a:off x="4242973" y="129432"/>
                <a:ext cx="1770120" cy="180360"/>
              </p14:xfrm>
            </p:contentPart>
          </mc:Choice>
          <mc:Fallback xmlns="">
            <p:pic>
              <p:nvPicPr>
                <p:cNvPr id="588" name="Freihand 587">
                  <a:extLst>
                    <a:ext uri="{FF2B5EF4-FFF2-40B4-BE49-F238E27FC236}">
                      <a16:creationId xmlns:a16="http://schemas.microsoft.com/office/drawing/2014/main" id="{9BF625AB-EF8C-45D8-9215-2AC2B582C3BB}"/>
                    </a:ext>
                  </a:extLst>
                </p:cNvPr>
                <p:cNvPicPr/>
                <p:nvPr/>
              </p:nvPicPr>
              <p:blipFill>
                <a:blip r:embed="rId1016"/>
                <a:stretch>
                  <a:fillRect/>
                </a:stretch>
              </p:blipFill>
              <p:spPr>
                <a:xfrm>
                  <a:off x="4238653" y="125112"/>
                  <a:ext cx="1778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89" name="Freihand 588">
                  <a:extLst>
                    <a:ext uri="{FF2B5EF4-FFF2-40B4-BE49-F238E27FC236}">
                      <a16:creationId xmlns:a16="http://schemas.microsoft.com/office/drawing/2014/main" id="{1FC8DA6B-6852-4B0A-BEB7-50CB0F7ED4A0}"/>
                    </a:ext>
                  </a:extLst>
                </p14:cNvPr>
                <p14:cNvContentPartPr/>
                <p14:nvPr/>
              </p14:nvContentPartPr>
              <p14:xfrm>
                <a:off x="4054693" y="108912"/>
                <a:ext cx="507240" cy="286200"/>
              </p14:xfrm>
            </p:contentPart>
          </mc:Choice>
          <mc:Fallback xmlns="">
            <p:pic>
              <p:nvPicPr>
                <p:cNvPr id="589" name="Freihand 588">
                  <a:extLst>
                    <a:ext uri="{FF2B5EF4-FFF2-40B4-BE49-F238E27FC236}">
                      <a16:creationId xmlns:a16="http://schemas.microsoft.com/office/drawing/2014/main" id="{1FC8DA6B-6852-4B0A-BEB7-50CB0F7ED4A0}"/>
                    </a:ext>
                  </a:extLst>
                </p:cNvPr>
                <p:cNvPicPr/>
                <p:nvPr/>
              </p:nvPicPr>
              <p:blipFill>
                <a:blip r:embed="rId1018"/>
                <a:stretch>
                  <a:fillRect/>
                </a:stretch>
              </p:blipFill>
              <p:spPr>
                <a:xfrm>
                  <a:off x="4050373" y="104592"/>
                  <a:ext cx="515880" cy="294840"/>
                </a:xfrm>
                <a:prstGeom prst="rect">
                  <a:avLst/>
                </a:prstGeom>
              </p:spPr>
            </p:pic>
          </mc:Fallback>
        </mc:AlternateContent>
      </p:grpSp>
      <p:grpSp>
        <p:nvGrpSpPr>
          <p:cNvPr id="604" name="Gruppieren 603">
            <a:extLst>
              <a:ext uri="{FF2B5EF4-FFF2-40B4-BE49-F238E27FC236}">
                <a16:creationId xmlns:a16="http://schemas.microsoft.com/office/drawing/2014/main" id="{E708045C-79A8-4CFD-8D56-1D7A41B404E2}"/>
              </a:ext>
            </a:extLst>
          </p:cNvPr>
          <p:cNvGrpSpPr/>
          <p:nvPr/>
        </p:nvGrpSpPr>
        <p:grpSpPr>
          <a:xfrm>
            <a:off x="6162493" y="8472"/>
            <a:ext cx="2207880" cy="320040"/>
            <a:chOff x="6162493" y="8472"/>
            <a:chExt cx="2207880" cy="320040"/>
          </a:xfrm>
        </p:grpSpPr>
        <mc:AlternateContent xmlns:mc="http://schemas.openxmlformats.org/markup-compatibility/2006" xmlns:p14="http://schemas.microsoft.com/office/powerpoint/2010/main">
          <mc:Choice Requires="p14">
            <p:contentPart p14:bwMode="auto" r:id="rId1019">
              <p14:nvContentPartPr>
                <p14:cNvPr id="591" name="Freihand 590">
                  <a:extLst>
                    <a:ext uri="{FF2B5EF4-FFF2-40B4-BE49-F238E27FC236}">
                      <a16:creationId xmlns:a16="http://schemas.microsoft.com/office/drawing/2014/main" id="{87B94D11-BF10-4158-B3F2-BE1070ED637F}"/>
                    </a:ext>
                  </a:extLst>
                </p14:cNvPr>
                <p14:cNvContentPartPr/>
                <p14:nvPr/>
              </p14:nvContentPartPr>
              <p14:xfrm>
                <a:off x="6162493" y="117192"/>
                <a:ext cx="92880" cy="211320"/>
              </p14:xfrm>
            </p:contentPart>
          </mc:Choice>
          <mc:Fallback xmlns="">
            <p:pic>
              <p:nvPicPr>
                <p:cNvPr id="591" name="Freihand 590">
                  <a:extLst>
                    <a:ext uri="{FF2B5EF4-FFF2-40B4-BE49-F238E27FC236}">
                      <a16:creationId xmlns:a16="http://schemas.microsoft.com/office/drawing/2014/main" id="{87B94D11-BF10-4158-B3F2-BE1070ED637F}"/>
                    </a:ext>
                  </a:extLst>
                </p:cNvPr>
                <p:cNvPicPr/>
                <p:nvPr/>
              </p:nvPicPr>
              <p:blipFill>
                <a:blip r:embed="rId1020"/>
                <a:stretch>
                  <a:fillRect/>
                </a:stretch>
              </p:blipFill>
              <p:spPr>
                <a:xfrm>
                  <a:off x="6158173" y="112872"/>
                  <a:ext cx="1015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592" name="Freihand 591">
                  <a:extLst>
                    <a:ext uri="{FF2B5EF4-FFF2-40B4-BE49-F238E27FC236}">
                      <a16:creationId xmlns:a16="http://schemas.microsoft.com/office/drawing/2014/main" id="{0AE43C06-CE79-4E31-840F-437DD10C2BD6}"/>
                    </a:ext>
                  </a:extLst>
                </p14:cNvPr>
                <p14:cNvContentPartPr/>
                <p14:nvPr/>
              </p14:nvContentPartPr>
              <p14:xfrm>
                <a:off x="6278773" y="99192"/>
                <a:ext cx="108000" cy="84960"/>
              </p14:xfrm>
            </p:contentPart>
          </mc:Choice>
          <mc:Fallback xmlns="">
            <p:pic>
              <p:nvPicPr>
                <p:cNvPr id="592" name="Freihand 591">
                  <a:extLst>
                    <a:ext uri="{FF2B5EF4-FFF2-40B4-BE49-F238E27FC236}">
                      <a16:creationId xmlns:a16="http://schemas.microsoft.com/office/drawing/2014/main" id="{0AE43C06-CE79-4E31-840F-437DD10C2BD6}"/>
                    </a:ext>
                  </a:extLst>
                </p:cNvPr>
                <p:cNvPicPr/>
                <p:nvPr/>
              </p:nvPicPr>
              <p:blipFill>
                <a:blip r:embed="rId1022"/>
                <a:stretch>
                  <a:fillRect/>
                </a:stretch>
              </p:blipFill>
              <p:spPr>
                <a:xfrm>
                  <a:off x="6274453" y="94872"/>
                  <a:ext cx="116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594" name="Freihand 593">
                  <a:extLst>
                    <a:ext uri="{FF2B5EF4-FFF2-40B4-BE49-F238E27FC236}">
                      <a16:creationId xmlns:a16="http://schemas.microsoft.com/office/drawing/2014/main" id="{1064D185-0F04-4889-AB68-AF055AB6E89E}"/>
                    </a:ext>
                  </a:extLst>
                </p14:cNvPr>
                <p14:cNvContentPartPr/>
                <p14:nvPr/>
              </p14:nvContentPartPr>
              <p14:xfrm>
                <a:off x="6405133" y="107832"/>
                <a:ext cx="327600" cy="82080"/>
              </p14:xfrm>
            </p:contentPart>
          </mc:Choice>
          <mc:Fallback xmlns="">
            <p:pic>
              <p:nvPicPr>
                <p:cNvPr id="594" name="Freihand 593">
                  <a:extLst>
                    <a:ext uri="{FF2B5EF4-FFF2-40B4-BE49-F238E27FC236}">
                      <a16:creationId xmlns:a16="http://schemas.microsoft.com/office/drawing/2014/main" id="{1064D185-0F04-4889-AB68-AF055AB6E89E}"/>
                    </a:ext>
                  </a:extLst>
                </p:cNvPr>
                <p:cNvPicPr/>
                <p:nvPr/>
              </p:nvPicPr>
              <p:blipFill>
                <a:blip r:embed="rId1024"/>
                <a:stretch>
                  <a:fillRect/>
                </a:stretch>
              </p:blipFill>
              <p:spPr>
                <a:xfrm>
                  <a:off x="6400813" y="103512"/>
                  <a:ext cx="336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595" name="Freihand 594">
                  <a:extLst>
                    <a:ext uri="{FF2B5EF4-FFF2-40B4-BE49-F238E27FC236}">
                      <a16:creationId xmlns:a16="http://schemas.microsoft.com/office/drawing/2014/main" id="{91F3862B-4FD2-4E74-BAC8-839A1F952518}"/>
                    </a:ext>
                  </a:extLst>
                </p14:cNvPr>
                <p14:cNvContentPartPr/>
                <p14:nvPr/>
              </p14:nvContentPartPr>
              <p14:xfrm>
                <a:off x="6796813" y="48072"/>
                <a:ext cx="282600" cy="137880"/>
              </p14:xfrm>
            </p:contentPart>
          </mc:Choice>
          <mc:Fallback xmlns="">
            <p:pic>
              <p:nvPicPr>
                <p:cNvPr id="595" name="Freihand 594">
                  <a:extLst>
                    <a:ext uri="{FF2B5EF4-FFF2-40B4-BE49-F238E27FC236}">
                      <a16:creationId xmlns:a16="http://schemas.microsoft.com/office/drawing/2014/main" id="{91F3862B-4FD2-4E74-BAC8-839A1F952518}"/>
                    </a:ext>
                  </a:extLst>
                </p:cNvPr>
                <p:cNvPicPr/>
                <p:nvPr/>
              </p:nvPicPr>
              <p:blipFill>
                <a:blip r:embed="rId1026"/>
                <a:stretch>
                  <a:fillRect/>
                </a:stretch>
              </p:blipFill>
              <p:spPr>
                <a:xfrm>
                  <a:off x="6792493" y="43752"/>
                  <a:ext cx="291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596" name="Freihand 595">
                  <a:extLst>
                    <a:ext uri="{FF2B5EF4-FFF2-40B4-BE49-F238E27FC236}">
                      <a16:creationId xmlns:a16="http://schemas.microsoft.com/office/drawing/2014/main" id="{B53F91E4-5DEA-47BF-BF09-6CB2595FBB43}"/>
                    </a:ext>
                  </a:extLst>
                </p14:cNvPr>
                <p14:cNvContentPartPr/>
                <p14:nvPr/>
              </p14:nvContentPartPr>
              <p14:xfrm>
                <a:off x="7053853" y="8472"/>
                <a:ext cx="58680" cy="76680"/>
              </p14:xfrm>
            </p:contentPart>
          </mc:Choice>
          <mc:Fallback xmlns="">
            <p:pic>
              <p:nvPicPr>
                <p:cNvPr id="596" name="Freihand 595">
                  <a:extLst>
                    <a:ext uri="{FF2B5EF4-FFF2-40B4-BE49-F238E27FC236}">
                      <a16:creationId xmlns:a16="http://schemas.microsoft.com/office/drawing/2014/main" id="{B53F91E4-5DEA-47BF-BF09-6CB2595FBB43}"/>
                    </a:ext>
                  </a:extLst>
                </p:cNvPr>
                <p:cNvPicPr/>
                <p:nvPr/>
              </p:nvPicPr>
              <p:blipFill>
                <a:blip r:embed="rId1028"/>
                <a:stretch>
                  <a:fillRect/>
                </a:stretch>
              </p:blipFill>
              <p:spPr>
                <a:xfrm>
                  <a:off x="7049533" y="4152"/>
                  <a:ext cx="67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597" name="Freihand 596">
                  <a:extLst>
                    <a:ext uri="{FF2B5EF4-FFF2-40B4-BE49-F238E27FC236}">
                      <a16:creationId xmlns:a16="http://schemas.microsoft.com/office/drawing/2014/main" id="{03EE336E-A6F5-490C-9802-64810CF65FF0}"/>
                    </a:ext>
                  </a:extLst>
                </p14:cNvPr>
                <p14:cNvContentPartPr/>
                <p14:nvPr/>
              </p14:nvContentPartPr>
              <p14:xfrm>
                <a:off x="7122973" y="96672"/>
                <a:ext cx="81720" cy="67320"/>
              </p14:xfrm>
            </p:contentPart>
          </mc:Choice>
          <mc:Fallback xmlns="">
            <p:pic>
              <p:nvPicPr>
                <p:cNvPr id="597" name="Freihand 596">
                  <a:extLst>
                    <a:ext uri="{FF2B5EF4-FFF2-40B4-BE49-F238E27FC236}">
                      <a16:creationId xmlns:a16="http://schemas.microsoft.com/office/drawing/2014/main" id="{03EE336E-A6F5-490C-9802-64810CF65FF0}"/>
                    </a:ext>
                  </a:extLst>
                </p:cNvPr>
                <p:cNvPicPr/>
                <p:nvPr/>
              </p:nvPicPr>
              <p:blipFill>
                <a:blip r:embed="rId1030"/>
                <a:stretch>
                  <a:fillRect/>
                </a:stretch>
              </p:blipFill>
              <p:spPr>
                <a:xfrm>
                  <a:off x="7118653" y="92352"/>
                  <a:ext cx="90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598" name="Freihand 597">
                  <a:extLst>
                    <a:ext uri="{FF2B5EF4-FFF2-40B4-BE49-F238E27FC236}">
                      <a16:creationId xmlns:a16="http://schemas.microsoft.com/office/drawing/2014/main" id="{95901EC7-DA8F-4BE9-9F3A-F8BB98F19EE8}"/>
                    </a:ext>
                  </a:extLst>
                </p14:cNvPr>
                <p14:cNvContentPartPr/>
                <p14:nvPr/>
              </p14:nvContentPartPr>
              <p14:xfrm>
                <a:off x="7245373" y="12072"/>
                <a:ext cx="169560" cy="154440"/>
              </p14:xfrm>
            </p:contentPart>
          </mc:Choice>
          <mc:Fallback xmlns="">
            <p:pic>
              <p:nvPicPr>
                <p:cNvPr id="598" name="Freihand 597">
                  <a:extLst>
                    <a:ext uri="{FF2B5EF4-FFF2-40B4-BE49-F238E27FC236}">
                      <a16:creationId xmlns:a16="http://schemas.microsoft.com/office/drawing/2014/main" id="{95901EC7-DA8F-4BE9-9F3A-F8BB98F19EE8}"/>
                    </a:ext>
                  </a:extLst>
                </p:cNvPr>
                <p:cNvPicPr/>
                <p:nvPr/>
              </p:nvPicPr>
              <p:blipFill>
                <a:blip r:embed="rId1032"/>
                <a:stretch>
                  <a:fillRect/>
                </a:stretch>
              </p:blipFill>
              <p:spPr>
                <a:xfrm>
                  <a:off x="7241053" y="7752"/>
                  <a:ext cx="178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599" name="Freihand 598">
                  <a:extLst>
                    <a:ext uri="{FF2B5EF4-FFF2-40B4-BE49-F238E27FC236}">
                      <a16:creationId xmlns:a16="http://schemas.microsoft.com/office/drawing/2014/main" id="{37A21CE2-D317-4753-8731-FE0A2E19B789}"/>
                    </a:ext>
                  </a:extLst>
                </p14:cNvPr>
                <p14:cNvContentPartPr/>
                <p14:nvPr/>
              </p14:nvContentPartPr>
              <p14:xfrm>
                <a:off x="7439773" y="78672"/>
                <a:ext cx="91800" cy="75240"/>
              </p14:xfrm>
            </p:contentPart>
          </mc:Choice>
          <mc:Fallback xmlns="">
            <p:pic>
              <p:nvPicPr>
                <p:cNvPr id="599" name="Freihand 598">
                  <a:extLst>
                    <a:ext uri="{FF2B5EF4-FFF2-40B4-BE49-F238E27FC236}">
                      <a16:creationId xmlns:a16="http://schemas.microsoft.com/office/drawing/2014/main" id="{37A21CE2-D317-4753-8731-FE0A2E19B789}"/>
                    </a:ext>
                  </a:extLst>
                </p:cNvPr>
                <p:cNvPicPr/>
                <p:nvPr/>
              </p:nvPicPr>
              <p:blipFill>
                <a:blip r:embed="rId1034"/>
                <a:stretch>
                  <a:fillRect/>
                </a:stretch>
              </p:blipFill>
              <p:spPr>
                <a:xfrm>
                  <a:off x="7435453" y="74352"/>
                  <a:ext cx="100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00" name="Freihand 599">
                  <a:extLst>
                    <a:ext uri="{FF2B5EF4-FFF2-40B4-BE49-F238E27FC236}">
                      <a16:creationId xmlns:a16="http://schemas.microsoft.com/office/drawing/2014/main" id="{C95C9BC3-502C-4DAD-A01C-2340E6D60354}"/>
                    </a:ext>
                  </a:extLst>
                </p14:cNvPr>
                <p14:cNvContentPartPr/>
                <p14:nvPr/>
              </p14:nvContentPartPr>
              <p14:xfrm>
                <a:off x="7745413" y="36192"/>
                <a:ext cx="186480" cy="133560"/>
              </p14:xfrm>
            </p:contentPart>
          </mc:Choice>
          <mc:Fallback xmlns="">
            <p:pic>
              <p:nvPicPr>
                <p:cNvPr id="600" name="Freihand 599">
                  <a:extLst>
                    <a:ext uri="{FF2B5EF4-FFF2-40B4-BE49-F238E27FC236}">
                      <a16:creationId xmlns:a16="http://schemas.microsoft.com/office/drawing/2014/main" id="{C95C9BC3-502C-4DAD-A01C-2340E6D60354}"/>
                    </a:ext>
                  </a:extLst>
                </p:cNvPr>
                <p:cNvPicPr/>
                <p:nvPr/>
              </p:nvPicPr>
              <p:blipFill>
                <a:blip r:embed="rId1036"/>
                <a:stretch>
                  <a:fillRect/>
                </a:stretch>
              </p:blipFill>
              <p:spPr>
                <a:xfrm>
                  <a:off x="7741093" y="31872"/>
                  <a:ext cx="195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01" name="Freihand 600">
                  <a:extLst>
                    <a:ext uri="{FF2B5EF4-FFF2-40B4-BE49-F238E27FC236}">
                      <a16:creationId xmlns:a16="http://schemas.microsoft.com/office/drawing/2014/main" id="{A0B35CBE-A262-494C-AC61-1C27388FB6A7}"/>
                    </a:ext>
                  </a:extLst>
                </p14:cNvPr>
                <p14:cNvContentPartPr/>
                <p14:nvPr/>
              </p14:nvContentPartPr>
              <p14:xfrm>
                <a:off x="8006053" y="45192"/>
                <a:ext cx="263880" cy="143640"/>
              </p14:xfrm>
            </p:contentPart>
          </mc:Choice>
          <mc:Fallback xmlns="">
            <p:pic>
              <p:nvPicPr>
                <p:cNvPr id="601" name="Freihand 600">
                  <a:extLst>
                    <a:ext uri="{FF2B5EF4-FFF2-40B4-BE49-F238E27FC236}">
                      <a16:creationId xmlns:a16="http://schemas.microsoft.com/office/drawing/2014/main" id="{A0B35CBE-A262-494C-AC61-1C27388FB6A7}"/>
                    </a:ext>
                  </a:extLst>
                </p:cNvPr>
                <p:cNvPicPr/>
                <p:nvPr/>
              </p:nvPicPr>
              <p:blipFill>
                <a:blip r:embed="rId1038"/>
                <a:stretch>
                  <a:fillRect/>
                </a:stretch>
              </p:blipFill>
              <p:spPr>
                <a:xfrm>
                  <a:off x="8001733" y="40872"/>
                  <a:ext cx="27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03" name="Freihand 602">
                  <a:extLst>
                    <a:ext uri="{FF2B5EF4-FFF2-40B4-BE49-F238E27FC236}">
                      <a16:creationId xmlns:a16="http://schemas.microsoft.com/office/drawing/2014/main" id="{ED2912FC-BEBA-4AAA-A6E2-503F6F94BEF7}"/>
                    </a:ext>
                  </a:extLst>
                </p14:cNvPr>
                <p14:cNvContentPartPr/>
                <p14:nvPr/>
              </p14:nvContentPartPr>
              <p14:xfrm>
                <a:off x="8324293" y="60672"/>
                <a:ext cx="46080" cy="184320"/>
              </p14:xfrm>
            </p:contentPart>
          </mc:Choice>
          <mc:Fallback xmlns="">
            <p:pic>
              <p:nvPicPr>
                <p:cNvPr id="603" name="Freihand 602">
                  <a:extLst>
                    <a:ext uri="{FF2B5EF4-FFF2-40B4-BE49-F238E27FC236}">
                      <a16:creationId xmlns:a16="http://schemas.microsoft.com/office/drawing/2014/main" id="{ED2912FC-BEBA-4AAA-A6E2-503F6F94BEF7}"/>
                    </a:ext>
                  </a:extLst>
                </p:cNvPr>
                <p:cNvPicPr/>
                <p:nvPr/>
              </p:nvPicPr>
              <p:blipFill>
                <a:blip r:embed="rId1040"/>
                <a:stretch>
                  <a:fillRect/>
                </a:stretch>
              </p:blipFill>
              <p:spPr>
                <a:xfrm>
                  <a:off x="8319973" y="56352"/>
                  <a:ext cx="54720" cy="192960"/>
                </a:xfrm>
                <a:prstGeom prst="rect">
                  <a:avLst/>
                </a:prstGeom>
              </p:spPr>
            </p:pic>
          </mc:Fallback>
        </mc:AlternateContent>
      </p:grpSp>
      <p:grpSp>
        <p:nvGrpSpPr>
          <p:cNvPr id="609" name="Gruppieren 608">
            <a:extLst>
              <a:ext uri="{FF2B5EF4-FFF2-40B4-BE49-F238E27FC236}">
                <a16:creationId xmlns:a16="http://schemas.microsoft.com/office/drawing/2014/main" id="{D7EAC6F7-1897-44B4-AFE0-3DC6AB4544EA}"/>
              </a:ext>
            </a:extLst>
          </p:cNvPr>
          <p:cNvGrpSpPr/>
          <p:nvPr/>
        </p:nvGrpSpPr>
        <p:grpSpPr>
          <a:xfrm>
            <a:off x="8634253" y="111792"/>
            <a:ext cx="316080" cy="103320"/>
            <a:chOff x="8634253" y="111792"/>
            <a:chExt cx="316080" cy="103320"/>
          </a:xfrm>
        </p:grpSpPr>
        <mc:AlternateContent xmlns:mc="http://schemas.openxmlformats.org/markup-compatibility/2006" xmlns:p14="http://schemas.microsoft.com/office/powerpoint/2010/main">
          <mc:Choice Requires="p14">
            <p:contentPart p14:bwMode="auto" r:id="rId1041">
              <p14:nvContentPartPr>
                <p14:cNvPr id="605" name="Freihand 604">
                  <a:extLst>
                    <a:ext uri="{FF2B5EF4-FFF2-40B4-BE49-F238E27FC236}">
                      <a16:creationId xmlns:a16="http://schemas.microsoft.com/office/drawing/2014/main" id="{9926AB30-1648-49AD-8728-7CA7F39C0988}"/>
                    </a:ext>
                  </a:extLst>
                </p14:cNvPr>
                <p14:cNvContentPartPr/>
                <p14:nvPr/>
              </p14:nvContentPartPr>
              <p14:xfrm>
                <a:off x="8780053" y="118992"/>
                <a:ext cx="170280" cy="12240"/>
              </p14:xfrm>
            </p:contentPart>
          </mc:Choice>
          <mc:Fallback xmlns="">
            <p:pic>
              <p:nvPicPr>
                <p:cNvPr id="605" name="Freihand 604">
                  <a:extLst>
                    <a:ext uri="{FF2B5EF4-FFF2-40B4-BE49-F238E27FC236}">
                      <a16:creationId xmlns:a16="http://schemas.microsoft.com/office/drawing/2014/main" id="{9926AB30-1648-49AD-8728-7CA7F39C0988}"/>
                    </a:ext>
                  </a:extLst>
                </p:cNvPr>
                <p:cNvPicPr/>
                <p:nvPr/>
              </p:nvPicPr>
              <p:blipFill>
                <a:blip r:embed="rId1042"/>
                <a:stretch>
                  <a:fillRect/>
                </a:stretch>
              </p:blipFill>
              <p:spPr>
                <a:xfrm>
                  <a:off x="8775733" y="114672"/>
                  <a:ext cx="178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06" name="Freihand 605">
                  <a:extLst>
                    <a:ext uri="{FF2B5EF4-FFF2-40B4-BE49-F238E27FC236}">
                      <a16:creationId xmlns:a16="http://schemas.microsoft.com/office/drawing/2014/main" id="{32425336-F617-428C-8DC9-94526150B862}"/>
                    </a:ext>
                  </a:extLst>
                </p14:cNvPr>
                <p14:cNvContentPartPr/>
                <p14:nvPr/>
              </p14:nvContentPartPr>
              <p14:xfrm>
                <a:off x="8760973" y="161832"/>
                <a:ext cx="183960" cy="6840"/>
              </p14:xfrm>
            </p:contentPart>
          </mc:Choice>
          <mc:Fallback xmlns="">
            <p:pic>
              <p:nvPicPr>
                <p:cNvPr id="606" name="Freihand 605">
                  <a:extLst>
                    <a:ext uri="{FF2B5EF4-FFF2-40B4-BE49-F238E27FC236}">
                      <a16:creationId xmlns:a16="http://schemas.microsoft.com/office/drawing/2014/main" id="{32425336-F617-428C-8DC9-94526150B862}"/>
                    </a:ext>
                  </a:extLst>
                </p:cNvPr>
                <p:cNvPicPr/>
                <p:nvPr/>
              </p:nvPicPr>
              <p:blipFill>
                <a:blip r:embed="rId1044"/>
                <a:stretch>
                  <a:fillRect/>
                </a:stretch>
              </p:blipFill>
              <p:spPr>
                <a:xfrm>
                  <a:off x="8756653" y="157512"/>
                  <a:ext cx="192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07" name="Freihand 606">
                  <a:extLst>
                    <a:ext uri="{FF2B5EF4-FFF2-40B4-BE49-F238E27FC236}">
                      <a16:creationId xmlns:a16="http://schemas.microsoft.com/office/drawing/2014/main" id="{A89B297D-521C-44A9-B370-F8801DC409B8}"/>
                    </a:ext>
                  </a:extLst>
                </p14:cNvPr>
                <p14:cNvContentPartPr/>
                <p14:nvPr/>
              </p14:nvContentPartPr>
              <p14:xfrm>
                <a:off x="8634253" y="111792"/>
                <a:ext cx="27720" cy="8280"/>
              </p14:xfrm>
            </p:contentPart>
          </mc:Choice>
          <mc:Fallback xmlns="">
            <p:pic>
              <p:nvPicPr>
                <p:cNvPr id="607" name="Freihand 606">
                  <a:extLst>
                    <a:ext uri="{FF2B5EF4-FFF2-40B4-BE49-F238E27FC236}">
                      <a16:creationId xmlns:a16="http://schemas.microsoft.com/office/drawing/2014/main" id="{A89B297D-521C-44A9-B370-F8801DC409B8}"/>
                    </a:ext>
                  </a:extLst>
                </p:cNvPr>
                <p:cNvPicPr/>
                <p:nvPr/>
              </p:nvPicPr>
              <p:blipFill>
                <a:blip r:embed="rId1046"/>
                <a:stretch>
                  <a:fillRect/>
                </a:stretch>
              </p:blipFill>
              <p:spPr>
                <a:xfrm>
                  <a:off x="8629933" y="107472"/>
                  <a:ext cx="36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08" name="Freihand 607">
                  <a:extLst>
                    <a:ext uri="{FF2B5EF4-FFF2-40B4-BE49-F238E27FC236}">
                      <a16:creationId xmlns:a16="http://schemas.microsoft.com/office/drawing/2014/main" id="{5A4ACD2D-D39B-4635-84E0-18DD7076D1C8}"/>
                    </a:ext>
                  </a:extLst>
                </p14:cNvPr>
                <p14:cNvContentPartPr/>
                <p14:nvPr/>
              </p14:nvContentPartPr>
              <p14:xfrm>
                <a:off x="8636773" y="184512"/>
                <a:ext cx="23040" cy="30600"/>
              </p14:xfrm>
            </p:contentPart>
          </mc:Choice>
          <mc:Fallback xmlns="">
            <p:pic>
              <p:nvPicPr>
                <p:cNvPr id="608" name="Freihand 607">
                  <a:extLst>
                    <a:ext uri="{FF2B5EF4-FFF2-40B4-BE49-F238E27FC236}">
                      <a16:creationId xmlns:a16="http://schemas.microsoft.com/office/drawing/2014/main" id="{5A4ACD2D-D39B-4635-84E0-18DD7076D1C8}"/>
                    </a:ext>
                  </a:extLst>
                </p:cNvPr>
                <p:cNvPicPr/>
                <p:nvPr/>
              </p:nvPicPr>
              <p:blipFill>
                <a:blip r:embed="rId1048"/>
                <a:stretch>
                  <a:fillRect/>
                </a:stretch>
              </p:blipFill>
              <p:spPr>
                <a:xfrm>
                  <a:off x="8632453" y="180192"/>
                  <a:ext cx="31680" cy="39240"/>
                </a:xfrm>
                <a:prstGeom prst="rect">
                  <a:avLst/>
                </a:prstGeom>
              </p:spPr>
            </p:pic>
          </mc:Fallback>
        </mc:AlternateContent>
      </p:grpSp>
      <p:grpSp>
        <p:nvGrpSpPr>
          <p:cNvPr id="648" name="Gruppieren 647">
            <a:extLst>
              <a:ext uri="{FF2B5EF4-FFF2-40B4-BE49-F238E27FC236}">
                <a16:creationId xmlns:a16="http://schemas.microsoft.com/office/drawing/2014/main" id="{C1849B5F-788F-469D-9AFB-10A0046372D0}"/>
              </a:ext>
            </a:extLst>
          </p:cNvPr>
          <p:cNvGrpSpPr/>
          <p:nvPr/>
        </p:nvGrpSpPr>
        <p:grpSpPr>
          <a:xfrm>
            <a:off x="6413053" y="481152"/>
            <a:ext cx="2682360" cy="219240"/>
            <a:chOff x="6413053" y="481152"/>
            <a:chExt cx="2682360" cy="219240"/>
          </a:xfrm>
        </p:grpSpPr>
        <mc:AlternateContent xmlns:mc="http://schemas.openxmlformats.org/markup-compatibility/2006" xmlns:p14="http://schemas.microsoft.com/office/powerpoint/2010/main">
          <mc:Choice Requires="p14">
            <p:contentPart p14:bwMode="auto" r:id="rId1049">
              <p14:nvContentPartPr>
                <p14:cNvPr id="624" name="Freihand 623">
                  <a:extLst>
                    <a:ext uri="{FF2B5EF4-FFF2-40B4-BE49-F238E27FC236}">
                      <a16:creationId xmlns:a16="http://schemas.microsoft.com/office/drawing/2014/main" id="{C5E09454-20CB-4993-B71D-35D889C483C7}"/>
                    </a:ext>
                  </a:extLst>
                </p14:cNvPr>
                <p14:cNvContentPartPr/>
                <p14:nvPr/>
              </p14:nvContentPartPr>
              <p14:xfrm>
                <a:off x="6413053" y="584832"/>
                <a:ext cx="300600" cy="115560"/>
              </p14:xfrm>
            </p:contentPart>
          </mc:Choice>
          <mc:Fallback xmlns="">
            <p:pic>
              <p:nvPicPr>
                <p:cNvPr id="624" name="Freihand 623">
                  <a:extLst>
                    <a:ext uri="{FF2B5EF4-FFF2-40B4-BE49-F238E27FC236}">
                      <a16:creationId xmlns:a16="http://schemas.microsoft.com/office/drawing/2014/main" id="{C5E09454-20CB-4993-B71D-35D889C483C7}"/>
                    </a:ext>
                  </a:extLst>
                </p:cNvPr>
                <p:cNvPicPr/>
                <p:nvPr/>
              </p:nvPicPr>
              <p:blipFill>
                <a:blip r:embed="rId1050"/>
                <a:stretch>
                  <a:fillRect/>
                </a:stretch>
              </p:blipFill>
              <p:spPr>
                <a:xfrm>
                  <a:off x="6408733" y="580512"/>
                  <a:ext cx="309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25" name="Freihand 624">
                  <a:extLst>
                    <a:ext uri="{FF2B5EF4-FFF2-40B4-BE49-F238E27FC236}">
                      <a16:creationId xmlns:a16="http://schemas.microsoft.com/office/drawing/2014/main" id="{378C0D53-12DA-44DC-A2A7-D15F90BF245E}"/>
                    </a:ext>
                  </a:extLst>
                </p14:cNvPr>
                <p14:cNvContentPartPr/>
                <p14:nvPr/>
              </p14:nvContentPartPr>
              <p14:xfrm>
                <a:off x="6788533" y="511032"/>
                <a:ext cx="232560" cy="178200"/>
              </p14:xfrm>
            </p:contentPart>
          </mc:Choice>
          <mc:Fallback xmlns="">
            <p:pic>
              <p:nvPicPr>
                <p:cNvPr id="625" name="Freihand 624">
                  <a:extLst>
                    <a:ext uri="{FF2B5EF4-FFF2-40B4-BE49-F238E27FC236}">
                      <a16:creationId xmlns:a16="http://schemas.microsoft.com/office/drawing/2014/main" id="{378C0D53-12DA-44DC-A2A7-D15F90BF245E}"/>
                    </a:ext>
                  </a:extLst>
                </p:cNvPr>
                <p:cNvPicPr/>
                <p:nvPr/>
              </p:nvPicPr>
              <p:blipFill>
                <a:blip r:embed="rId1052"/>
                <a:stretch>
                  <a:fillRect/>
                </a:stretch>
              </p:blipFill>
              <p:spPr>
                <a:xfrm>
                  <a:off x="6784213" y="506712"/>
                  <a:ext cx="241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26" name="Freihand 625">
                  <a:extLst>
                    <a:ext uri="{FF2B5EF4-FFF2-40B4-BE49-F238E27FC236}">
                      <a16:creationId xmlns:a16="http://schemas.microsoft.com/office/drawing/2014/main" id="{0403EDC6-5F08-42A5-B180-7F0FAD50C7DA}"/>
                    </a:ext>
                  </a:extLst>
                </p14:cNvPr>
                <p14:cNvContentPartPr/>
                <p14:nvPr/>
              </p14:nvContentPartPr>
              <p14:xfrm>
                <a:off x="7061413" y="616152"/>
                <a:ext cx="102960" cy="64080"/>
              </p14:xfrm>
            </p:contentPart>
          </mc:Choice>
          <mc:Fallback xmlns="">
            <p:pic>
              <p:nvPicPr>
                <p:cNvPr id="626" name="Freihand 625">
                  <a:extLst>
                    <a:ext uri="{FF2B5EF4-FFF2-40B4-BE49-F238E27FC236}">
                      <a16:creationId xmlns:a16="http://schemas.microsoft.com/office/drawing/2014/main" id="{0403EDC6-5F08-42A5-B180-7F0FAD50C7DA}"/>
                    </a:ext>
                  </a:extLst>
                </p:cNvPr>
                <p:cNvPicPr/>
                <p:nvPr/>
              </p:nvPicPr>
              <p:blipFill>
                <a:blip r:embed="rId1054"/>
                <a:stretch>
                  <a:fillRect/>
                </a:stretch>
              </p:blipFill>
              <p:spPr>
                <a:xfrm>
                  <a:off x="7057093" y="611832"/>
                  <a:ext cx="111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27" name="Freihand 626">
                  <a:extLst>
                    <a:ext uri="{FF2B5EF4-FFF2-40B4-BE49-F238E27FC236}">
                      <a16:creationId xmlns:a16="http://schemas.microsoft.com/office/drawing/2014/main" id="{56EB1A35-C87A-42EF-A6B1-A729C638ACE5}"/>
                    </a:ext>
                  </a:extLst>
                </p14:cNvPr>
                <p14:cNvContentPartPr/>
                <p14:nvPr/>
              </p14:nvContentPartPr>
              <p14:xfrm>
                <a:off x="7212613" y="495192"/>
                <a:ext cx="214200" cy="189000"/>
              </p14:xfrm>
            </p:contentPart>
          </mc:Choice>
          <mc:Fallback xmlns="">
            <p:pic>
              <p:nvPicPr>
                <p:cNvPr id="627" name="Freihand 626">
                  <a:extLst>
                    <a:ext uri="{FF2B5EF4-FFF2-40B4-BE49-F238E27FC236}">
                      <a16:creationId xmlns:a16="http://schemas.microsoft.com/office/drawing/2014/main" id="{56EB1A35-C87A-42EF-A6B1-A729C638ACE5}"/>
                    </a:ext>
                  </a:extLst>
                </p:cNvPr>
                <p:cNvPicPr/>
                <p:nvPr/>
              </p:nvPicPr>
              <p:blipFill>
                <a:blip r:embed="rId1056"/>
                <a:stretch>
                  <a:fillRect/>
                </a:stretch>
              </p:blipFill>
              <p:spPr>
                <a:xfrm>
                  <a:off x="7208293" y="490872"/>
                  <a:ext cx="222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28" name="Freihand 627">
                  <a:extLst>
                    <a:ext uri="{FF2B5EF4-FFF2-40B4-BE49-F238E27FC236}">
                      <a16:creationId xmlns:a16="http://schemas.microsoft.com/office/drawing/2014/main" id="{C6EE8330-C9F8-45C2-837B-99C647D1CE5A}"/>
                    </a:ext>
                  </a:extLst>
                </p14:cNvPr>
                <p14:cNvContentPartPr/>
                <p14:nvPr/>
              </p14:nvContentPartPr>
              <p14:xfrm>
                <a:off x="7447333" y="524712"/>
                <a:ext cx="74520" cy="103680"/>
              </p14:xfrm>
            </p:contentPart>
          </mc:Choice>
          <mc:Fallback xmlns="">
            <p:pic>
              <p:nvPicPr>
                <p:cNvPr id="628" name="Freihand 627">
                  <a:extLst>
                    <a:ext uri="{FF2B5EF4-FFF2-40B4-BE49-F238E27FC236}">
                      <a16:creationId xmlns:a16="http://schemas.microsoft.com/office/drawing/2014/main" id="{C6EE8330-C9F8-45C2-837B-99C647D1CE5A}"/>
                    </a:ext>
                  </a:extLst>
                </p:cNvPr>
                <p:cNvPicPr/>
                <p:nvPr/>
              </p:nvPicPr>
              <p:blipFill>
                <a:blip r:embed="rId1058"/>
                <a:stretch>
                  <a:fillRect/>
                </a:stretch>
              </p:blipFill>
              <p:spPr>
                <a:xfrm>
                  <a:off x="7443013" y="520392"/>
                  <a:ext cx="83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29" name="Freihand 628">
                  <a:extLst>
                    <a:ext uri="{FF2B5EF4-FFF2-40B4-BE49-F238E27FC236}">
                      <a16:creationId xmlns:a16="http://schemas.microsoft.com/office/drawing/2014/main" id="{CD20D340-DB11-4EE5-93C4-D31DCA915176}"/>
                    </a:ext>
                  </a:extLst>
                </p14:cNvPr>
                <p14:cNvContentPartPr/>
                <p14:nvPr/>
              </p14:nvContentPartPr>
              <p14:xfrm>
                <a:off x="7479013" y="631272"/>
                <a:ext cx="90360" cy="30960"/>
              </p14:xfrm>
            </p:contentPart>
          </mc:Choice>
          <mc:Fallback xmlns="">
            <p:pic>
              <p:nvPicPr>
                <p:cNvPr id="629" name="Freihand 628">
                  <a:extLst>
                    <a:ext uri="{FF2B5EF4-FFF2-40B4-BE49-F238E27FC236}">
                      <a16:creationId xmlns:a16="http://schemas.microsoft.com/office/drawing/2014/main" id="{CD20D340-DB11-4EE5-93C4-D31DCA915176}"/>
                    </a:ext>
                  </a:extLst>
                </p:cNvPr>
                <p:cNvPicPr/>
                <p:nvPr/>
              </p:nvPicPr>
              <p:blipFill>
                <a:blip r:embed="rId1060"/>
                <a:stretch>
                  <a:fillRect/>
                </a:stretch>
              </p:blipFill>
              <p:spPr>
                <a:xfrm>
                  <a:off x="7474693" y="626952"/>
                  <a:ext cx="99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30" name="Freihand 629">
                  <a:extLst>
                    <a:ext uri="{FF2B5EF4-FFF2-40B4-BE49-F238E27FC236}">
                      <a16:creationId xmlns:a16="http://schemas.microsoft.com/office/drawing/2014/main" id="{AF6B9F3D-C062-48EE-A646-A06E417D101E}"/>
                    </a:ext>
                  </a:extLst>
                </p14:cNvPr>
                <p14:cNvContentPartPr/>
                <p14:nvPr/>
              </p14:nvContentPartPr>
              <p14:xfrm>
                <a:off x="7607893" y="526872"/>
                <a:ext cx="260280" cy="136440"/>
              </p14:xfrm>
            </p:contentPart>
          </mc:Choice>
          <mc:Fallback xmlns="">
            <p:pic>
              <p:nvPicPr>
                <p:cNvPr id="630" name="Freihand 629">
                  <a:extLst>
                    <a:ext uri="{FF2B5EF4-FFF2-40B4-BE49-F238E27FC236}">
                      <a16:creationId xmlns:a16="http://schemas.microsoft.com/office/drawing/2014/main" id="{AF6B9F3D-C062-48EE-A646-A06E417D101E}"/>
                    </a:ext>
                  </a:extLst>
                </p:cNvPr>
                <p:cNvPicPr/>
                <p:nvPr/>
              </p:nvPicPr>
              <p:blipFill>
                <a:blip r:embed="rId1062"/>
                <a:stretch>
                  <a:fillRect/>
                </a:stretch>
              </p:blipFill>
              <p:spPr>
                <a:xfrm>
                  <a:off x="7603573" y="522552"/>
                  <a:ext cx="268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31" name="Freihand 630">
                  <a:extLst>
                    <a:ext uri="{FF2B5EF4-FFF2-40B4-BE49-F238E27FC236}">
                      <a16:creationId xmlns:a16="http://schemas.microsoft.com/office/drawing/2014/main" id="{E77FA3F7-4022-4FA4-ADAF-5A3892F0E043}"/>
                    </a:ext>
                  </a:extLst>
                </p14:cNvPr>
                <p14:cNvContentPartPr/>
                <p14:nvPr/>
              </p14:nvContentPartPr>
              <p14:xfrm>
                <a:off x="8014333" y="501672"/>
                <a:ext cx="242640" cy="158760"/>
              </p14:xfrm>
            </p:contentPart>
          </mc:Choice>
          <mc:Fallback xmlns="">
            <p:pic>
              <p:nvPicPr>
                <p:cNvPr id="631" name="Freihand 630">
                  <a:extLst>
                    <a:ext uri="{FF2B5EF4-FFF2-40B4-BE49-F238E27FC236}">
                      <a16:creationId xmlns:a16="http://schemas.microsoft.com/office/drawing/2014/main" id="{E77FA3F7-4022-4FA4-ADAF-5A3892F0E043}"/>
                    </a:ext>
                  </a:extLst>
                </p:cNvPr>
                <p:cNvPicPr/>
                <p:nvPr/>
              </p:nvPicPr>
              <p:blipFill>
                <a:blip r:embed="rId1064"/>
                <a:stretch>
                  <a:fillRect/>
                </a:stretch>
              </p:blipFill>
              <p:spPr>
                <a:xfrm>
                  <a:off x="8010013" y="497352"/>
                  <a:ext cx="251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32" name="Freihand 631">
                  <a:extLst>
                    <a:ext uri="{FF2B5EF4-FFF2-40B4-BE49-F238E27FC236}">
                      <a16:creationId xmlns:a16="http://schemas.microsoft.com/office/drawing/2014/main" id="{8699E681-4DDB-407D-A6A4-F26018464FF2}"/>
                    </a:ext>
                  </a:extLst>
                </p14:cNvPr>
                <p14:cNvContentPartPr/>
                <p14:nvPr/>
              </p14:nvContentPartPr>
              <p14:xfrm>
                <a:off x="8321413" y="481152"/>
                <a:ext cx="290160" cy="179640"/>
              </p14:xfrm>
            </p:contentPart>
          </mc:Choice>
          <mc:Fallback xmlns="">
            <p:pic>
              <p:nvPicPr>
                <p:cNvPr id="632" name="Freihand 631">
                  <a:extLst>
                    <a:ext uri="{FF2B5EF4-FFF2-40B4-BE49-F238E27FC236}">
                      <a16:creationId xmlns:a16="http://schemas.microsoft.com/office/drawing/2014/main" id="{8699E681-4DDB-407D-A6A4-F26018464FF2}"/>
                    </a:ext>
                  </a:extLst>
                </p:cNvPr>
                <p:cNvPicPr/>
                <p:nvPr/>
              </p:nvPicPr>
              <p:blipFill>
                <a:blip r:embed="rId1066"/>
                <a:stretch>
                  <a:fillRect/>
                </a:stretch>
              </p:blipFill>
              <p:spPr>
                <a:xfrm>
                  <a:off x="8317093" y="476832"/>
                  <a:ext cx="298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33" name="Freihand 632">
                  <a:extLst>
                    <a:ext uri="{FF2B5EF4-FFF2-40B4-BE49-F238E27FC236}">
                      <a16:creationId xmlns:a16="http://schemas.microsoft.com/office/drawing/2014/main" id="{22A43839-ECA1-485E-B4EF-1DE32D78F363}"/>
                    </a:ext>
                  </a:extLst>
                </p14:cNvPr>
                <p14:cNvContentPartPr/>
                <p14:nvPr/>
              </p14:nvContentPartPr>
              <p14:xfrm>
                <a:off x="8736493" y="545592"/>
                <a:ext cx="19440" cy="19440"/>
              </p14:xfrm>
            </p:contentPart>
          </mc:Choice>
          <mc:Fallback xmlns="">
            <p:pic>
              <p:nvPicPr>
                <p:cNvPr id="633" name="Freihand 632">
                  <a:extLst>
                    <a:ext uri="{FF2B5EF4-FFF2-40B4-BE49-F238E27FC236}">
                      <a16:creationId xmlns:a16="http://schemas.microsoft.com/office/drawing/2014/main" id="{22A43839-ECA1-485E-B4EF-1DE32D78F363}"/>
                    </a:ext>
                  </a:extLst>
                </p:cNvPr>
                <p:cNvPicPr/>
                <p:nvPr/>
              </p:nvPicPr>
              <p:blipFill>
                <a:blip r:embed="rId1068"/>
                <a:stretch>
                  <a:fillRect/>
                </a:stretch>
              </p:blipFill>
              <p:spPr>
                <a:xfrm>
                  <a:off x="8732173" y="541272"/>
                  <a:ext cx="28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34" name="Freihand 633">
                  <a:extLst>
                    <a:ext uri="{FF2B5EF4-FFF2-40B4-BE49-F238E27FC236}">
                      <a16:creationId xmlns:a16="http://schemas.microsoft.com/office/drawing/2014/main" id="{CC07AFA8-9125-403F-81B3-40BAE45C36C2}"/>
                    </a:ext>
                  </a:extLst>
                </p14:cNvPr>
                <p14:cNvContentPartPr/>
                <p14:nvPr/>
              </p14:nvContentPartPr>
              <p14:xfrm>
                <a:off x="8754853" y="610392"/>
                <a:ext cx="340560" cy="66240"/>
              </p14:xfrm>
            </p:contentPart>
          </mc:Choice>
          <mc:Fallback xmlns="">
            <p:pic>
              <p:nvPicPr>
                <p:cNvPr id="634" name="Freihand 633">
                  <a:extLst>
                    <a:ext uri="{FF2B5EF4-FFF2-40B4-BE49-F238E27FC236}">
                      <a16:creationId xmlns:a16="http://schemas.microsoft.com/office/drawing/2014/main" id="{CC07AFA8-9125-403F-81B3-40BAE45C36C2}"/>
                    </a:ext>
                  </a:extLst>
                </p:cNvPr>
                <p:cNvPicPr/>
                <p:nvPr/>
              </p:nvPicPr>
              <p:blipFill>
                <a:blip r:embed="rId1070"/>
                <a:stretch>
                  <a:fillRect/>
                </a:stretch>
              </p:blipFill>
              <p:spPr>
                <a:xfrm>
                  <a:off x="8750533" y="606072"/>
                  <a:ext cx="349200" cy="74880"/>
                </a:xfrm>
                <a:prstGeom prst="rect">
                  <a:avLst/>
                </a:prstGeom>
              </p:spPr>
            </p:pic>
          </mc:Fallback>
        </mc:AlternateContent>
      </p:grpSp>
      <p:grpSp>
        <p:nvGrpSpPr>
          <p:cNvPr id="656" name="Gruppieren 655">
            <a:extLst>
              <a:ext uri="{FF2B5EF4-FFF2-40B4-BE49-F238E27FC236}">
                <a16:creationId xmlns:a16="http://schemas.microsoft.com/office/drawing/2014/main" id="{46D36CCB-4614-4FBA-B3FF-D842CA0FB138}"/>
              </a:ext>
            </a:extLst>
          </p:cNvPr>
          <p:cNvGrpSpPr/>
          <p:nvPr/>
        </p:nvGrpSpPr>
        <p:grpSpPr>
          <a:xfrm>
            <a:off x="9379453" y="26112"/>
            <a:ext cx="1582200" cy="817560"/>
            <a:chOff x="9379453" y="26112"/>
            <a:chExt cx="1582200" cy="817560"/>
          </a:xfrm>
        </p:grpSpPr>
        <mc:AlternateContent xmlns:mc="http://schemas.openxmlformats.org/markup-compatibility/2006" xmlns:p14="http://schemas.microsoft.com/office/powerpoint/2010/main">
          <mc:Choice Requires="p14">
            <p:contentPart p14:bwMode="auto" r:id="rId1071">
              <p14:nvContentPartPr>
                <p14:cNvPr id="610" name="Freihand 609">
                  <a:extLst>
                    <a:ext uri="{FF2B5EF4-FFF2-40B4-BE49-F238E27FC236}">
                      <a16:creationId xmlns:a16="http://schemas.microsoft.com/office/drawing/2014/main" id="{B80AFAB9-81E1-4C1F-A059-71CB6C894AD9}"/>
                    </a:ext>
                  </a:extLst>
                </p14:cNvPr>
                <p14:cNvContentPartPr/>
                <p14:nvPr/>
              </p14:nvContentPartPr>
              <p14:xfrm>
                <a:off x="9519853" y="112872"/>
                <a:ext cx="139320" cy="125280"/>
              </p14:xfrm>
            </p:contentPart>
          </mc:Choice>
          <mc:Fallback xmlns="">
            <p:pic>
              <p:nvPicPr>
                <p:cNvPr id="610" name="Freihand 609">
                  <a:extLst>
                    <a:ext uri="{FF2B5EF4-FFF2-40B4-BE49-F238E27FC236}">
                      <a16:creationId xmlns:a16="http://schemas.microsoft.com/office/drawing/2014/main" id="{B80AFAB9-81E1-4C1F-A059-71CB6C894AD9}"/>
                    </a:ext>
                  </a:extLst>
                </p:cNvPr>
                <p:cNvPicPr/>
                <p:nvPr/>
              </p:nvPicPr>
              <p:blipFill>
                <a:blip r:embed="rId1072"/>
                <a:stretch>
                  <a:fillRect/>
                </a:stretch>
              </p:blipFill>
              <p:spPr>
                <a:xfrm>
                  <a:off x="9515533" y="108552"/>
                  <a:ext cx="147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11" name="Freihand 610">
                  <a:extLst>
                    <a:ext uri="{FF2B5EF4-FFF2-40B4-BE49-F238E27FC236}">
                      <a16:creationId xmlns:a16="http://schemas.microsoft.com/office/drawing/2014/main" id="{FAC2AA4C-480F-41F2-9BB6-E274435B69C2}"/>
                    </a:ext>
                  </a:extLst>
                </p14:cNvPr>
                <p14:cNvContentPartPr/>
                <p14:nvPr/>
              </p14:nvContentPartPr>
              <p14:xfrm>
                <a:off x="9522733" y="106752"/>
                <a:ext cx="153360" cy="80280"/>
              </p14:xfrm>
            </p:contentPart>
          </mc:Choice>
          <mc:Fallback xmlns="">
            <p:pic>
              <p:nvPicPr>
                <p:cNvPr id="611" name="Freihand 610">
                  <a:extLst>
                    <a:ext uri="{FF2B5EF4-FFF2-40B4-BE49-F238E27FC236}">
                      <a16:creationId xmlns:a16="http://schemas.microsoft.com/office/drawing/2014/main" id="{FAC2AA4C-480F-41F2-9BB6-E274435B69C2}"/>
                    </a:ext>
                  </a:extLst>
                </p:cNvPr>
                <p:cNvPicPr/>
                <p:nvPr/>
              </p:nvPicPr>
              <p:blipFill>
                <a:blip r:embed="rId1074"/>
                <a:stretch>
                  <a:fillRect/>
                </a:stretch>
              </p:blipFill>
              <p:spPr>
                <a:xfrm>
                  <a:off x="9518413" y="102432"/>
                  <a:ext cx="162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12" name="Freihand 611">
                  <a:extLst>
                    <a:ext uri="{FF2B5EF4-FFF2-40B4-BE49-F238E27FC236}">
                      <a16:creationId xmlns:a16="http://schemas.microsoft.com/office/drawing/2014/main" id="{9C59EFAB-D2DB-4C7F-A124-62644ECC8340}"/>
                    </a:ext>
                  </a:extLst>
                </p14:cNvPr>
                <p14:cNvContentPartPr/>
                <p14:nvPr/>
              </p14:nvContentPartPr>
              <p14:xfrm>
                <a:off x="9691933" y="184512"/>
                <a:ext cx="89640" cy="91440"/>
              </p14:xfrm>
            </p:contentPart>
          </mc:Choice>
          <mc:Fallback xmlns="">
            <p:pic>
              <p:nvPicPr>
                <p:cNvPr id="612" name="Freihand 611">
                  <a:extLst>
                    <a:ext uri="{FF2B5EF4-FFF2-40B4-BE49-F238E27FC236}">
                      <a16:creationId xmlns:a16="http://schemas.microsoft.com/office/drawing/2014/main" id="{9C59EFAB-D2DB-4C7F-A124-62644ECC8340}"/>
                    </a:ext>
                  </a:extLst>
                </p:cNvPr>
                <p:cNvPicPr/>
                <p:nvPr/>
              </p:nvPicPr>
              <p:blipFill>
                <a:blip r:embed="rId1076"/>
                <a:stretch>
                  <a:fillRect/>
                </a:stretch>
              </p:blipFill>
              <p:spPr>
                <a:xfrm>
                  <a:off x="9687613" y="180192"/>
                  <a:ext cx="98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13" name="Freihand 612">
                  <a:extLst>
                    <a:ext uri="{FF2B5EF4-FFF2-40B4-BE49-F238E27FC236}">
                      <a16:creationId xmlns:a16="http://schemas.microsoft.com/office/drawing/2014/main" id="{D42B6084-868A-4447-AE6B-8C89A9365A89}"/>
                    </a:ext>
                  </a:extLst>
                </p14:cNvPr>
                <p14:cNvContentPartPr/>
                <p14:nvPr/>
              </p14:nvContentPartPr>
              <p14:xfrm>
                <a:off x="9875893" y="134472"/>
                <a:ext cx="11160" cy="360"/>
              </p14:xfrm>
            </p:contentPart>
          </mc:Choice>
          <mc:Fallback xmlns="">
            <p:pic>
              <p:nvPicPr>
                <p:cNvPr id="613" name="Freihand 612">
                  <a:extLst>
                    <a:ext uri="{FF2B5EF4-FFF2-40B4-BE49-F238E27FC236}">
                      <a16:creationId xmlns:a16="http://schemas.microsoft.com/office/drawing/2014/main" id="{D42B6084-868A-4447-AE6B-8C89A9365A89}"/>
                    </a:ext>
                  </a:extLst>
                </p:cNvPr>
                <p:cNvPicPr/>
                <p:nvPr/>
              </p:nvPicPr>
              <p:blipFill>
                <a:blip r:embed="rId1078"/>
                <a:stretch>
                  <a:fillRect/>
                </a:stretch>
              </p:blipFill>
              <p:spPr>
                <a:xfrm>
                  <a:off x="9871573" y="130152"/>
                  <a:ext cx="19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14" name="Freihand 613">
                  <a:extLst>
                    <a:ext uri="{FF2B5EF4-FFF2-40B4-BE49-F238E27FC236}">
                      <a16:creationId xmlns:a16="http://schemas.microsoft.com/office/drawing/2014/main" id="{A93D44C1-AFF9-4624-B8CC-324552D1EF69}"/>
                    </a:ext>
                  </a:extLst>
                </p14:cNvPr>
                <p14:cNvContentPartPr/>
                <p14:nvPr/>
              </p14:nvContentPartPr>
              <p14:xfrm>
                <a:off x="10013053" y="129072"/>
                <a:ext cx="83160" cy="103680"/>
              </p14:xfrm>
            </p:contentPart>
          </mc:Choice>
          <mc:Fallback xmlns="">
            <p:pic>
              <p:nvPicPr>
                <p:cNvPr id="614" name="Freihand 613">
                  <a:extLst>
                    <a:ext uri="{FF2B5EF4-FFF2-40B4-BE49-F238E27FC236}">
                      <a16:creationId xmlns:a16="http://schemas.microsoft.com/office/drawing/2014/main" id="{A93D44C1-AFF9-4624-B8CC-324552D1EF69}"/>
                    </a:ext>
                  </a:extLst>
                </p:cNvPr>
                <p:cNvPicPr/>
                <p:nvPr/>
              </p:nvPicPr>
              <p:blipFill>
                <a:blip r:embed="rId1080"/>
                <a:stretch>
                  <a:fillRect/>
                </a:stretch>
              </p:blipFill>
              <p:spPr>
                <a:xfrm>
                  <a:off x="10008733" y="124752"/>
                  <a:ext cx="91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15" name="Freihand 614">
                  <a:extLst>
                    <a:ext uri="{FF2B5EF4-FFF2-40B4-BE49-F238E27FC236}">
                      <a16:creationId xmlns:a16="http://schemas.microsoft.com/office/drawing/2014/main" id="{4018F051-D4F1-422E-9B2F-043A92CA0478}"/>
                    </a:ext>
                  </a:extLst>
                </p14:cNvPr>
                <p14:cNvContentPartPr/>
                <p14:nvPr/>
              </p14:nvContentPartPr>
              <p14:xfrm>
                <a:off x="9992893" y="129792"/>
                <a:ext cx="114480" cy="67680"/>
              </p14:xfrm>
            </p:contentPart>
          </mc:Choice>
          <mc:Fallback xmlns="">
            <p:pic>
              <p:nvPicPr>
                <p:cNvPr id="615" name="Freihand 614">
                  <a:extLst>
                    <a:ext uri="{FF2B5EF4-FFF2-40B4-BE49-F238E27FC236}">
                      <a16:creationId xmlns:a16="http://schemas.microsoft.com/office/drawing/2014/main" id="{4018F051-D4F1-422E-9B2F-043A92CA0478}"/>
                    </a:ext>
                  </a:extLst>
                </p:cNvPr>
                <p:cNvPicPr/>
                <p:nvPr/>
              </p:nvPicPr>
              <p:blipFill>
                <a:blip r:embed="rId1082"/>
                <a:stretch>
                  <a:fillRect/>
                </a:stretch>
              </p:blipFill>
              <p:spPr>
                <a:xfrm>
                  <a:off x="9988573" y="125472"/>
                  <a:ext cx="123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16" name="Freihand 615">
                  <a:extLst>
                    <a:ext uri="{FF2B5EF4-FFF2-40B4-BE49-F238E27FC236}">
                      <a16:creationId xmlns:a16="http://schemas.microsoft.com/office/drawing/2014/main" id="{E2CC4479-B1ED-4EB7-95B8-7211F4156F45}"/>
                    </a:ext>
                  </a:extLst>
                </p14:cNvPr>
                <p14:cNvContentPartPr/>
                <p14:nvPr/>
              </p14:nvContentPartPr>
              <p14:xfrm>
                <a:off x="10121773" y="175152"/>
                <a:ext cx="97560" cy="78480"/>
              </p14:xfrm>
            </p:contentPart>
          </mc:Choice>
          <mc:Fallback xmlns="">
            <p:pic>
              <p:nvPicPr>
                <p:cNvPr id="616" name="Freihand 615">
                  <a:extLst>
                    <a:ext uri="{FF2B5EF4-FFF2-40B4-BE49-F238E27FC236}">
                      <a16:creationId xmlns:a16="http://schemas.microsoft.com/office/drawing/2014/main" id="{E2CC4479-B1ED-4EB7-95B8-7211F4156F45}"/>
                    </a:ext>
                  </a:extLst>
                </p:cNvPr>
                <p:cNvPicPr/>
                <p:nvPr/>
              </p:nvPicPr>
              <p:blipFill>
                <a:blip r:embed="rId1084"/>
                <a:stretch>
                  <a:fillRect/>
                </a:stretch>
              </p:blipFill>
              <p:spPr>
                <a:xfrm>
                  <a:off x="10117453" y="170832"/>
                  <a:ext cx="106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17" name="Freihand 616">
                  <a:extLst>
                    <a:ext uri="{FF2B5EF4-FFF2-40B4-BE49-F238E27FC236}">
                      <a16:creationId xmlns:a16="http://schemas.microsoft.com/office/drawing/2014/main" id="{E1BE916D-83D6-45BA-B1C7-0C1065BD2F2E}"/>
                    </a:ext>
                  </a:extLst>
                </p14:cNvPr>
                <p14:cNvContentPartPr/>
                <p14:nvPr/>
              </p14:nvContentPartPr>
              <p14:xfrm>
                <a:off x="10161013" y="73632"/>
                <a:ext cx="149760" cy="241200"/>
              </p14:xfrm>
            </p:contentPart>
          </mc:Choice>
          <mc:Fallback xmlns="">
            <p:pic>
              <p:nvPicPr>
                <p:cNvPr id="617" name="Freihand 616">
                  <a:extLst>
                    <a:ext uri="{FF2B5EF4-FFF2-40B4-BE49-F238E27FC236}">
                      <a16:creationId xmlns:a16="http://schemas.microsoft.com/office/drawing/2014/main" id="{E1BE916D-83D6-45BA-B1C7-0C1065BD2F2E}"/>
                    </a:ext>
                  </a:extLst>
                </p:cNvPr>
                <p:cNvPicPr/>
                <p:nvPr/>
              </p:nvPicPr>
              <p:blipFill>
                <a:blip r:embed="rId1086"/>
                <a:stretch>
                  <a:fillRect/>
                </a:stretch>
              </p:blipFill>
              <p:spPr>
                <a:xfrm>
                  <a:off x="10156693" y="69312"/>
                  <a:ext cx="158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18" name="Freihand 617">
                  <a:extLst>
                    <a:ext uri="{FF2B5EF4-FFF2-40B4-BE49-F238E27FC236}">
                      <a16:creationId xmlns:a16="http://schemas.microsoft.com/office/drawing/2014/main" id="{69EF5616-1804-425A-BD3E-B20E7B753E5F}"/>
                    </a:ext>
                  </a:extLst>
                </p14:cNvPr>
                <p14:cNvContentPartPr/>
                <p14:nvPr/>
              </p14:nvContentPartPr>
              <p14:xfrm>
                <a:off x="9379453" y="54552"/>
                <a:ext cx="134280" cy="256680"/>
              </p14:xfrm>
            </p:contentPart>
          </mc:Choice>
          <mc:Fallback xmlns="">
            <p:pic>
              <p:nvPicPr>
                <p:cNvPr id="618" name="Freihand 617">
                  <a:extLst>
                    <a:ext uri="{FF2B5EF4-FFF2-40B4-BE49-F238E27FC236}">
                      <a16:creationId xmlns:a16="http://schemas.microsoft.com/office/drawing/2014/main" id="{69EF5616-1804-425A-BD3E-B20E7B753E5F}"/>
                    </a:ext>
                  </a:extLst>
                </p:cNvPr>
                <p:cNvPicPr/>
                <p:nvPr/>
              </p:nvPicPr>
              <p:blipFill>
                <a:blip r:embed="rId1088"/>
                <a:stretch>
                  <a:fillRect/>
                </a:stretch>
              </p:blipFill>
              <p:spPr>
                <a:xfrm>
                  <a:off x="9375133" y="50232"/>
                  <a:ext cx="1429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19" name="Freihand 618">
                  <a:extLst>
                    <a:ext uri="{FF2B5EF4-FFF2-40B4-BE49-F238E27FC236}">
                      <a16:creationId xmlns:a16="http://schemas.microsoft.com/office/drawing/2014/main" id="{B0B89F6F-9135-4B20-B1AB-FD8F35A6F649}"/>
                    </a:ext>
                  </a:extLst>
                </p14:cNvPr>
                <p14:cNvContentPartPr/>
                <p14:nvPr/>
              </p14:nvContentPartPr>
              <p14:xfrm>
                <a:off x="10325893" y="82632"/>
                <a:ext cx="117360" cy="5760"/>
              </p14:xfrm>
            </p:contentPart>
          </mc:Choice>
          <mc:Fallback xmlns="">
            <p:pic>
              <p:nvPicPr>
                <p:cNvPr id="619" name="Freihand 618">
                  <a:extLst>
                    <a:ext uri="{FF2B5EF4-FFF2-40B4-BE49-F238E27FC236}">
                      <a16:creationId xmlns:a16="http://schemas.microsoft.com/office/drawing/2014/main" id="{B0B89F6F-9135-4B20-B1AB-FD8F35A6F649}"/>
                    </a:ext>
                  </a:extLst>
                </p:cNvPr>
                <p:cNvPicPr/>
                <p:nvPr/>
              </p:nvPicPr>
              <p:blipFill>
                <a:blip r:embed="rId1090"/>
                <a:stretch>
                  <a:fillRect/>
                </a:stretch>
              </p:blipFill>
              <p:spPr>
                <a:xfrm>
                  <a:off x="10321573" y="78312"/>
                  <a:ext cx="126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21" name="Freihand 620">
                  <a:extLst>
                    <a:ext uri="{FF2B5EF4-FFF2-40B4-BE49-F238E27FC236}">
                      <a16:creationId xmlns:a16="http://schemas.microsoft.com/office/drawing/2014/main" id="{AA5D9CE6-7BA4-407B-B949-93A9147562B9}"/>
                    </a:ext>
                  </a:extLst>
                </p14:cNvPr>
                <p14:cNvContentPartPr/>
                <p14:nvPr/>
              </p14:nvContentPartPr>
              <p14:xfrm>
                <a:off x="10342093" y="26112"/>
                <a:ext cx="58320" cy="41040"/>
              </p14:xfrm>
            </p:contentPart>
          </mc:Choice>
          <mc:Fallback xmlns="">
            <p:pic>
              <p:nvPicPr>
                <p:cNvPr id="621" name="Freihand 620">
                  <a:extLst>
                    <a:ext uri="{FF2B5EF4-FFF2-40B4-BE49-F238E27FC236}">
                      <a16:creationId xmlns:a16="http://schemas.microsoft.com/office/drawing/2014/main" id="{AA5D9CE6-7BA4-407B-B949-93A9147562B9}"/>
                    </a:ext>
                  </a:extLst>
                </p:cNvPr>
                <p:cNvPicPr/>
                <p:nvPr/>
              </p:nvPicPr>
              <p:blipFill>
                <a:blip r:embed="rId1092"/>
                <a:stretch>
                  <a:fillRect/>
                </a:stretch>
              </p:blipFill>
              <p:spPr>
                <a:xfrm>
                  <a:off x="10337773" y="21792"/>
                  <a:ext cx="66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22" name="Freihand 621">
                  <a:extLst>
                    <a:ext uri="{FF2B5EF4-FFF2-40B4-BE49-F238E27FC236}">
                      <a16:creationId xmlns:a16="http://schemas.microsoft.com/office/drawing/2014/main" id="{1EF18702-F1A8-41A7-81A7-C8B82A4987DE}"/>
                    </a:ext>
                  </a:extLst>
                </p14:cNvPr>
                <p14:cNvContentPartPr/>
                <p14:nvPr/>
              </p14:nvContentPartPr>
              <p14:xfrm>
                <a:off x="10346773" y="109272"/>
                <a:ext cx="88920" cy="59400"/>
              </p14:xfrm>
            </p:contentPart>
          </mc:Choice>
          <mc:Fallback xmlns="">
            <p:pic>
              <p:nvPicPr>
                <p:cNvPr id="622" name="Freihand 621">
                  <a:extLst>
                    <a:ext uri="{FF2B5EF4-FFF2-40B4-BE49-F238E27FC236}">
                      <a16:creationId xmlns:a16="http://schemas.microsoft.com/office/drawing/2014/main" id="{1EF18702-F1A8-41A7-81A7-C8B82A4987DE}"/>
                    </a:ext>
                  </a:extLst>
                </p:cNvPr>
                <p:cNvPicPr/>
                <p:nvPr/>
              </p:nvPicPr>
              <p:blipFill>
                <a:blip r:embed="rId1094"/>
                <a:stretch>
                  <a:fillRect/>
                </a:stretch>
              </p:blipFill>
              <p:spPr>
                <a:xfrm>
                  <a:off x="10342453" y="104952"/>
                  <a:ext cx="97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35" name="Freihand 634">
                  <a:extLst>
                    <a:ext uri="{FF2B5EF4-FFF2-40B4-BE49-F238E27FC236}">
                      <a16:creationId xmlns:a16="http://schemas.microsoft.com/office/drawing/2014/main" id="{A12FD684-6916-4466-B92A-B8A7B494247C}"/>
                    </a:ext>
                  </a:extLst>
                </p14:cNvPr>
                <p14:cNvContentPartPr/>
                <p14:nvPr/>
              </p14:nvContentPartPr>
              <p14:xfrm>
                <a:off x="9695893" y="613632"/>
                <a:ext cx="156600" cy="104760"/>
              </p14:xfrm>
            </p:contentPart>
          </mc:Choice>
          <mc:Fallback xmlns="">
            <p:pic>
              <p:nvPicPr>
                <p:cNvPr id="635" name="Freihand 634">
                  <a:extLst>
                    <a:ext uri="{FF2B5EF4-FFF2-40B4-BE49-F238E27FC236}">
                      <a16:creationId xmlns:a16="http://schemas.microsoft.com/office/drawing/2014/main" id="{A12FD684-6916-4466-B92A-B8A7B494247C}"/>
                    </a:ext>
                  </a:extLst>
                </p:cNvPr>
                <p:cNvPicPr/>
                <p:nvPr/>
              </p:nvPicPr>
              <p:blipFill>
                <a:blip r:embed="rId1096"/>
                <a:stretch>
                  <a:fillRect/>
                </a:stretch>
              </p:blipFill>
              <p:spPr>
                <a:xfrm>
                  <a:off x="9691573" y="609312"/>
                  <a:ext cx="165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36" name="Freihand 635">
                  <a:extLst>
                    <a:ext uri="{FF2B5EF4-FFF2-40B4-BE49-F238E27FC236}">
                      <a16:creationId xmlns:a16="http://schemas.microsoft.com/office/drawing/2014/main" id="{8E103A9A-F4FB-4862-ACEB-0312DCDCCF73}"/>
                    </a:ext>
                  </a:extLst>
                </p14:cNvPr>
                <p14:cNvContentPartPr/>
                <p14:nvPr/>
              </p14:nvContentPartPr>
              <p14:xfrm>
                <a:off x="9733693" y="606432"/>
                <a:ext cx="129960" cy="86400"/>
              </p14:xfrm>
            </p:contentPart>
          </mc:Choice>
          <mc:Fallback xmlns="">
            <p:pic>
              <p:nvPicPr>
                <p:cNvPr id="636" name="Freihand 635">
                  <a:extLst>
                    <a:ext uri="{FF2B5EF4-FFF2-40B4-BE49-F238E27FC236}">
                      <a16:creationId xmlns:a16="http://schemas.microsoft.com/office/drawing/2014/main" id="{8E103A9A-F4FB-4862-ACEB-0312DCDCCF73}"/>
                    </a:ext>
                  </a:extLst>
                </p:cNvPr>
                <p:cNvPicPr/>
                <p:nvPr/>
              </p:nvPicPr>
              <p:blipFill>
                <a:blip r:embed="rId1098"/>
                <a:stretch>
                  <a:fillRect/>
                </a:stretch>
              </p:blipFill>
              <p:spPr>
                <a:xfrm>
                  <a:off x="9729373" y="602112"/>
                  <a:ext cx="138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37" name="Freihand 636">
                  <a:extLst>
                    <a:ext uri="{FF2B5EF4-FFF2-40B4-BE49-F238E27FC236}">
                      <a16:creationId xmlns:a16="http://schemas.microsoft.com/office/drawing/2014/main" id="{7309D966-5527-45EA-9646-1D3B294F0C04}"/>
                    </a:ext>
                  </a:extLst>
                </p14:cNvPr>
                <p14:cNvContentPartPr/>
                <p14:nvPr/>
              </p14:nvContentPartPr>
              <p14:xfrm>
                <a:off x="9900733" y="664032"/>
                <a:ext cx="136080" cy="96120"/>
              </p14:xfrm>
            </p:contentPart>
          </mc:Choice>
          <mc:Fallback xmlns="">
            <p:pic>
              <p:nvPicPr>
                <p:cNvPr id="637" name="Freihand 636">
                  <a:extLst>
                    <a:ext uri="{FF2B5EF4-FFF2-40B4-BE49-F238E27FC236}">
                      <a16:creationId xmlns:a16="http://schemas.microsoft.com/office/drawing/2014/main" id="{7309D966-5527-45EA-9646-1D3B294F0C04}"/>
                    </a:ext>
                  </a:extLst>
                </p:cNvPr>
                <p:cNvPicPr/>
                <p:nvPr/>
              </p:nvPicPr>
              <p:blipFill>
                <a:blip r:embed="rId1100"/>
                <a:stretch>
                  <a:fillRect/>
                </a:stretch>
              </p:blipFill>
              <p:spPr>
                <a:xfrm>
                  <a:off x="9896413" y="659712"/>
                  <a:ext cx="144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38" name="Freihand 637">
                  <a:extLst>
                    <a:ext uri="{FF2B5EF4-FFF2-40B4-BE49-F238E27FC236}">
                      <a16:creationId xmlns:a16="http://schemas.microsoft.com/office/drawing/2014/main" id="{5B8B512B-55D1-414C-AAA8-CA31356A6CA7}"/>
                    </a:ext>
                  </a:extLst>
                </p14:cNvPr>
                <p14:cNvContentPartPr/>
                <p14:nvPr/>
              </p14:nvContentPartPr>
              <p14:xfrm>
                <a:off x="10100893" y="606432"/>
                <a:ext cx="132480" cy="112320"/>
              </p14:xfrm>
            </p:contentPart>
          </mc:Choice>
          <mc:Fallback xmlns="">
            <p:pic>
              <p:nvPicPr>
                <p:cNvPr id="638" name="Freihand 637">
                  <a:extLst>
                    <a:ext uri="{FF2B5EF4-FFF2-40B4-BE49-F238E27FC236}">
                      <a16:creationId xmlns:a16="http://schemas.microsoft.com/office/drawing/2014/main" id="{5B8B512B-55D1-414C-AAA8-CA31356A6CA7}"/>
                    </a:ext>
                  </a:extLst>
                </p:cNvPr>
                <p:cNvPicPr/>
                <p:nvPr/>
              </p:nvPicPr>
              <p:blipFill>
                <a:blip r:embed="rId1102"/>
                <a:stretch>
                  <a:fillRect/>
                </a:stretch>
              </p:blipFill>
              <p:spPr>
                <a:xfrm>
                  <a:off x="10096573" y="602112"/>
                  <a:ext cx="141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39" name="Freihand 638">
                  <a:extLst>
                    <a:ext uri="{FF2B5EF4-FFF2-40B4-BE49-F238E27FC236}">
                      <a16:creationId xmlns:a16="http://schemas.microsoft.com/office/drawing/2014/main" id="{88643930-2B75-48D4-A262-F14E371270E4}"/>
                    </a:ext>
                  </a:extLst>
                </p14:cNvPr>
                <p14:cNvContentPartPr/>
                <p14:nvPr/>
              </p14:nvContentPartPr>
              <p14:xfrm>
                <a:off x="10306453" y="585552"/>
                <a:ext cx="112680" cy="104400"/>
              </p14:xfrm>
            </p:contentPart>
          </mc:Choice>
          <mc:Fallback xmlns="">
            <p:pic>
              <p:nvPicPr>
                <p:cNvPr id="639" name="Freihand 638">
                  <a:extLst>
                    <a:ext uri="{FF2B5EF4-FFF2-40B4-BE49-F238E27FC236}">
                      <a16:creationId xmlns:a16="http://schemas.microsoft.com/office/drawing/2014/main" id="{88643930-2B75-48D4-A262-F14E371270E4}"/>
                    </a:ext>
                  </a:extLst>
                </p:cNvPr>
                <p:cNvPicPr/>
                <p:nvPr/>
              </p:nvPicPr>
              <p:blipFill>
                <a:blip r:embed="rId1104"/>
                <a:stretch>
                  <a:fillRect/>
                </a:stretch>
              </p:blipFill>
              <p:spPr>
                <a:xfrm>
                  <a:off x="10302133" y="581232"/>
                  <a:ext cx="12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40" name="Freihand 639">
                  <a:extLst>
                    <a:ext uri="{FF2B5EF4-FFF2-40B4-BE49-F238E27FC236}">
                      <a16:creationId xmlns:a16="http://schemas.microsoft.com/office/drawing/2014/main" id="{D3376A33-35AB-4E69-8BBB-871292D30526}"/>
                    </a:ext>
                  </a:extLst>
                </p14:cNvPr>
                <p14:cNvContentPartPr/>
                <p14:nvPr/>
              </p14:nvContentPartPr>
              <p14:xfrm>
                <a:off x="10306453" y="628032"/>
                <a:ext cx="218160" cy="100800"/>
              </p14:xfrm>
            </p:contentPart>
          </mc:Choice>
          <mc:Fallback xmlns="">
            <p:pic>
              <p:nvPicPr>
                <p:cNvPr id="640" name="Freihand 639">
                  <a:extLst>
                    <a:ext uri="{FF2B5EF4-FFF2-40B4-BE49-F238E27FC236}">
                      <a16:creationId xmlns:a16="http://schemas.microsoft.com/office/drawing/2014/main" id="{D3376A33-35AB-4E69-8BBB-871292D30526}"/>
                    </a:ext>
                  </a:extLst>
                </p:cNvPr>
                <p:cNvPicPr/>
                <p:nvPr/>
              </p:nvPicPr>
              <p:blipFill>
                <a:blip r:embed="rId1106"/>
                <a:stretch>
                  <a:fillRect/>
                </a:stretch>
              </p:blipFill>
              <p:spPr>
                <a:xfrm>
                  <a:off x="10302133" y="623712"/>
                  <a:ext cx="2268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41" name="Freihand 640">
                  <a:extLst>
                    <a:ext uri="{FF2B5EF4-FFF2-40B4-BE49-F238E27FC236}">
                      <a16:creationId xmlns:a16="http://schemas.microsoft.com/office/drawing/2014/main" id="{4001D107-8A23-4393-9F8A-1A94BB6DB602}"/>
                    </a:ext>
                  </a:extLst>
                </p14:cNvPr>
                <p14:cNvContentPartPr/>
                <p14:nvPr/>
              </p14:nvContentPartPr>
              <p14:xfrm>
                <a:off x="10375573" y="517152"/>
                <a:ext cx="192240" cy="278280"/>
              </p14:xfrm>
            </p:contentPart>
          </mc:Choice>
          <mc:Fallback xmlns="">
            <p:pic>
              <p:nvPicPr>
                <p:cNvPr id="641" name="Freihand 640">
                  <a:extLst>
                    <a:ext uri="{FF2B5EF4-FFF2-40B4-BE49-F238E27FC236}">
                      <a16:creationId xmlns:a16="http://schemas.microsoft.com/office/drawing/2014/main" id="{4001D107-8A23-4393-9F8A-1A94BB6DB602}"/>
                    </a:ext>
                  </a:extLst>
                </p:cNvPr>
                <p:cNvPicPr/>
                <p:nvPr/>
              </p:nvPicPr>
              <p:blipFill>
                <a:blip r:embed="rId1108"/>
                <a:stretch>
                  <a:fillRect/>
                </a:stretch>
              </p:blipFill>
              <p:spPr>
                <a:xfrm>
                  <a:off x="10371253" y="512832"/>
                  <a:ext cx="2008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42" name="Freihand 641">
                  <a:extLst>
                    <a:ext uri="{FF2B5EF4-FFF2-40B4-BE49-F238E27FC236}">
                      <a16:creationId xmlns:a16="http://schemas.microsoft.com/office/drawing/2014/main" id="{6EF9DA26-1820-402E-9512-53FD6844FB8D}"/>
                    </a:ext>
                  </a:extLst>
                </p14:cNvPr>
                <p14:cNvContentPartPr/>
                <p14:nvPr/>
              </p14:nvContentPartPr>
              <p14:xfrm>
                <a:off x="9556933" y="481872"/>
                <a:ext cx="159120" cy="361800"/>
              </p14:xfrm>
            </p:contentPart>
          </mc:Choice>
          <mc:Fallback xmlns="">
            <p:pic>
              <p:nvPicPr>
                <p:cNvPr id="642" name="Freihand 641">
                  <a:extLst>
                    <a:ext uri="{FF2B5EF4-FFF2-40B4-BE49-F238E27FC236}">
                      <a16:creationId xmlns:a16="http://schemas.microsoft.com/office/drawing/2014/main" id="{6EF9DA26-1820-402E-9512-53FD6844FB8D}"/>
                    </a:ext>
                  </a:extLst>
                </p:cNvPr>
                <p:cNvPicPr/>
                <p:nvPr/>
              </p:nvPicPr>
              <p:blipFill>
                <a:blip r:embed="rId1110"/>
                <a:stretch>
                  <a:fillRect/>
                </a:stretch>
              </p:blipFill>
              <p:spPr>
                <a:xfrm>
                  <a:off x="9552613" y="477552"/>
                  <a:ext cx="16776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43" name="Freihand 642">
                  <a:extLst>
                    <a:ext uri="{FF2B5EF4-FFF2-40B4-BE49-F238E27FC236}">
                      <a16:creationId xmlns:a16="http://schemas.microsoft.com/office/drawing/2014/main" id="{8904ABA8-A4DA-49BD-9CE0-DA9AFB0FA004}"/>
                    </a:ext>
                  </a:extLst>
                </p14:cNvPr>
                <p14:cNvContentPartPr/>
                <p14:nvPr/>
              </p14:nvContentPartPr>
              <p14:xfrm>
                <a:off x="10656013" y="622992"/>
                <a:ext cx="25920" cy="7200"/>
              </p14:xfrm>
            </p:contentPart>
          </mc:Choice>
          <mc:Fallback xmlns="">
            <p:pic>
              <p:nvPicPr>
                <p:cNvPr id="643" name="Freihand 642">
                  <a:extLst>
                    <a:ext uri="{FF2B5EF4-FFF2-40B4-BE49-F238E27FC236}">
                      <a16:creationId xmlns:a16="http://schemas.microsoft.com/office/drawing/2014/main" id="{8904ABA8-A4DA-49BD-9CE0-DA9AFB0FA004}"/>
                    </a:ext>
                  </a:extLst>
                </p:cNvPr>
                <p:cNvPicPr/>
                <p:nvPr/>
              </p:nvPicPr>
              <p:blipFill>
                <a:blip r:embed="rId1112"/>
                <a:stretch>
                  <a:fillRect/>
                </a:stretch>
              </p:blipFill>
              <p:spPr>
                <a:xfrm>
                  <a:off x="10651693" y="618672"/>
                  <a:ext cx="34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44" name="Freihand 643">
                  <a:extLst>
                    <a:ext uri="{FF2B5EF4-FFF2-40B4-BE49-F238E27FC236}">
                      <a16:creationId xmlns:a16="http://schemas.microsoft.com/office/drawing/2014/main" id="{0AD7FA58-80B6-48E8-AB70-9CAE5F35071C}"/>
                    </a:ext>
                  </a:extLst>
                </p14:cNvPr>
                <p14:cNvContentPartPr/>
                <p14:nvPr/>
              </p14:nvContentPartPr>
              <p14:xfrm>
                <a:off x="10837093" y="407352"/>
                <a:ext cx="2520" cy="135000"/>
              </p14:xfrm>
            </p:contentPart>
          </mc:Choice>
          <mc:Fallback xmlns="">
            <p:pic>
              <p:nvPicPr>
                <p:cNvPr id="644" name="Freihand 643">
                  <a:extLst>
                    <a:ext uri="{FF2B5EF4-FFF2-40B4-BE49-F238E27FC236}">
                      <a16:creationId xmlns:a16="http://schemas.microsoft.com/office/drawing/2014/main" id="{0AD7FA58-80B6-48E8-AB70-9CAE5F35071C}"/>
                    </a:ext>
                  </a:extLst>
                </p:cNvPr>
                <p:cNvPicPr/>
                <p:nvPr/>
              </p:nvPicPr>
              <p:blipFill>
                <a:blip r:embed="rId1114"/>
                <a:stretch>
                  <a:fillRect/>
                </a:stretch>
              </p:blipFill>
              <p:spPr>
                <a:xfrm>
                  <a:off x="10832773" y="403032"/>
                  <a:ext cx="11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45" name="Freihand 644">
                  <a:extLst>
                    <a:ext uri="{FF2B5EF4-FFF2-40B4-BE49-F238E27FC236}">
                      <a16:creationId xmlns:a16="http://schemas.microsoft.com/office/drawing/2014/main" id="{2623E1B5-83C4-45C8-B919-D83662107B90}"/>
                    </a:ext>
                  </a:extLst>
                </p14:cNvPr>
                <p14:cNvContentPartPr/>
                <p14:nvPr/>
              </p14:nvContentPartPr>
              <p14:xfrm>
                <a:off x="10739893" y="576912"/>
                <a:ext cx="189000" cy="21240"/>
              </p14:xfrm>
            </p:contentPart>
          </mc:Choice>
          <mc:Fallback xmlns="">
            <p:pic>
              <p:nvPicPr>
                <p:cNvPr id="645" name="Freihand 644">
                  <a:extLst>
                    <a:ext uri="{FF2B5EF4-FFF2-40B4-BE49-F238E27FC236}">
                      <a16:creationId xmlns:a16="http://schemas.microsoft.com/office/drawing/2014/main" id="{2623E1B5-83C4-45C8-B919-D83662107B90}"/>
                    </a:ext>
                  </a:extLst>
                </p:cNvPr>
                <p:cNvPicPr/>
                <p:nvPr/>
              </p:nvPicPr>
              <p:blipFill>
                <a:blip r:embed="rId1116"/>
                <a:stretch>
                  <a:fillRect/>
                </a:stretch>
              </p:blipFill>
              <p:spPr>
                <a:xfrm>
                  <a:off x="10735573" y="572592"/>
                  <a:ext cx="197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46" name="Freihand 645">
                  <a:extLst>
                    <a:ext uri="{FF2B5EF4-FFF2-40B4-BE49-F238E27FC236}">
                      <a16:creationId xmlns:a16="http://schemas.microsoft.com/office/drawing/2014/main" id="{46F7D150-73F7-4E99-A596-90EDBBE2B238}"/>
                    </a:ext>
                  </a:extLst>
                </p14:cNvPr>
                <p14:cNvContentPartPr/>
                <p14:nvPr/>
              </p14:nvContentPartPr>
              <p14:xfrm>
                <a:off x="10767613" y="655392"/>
                <a:ext cx="194040" cy="106200"/>
              </p14:xfrm>
            </p:contentPart>
          </mc:Choice>
          <mc:Fallback xmlns="">
            <p:pic>
              <p:nvPicPr>
                <p:cNvPr id="646" name="Freihand 645">
                  <a:extLst>
                    <a:ext uri="{FF2B5EF4-FFF2-40B4-BE49-F238E27FC236}">
                      <a16:creationId xmlns:a16="http://schemas.microsoft.com/office/drawing/2014/main" id="{46F7D150-73F7-4E99-A596-90EDBBE2B238}"/>
                    </a:ext>
                  </a:extLst>
                </p:cNvPr>
                <p:cNvPicPr/>
                <p:nvPr/>
              </p:nvPicPr>
              <p:blipFill>
                <a:blip r:embed="rId1118"/>
                <a:stretch>
                  <a:fillRect/>
                </a:stretch>
              </p:blipFill>
              <p:spPr>
                <a:xfrm>
                  <a:off x="10763293" y="651072"/>
                  <a:ext cx="202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49" name="Freihand 648">
                  <a:extLst>
                    <a:ext uri="{FF2B5EF4-FFF2-40B4-BE49-F238E27FC236}">
                      <a16:creationId xmlns:a16="http://schemas.microsoft.com/office/drawing/2014/main" id="{A45E1284-4650-4776-B10A-A1F54FCD6F2F}"/>
                    </a:ext>
                  </a:extLst>
                </p14:cNvPr>
                <p14:cNvContentPartPr/>
                <p14:nvPr/>
              </p14:nvContentPartPr>
              <p14:xfrm>
                <a:off x="9913333" y="311232"/>
                <a:ext cx="208800" cy="174960"/>
              </p14:xfrm>
            </p:contentPart>
          </mc:Choice>
          <mc:Fallback xmlns="">
            <p:pic>
              <p:nvPicPr>
                <p:cNvPr id="649" name="Freihand 648">
                  <a:extLst>
                    <a:ext uri="{FF2B5EF4-FFF2-40B4-BE49-F238E27FC236}">
                      <a16:creationId xmlns:a16="http://schemas.microsoft.com/office/drawing/2014/main" id="{A45E1284-4650-4776-B10A-A1F54FCD6F2F}"/>
                    </a:ext>
                  </a:extLst>
                </p:cNvPr>
                <p:cNvPicPr/>
                <p:nvPr/>
              </p:nvPicPr>
              <p:blipFill>
                <a:blip r:embed="rId1120"/>
                <a:stretch>
                  <a:fillRect/>
                </a:stretch>
              </p:blipFill>
              <p:spPr>
                <a:xfrm>
                  <a:off x="9909013" y="306912"/>
                  <a:ext cx="217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50" name="Freihand 649">
                  <a:extLst>
                    <a:ext uri="{FF2B5EF4-FFF2-40B4-BE49-F238E27FC236}">
                      <a16:creationId xmlns:a16="http://schemas.microsoft.com/office/drawing/2014/main" id="{E0C2DEBD-9D17-4BC3-8100-E271C59397C3}"/>
                    </a:ext>
                  </a:extLst>
                </p14:cNvPr>
                <p14:cNvContentPartPr/>
                <p14:nvPr/>
              </p14:nvContentPartPr>
              <p14:xfrm>
                <a:off x="10036093" y="409872"/>
                <a:ext cx="106200" cy="152640"/>
              </p14:xfrm>
            </p:contentPart>
          </mc:Choice>
          <mc:Fallback xmlns="">
            <p:pic>
              <p:nvPicPr>
                <p:cNvPr id="650" name="Freihand 649">
                  <a:extLst>
                    <a:ext uri="{FF2B5EF4-FFF2-40B4-BE49-F238E27FC236}">
                      <a16:creationId xmlns:a16="http://schemas.microsoft.com/office/drawing/2014/main" id="{E0C2DEBD-9D17-4BC3-8100-E271C59397C3}"/>
                    </a:ext>
                  </a:extLst>
                </p:cNvPr>
                <p:cNvPicPr/>
                <p:nvPr/>
              </p:nvPicPr>
              <p:blipFill>
                <a:blip r:embed="rId1122"/>
                <a:stretch>
                  <a:fillRect/>
                </a:stretch>
              </p:blipFill>
              <p:spPr>
                <a:xfrm>
                  <a:off x="10031773" y="405552"/>
                  <a:ext cx="114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51" name="Freihand 650">
                  <a:extLst>
                    <a:ext uri="{FF2B5EF4-FFF2-40B4-BE49-F238E27FC236}">
                      <a16:creationId xmlns:a16="http://schemas.microsoft.com/office/drawing/2014/main" id="{83E866AF-679E-4123-BFB3-8FC64BFD2C6F}"/>
                    </a:ext>
                  </a:extLst>
                </p14:cNvPr>
                <p14:cNvContentPartPr/>
                <p14:nvPr/>
              </p14:nvContentPartPr>
              <p14:xfrm>
                <a:off x="9896053" y="221592"/>
                <a:ext cx="130680" cy="171720"/>
              </p14:xfrm>
            </p:contentPart>
          </mc:Choice>
          <mc:Fallback xmlns="">
            <p:pic>
              <p:nvPicPr>
                <p:cNvPr id="651" name="Freihand 650">
                  <a:extLst>
                    <a:ext uri="{FF2B5EF4-FFF2-40B4-BE49-F238E27FC236}">
                      <a16:creationId xmlns:a16="http://schemas.microsoft.com/office/drawing/2014/main" id="{83E866AF-679E-4123-BFB3-8FC64BFD2C6F}"/>
                    </a:ext>
                  </a:extLst>
                </p:cNvPr>
                <p:cNvPicPr/>
                <p:nvPr/>
              </p:nvPicPr>
              <p:blipFill>
                <a:blip r:embed="rId1124"/>
                <a:stretch>
                  <a:fillRect/>
                </a:stretch>
              </p:blipFill>
              <p:spPr>
                <a:xfrm>
                  <a:off x="9891733" y="217272"/>
                  <a:ext cx="139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52" name="Freihand 651">
                  <a:extLst>
                    <a:ext uri="{FF2B5EF4-FFF2-40B4-BE49-F238E27FC236}">
                      <a16:creationId xmlns:a16="http://schemas.microsoft.com/office/drawing/2014/main" id="{AB381475-0BE5-4A88-8C6C-BC2831FB8EC1}"/>
                    </a:ext>
                  </a:extLst>
                </p14:cNvPr>
                <p14:cNvContentPartPr/>
                <p14:nvPr/>
              </p14:nvContentPartPr>
              <p14:xfrm>
                <a:off x="10535053" y="226272"/>
                <a:ext cx="155880" cy="156240"/>
              </p14:xfrm>
            </p:contentPart>
          </mc:Choice>
          <mc:Fallback xmlns="">
            <p:pic>
              <p:nvPicPr>
                <p:cNvPr id="652" name="Freihand 651">
                  <a:extLst>
                    <a:ext uri="{FF2B5EF4-FFF2-40B4-BE49-F238E27FC236}">
                      <a16:creationId xmlns:a16="http://schemas.microsoft.com/office/drawing/2014/main" id="{AB381475-0BE5-4A88-8C6C-BC2831FB8EC1}"/>
                    </a:ext>
                  </a:extLst>
                </p:cNvPr>
                <p:cNvPicPr/>
                <p:nvPr/>
              </p:nvPicPr>
              <p:blipFill>
                <a:blip r:embed="rId1126"/>
                <a:stretch>
                  <a:fillRect/>
                </a:stretch>
              </p:blipFill>
              <p:spPr>
                <a:xfrm>
                  <a:off x="10530733" y="221952"/>
                  <a:ext cx="16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53" name="Freihand 652">
                  <a:extLst>
                    <a:ext uri="{FF2B5EF4-FFF2-40B4-BE49-F238E27FC236}">
                      <a16:creationId xmlns:a16="http://schemas.microsoft.com/office/drawing/2014/main" id="{1EF48670-D3F3-4452-8D69-4C0793406053}"/>
                    </a:ext>
                  </a:extLst>
                </p14:cNvPr>
                <p14:cNvContentPartPr/>
                <p14:nvPr/>
              </p14:nvContentPartPr>
              <p14:xfrm>
                <a:off x="10615693" y="362712"/>
                <a:ext cx="51120" cy="115560"/>
              </p14:xfrm>
            </p:contentPart>
          </mc:Choice>
          <mc:Fallback xmlns="">
            <p:pic>
              <p:nvPicPr>
                <p:cNvPr id="653" name="Freihand 652">
                  <a:extLst>
                    <a:ext uri="{FF2B5EF4-FFF2-40B4-BE49-F238E27FC236}">
                      <a16:creationId xmlns:a16="http://schemas.microsoft.com/office/drawing/2014/main" id="{1EF48670-D3F3-4452-8D69-4C0793406053}"/>
                    </a:ext>
                  </a:extLst>
                </p:cNvPr>
                <p:cNvPicPr/>
                <p:nvPr/>
              </p:nvPicPr>
              <p:blipFill>
                <a:blip r:embed="rId1128"/>
                <a:stretch>
                  <a:fillRect/>
                </a:stretch>
              </p:blipFill>
              <p:spPr>
                <a:xfrm>
                  <a:off x="10611373" y="358392"/>
                  <a:ext cx="59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54" name="Freihand 653">
                  <a:extLst>
                    <a:ext uri="{FF2B5EF4-FFF2-40B4-BE49-F238E27FC236}">
                      <a16:creationId xmlns:a16="http://schemas.microsoft.com/office/drawing/2014/main" id="{13B047EB-625B-44EE-A110-30AE164BEC6A}"/>
                    </a:ext>
                  </a:extLst>
                </p14:cNvPr>
                <p14:cNvContentPartPr/>
                <p14:nvPr/>
              </p14:nvContentPartPr>
              <p14:xfrm>
                <a:off x="10579693" y="243912"/>
                <a:ext cx="111240" cy="198720"/>
              </p14:xfrm>
            </p:contentPart>
          </mc:Choice>
          <mc:Fallback xmlns="">
            <p:pic>
              <p:nvPicPr>
                <p:cNvPr id="654" name="Freihand 653">
                  <a:extLst>
                    <a:ext uri="{FF2B5EF4-FFF2-40B4-BE49-F238E27FC236}">
                      <a16:creationId xmlns:a16="http://schemas.microsoft.com/office/drawing/2014/main" id="{13B047EB-625B-44EE-A110-30AE164BEC6A}"/>
                    </a:ext>
                  </a:extLst>
                </p:cNvPr>
                <p:cNvPicPr/>
                <p:nvPr/>
              </p:nvPicPr>
              <p:blipFill>
                <a:blip r:embed="rId1130"/>
                <a:stretch>
                  <a:fillRect/>
                </a:stretch>
              </p:blipFill>
              <p:spPr>
                <a:xfrm>
                  <a:off x="10575373" y="239592"/>
                  <a:ext cx="11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55" name="Freihand 654">
                  <a:extLst>
                    <a:ext uri="{FF2B5EF4-FFF2-40B4-BE49-F238E27FC236}">
                      <a16:creationId xmlns:a16="http://schemas.microsoft.com/office/drawing/2014/main" id="{F12467E5-7A94-40F9-B502-E985E63301D3}"/>
                    </a:ext>
                  </a:extLst>
                </p14:cNvPr>
                <p14:cNvContentPartPr/>
                <p14:nvPr/>
              </p14:nvContentPartPr>
              <p14:xfrm>
                <a:off x="10437493" y="91992"/>
                <a:ext cx="191160" cy="166680"/>
              </p14:xfrm>
            </p:contentPart>
          </mc:Choice>
          <mc:Fallback xmlns="">
            <p:pic>
              <p:nvPicPr>
                <p:cNvPr id="655" name="Freihand 654">
                  <a:extLst>
                    <a:ext uri="{FF2B5EF4-FFF2-40B4-BE49-F238E27FC236}">
                      <a16:creationId xmlns:a16="http://schemas.microsoft.com/office/drawing/2014/main" id="{F12467E5-7A94-40F9-B502-E985E63301D3}"/>
                    </a:ext>
                  </a:extLst>
                </p:cNvPr>
                <p:cNvPicPr/>
                <p:nvPr/>
              </p:nvPicPr>
              <p:blipFill>
                <a:blip r:embed="rId1132"/>
                <a:stretch>
                  <a:fillRect/>
                </a:stretch>
              </p:blipFill>
              <p:spPr>
                <a:xfrm>
                  <a:off x="10433173" y="87672"/>
                  <a:ext cx="199800" cy="17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3">
            <p14:nvContentPartPr>
              <p14:cNvPr id="5" name="Freihand 4">
                <a:extLst>
                  <a:ext uri="{FF2B5EF4-FFF2-40B4-BE49-F238E27FC236}">
                    <a16:creationId xmlns:a16="http://schemas.microsoft.com/office/drawing/2014/main" id="{D1D7CBB4-013D-4587-B5E7-DD7040AE4F35}"/>
                  </a:ext>
                </a:extLst>
              </p14:cNvPr>
              <p14:cNvContentPartPr/>
              <p14:nvPr/>
            </p14:nvContentPartPr>
            <p14:xfrm>
              <a:off x="2199613" y="1730712"/>
              <a:ext cx="360" cy="360"/>
            </p14:xfrm>
          </p:contentPart>
        </mc:Choice>
        <mc:Fallback>
          <p:pic>
            <p:nvPicPr>
              <p:cNvPr id="5" name="Freihand 4">
                <a:extLst>
                  <a:ext uri="{FF2B5EF4-FFF2-40B4-BE49-F238E27FC236}">
                    <a16:creationId xmlns:a16="http://schemas.microsoft.com/office/drawing/2014/main" id="{D1D7CBB4-013D-4587-B5E7-DD7040AE4F35}"/>
                  </a:ext>
                </a:extLst>
              </p:cNvPr>
              <p:cNvPicPr/>
              <p:nvPr/>
            </p:nvPicPr>
            <p:blipFill>
              <a:blip r:embed="rId1134"/>
              <a:stretch>
                <a:fillRect/>
              </a:stretch>
            </p:blipFill>
            <p:spPr>
              <a:xfrm>
                <a:off x="2195293" y="1726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27" name="Freihand 26">
                <a:extLst>
                  <a:ext uri="{FF2B5EF4-FFF2-40B4-BE49-F238E27FC236}">
                    <a16:creationId xmlns:a16="http://schemas.microsoft.com/office/drawing/2014/main" id="{DC4FBD58-A4BD-4C09-832D-5428A61CB253}"/>
                  </a:ext>
                </a:extLst>
              </p14:cNvPr>
              <p14:cNvContentPartPr/>
              <p14:nvPr/>
            </p14:nvContentPartPr>
            <p14:xfrm>
              <a:off x="1899013" y="1728192"/>
              <a:ext cx="3212280" cy="1630800"/>
            </p14:xfrm>
          </p:contentPart>
        </mc:Choice>
        <mc:Fallback>
          <p:pic>
            <p:nvPicPr>
              <p:cNvPr id="27" name="Freihand 26">
                <a:extLst>
                  <a:ext uri="{FF2B5EF4-FFF2-40B4-BE49-F238E27FC236}">
                    <a16:creationId xmlns:a16="http://schemas.microsoft.com/office/drawing/2014/main" id="{DC4FBD58-A4BD-4C09-832D-5428A61CB253}"/>
                  </a:ext>
                </a:extLst>
              </p:cNvPr>
              <p:cNvPicPr/>
              <p:nvPr/>
            </p:nvPicPr>
            <p:blipFill>
              <a:blip r:embed="rId1136"/>
              <a:stretch>
                <a:fillRect/>
              </a:stretch>
            </p:blipFill>
            <p:spPr>
              <a:xfrm>
                <a:off x="1894693" y="1723872"/>
                <a:ext cx="3220920" cy="163944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28" name="Freihand 27">
                <a:extLst>
                  <a:ext uri="{FF2B5EF4-FFF2-40B4-BE49-F238E27FC236}">
                    <a16:creationId xmlns:a16="http://schemas.microsoft.com/office/drawing/2014/main" id="{C2C84B46-94E0-4322-9F50-F1F3C8076094}"/>
                  </a:ext>
                </a:extLst>
              </p14:cNvPr>
              <p14:cNvContentPartPr/>
              <p14:nvPr/>
            </p14:nvContentPartPr>
            <p14:xfrm>
              <a:off x="5033173" y="1659072"/>
              <a:ext cx="6260040" cy="1665720"/>
            </p14:xfrm>
          </p:contentPart>
        </mc:Choice>
        <mc:Fallback>
          <p:pic>
            <p:nvPicPr>
              <p:cNvPr id="28" name="Freihand 27">
                <a:extLst>
                  <a:ext uri="{FF2B5EF4-FFF2-40B4-BE49-F238E27FC236}">
                    <a16:creationId xmlns:a16="http://schemas.microsoft.com/office/drawing/2014/main" id="{C2C84B46-94E0-4322-9F50-F1F3C8076094}"/>
                  </a:ext>
                </a:extLst>
              </p:cNvPr>
              <p:cNvPicPr/>
              <p:nvPr/>
            </p:nvPicPr>
            <p:blipFill>
              <a:blip r:embed="rId1138"/>
              <a:stretch>
                <a:fillRect/>
              </a:stretch>
            </p:blipFill>
            <p:spPr>
              <a:xfrm>
                <a:off x="5028853" y="1654752"/>
                <a:ext cx="6268680" cy="167436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8E1572C6-E23B-4DA4-927E-EBB491BDC2E0}"/>
                  </a:ext>
                </a:extLst>
              </p14:cNvPr>
              <p14:cNvContentPartPr/>
              <p14:nvPr/>
            </p14:nvContentPartPr>
            <p14:xfrm>
              <a:off x="3362413" y="5361312"/>
              <a:ext cx="1710360" cy="123840"/>
            </p14:xfrm>
          </p:contentPart>
        </mc:Choice>
        <mc:Fallback>
          <p:pic>
            <p:nvPicPr>
              <p:cNvPr id="16" name="Freihand 15">
                <a:extLst>
                  <a:ext uri="{FF2B5EF4-FFF2-40B4-BE49-F238E27FC236}">
                    <a16:creationId xmlns:a16="http://schemas.microsoft.com/office/drawing/2014/main" id="{8E1572C6-E23B-4DA4-927E-EBB491BDC2E0}"/>
                  </a:ext>
                </a:extLst>
              </p:cNvPr>
              <p:cNvPicPr/>
              <p:nvPr/>
            </p:nvPicPr>
            <p:blipFill>
              <a:blip r:embed="rId5"/>
              <a:stretch>
                <a:fillRect/>
              </a:stretch>
            </p:blipFill>
            <p:spPr>
              <a:xfrm>
                <a:off x="3358093" y="5356992"/>
                <a:ext cx="1719000" cy="132480"/>
              </a:xfrm>
              <a:prstGeom prst="rect">
                <a:avLst/>
              </a:prstGeom>
            </p:spPr>
          </p:pic>
        </mc:Fallback>
      </mc:AlternateContent>
      <p:grpSp>
        <p:nvGrpSpPr>
          <p:cNvPr id="66" name="Gruppieren 65">
            <a:extLst>
              <a:ext uri="{FF2B5EF4-FFF2-40B4-BE49-F238E27FC236}">
                <a16:creationId xmlns:a16="http://schemas.microsoft.com/office/drawing/2014/main" id="{368C4C19-9E09-4E75-B8EC-32586A3DEAA5}"/>
              </a:ext>
            </a:extLst>
          </p:cNvPr>
          <p:cNvGrpSpPr/>
          <p:nvPr/>
        </p:nvGrpSpPr>
        <p:grpSpPr>
          <a:xfrm>
            <a:off x="2207173" y="616152"/>
            <a:ext cx="9599400" cy="2350800"/>
            <a:chOff x="2207173" y="616152"/>
            <a:chExt cx="9599400" cy="235080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D997A36-B30F-4B6C-ADBB-A98CA8950589}"/>
                    </a:ext>
                  </a:extLst>
                </p14:cNvPr>
                <p14:cNvContentPartPr/>
                <p14:nvPr/>
              </p14:nvContentPartPr>
              <p14:xfrm>
                <a:off x="2207173" y="1346952"/>
                <a:ext cx="5722200" cy="1620000"/>
              </p14:xfrm>
            </p:contentPart>
          </mc:Choice>
          <mc:Fallback>
            <p:pic>
              <p:nvPicPr>
                <p:cNvPr id="3" name="Freihand 2">
                  <a:extLst>
                    <a:ext uri="{FF2B5EF4-FFF2-40B4-BE49-F238E27FC236}">
                      <a16:creationId xmlns:a16="http://schemas.microsoft.com/office/drawing/2014/main" id="{1D997A36-B30F-4B6C-ADBB-A98CA8950589}"/>
                    </a:ext>
                  </a:extLst>
                </p:cNvPr>
                <p:cNvPicPr/>
                <p:nvPr/>
              </p:nvPicPr>
              <p:blipFill>
                <a:blip r:embed="rId7"/>
                <a:stretch>
                  <a:fillRect/>
                </a:stretch>
              </p:blipFill>
              <p:spPr>
                <a:xfrm>
                  <a:off x="2202853" y="1342632"/>
                  <a:ext cx="5730840" cy="1628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CF8C47E1-0A96-4AC5-920D-D3F79D2F8748}"/>
                    </a:ext>
                  </a:extLst>
                </p14:cNvPr>
                <p14:cNvContentPartPr/>
                <p14:nvPr/>
              </p14:nvContentPartPr>
              <p14:xfrm>
                <a:off x="8272453" y="827472"/>
                <a:ext cx="338400" cy="262440"/>
              </p14:xfrm>
            </p:contentPart>
          </mc:Choice>
          <mc:Fallback>
            <p:pic>
              <p:nvPicPr>
                <p:cNvPr id="4" name="Freihand 3">
                  <a:extLst>
                    <a:ext uri="{FF2B5EF4-FFF2-40B4-BE49-F238E27FC236}">
                      <a16:creationId xmlns:a16="http://schemas.microsoft.com/office/drawing/2014/main" id="{CF8C47E1-0A96-4AC5-920D-D3F79D2F8748}"/>
                    </a:ext>
                  </a:extLst>
                </p:cNvPr>
                <p:cNvPicPr/>
                <p:nvPr/>
              </p:nvPicPr>
              <p:blipFill>
                <a:blip r:embed="rId9"/>
                <a:stretch>
                  <a:fillRect/>
                </a:stretch>
              </p:blipFill>
              <p:spPr>
                <a:xfrm>
                  <a:off x="8268133" y="823152"/>
                  <a:ext cx="3470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BB73BBD5-A124-46E1-AEF0-FD9134FA7EBA}"/>
                    </a:ext>
                  </a:extLst>
                </p14:cNvPr>
                <p14:cNvContentPartPr/>
                <p14:nvPr/>
              </p14:nvContentPartPr>
              <p14:xfrm>
                <a:off x="8659453" y="826752"/>
                <a:ext cx="159120" cy="65520"/>
              </p14:xfrm>
            </p:contentPart>
          </mc:Choice>
          <mc:Fallback>
            <p:pic>
              <p:nvPicPr>
                <p:cNvPr id="5" name="Freihand 4">
                  <a:extLst>
                    <a:ext uri="{FF2B5EF4-FFF2-40B4-BE49-F238E27FC236}">
                      <a16:creationId xmlns:a16="http://schemas.microsoft.com/office/drawing/2014/main" id="{BB73BBD5-A124-46E1-AEF0-FD9134FA7EBA}"/>
                    </a:ext>
                  </a:extLst>
                </p:cNvPr>
                <p:cNvPicPr/>
                <p:nvPr/>
              </p:nvPicPr>
              <p:blipFill>
                <a:blip r:embed="rId11"/>
                <a:stretch>
                  <a:fillRect/>
                </a:stretch>
              </p:blipFill>
              <p:spPr>
                <a:xfrm>
                  <a:off x="8655133" y="822432"/>
                  <a:ext cx="167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9F6474E9-6F3E-4F43-83C2-D802AA397DF5}"/>
                    </a:ext>
                  </a:extLst>
                </p14:cNvPr>
                <p14:cNvContentPartPr/>
                <p14:nvPr/>
              </p14:nvContentPartPr>
              <p14:xfrm>
                <a:off x="8866453" y="786792"/>
                <a:ext cx="125280" cy="111240"/>
              </p14:xfrm>
            </p:contentPart>
          </mc:Choice>
          <mc:Fallback>
            <p:pic>
              <p:nvPicPr>
                <p:cNvPr id="7" name="Freihand 6">
                  <a:extLst>
                    <a:ext uri="{FF2B5EF4-FFF2-40B4-BE49-F238E27FC236}">
                      <a16:creationId xmlns:a16="http://schemas.microsoft.com/office/drawing/2014/main" id="{9F6474E9-6F3E-4F43-83C2-D802AA397DF5}"/>
                    </a:ext>
                  </a:extLst>
                </p:cNvPr>
                <p:cNvPicPr/>
                <p:nvPr/>
              </p:nvPicPr>
              <p:blipFill>
                <a:blip r:embed="rId13"/>
                <a:stretch>
                  <a:fillRect/>
                </a:stretch>
              </p:blipFill>
              <p:spPr>
                <a:xfrm>
                  <a:off x="8862133" y="782472"/>
                  <a:ext cx="133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E523471C-587F-4FC7-A24C-251E73F04407}"/>
                    </a:ext>
                  </a:extLst>
                </p14:cNvPr>
                <p14:cNvContentPartPr/>
                <p14:nvPr/>
              </p14:nvContentPartPr>
              <p14:xfrm>
                <a:off x="8992453" y="709752"/>
                <a:ext cx="137880" cy="144000"/>
              </p14:xfrm>
            </p:contentPart>
          </mc:Choice>
          <mc:Fallback>
            <p:pic>
              <p:nvPicPr>
                <p:cNvPr id="10" name="Freihand 9">
                  <a:extLst>
                    <a:ext uri="{FF2B5EF4-FFF2-40B4-BE49-F238E27FC236}">
                      <a16:creationId xmlns:a16="http://schemas.microsoft.com/office/drawing/2014/main" id="{E523471C-587F-4FC7-A24C-251E73F04407}"/>
                    </a:ext>
                  </a:extLst>
                </p:cNvPr>
                <p:cNvPicPr/>
                <p:nvPr/>
              </p:nvPicPr>
              <p:blipFill>
                <a:blip r:embed="rId15"/>
                <a:stretch>
                  <a:fillRect/>
                </a:stretch>
              </p:blipFill>
              <p:spPr>
                <a:xfrm>
                  <a:off x="8988133" y="705432"/>
                  <a:ext cx="146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1C73728C-FA89-4FC5-946E-E20BFCC88C22}"/>
                    </a:ext>
                  </a:extLst>
                </p14:cNvPr>
                <p14:cNvContentPartPr/>
                <p14:nvPr/>
              </p14:nvContentPartPr>
              <p14:xfrm>
                <a:off x="9437053" y="743592"/>
                <a:ext cx="233640" cy="138240"/>
              </p14:xfrm>
            </p:contentPart>
          </mc:Choice>
          <mc:Fallback>
            <p:pic>
              <p:nvPicPr>
                <p:cNvPr id="12" name="Freihand 11">
                  <a:extLst>
                    <a:ext uri="{FF2B5EF4-FFF2-40B4-BE49-F238E27FC236}">
                      <a16:creationId xmlns:a16="http://schemas.microsoft.com/office/drawing/2014/main" id="{1C73728C-FA89-4FC5-946E-E20BFCC88C22}"/>
                    </a:ext>
                  </a:extLst>
                </p:cNvPr>
                <p:cNvPicPr/>
                <p:nvPr/>
              </p:nvPicPr>
              <p:blipFill>
                <a:blip r:embed="rId17"/>
                <a:stretch>
                  <a:fillRect/>
                </a:stretch>
              </p:blipFill>
              <p:spPr>
                <a:xfrm>
                  <a:off x="9432733" y="739272"/>
                  <a:ext cx="242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7C4533EE-C459-4419-9358-B0268C266028}"/>
                    </a:ext>
                  </a:extLst>
                </p14:cNvPr>
                <p14:cNvContentPartPr/>
                <p14:nvPr/>
              </p14:nvContentPartPr>
              <p14:xfrm>
                <a:off x="9607693" y="727032"/>
                <a:ext cx="51840" cy="18000"/>
              </p14:xfrm>
            </p:contentPart>
          </mc:Choice>
          <mc:Fallback>
            <p:pic>
              <p:nvPicPr>
                <p:cNvPr id="13" name="Freihand 12">
                  <a:extLst>
                    <a:ext uri="{FF2B5EF4-FFF2-40B4-BE49-F238E27FC236}">
                      <a16:creationId xmlns:a16="http://schemas.microsoft.com/office/drawing/2014/main" id="{7C4533EE-C459-4419-9358-B0268C266028}"/>
                    </a:ext>
                  </a:extLst>
                </p:cNvPr>
                <p:cNvPicPr/>
                <p:nvPr/>
              </p:nvPicPr>
              <p:blipFill>
                <a:blip r:embed="rId19"/>
                <a:stretch>
                  <a:fillRect/>
                </a:stretch>
              </p:blipFill>
              <p:spPr>
                <a:xfrm>
                  <a:off x="9603373" y="722712"/>
                  <a:ext cx="60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1C52847C-870B-4A4F-8265-10FC45973C63}"/>
                    </a:ext>
                  </a:extLst>
                </p14:cNvPr>
                <p14:cNvContentPartPr/>
                <p14:nvPr/>
              </p14:nvContentPartPr>
              <p14:xfrm>
                <a:off x="9652333" y="719832"/>
                <a:ext cx="193680" cy="277560"/>
              </p14:xfrm>
            </p:contentPart>
          </mc:Choice>
          <mc:Fallback>
            <p:pic>
              <p:nvPicPr>
                <p:cNvPr id="14" name="Freihand 13">
                  <a:extLst>
                    <a:ext uri="{FF2B5EF4-FFF2-40B4-BE49-F238E27FC236}">
                      <a16:creationId xmlns:a16="http://schemas.microsoft.com/office/drawing/2014/main" id="{1C52847C-870B-4A4F-8265-10FC45973C63}"/>
                    </a:ext>
                  </a:extLst>
                </p:cNvPr>
                <p:cNvPicPr/>
                <p:nvPr/>
              </p:nvPicPr>
              <p:blipFill>
                <a:blip r:embed="rId21"/>
                <a:stretch>
                  <a:fillRect/>
                </a:stretch>
              </p:blipFill>
              <p:spPr>
                <a:xfrm>
                  <a:off x="9648013" y="715512"/>
                  <a:ext cx="2023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94CA2B2C-C93F-40C1-B219-C181D6958434}"/>
                    </a:ext>
                  </a:extLst>
                </p14:cNvPr>
                <p14:cNvContentPartPr/>
                <p14:nvPr/>
              </p14:nvContentPartPr>
              <p14:xfrm>
                <a:off x="10053373" y="713352"/>
                <a:ext cx="128880" cy="137880"/>
              </p14:xfrm>
            </p:contentPart>
          </mc:Choice>
          <mc:Fallback>
            <p:pic>
              <p:nvPicPr>
                <p:cNvPr id="17" name="Freihand 16">
                  <a:extLst>
                    <a:ext uri="{FF2B5EF4-FFF2-40B4-BE49-F238E27FC236}">
                      <a16:creationId xmlns:a16="http://schemas.microsoft.com/office/drawing/2014/main" id="{94CA2B2C-C93F-40C1-B219-C181D6958434}"/>
                    </a:ext>
                  </a:extLst>
                </p:cNvPr>
                <p:cNvPicPr/>
                <p:nvPr/>
              </p:nvPicPr>
              <p:blipFill>
                <a:blip r:embed="rId23"/>
                <a:stretch>
                  <a:fillRect/>
                </a:stretch>
              </p:blipFill>
              <p:spPr>
                <a:xfrm>
                  <a:off x="10049053" y="709032"/>
                  <a:ext cx="137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FD4CDFED-0C17-4C14-82F7-4F1AF147EF91}"/>
                    </a:ext>
                  </a:extLst>
                </p14:cNvPr>
                <p14:cNvContentPartPr/>
                <p14:nvPr/>
              </p14:nvContentPartPr>
              <p14:xfrm>
                <a:off x="10180453" y="736392"/>
                <a:ext cx="84600" cy="106920"/>
              </p14:xfrm>
            </p:contentPart>
          </mc:Choice>
          <mc:Fallback>
            <p:pic>
              <p:nvPicPr>
                <p:cNvPr id="18" name="Freihand 17">
                  <a:extLst>
                    <a:ext uri="{FF2B5EF4-FFF2-40B4-BE49-F238E27FC236}">
                      <a16:creationId xmlns:a16="http://schemas.microsoft.com/office/drawing/2014/main" id="{FD4CDFED-0C17-4C14-82F7-4F1AF147EF91}"/>
                    </a:ext>
                  </a:extLst>
                </p:cNvPr>
                <p:cNvPicPr/>
                <p:nvPr/>
              </p:nvPicPr>
              <p:blipFill>
                <a:blip r:embed="rId25"/>
                <a:stretch>
                  <a:fillRect/>
                </a:stretch>
              </p:blipFill>
              <p:spPr>
                <a:xfrm>
                  <a:off x="10176133" y="732072"/>
                  <a:ext cx="93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32D340EE-756A-407E-AE89-5C1F3F3E5FE5}"/>
                    </a:ext>
                  </a:extLst>
                </p14:cNvPr>
                <p14:cNvContentPartPr/>
                <p14:nvPr/>
              </p14:nvContentPartPr>
              <p14:xfrm>
                <a:off x="10259293" y="751872"/>
                <a:ext cx="85680" cy="92160"/>
              </p14:xfrm>
            </p:contentPart>
          </mc:Choice>
          <mc:Fallback>
            <p:pic>
              <p:nvPicPr>
                <p:cNvPr id="19" name="Freihand 18">
                  <a:extLst>
                    <a:ext uri="{FF2B5EF4-FFF2-40B4-BE49-F238E27FC236}">
                      <a16:creationId xmlns:a16="http://schemas.microsoft.com/office/drawing/2014/main" id="{32D340EE-756A-407E-AE89-5C1F3F3E5FE5}"/>
                    </a:ext>
                  </a:extLst>
                </p:cNvPr>
                <p:cNvPicPr/>
                <p:nvPr/>
              </p:nvPicPr>
              <p:blipFill>
                <a:blip r:embed="rId27"/>
                <a:stretch>
                  <a:fillRect/>
                </a:stretch>
              </p:blipFill>
              <p:spPr>
                <a:xfrm>
                  <a:off x="10254973" y="747552"/>
                  <a:ext cx="94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5DAC9104-D5A4-4179-BA12-C942E5802319}"/>
                    </a:ext>
                  </a:extLst>
                </p14:cNvPr>
                <p14:cNvContentPartPr/>
                <p14:nvPr/>
              </p14:nvContentPartPr>
              <p14:xfrm>
                <a:off x="10541533" y="758352"/>
                <a:ext cx="129600" cy="75240"/>
              </p14:xfrm>
            </p:contentPart>
          </mc:Choice>
          <mc:Fallback>
            <p:pic>
              <p:nvPicPr>
                <p:cNvPr id="20" name="Freihand 19">
                  <a:extLst>
                    <a:ext uri="{FF2B5EF4-FFF2-40B4-BE49-F238E27FC236}">
                      <a16:creationId xmlns:a16="http://schemas.microsoft.com/office/drawing/2014/main" id="{5DAC9104-D5A4-4179-BA12-C942E5802319}"/>
                    </a:ext>
                  </a:extLst>
                </p:cNvPr>
                <p:cNvPicPr/>
                <p:nvPr/>
              </p:nvPicPr>
              <p:blipFill>
                <a:blip r:embed="rId29"/>
                <a:stretch>
                  <a:fillRect/>
                </a:stretch>
              </p:blipFill>
              <p:spPr>
                <a:xfrm>
                  <a:off x="10537213" y="754032"/>
                  <a:ext cx="138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1EC1C990-7283-4C75-AB52-D5134A4272A7}"/>
                    </a:ext>
                  </a:extLst>
                </p14:cNvPr>
                <p14:cNvContentPartPr/>
                <p14:nvPr/>
              </p14:nvContentPartPr>
              <p14:xfrm>
                <a:off x="10672933" y="748272"/>
                <a:ext cx="286200" cy="51480"/>
              </p14:xfrm>
            </p:contentPart>
          </mc:Choice>
          <mc:Fallback>
            <p:pic>
              <p:nvPicPr>
                <p:cNvPr id="21" name="Freihand 20">
                  <a:extLst>
                    <a:ext uri="{FF2B5EF4-FFF2-40B4-BE49-F238E27FC236}">
                      <a16:creationId xmlns:a16="http://schemas.microsoft.com/office/drawing/2014/main" id="{1EC1C990-7283-4C75-AB52-D5134A4272A7}"/>
                    </a:ext>
                  </a:extLst>
                </p:cNvPr>
                <p:cNvPicPr/>
                <p:nvPr/>
              </p:nvPicPr>
              <p:blipFill>
                <a:blip r:embed="rId31"/>
                <a:stretch>
                  <a:fillRect/>
                </a:stretch>
              </p:blipFill>
              <p:spPr>
                <a:xfrm>
                  <a:off x="10668613" y="743952"/>
                  <a:ext cx="294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5163720E-761A-4AC9-B85E-D20CEB87EF16}"/>
                    </a:ext>
                  </a:extLst>
                </p14:cNvPr>
                <p14:cNvContentPartPr/>
                <p14:nvPr/>
              </p14:nvContentPartPr>
              <p14:xfrm>
                <a:off x="11007013" y="724152"/>
                <a:ext cx="123480" cy="54000"/>
              </p14:xfrm>
            </p:contentPart>
          </mc:Choice>
          <mc:Fallback>
            <p:pic>
              <p:nvPicPr>
                <p:cNvPr id="22" name="Freihand 21">
                  <a:extLst>
                    <a:ext uri="{FF2B5EF4-FFF2-40B4-BE49-F238E27FC236}">
                      <a16:creationId xmlns:a16="http://schemas.microsoft.com/office/drawing/2014/main" id="{5163720E-761A-4AC9-B85E-D20CEB87EF16}"/>
                    </a:ext>
                  </a:extLst>
                </p:cNvPr>
                <p:cNvPicPr/>
                <p:nvPr/>
              </p:nvPicPr>
              <p:blipFill>
                <a:blip r:embed="rId33"/>
                <a:stretch>
                  <a:fillRect/>
                </a:stretch>
              </p:blipFill>
              <p:spPr>
                <a:xfrm>
                  <a:off x="11002693" y="719832"/>
                  <a:ext cx="132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AFEFFE48-5DC6-4C76-962F-876E49A32426}"/>
                    </a:ext>
                  </a:extLst>
                </p14:cNvPr>
                <p14:cNvContentPartPr/>
                <p14:nvPr/>
              </p14:nvContentPartPr>
              <p14:xfrm>
                <a:off x="11146333" y="679152"/>
                <a:ext cx="360" cy="360"/>
              </p14:xfrm>
            </p:contentPart>
          </mc:Choice>
          <mc:Fallback>
            <p:pic>
              <p:nvPicPr>
                <p:cNvPr id="23" name="Freihand 22">
                  <a:extLst>
                    <a:ext uri="{FF2B5EF4-FFF2-40B4-BE49-F238E27FC236}">
                      <a16:creationId xmlns:a16="http://schemas.microsoft.com/office/drawing/2014/main" id="{AFEFFE48-5DC6-4C76-962F-876E49A32426}"/>
                    </a:ext>
                  </a:extLst>
                </p:cNvPr>
                <p:cNvPicPr/>
                <p:nvPr/>
              </p:nvPicPr>
              <p:blipFill>
                <a:blip r:embed="rId35"/>
                <a:stretch>
                  <a:fillRect/>
                </a:stretch>
              </p:blipFill>
              <p:spPr>
                <a:xfrm>
                  <a:off x="11142013" y="674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7756EBD8-227B-47B2-B702-A3712D5700AA}"/>
                    </a:ext>
                  </a:extLst>
                </p14:cNvPr>
                <p14:cNvContentPartPr/>
                <p14:nvPr/>
              </p14:nvContentPartPr>
              <p14:xfrm>
                <a:off x="11176573" y="616152"/>
                <a:ext cx="345240" cy="159480"/>
              </p14:xfrm>
            </p:contentPart>
          </mc:Choice>
          <mc:Fallback>
            <p:pic>
              <p:nvPicPr>
                <p:cNvPr id="24" name="Freihand 23">
                  <a:extLst>
                    <a:ext uri="{FF2B5EF4-FFF2-40B4-BE49-F238E27FC236}">
                      <a16:creationId xmlns:a16="http://schemas.microsoft.com/office/drawing/2014/main" id="{7756EBD8-227B-47B2-B702-A3712D5700AA}"/>
                    </a:ext>
                  </a:extLst>
                </p:cNvPr>
                <p:cNvPicPr/>
                <p:nvPr/>
              </p:nvPicPr>
              <p:blipFill>
                <a:blip r:embed="rId37"/>
                <a:stretch>
                  <a:fillRect/>
                </a:stretch>
              </p:blipFill>
              <p:spPr>
                <a:xfrm>
                  <a:off x="11172253" y="611832"/>
                  <a:ext cx="353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EEDEC51E-1CB2-4004-A3F8-B8813765288C}"/>
                    </a:ext>
                  </a:extLst>
                </p14:cNvPr>
                <p14:cNvContentPartPr/>
                <p14:nvPr/>
              </p14:nvContentPartPr>
              <p14:xfrm>
                <a:off x="8312773" y="1104312"/>
                <a:ext cx="225000" cy="131760"/>
              </p14:xfrm>
            </p:contentPart>
          </mc:Choice>
          <mc:Fallback>
            <p:pic>
              <p:nvPicPr>
                <p:cNvPr id="27" name="Freihand 26">
                  <a:extLst>
                    <a:ext uri="{FF2B5EF4-FFF2-40B4-BE49-F238E27FC236}">
                      <a16:creationId xmlns:a16="http://schemas.microsoft.com/office/drawing/2014/main" id="{EEDEC51E-1CB2-4004-A3F8-B8813765288C}"/>
                    </a:ext>
                  </a:extLst>
                </p:cNvPr>
                <p:cNvPicPr/>
                <p:nvPr/>
              </p:nvPicPr>
              <p:blipFill>
                <a:blip r:embed="rId39"/>
                <a:stretch>
                  <a:fillRect/>
                </a:stretch>
              </p:blipFill>
              <p:spPr>
                <a:xfrm>
                  <a:off x="8308453" y="1099992"/>
                  <a:ext cx="233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599BCABB-956F-4030-AAF1-B300E3F5DB89}"/>
                    </a:ext>
                  </a:extLst>
                </p14:cNvPr>
                <p14:cNvContentPartPr/>
                <p14:nvPr/>
              </p14:nvContentPartPr>
              <p14:xfrm>
                <a:off x="8559013" y="1059672"/>
                <a:ext cx="163440" cy="149760"/>
              </p14:xfrm>
            </p:contentPart>
          </mc:Choice>
          <mc:Fallback>
            <p:pic>
              <p:nvPicPr>
                <p:cNvPr id="28" name="Freihand 27">
                  <a:extLst>
                    <a:ext uri="{FF2B5EF4-FFF2-40B4-BE49-F238E27FC236}">
                      <a16:creationId xmlns:a16="http://schemas.microsoft.com/office/drawing/2014/main" id="{599BCABB-956F-4030-AAF1-B300E3F5DB89}"/>
                    </a:ext>
                  </a:extLst>
                </p:cNvPr>
                <p:cNvPicPr/>
                <p:nvPr/>
              </p:nvPicPr>
              <p:blipFill>
                <a:blip r:embed="rId41"/>
                <a:stretch>
                  <a:fillRect/>
                </a:stretch>
              </p:blipFill>
              <p:spPr>
                <a:xfrm>
                  <a:off x="8554693" y="1055352"/>
                  <a:ext cx="172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4DFE3F46-8AAD-4D2E-8AA1-A6FC9AF11BF5}"/>
                    </a:ext>
                  </a:extLst>
                </p14:cNvPr>
                <p14:cNvContentPartPr/>
                <p14:nvPr/>
              </p14:nvContentPartPr>
              <p14:xfrm>
                <a:off x="8614093" y="1080552"/>
                <a:ext cx="42840" cy="9000"/>
              </p14:xfrm>
            </p:contentPart>
          </mc:Choice>
          <mc:Fallback>
            <p:pic>
              <p:nvPicPr>
                <p:cNvPr id="29" name="Freihand 28">
                  <a:extLst>
                    <a:ext uri="{FF2B5EF4-FFF2-40B4-BE49-F238E27FC236}">
                      <a16:creationId xmlns:a16="http://schemas.microsoft.com/office/drawing/2014/main" id="{4DFE3F46-8AAD-4D2E-8AA1-A6FC9AF11BF5}"/>
                    </a:ext>
                  </a:extLst>
                </p:cNvPr>
                <p:cNvPicPr/>
                <p:nvPr/>
              </p:nvPicPr>
              <p:blipFill>
                <a:blip r:embed="rId43"/>
                <a:stretch>
                  <a:fillRect/>
                </a:stretch>
              </p:blipFill>
              <p:spPr>
                <a:xfrm>
                  <a:off x="8609773" y="1076232"/>
                  <a:ext cx="51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70200063-9BBD-4D89-B8A1-06A4D3F2F24C}"/>
                    </a:ext>
                  </a:extLst>
                </p14:cNvPr>
                <p14:cNvContentPartPr/>
                <p14:nvPr/>
              </p14:nvContentPartPr>
              <p14:xfrm>
                <a:off x="8731813" y="1116192"/>
                <a:ext cx="78840" cy="90720"/>
              </p14:xfrm>
            </p:contentPart>
          </mc:Choice>
          <mc:Fallback>
            <p:pic>
              <p:nvPicPr>
                <p:cNvPr id="30" name="Freihand 29">
                  <a:extLst>
                    <a:ext uri="{FF2B5EF4-FFF2-40B4-BE49-F238E27FC236}">
                      <a16:creationId xmlns:a16="http://schemas.microsoft.com/office/drawing/2014/main" id="{70200063-9BBD-4D89-B8A1-06A4D3F2F24C}"/>
                    </a:ext>
                  </a:extLst>
                </p:cNvPr>
                <p:cNvPicPr/>
                <p:nvPr/>
              </p:nvPicPr>
              <p:blipFill>
                <a:blip r:embed="rId45"/>
                <a:stretch>
                  <a:fillRect/>
                </a:stretch>
              </p:blipFill>
              <p:spPr>
                <a:xfrm>
                  <a:off x="8727493" y="1111872"/>
                  <a:ext cx="87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72D7D499-D837-466C-883B-D02CFE4E9CD9}"/>
                    </a:ext>
                  </a:extLst>
                </p14:cNvPr>
                <p14:cNvContentPartPr/>
                <p14:nvPr/>
              </p14:nvContentPartPr>
              <p14:xfrm>
                <a:off x="8807413" y="1014672"/>
                <a:ext cx="447840" cy="275400"/>
              </p14:xfrm>
            </p:contentPart>
          </mc:Choice>
          <mc:Fallback>
            <p:pic>
              <p:nvPicPr>
                <p:cNvPr id="31" name="Freihand 30">
                  <a:extLst>
                    <a:ext uri="{FF2B5EF4-FFF2-40B4-BE49-F238E27FC236}">
                      <a16:creationId xmlns:a16="http://schemas.microsoft.com/office/drawing/2014/main" id="{72D7D499-D837-466C-883B-D02CFE4E9CD9}"/>
                    </a:ext>
                  </a:extLst>
                </p:cNvPr>
                <p:cNvPicPr/>
                <p:nvPr/>
              </p:nvPicPr>
              <p:blipFill>
                <a:blip r:embed="rId47"/>
                <a:stretch>
                  <a:fillRect/>
                </a:stretch>
              </p:blipFill>
              <p:spPr>
                <a:xfrm>
                  <a:off x="8803093" y="1010352"/>
                  <a:ext cx="4564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F4F9AA8C-E3ED-417D-B715-220311361385}"/>
                    </a:ext>
                  </a:extLst>
                </p14:cNvPr>
                <p14:cNvContentPartPr/>
                <p14:nvPr/>
              </p14:nvContentPartPr>
              <p14:xfrm>
                <a:off x="9280813" y="1085952"/>
                <a:ext cx="78120" cy="75600"/>
              </p14:xfrm>
            </p:contentPart>
          </mc:Choice>
          <mc:Fallback>
            <p:pic>
              <p:nvPicPr>
                <p:cNvPr id="32" name="Freihand 31">
                  <a:extLst>
                    <a:ext uri="{FF2B5EF4-FFF2-40B4-BE49-F238E27FC236}">
                      <a16:creationId xmlns:a16="http://schemas.microsoft.com/office/drawing/2014/main" id="{F4F9AA8C-E3ED-417D-B715-220311361385}"/>
                    </a:ext>
                  </a:extLst>
                </p:cNvPr>
                <p:cNvPicPr/>
                <p:nvPr/>
              </p:nvPicPr>
              <p:blipFill>
                <a:blip r:embed="rId49"/>
                <a:stretch>
                  <a:fillRect/>
                </a:stretch>
              </p:blipFill>
              <p:spPr>
                <a:xfrm>
                  <a:off x="9276493" y="1081632"/>
                  <a:ext cx="86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70DD986A-1732-43E5-B4B1-965161769B60}"/>
                    </a:ext>
                  </a:extLst>
                </p14:cNvPr>
                <p14:cNvContentPartPr/>
                <p14:nvPr/>
              </p14:nvContentPartPr>
              <p14:xfrm>
                <a:off x="9424813" y="1049952"/>
                <a:ext cx="185400" cy="131400"/>
              </p14:xfrm>
            </p:contentPart>
          </mc:Choice>
          <mc:Fallback>
            <p:pic>
              <p:nvPicPr>
                <p:cNvPr id="33" name="Freihand 32">
                  <a:extLst>
                    <a:ext uri="{FF2B5EF4-FFF2-40B4-BE49-F238E27FC236}">
                      <a16:creationId xmlns:a16="http://schemas.microsoft.com/office/drawing/2014/main" id="{70DD986A-1732-43E5-B4B1-965161769B60}"/>
                    </a:ext>
                  </a:extLst>
                </p:cNvPr>
                <p:cNvPicPr/>
                <p:nvPr/>
              </p:nvPicPr>
              <p:blipFill>
                <a:blip r:embed="rId51"/>
                <a:stretch>
                  <a:fillRect/>
                </a:stretch>
              </p:blipFill>
              <p:spPr>
                <a:xfrm>
                  <a:off x="9420493" y="1045632"/>
                  <a:ext cx="194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6393198E-092C-47DB-AB9C-F2D179DEBBF8}"/>
                    </a:ext>
                  </a:extLst>
                </p14:cNvPr>
                <p14:cNvContentPartPr/>
                <p14:nvPr/>
              </p14:nvContentPartPr>
              <p14:xfrm>
                <a:off x="9639373" y="1059672"/>
                <a:ext cx="146520" cy="93960"/>
              </p14:xfrm>
            </p:contentPart>
          </mc:Choice>
          <mc:Fallback>
            <p:pic>
              <p:nvPicPr>
                <p:cNvPr id="34" name="Freihand 33">
                  <a:extLst>
                    <a:ext uri="{FF2B5EF4-FFF2-40B4-BE49-F238E27FC236}">
                      <a16:creationId xmlns:a16="http://schemas.microsoft.com/office/drawing/2014/main" id="{6393198E-092C-47DB-AB9C-F2D179DEBBF8}"/>
                    </a:ext>
                  </a:extLst>
                </p:cNvPr>
                <p:cNvPicPr/>
                <p:nvPr/>
              </p:nvPicPr>
              <p:blipFill>
                <a:blip r:embed="rId53"/>
                <a:stretch>
                  <a:fillRect/>
                </a:stretch>
              </p:blipFill>
              <p:spPr>
                <a:xfrm>
                  <a:off x="9635053" y="1055352"/>
                  <a:ext cx="155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509A91F9-F6E2-4AD5-8434-919A8CD03086}"/>
                    </a:ext>
                  </a:extLst>
                </p14:cNvPr>
                <p14:cNvContentPartPr/>
                <p14:nvPr/>
              </p14:nvContentPartPr>
              <p14:xfrm>
                <a:off x="9780133" y="945192"/>
                <a:ext cx="142200" cy="191880"/>
              </p14:xfrm>
            </p:contentPart>
          </mc:Choice>
          <mc:Fallback>
            <p:pic>
              <p:nvPicPr>
                <p:cNvPr id="35" name="Freihand 34">
                  <a:extLst>
                    <a:ext uri="{FF2B5EF4-FFF2-40B4-BE49-F238E27FC236}">
                      <a16:creationId xmlns:a16="http://schemas.microsoft.com/office/drawing/2014/main" id="{509A91F9-F6E2-4AD5-8434-919A8CD03086}"/>
                    </a:ext>
                  </a:extLst>
                </p:cNvPr>
                <p:cNvPicPr/>
                <p:nvPr/>
              </p:nvPicPr>
              <p:blipFill>
                <a:blip r:embed="rId55"/>
                <a:stretch>
                  <a:fillRect/>
                </a:stretch>
              </p:blipFill>
              <p:spPr>
                <a:xfrm>
                  <a:off x="9775813" y="940872"/>
                  <a:ext cx="1508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A2B1EF4F-E274-4E2D-8CB9-BF2E0B318F47}"/>
                    </a:ext>
                  </a:extLst>
                </p14:cNvPr>
                <p14:cNvContentPartPr/>
                <p14:nvPr/>
              </p14:nvContentPartPr>
              <p14:xfrm>
                <a:off x="9984253" y="1064712"/>
                <a:ext cx="113760" cy="79200"/>
              </p14:xfrm>
            </p:contentPart>
          </mc:Choice>
          <mc:Fallback>
            <p:pic>
              <p:nvPicPr>
                <p:cNvPr id="36" name="Freihand 35">
                  <a:extLst>
                    <a:ext uri="{FF2B5EF4-FFF2-40B4-BE49-F238E27FC236}">
                      <a16:creationId xmlns:a16="http://schemas.microsoft.com/office/drawing/2014/main" id="{A2B1EF4F-E274-4E2D-8CB9-BF2E0B318F47}"/>
                    </a:ext>
                  </a:extLst>
                </p:cNvPr>
                <p:cNvPicPr/>
                <p:nvPr/>
              </p:nvPicPr>
              <p:blipFill>
                <a:blip r:embed="rId57"/>
                <a:stretch>
                  <a:fillRect/>
                </a:stretch>
              </p:blipFill>
              <p:spPr>
                <a:xfrm>
                  <a:off x="9979933" y="1060392"/>
                  <a:ext cx="122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EA742DCE-B2F0-44C0-9613-114E225B5530}"/>
                    </a:ext>
                  </a:extLst>
                </p14:cNvPr>
                <p14:cNvContentPartPr/>
                <p14:nvPr/>
              </p14:nvContentPartPr>
              <p14:xfrm>
                <a:off x="10110253" y="966432"/>
                <a:ext cx="205200" cy="141480"/>
              </p14:xfrm>
            </p:contentPart>
          </mc:Choice>
          <mc:Fallback>
            <p:pic>
              <p:nvPicPr>
                <p:cNvPr id="37" name="Freihand 36">
                  <a:extLst>
                    <a:ext uri="{FF2B5EF4-FFF2-40B4-BE49-F238E27FC236}">
                      <a16:creationId xmlns:a16="http://schemas.microsoft.com/office/drawing/2014/main" id="{EA742DCE-B2F0-44C0-9613-114E225B5530}"/>
                    </a:ext>
                  </a:extLst>
                </p:cNvPr>
                <p:cNvPicPr/>
                <p:nvPr/>
              </p:nvPicPr>
              <p:blipFill>
                <a:blip r:embed="rId59"/>
                <a:stretch>
                  <a:fillRect/>
                </a:stretch>
              </p:blipFill>
              <p:spPr>
                <a:xfrm>
                  <a:off x="10105933" y="962112"/>
                  <a:ext cx="213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983EA71B-0CAD-4190-8198-54F8B829F645}"/>
                    </a:ext>
                  </a:extLst>
                </p14:cNvPr>
                <p14:cNvContentPartPr/>
                <p14:nvPr/>
              </p14:nvContentPartPr>
              <p14:xfrm>
                <a:off x="10356853" y="1047432"/>
                <a:ext cx="227520" cy="75600"/>
              </p14:xfrm>
            </p:contentPart>
          </mc:Choice>
          <mc:Fallback>
            <p:pic>
              <p:nvPicPr>
                <p:cNvPr id="38" name="Freihand 37">
                  <a:extLst>
                    <a:ext uri="{FF2B5EF4-FFF2-40B4-BE49-F238E27FC236}">
                      <a16:creationId xmlns:a16="http://schemas.microsoft.com/office/drawing/2014/main" id="{983EA71B-0CAD-4190-8198-54F8B829F645}"/>
                    </a:ext>
                  </a:extLst>
                </p:cNvPr>
                <p:cNvPicPr/>
                <p:nvPr/>
              </p:nvPicPr>
              <p:blipFill>
                <a:blip r:embed="rId61"/>
                <a:stretch>
                  <a:fillRect/>
                </a:stretch>
              </p:blipFill>
              <p:spPr>
                <a:xfrm>
                  <a:off x="10352533" y="1043112"/>
                  <a:ext cx="236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922E4576-8A55-4218-B804-2C1B4ACD8C33}"/>
                    </a:ext>
                  </a:extLst>
                </p14:cNvPr>
                <p14:cNvContentPartPr/>
                <p14:nvPr/>
              </p14:nvContentPartPr>
              <p14:xfrm>
                <a:off x="10553773" y="1051752"/>
                <a:ext cx="124200" cy="83160"/>
              </p14:xfrm>
            </p:contentPart>
          </mc:Choice>
          <mc:Fallback>
            <p:pic>
              <p:nvPicPr>
                <p:cNvPr id="39" name="Freihand 38">
                  <a:extLst>
                    <a:ext uri="{FF2B5EF4-FFF2-40B4-BE49-F238E27FC236}">
                      <a16:creationId xmlns:a16="http://schemas.microsoft.com/office/drawing/2014/main" id="{922E4576-8A55-4218-B804-2C1B4ACD8C33}"/>
                    </a:ext>
                  </a:extLst>
                </p:cNvPr>
                <p:cNvPicPr/>
                <p:nvPr/>
              </p:nvPicPr>
              <p:blipFill>
                <a:blip r:embed="rId63"/>
                <a:stretch>
                  <a:fillRect/>
                </a:stretch>
              </p:blipFill>
              <p:spPr>
                <a:xfrm>
                  <a:off x="10549453" y="1047432"/>
                  <a:ext cx="132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4E742A9E-ECA0-4D33-9A29-0F8AF8FDD6D7}"/>
                    </a:ext>
                  </a:extLst>
                </p14:cNvPr>
                <p14:cNvContentPartPr/>
                <p14:nvPr/>
              </p14:nvContentPartPr>
              <p14:xfrm>
                <a:off x="10787413" y="1027992"/>
                <a:ext cx="164880" cy="103680"/>
              </p14:xfrm>
            </p:contentPart>
          </mc:Choice>
          <mc:Fallback>
            <p:pic>
              <p:nvPicPr>
                <p:cNvPr id="40" name="Freihand 39">
                  <a:extLst>
                    <a:ext uri="{FF2B5EF4-FFF2-40B4-BE49-F238E27FC236}">
                      <a16:creationId xmlns:a16="http://schemas.microsoft.com/office/drawing/2014/main" id="{4E742A9E-ECA0-4D33-9A29-0F8AF8FDD6D7}"/>
                    </a:ext>
                  </a:extLst>
                </p:cNvPr>
                <p:cNvPicPr/>
                <p:nvPr/>
              </p:nvPicPr>
              <p:blipFill>
                <a:blip r:embed="rId65"/>
                <a:stretch>
                  <a:fillRect/>
                </a:stretch>
              </p:blipFill>
              <p:spPr>
                <a:xfrm>
                  <a:off x="10783093" y="1023672"/>
                  <a:ext cx="173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8E9343A8-BC44-4E87-A100-A018C142F9F8}"/>
                    </a:ext>
                  </a:extLst>
                </p14:cNvPr>
                <p14:cNvContentPartPr/>
                <p14:nvPr/>
              </p14:nvContentPartPr>
              <p14:xfrm>
                <a:off x="10982893" y="946992"/>
                <a:ext cx="78480" cy="167040"/>
              </p14:xfrm>
            </p:contentPart>
          </mc:Choice>
          <mc:Fallback>
            <p:pic>
              <p:nvPicPr>
                <p:cNvPr id="41" name="Freihand 40">
                  <a:extLst>
                    <a:ext uri="{FF2B5EF4-FFF2-40B4-BE49-F238E27FC236}">
                      <a16:creationId xmlns:a16="http://schemas.microsoft.com/office/drawing/2014/main" id="{8E9343A8-BC44-4E87-A100-A018C142F9F8}"/>
                    </a:ext>
                  </a:extLst>
                </p:cNvPr>
                <p:cNvPicPr/>
                <p:nvPr/>
              </p:nvPicPr>
              <p:blipFill>
                <a:blip r:embed="rId67"/>
                <a:stretch>
                  <a:fillRect/>
                </a:stretch>
              </p:blipFill>
              <p:spPr>
                <a:xfrm>
                  <a:off x="10978573" y="942672"/>
                  <a:ext cx="87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B023A6AC-35E5-4CA8-BBB4-953B53BD7B02}"/>
                    </a:ext>
                  </a:extLst>
                </p14:cNvPr>
                <p14:cNvContentPartPr/>
                <p14:nvPr/>
              </p14:nvContentPartPr>
              <p14:xfrm>
                <a:off x="11046253" y="998112"/>
                <a:ext cx="142200" cy="81720"/>
              </p14:xfrm>
            </p:contentPart>
          </mc:Choice>
          <mc:Fallback>
            <p:pic>
              <p:nvPicPr>
                <p:cNvPr id="42" name="Freihand 41">
                  <a:extLst>
                    <a:ext uri="{FF2B5EF4-FFF2-40B4-BE49-F238E27FC236}">
                      <a16:creationId xmlns:a16="http://schemas.microsoft.com/office/drawing/2014/main" id="{B023A6AC-35E5-4CA8-BBB4-953B53BD7B02}"/>
                    </a:ext>
                  </a:extLst>
                </p:cNvPr>
                <p:cNvPicPr/>
                <p:nvPr/>
              </p:nvPicPr>
              <p:blipFill>
                <a:blip r:embed="rId69"/>
                <a:stretch>
                  <a:fillRect/>
                </a:stretch>
              </p:blipFill>
              <p:spPr>
                <a:xfrm>
                  <a:off x="11041933" y="993792"/>
                  <a:ext cx="150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6F9522B4-3F52-46F7-970F-CA9A179B7BEE}"/>
                    </a:ext>
                  </a:extLst>
                </p14:cNvPr>
                <p14:cNvContentPartPr/>
                <p14:nvPr/>
              </p14:nvContentPartPr>
              <p14:xfrm>
                <a:off x="10848613" y="896232"/>
                <a:ext cx="110160" cy="7920"/>
              </p14:xfrm>
            </p:contentPart>
          </mc:Choice>
          <mc:Fallback>
            <p:pic>
              <p:nvPicPr>
                <p:cNvPr id="43" name="Freihand 42">
                  <a:extLst>
                    <a:ext uri="{FF2B5EF4-FFF2-40B4-BE49-F238E27FC236}">
                      <a16:creationId xmlns:a16="http://schemas.microsoft.com/office/drawing/2014/main" id="{6F9522B4-3F52-46F7-970F-CA9A179B7BEE}"/>
                    </a:ext>
                  </a:extLst>
                </p:cNvPr>
                <p:cNvPicPr/>
                <p:nvPr/>
              </p:nvPicPr>
              <p:blipFill>
                <a:blip r:embed="rId71"/>
                <a:stretch>
                  <a:fillRect/>
                </a:stretch>
              </p:blipFill>
              <p:spPr>
                <a:xfrm>
                  <a:off x="10844293" y="891912"/>
                  <a:ext cx="118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FF56A2A7-910A-45FC-958A-0E69B019289B}"/>
                    </a:ext>
                  </a:extLst>
                </p14:cNvPr>
                <p14:cNvContentPartPr/>
                <p14:nvPr/>
              </p14:nvContentPartPr>
              <p14:xfrm>
                <a:off x="10698853" y="1154352"/>
                <a:ext cx="563760" cy="37440"/>
              </p14:xfrm>
            </p:contentPart>
          </mc:Choice>
          <mc:Fallback>
            <p:pic>
              <p:nvPicPr>
                <p:cNvPr id="44" name="Freihand 43">
                  <a:extLst>
                    <a:ext uri="{FF2B5EF4-FFF2-40B4-BE49-F238E27FC236}">
                      <a16:creationId xmlns:a16="http://schemas.microsoft.com/office/drawing/2014/main" id="{FF56A2A7-910A-45FC-958A-0E69B019289B}"/>
                    </a:ext>
                  </a:extLst>
                </p:cNvPr>
                <p:cNvPicPr/>
                <p:nvPr/>
              </p:nvPicPr>
              <p:blipFill>
                <a:blip r:embed="rId73"/>
                <a:stretch>
                  <a:fillRect/>
                </a:stretch>
              </p:blipFill>
              <p:spPr>
                <a:xfrm>
                  <a:off x="10694533" y="1150032"/>
                  <a:ext cx="572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2E8D2D3E-57A0-410E-9A66-3CC86338B2B9}"/>
                    </a:ext>
                  </a:extLst>
                </p14:cNvPr>
                <p14:cNvContentPartPr/>
                <p14:nvPr/>
              </p14:nvContentPartPr>
              <p14:xfrm>
                <a:off x="10652773" y="868872"/>
                <a:ext cx="939240" cy="17640"/>
              </p14:xfrm>
            </p:contentPart>
          </mc:Choice>
          <mc:Fallback>
            <p:pic>
              <p:nvPicPr>
                <p:cNvPr id="45" name="Freihand 44">
                  <a:extLst>
                    <a:ext uri="{FF2B5EF4-FFF2-40B4-BE49-F238E27FC236}">
                      <a16:creationId xmlns:a16="http://schemas.microsoft.com/office/drawing/2014/main" id="{2E8D2D3E-57A0-410E-9A66-3CC86338B2B9}"/>
                    </a:ext>
                  </a:extLst>
                </p:cNvPr>
                <p:cNvPicPr/>
                <p:nvPr/>
              </p:nvPicPr>
              <p:blipFill>
                <a:blip r:embed="rId75"/>
                <a:stretch>
                  <a:fillRect/>
                </a:stretch>
              </p:blipFill>
              <p:spPr>
                <a:xfrm>
                  <a:off x="10648453" y="864552"/>
                  <a:ext cx="947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C0150F74-FF6F-4E4A-BB29-4E9B5F1EF318}"/>
                    </a:ext>
                  </a:extLst>
                </p14:cNvPr>
                <p14:cNvContentPartPr/>
                <p14:nvPr/>
              </p14:nvContentPartPr>
              <p14:xfrm>
                <a:off x="8402053" y="1379712"/>
                <a:ext cx="159480" cy="149400"/>
              </p14:xfrm>
            </p:contentPart>
          </mc:Choice>
          <mc:Fallback>
            <p:pic>
              <p:nvPicPr>
                <p:cNvPr id="47" name="Freihand 46">
                  <a:extLst>
                    <a:ext uri="{FF2B5EF4-FFF2-40B4-BE49-F238E27FC236}">
                      <a16:creationId xmlns:a16="http://schemas.microsoft.com/office/drawing/2014/main" id="{C0150F74-FF6F-4E4A-BB29-4E9B5F1EF318}"/>
                    </a:ext>
                  </a:extLst>
                </p:cNvPr>
                <p:cNvPicPr/>
                <p:nvPr/>
              </p:nvPicPr>
              <p:blipFill>
                <a:blip r:embed="rId77"/>
                <a:stretch>
                  <a:fillRect/>
                </a:stretch>
              </p:blipFill>
              <p:spPr>
                <a:xfrm>
                  <a:off x="8397733" y="1375392"/>
                  <a:ext cx="168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D8E7D4F4-8AE5-43B1-8D10-2237D03176C4}"/>
                    </a:ext>
                  </a:extLst>
                </p14:cNvPr>
                <p14:cNvContentPartPr/>
                <p14:nvPr/>
              </p14:nvContentPartPr>
              <p14:xfrm>
                <a:off x="8588533" y="1429752"/>
                <a:ext cx="301680" cy="113400"/>
              </p14:xfrm>
            </p:contentPart>
          </mc:Choice>
          <mc:Fallback>
            <p:pic>
              <p:nvPicPr>
                <p:cNvPr id="48" name="Freihand 47">
                  <a:extLst>
                    <a:ext uri="{FF2B5EF4-FFF2-40B4-BE49-F238E27FC236}">
                      <a16:creationId xmlns:a16="http://schemas.microsoft.com/office/drawing/2014/main" id="{D8E7D4F4-8AE5-43B1-8D10-2237D03176C4}"/>
                    </a:ext>
                  </a:extLst>
                </p:cNvPr>
                <p:cNvPicPr/>
                <p:nvPr/>
              </p:nvPicPr>
              <p:blipFill>
                <a:blip r:embed="rId79"/>
                <a:stretch>
                  <a:fillRect/>
                </a:stretch>
              </p:blipFill>
              <p:spPr>
                <a:xfrm>
                  <a:off x="8584213" y="1425432"/>
                  <a:ext cx="310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4424D4D9-4CFB-4EC5-939F-3351460DF773}"/>
                    </a:ext>
                  </a:extLst>
                </p14:cNvPr>
                <p14:cNvContentPartPr/>
                <p14:nvPr/>
              </p14:nvContentPartPr>
              <p14:xfrm>
                <a:off x="9202693" y="1414632"/>
                <a:ext cx="146160" cy="105840"/>
              </p14:xfrm>
            </p:contentPart>
          </mc:Choice>
          <mc:Fallback>
            <p:pic>
              <p:nvPicPr>
                <p:cNvPr id="49" name="Freihand 48">
                  <a:extLst>
                    <a:ext uri="{FF2B5EF4-FFF2-40B4-BE49-F238E27FC236}">
                      <a16:creationId xmlns:a16="http://schemas.microsoft.com/office/drawing/2014/main" id="{4424D4D9-4CFB-4EC5-939F-3351460DF773}"/>
                    </a:ext>
                  </a:extLst>
                </p:cNvPr>
                <p:cNvPicPr/>
                <p:nvPr/>
              </p:nvPicPr>
              <p:blipFill>
                <a:blip r:embed="rId81"/>
                <a:stretch>
                  <a:fillRect/>
                </a:stretch>
              </p:blipFill>
              <p:spPr>
                <a:xfrm>
                  <a:off x="9198373" y="1410312"/>
                  <a:ext cx="154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E6EF5850-4120-4AA2-A642-2587594E8F24}"/>
                    </a:ext>
                  </a:extLst>
                </p14:cNvPr>
                <p14:cNvContentPartPr/>
                <p14:nvPr/>
              </p14:nvContentPartPr>
              <p14:xfrm>
                <a:off x="9358213" y="1322112"/>
                <a:ext cx="374400" cy="167760"/>
              </p14:xfrm>
            </p:contentPart>
          </mc:Choice>
          <mc:Fallback>
            <p:pic>
              <p:nvPicPr>
                <p:cNvPr id="50" name="Freihand 49">
                  <a:extLst>
                    <a:ext uri="{FF2B5EF4-FFF2-40B4-BE49-F238E27FC236}">
                      <a16:creationId xmlns:a16="http://schemas.microsoft.com/office/drawing/2014/main" id="{E6EF5850-4120-4AA2-A642-2587594E8F24}"/>
                    </a:ext>
                  </a:extLst>
                </p:cNvPr>
                <p:cNvPicPr/>
                <p:nvPr/>
              </p:nvPicPr>
              <p:blipFill>
                <a:blip r:embed="rId83"/>
                <a:stretch>
                  <a:fillRect/>
                </a:stretch>
              </p:blipFill>
              <p:spPr>
                <a:xfrm>
                  <a:off x="9353893" y="1317792"/>
                  <a:ext cx="383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F7D1786F-6E73-45EE-854F-FFCF7127BA58}"/>
                    </a:ext>
                  </a:extLst>
                </p14:cNvPr>
                <p14:cNvContentPartPr/>
                <p14:nvPr/>
              </p14:nvContentPartPr>
              <p14:xfrm>
                <a:off x="9957613" y="1314192"/>
                <a:ext cx="245160" cy="143280"/>
              </p14:xfrm>
            </p:contentPart>
          </mc:Choice>
          <mc:Fallback>
            <p:pic>
              <p:nvPicPr>
                <p:cNvPr id="51" name="Freihand 50">
                  <a:extLst>
                    <a:ext uri="{FF2B5EF4-FFF2-40B4-BE49-F238E27FC236}">
                      <a16:creationId xmlns:a16="http://schemas.microsoft.com/office/drawing/2014/main" id="{F7D1786F-6E73-45EE-854F-FFCF7127BA58}"/>
                    </a:ext>
                  </a:extLst>
                </p:cNvPr>
                <p:cNvPicPr/>
                <p:nvPr/>
              </p:nvPicPr>
              <p:blipFill>
                <a:blip r:embed="rId85"/>
                <a:stretch>
                  <a:fillRect/>
                </a:stretch>
              </p:blipFill>
              <p:spPr>
                <a:xfrm>
                  <a:off x="9953293" y="1309872"/>
                  <a:ext cx="2538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8346890B-90AB-4073-AB14-B55E64026EEC}"/>
                    </a:ext>
                  </a:extLst>
                </p14:cNvPr>
                <p14:cNvContentPartPr/>
                <p14:nvPr/>
              </p14:nvContentPartPr>
              <p14:xfrm>
                <a:off x="10207453" y="1290792"/>
                <a:ext cx="342720" cy="146520"/>
              </p14:xfrm>
            </p:contentPart>
          </mc:Choice>
          <mc:Fallback>
            <p:pic>
              <p:nvPicPr>
                <p:cNvPr id="52" name="Freihand 51">
                  <a:extLst>
                    <a:ext uri="{FF2B5EF4-FFF2-40B4-BE49-F238E27FC236}">
                      <a16:creationId xmlns:a16="http://schemas.microsoft.com/office/drawing/2014/main" id="{8346890B-90AB-4073-AB14-B55E64026EEC}"/>
                    </a:ext>
                  </a:extLst>
                </p:cNvPr>
                <p:cNvPicPr/>
                <p:nvPr/>
              </p:nvPicPr>
              <p:blipFill>
                <a:blip r:embed="rId87"/>
                <a:stretch>
                  <a:fillRect/>
                </a:stretch>
              </p:blipFill>
              <p:spPr>
                <a:xfrm>
                  <a:off x="10203133" y="1286472"/>
                  <a:ext cx="351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8F5293F1-0EAD-4631-BDFB-D3D5BB826ECA}"/>
                    </a:ext>
                  </a:extLst>
                </p14:cNvPr>
                <p14:cNvContentPartPr/>
                <p14:nvPr/>
              </p14:nvContentPartPr>
              <p14:xfrm>
                <a:off x="10593373" y="1236432"/>
                <a:ext cx="205560" cy="192240"/>
              </p14:xfrm>
            </p:contentPart>
          </mc:Choice>
          <mc:Fallback>
            <p:pic>
              <p:nvPicPr>
                <p:cNvPr id="53" name="Freihand 52">
                  <a:extLst>
                    <a:ext uri="{FF2B5EF4-FFF2-40B4-BE49-F238E27FC236}">
                      <a16:creationId xmlns:a16="http://schemas.microsoft.com/office/drawing/2014/main" id="{8F5293F1-0EAD-4631-BDFB-D3D5BB826ECA}"/>
                    </a:ext>
                  </a:extLst>
                </p:cNvPr>
                <p:cNvPicPr/>
                <p:nvPr/>
              </p:nvPicPr>
              <p:blipFill>
                <a:blip r:embed="rId89"/>
                <a:stretch>
                  <a:fillRect/>
                </a:stretch>
              </p:blipFill>
              <p:spPr>
                <a:xfrm>
                  <a:off x="10589053" y="1232112"/>
                  <a:ext cx="214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EAD98BB0-06C1-4F1D-83F6-69EEF252D40C}"/>
                    </a:ext>
                  </a:extLst>
                </p14:cNvPr>
                <p14:cNvContentPartPr/>
                <p14:nvPr/>
              </p14:nvContentPartPr>
              <p14:xfrm>
                <a:off x="10705333" y="1375032"/>
                <a:ext cx="89280" cy="55800"/>
              </p14:xfrm>
            </p:contentPart>
          </mc:Choice>
          <mc:Fallback>
            <p:pic>
              <p:nvPicPr>
                <p:cNvPr id="55" name="Freihand 54">
                  <a:extLst>
                    <a:ext uri="{FF2B5EF4-FFF2-40B4-BE49-F238E27FC236}">
                      <a16:creationId xmlns:a16="http://schemas.microsoft.com/office/drawing/2014/main" id="{EAD98BB0-06C1-4F1D-83F6-69EEF252D40C}"/>
                    </a:ext>
                  </a:extLst>
                </p:cNvPr>
                <p:cNvPicPr/>
                <p:nvPr/>
              </p:nvPicPr>
              <p:blipFill>
                <a:blip r:embed="rId91"/>
                <a:stretch>
                  <a:fillRect/>
                </a:stretch>
              </p:blipFill>
              <p:spPr>
                <a:xfrm>
                  <a:off x="10701013" y="1370712"/>
                  <a:ext cx="97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4B968F0A-012E-46E7-B141-2CDCA8B67030}"/>
                    </a:ext>
                  </a:extLst>
                </p14:cNvPr>
                <p14:cNvContentPartPr/>
                <p14:nvPr/>
              </p14:nvContentPartPr>
              <p14:xfrm>
                <a:off x="10806493" y="1250832"/>
                <a:ext cx="230400" cy="245160"/>
              </p14:xfrm>
            </p:contentPart>
          </mc:Choice>
          <mc:Fallback>
            <p:pic>
              <p:nvPicPr>
                <p:cNvPr id="56" name="Freihand 55">
                  <a:extLst>
                    <a:ext uri="{FF2B5EF4-FFF2-40B4-BE49-F238E27FC236}">
                      <a16:creationId xmlns:a16="http://schemas.microsoft.com/office/drawing/2014/main" id="{4B968F0A-012E-46E7-B141-2CDCA8B67030}"/>
                    </a:ext>
                  </a:extLst>
                </p:cNvPr>
                <p:cNvPicPr/>
                <p:nvPr/>
              </p:nvPicPr>
              <p:blipFill>
                <a:blip r:embed="rId93"/>
                <a:stretch>
                  <a:fillRect/>
                </a:stretch>
              </p:blipFill>
              <p:spPr>
                <a:xfrm>
                  <a:off x="10802173" y="1246512"/>
                  <a:ext cx="239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CB12D1D6-4F54-48C2-A3C7-7AB549538D8A}"/>
                    </a:ext>
                  </a:extLst>
                </p14:cNvPr>
                <p14:cNvContentPartPr/>
                <p14:nvPr/>
              </p14:nvContentPartPr>
              <p14:xfrm>
                <a:off x="11025373" y="1330032"/>
                <a:ext cx="66960" cy="74520"/>
              </p14:xfrm>
            </p:contentPart>
          </mc:Choice>
          <mc:Fallback>
            <p:pic>
              <p:nvPicPr>
                <p:cNvPr id="57" name="Freihand 56">
                  <a:extLst>
                    <a:ext uri="{FF2B5EF4-FFF2-40B4-BE49-F238E27FC236}">
                      <a16:creationId xmlns:a16="http://schemas.microsoft.com/office/drawing/2014/main" id="{CB12D1D6-4F54-48C2-A3C7-7AB549538D8A}"/>
                    </a:ext>
                  </a:extLst>
                </p:cNvPr>
                <p:cNvPicPr/>
                <p:nvPr/>
              </p:nvPicPr>
              <p:blipFill>
                <a:blip r:embed="rId95"/>
                <a:stretch>
                  <a:fillRect/>
                </a:stretch>
              </p:blipFill>
              <p:spPr>
                <a:xfrm>
                  <a:off x="11021053" y="1325712"/>
                  <a:ext cx="75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9797D161-E23E-442F-99FE-4BE9BC9357E8}"/>
                    </a:ext>
                  </a:extLst>
                </p14:cNvPr>
                <p14:cNvContentPartPr/>
                <p14:nvPr/>
              </p14:nvContentPartPr>
              <p14:xfrm>
                <a:off x="11128693" y="1315992"/>
                <a:ext cx="185040" cy="94320"/>
              </p14:xfrm>
            </p:contentPart>
          </mc:Choice>
          <mc:Fallback>
            <p:pic>
              <p:nvPicPr>
                <p:cNvPr id="58" name="Freihand 57">
                  <a:extLst>
                    <a:ext uri="{FF2B5EF4-FFF2-40B4-BE49-F238E27FC236}">
                      <a16:creationId xmlns:a16="http://schemas.microsoft.com/office/drawing/2014/main" id="{9797D161-E23E-442F-99FE-4BE9BC9357E8}"/>
                    </a:ext>
                  </a:extLst>
                </p:cNvPr>
                <p:cNvPicPr/>
                <p:nvPr/>
              </p:nvPicPr>
              <p:blipFill>
                <a:blip r:embed="rId97"/>
                <a:stretch>
                  <a:fillRect/>
                </a:stretch>
              </p:blipFill>
              <p:spPr>
                <a:xfrm>
                  <a:off x="11124373" y="1311672"/>
                  <a:ext cx="193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E3A4DFA0-50A1-47BF-B67B-1CCADC4E3A4E}"/>
                    </a:ext>
                  </a:extLst>
                </p14:cNvPr>
                <p14:cNvContentPartPr/>
                <p14:nvPr/>
              </p14:nvContentPartPr>
              <p14:xfrm>
                <a:off x="11311933" y="1308432"/>
                <a:ext cx="83160" cy="85680"/>
              </p14:xfrm>
            </p:contentPart>
          </mc:Choice>
          <mc:Fallback>
            <p:pic>
              <p:nvPicPr>
                <p:cNvPr id="59" name="Freihand 58">
                  <a:extLst>
                    <a:ext uri="{FF2B5EF4-FFF2-40B4-BE49-F238E27FC236}">
                      <a16:creationId xmlns:a16="http://schemas.microsoft.com/office/drawing/2014/main" id="{E3A4DFA0-50A1-47BF-B67B-1CCADC4E3A4E}"/>
                    </a:ext>
                  </a:extLst>
                </p:cNvPr>
                <p:cNvPicPr/>
                <p:nvPr/>
              </p:nvPicPr>
              <p:blipFill>
                <a:blip r:embed="rId99"/>
                <a:stretch>
                  <a:fillRect/>
                </a:stretch>
              </p:blipFill>
              <p:spPr>
                <a:xfrm>
                  <a:off x="11307613" y="1304112"/>
                  <a:ext cx="91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D98661FB-7353-4342-8922-3C983CCB7003}"/>
                    </a:ext>
                  </a:extLst>
                </p14:cNvPr>
                <p14:cNvContentPartPr/>
                <p14:nvPr/>
              </p14:nvContentPartPr>
              <p14:xfrm>
                <a:off x="11416333" y="1229232"/>
                <a:ext cx="108720" cy="134640"/>
              </p14:xfrm>
            </p:contentPart>
          </mc:Choice>
          <mc:Fallback>
            <p:pic>
              <p:nvPicPr>
                <p:cNvPr id="60" name="Freihand 59">
                  <a:extLst>
                    <a:ext uri="{FF2B5EF4-FFF2-40B4-BE49-F238E27FC236}">
                      <a16:creationId xmlns:a16="http://schemas.microsoft.com/office/drawing/2014/main" id="{D98661FB-7353-4342-8922-3C983CCB7003}"/>
                    </a:ext>
                  </a:extLst>
                </p:cNvPr>
                <p:cNvPicPr/>
                <p:nvPr/>
              </p:nvPicPr>
              <p:blipFill>
                <a:blip r:embed="rId101"/>
                <a:stretch>
                  <a:fillRect/>
                </a:stretch>
              </p:blipFill>
              <p:spPr>
                <a:xfrm>
                  <a:off x="11412013" y="1224912"/>
                  <a:ext cx="117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975D683E-F915-4630-B2C0-AD815F5B0B84}"/>
                    </a:ext>
                  </a:extLst>
                </p14:cNvPr>
                <p14:cNvContentPartPr/>
                <p14:nvPr/>
              </p14:nvContentPartPr>
              <p14:xfrm>
                <a:off x="11553853" y="1297992"/>
                <a:ext cx="54000" cy="77400"/>
              </p14:xfrm>
            </p:contentPart>
          </mc:Choice>
          <mc:Fallback>
            <p:pic>
              <p:nvPicPr>
                <p:cNvPr id="61" name="Freihand 60">
                  <a:extLst>
                    <a:ext uri="{FF2B5EF4-FFF2-40B4-BE49-F238E27FC236}">
                      <a16:creationId xmlns:a16="http://schemas.microsoft.com/office/drawing/2014/main" id="{975D683E-F915-4630-B2C0-AD815F5B0B84}"/>
                    </a:ext>
                  </a:extLst>
                </p:cNvPr>
                <p:cNvPicPr/>
                <p:nvPr/>
              </p:nvPicPr>
              <p:blipFill>
                <a:blip r:embed="rId103"/>
                <a:stretch>
                  <a:fillRect/>
                </a:stretch>
              </p:blipFill>
              <p:spPr>
                <a:xfrm>
                  <a:off x="11549533" y="1293672"/>
                  <a:ext cx="62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31D660E3-B966-4088-9931-E21A33F6C2A6}"/>
                    </a:ext>
                  </a:extLst>
                </p14:cNvPr>
                <p14:cNvContentPartPr/>
                <p14:nvPr/>
              </p14:nvContentPartPr>
              <p14:xfrm>
                <a:off x="11606413" y="1223112"/>
                <a:ext cx="200160" cy="149760"/>
              </p14:xfrm>
            </p:contentPart>
          </mc:Choice>
          <mc:Fallback>
            <p:pic>
              <p:nvPicPr>
                <p:cNvPr id="62" name="Freihand 61">
                  <a:extLst>
                    <a:ext uri="{FF2B5EF4-FFF2-40B4-BE49-F238E27FC236}">
                      <a16:creationId xmlns:a16="http://schemas.microsoft.com/office/drawing/2014/main" id="{31D660E3-B966-4088-9931-E21A33F6C2A6}"/>
                    </a:ext>
                  </a:extLst>
                </p:cNvPr>
                <p:cNvPicPr/>
                <p:nvPr/>
              </p:nvPicPr>
              <p:blipFill>
                <a:blip r:embed="rId105"/>
                <a:stretch>
                  <a:fillRect/>
                </a:stretch>
              </p:blipFill>
              <p:spPr>
                <a:xfrm>
                  <a:off x="11602093" y="1218792"/>
                  <a:ext cx="208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3F2B256E-2024-453E-83D8-D27388A17421}"/>
                    </a:ext>
                  </a:extLst>
                </p14:cNvPr>
                <p14:cNvContentPartPr/>
                <p14:nvPr/>
              </p14:nvContentPartPr>
              <p14:xfrm>
                <a:off x="9105493" y="1593552"/>
                <a:ext cx="685440" cy="71280"/>
              </p14:xfrm>
            </p:contentPart>
          </mc:Choice>
          <mc:Fallback>
            <p:pic>
              <p:nvPicPr>
                <p:cNvPr id="63" name="Freihand 62">
                  <a:extLst>
                    <a:ext uri="{FF2B5EF4-FFF2-40B4-BE49-F238E27FC236}">
                      <a16:creationId xmlns:a16="http://schemas.microsoft.com/office/drawing/2014/main" id="{3F2B256E-2024-453E-83D8-D27388A17421}"/>
                    </a:ext>
                  </a:extLst>
                </p:cNvPr>
                <p:cNvPicPr/>
                <p:nvPr/>
              </p:nvPicPr>
              <p:blipFill>
                <a:blip r:embed="rId107"/>
                <a:stretch>
                  <a:fillRect/>
                </a:stretch>
              </p:blipFill>
              <p:spPr>
                <a:xfrm>
                  <a:off x="9101173" y="1589232"/>
                  <a:ext cx="694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223C3B44-AD25-4D94-8819-24A79106E55C}"/>
                    </a:ext>
                  </a:extLst>
                </p14:cNvPr>
                <p14:cNvContentPartPr/>
                <p14:nvPr/>
              </p14:nvContentPartPr>
              <p14:xfrm>
                <a:off x="7182733" y="1062912"/>
                <a:ext cx="1143720" cy="1098720"/>
              </p14:xfrm>
            </p:contentPart>
          </mc:Choice>
          <mc:Fallback>
            <p:pic>
              <p:nvPicPr>
                <p:cNvPr id="65" name="Freihand 64">
                  <a:extLst>
                    <a:ext uri="{FF2B5EF4-FFF2-40B4-BE49-F238E27FC236}">
                      <a16:creationId xmlns:a16="http://schemas.microsoft.com/office/drawing/2014/main" id="{223C3B44-AD25-4D94-8819-24A79106E55C}"/>
                    </a:ext>
                  </a:extLst>
                </p:cNvPr>
                <p:cNvPicPr/>
                <p:nvPr/>
              </p:nvPicPr>
              <p:blipFill>
                <a:blip r:embed="rId109"/>
                <a:stretch>
                  <a:fillRect/>
                </a:stretch>
              </p:blipFill>
              <p:spPr>
                <a:xfrm>
                  <a:off x="7178413" y="1058592"/>
                  <a:ext cx="1152360" cy="110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D626C8CE-4000-4AF4-838E-EAF471E82F76}"/>
                  </a:ext>
                </a:extLst>
              </p14:cNvPr>
              <p14:cNvContentPartPr/>
              <p14:nvPr/>
            </p14:nvContentPartPr>
            <p14:xfrm>
              <a:off x="7714813" y="2952552"/>
              <a:ext cx="558360" cy="553320"/>
            </p14:xfrm>
          </p:contentPart>
        </mc:Choice>
        <mc:Fallback>
          <p:pic>
            <p:nvPicPr>
              <p:cNvPr id="67" name="Freihand 66">
                <a:extLst>
                  <a:ext uri="{FF2B5EF4-FFF2-40B4-BE49-F238E27FC236}">
                    <a16:creationId xmlns:a16="http://schemas.microsoft.com/office/drawing/2014/main" id="{D626C8CE-4000-4AF4-838E-EAF471E82F76}"/>
                  </a:ext>
                </a:extLst>
              </p:cNvPr>
              <p:cNvPicPr/>
              <p:nvPr/>
            </p:nvPicPr>
            <p:blipFill>
              <a:blip r:embed="rId111"/>
              <a:stretch>
                <a:fillRect/>
              </a:stretch>
            </p:blipFill>
            <p:spPr>
              <a:xfrm>
                <a:off x="7710493" y="2948232"/>
                <a:ext cx="56700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EFF2A102-C0B0-43D9-9BE2-7427F11F8B90}"/>
                  </a:ext>
                </a:extLst>
              </p14:cNvPr>
              <p14:cNvContentPartPr/>
              <p14:nvPr/>
            </p14:nvContentPartPr>
            <p14:xfrm>
              <a:off x="2004133" y="2232552"/>
              <a:ext cx="265320" cy="537840"/>
            </p14:xfrm>
          </p:contentPart>
        </mc:Choice>
        <mc:Fallback>
          <p:pic>
            <p:nvPicPr>
              <p:cNvPr id="68" name="Freihand 67">
                <a:extLst>
                  <a:ext uri="{FF2B5EF4-FFF2-40B4-BE49-F238E27FC236}">
                    <a16:creationId xmlns:a16="http://schemas.microsoft.com/office/drawing/2014/main" id="{EFF2A102-C0B0-43D9-9BE2-7427F11F8B90}"/>
                  </a:ext>
                </a:extLst>
              </p:cNvPr>
              <p:cNvPicPr/>
              <p:nvPr/>
            </p:nvPicPr>
            <p:blipFill>
              <a:blip r:embed="rId113"/>
              <a:stretch>
                <a:fillRect/>
              </a:stretch>
            </p:blipFill>
            <p:spPr>
              <a:xfrm>
                <a:off x="1999813" y="2228232"/>
                <a:ext cx="27396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5" name="Freihand 104">
                <a:extLst>
                  <a:ext uri="{FF2B5EF4-FFF2-40B4-BE49-F238E27FC236}">
                    <a16:creationId xmlns:a16="http://schemas.microsoft.com/office/drawing/2014/main" id="{08A99483-FE63-4748-A923-B440CF21FB80}"/>
                  </a:ext>
                </a:extLst>
              </p14:cNvPr>
              <p14:cNvContentPartPr/>
              <p14:nvPr/>
            </p14:nvContentPartPr>
            <p14:xfrm>
              <a:off x="2002693" y="2272872"/>
              <a:ext cx="234360" cy="562320"/>
            </p14:xfrm>
          </p:contentPart>
        </mc:Choice>
        <mc:Fallback>
          <p:pic>
            <p:nvPicPr>
              <p:cNvPr id="105" name="Freihand 104">
                <a:extLst>
                  <a:ext uri="{FF2B5EF4-FFF2-40B4-BE49-F238E27FC236}">
                    <a16:creationId xmlns:a16="http://schemas.microsoft.com/office/drawing/2014/main" id="{08A99483-FE63-4748-A923-B440CF21FB80}"/>
                  </a:ext>
                </a:extLst>
              </p:cNvPr>
              <p:cNvPicPr/>
              <p:nvPr/>
            </p:nvPicPr>
            <p:blipFill>
              <a:blip r:embed="rId115"/>
              <a:stretch>
                <a:fillRect/>
              </a:stretch>
            </p:blipFill>
            <p:spPr>
              <a:xfrm>
                <a:off x="1998373" y="2268552"/>
                <a:ext cx="243000" cy="570960"/>
              </a:xfrm>
              <a:prstGeom prst="rect">
                <a:avLst/>
              </a:prstGeom>
            </p:spPr>
          </p:pic>
        </mc:Fallback>
      </mc:AlternateContent>
      <p:grpSp>
        <p:nvGrpSpPr>
          <p:cNvPr id="150" name="Gruppieren 149">
            <a:extLst>
              <a:ext uri="{FF2B5EF4-FFF2-40B4-BE49-F238E27FC236}">
                <a16:creationId xmlns:a16="http://schemas.microsoft.com/office/drawing/2014/main" id="{AFBEEC80-913A-42D7-87D4-DA32D8D4ED8B}"/>
              </a:ext>
            </a:extLst>
          </p:cNvPr>
          <p:cNvGrpSpPr/>
          <p:nvPr/>
        </p:nvGrpSpPr>
        <p:grpSpPr>
          <a:xfrm>
            <a:off x="2089093" y="633792"/>
            <a:ext cx="4397760" cy="1494360"/>
            <a:chOff x="2089093" y="633792"/>
            <a:chExt cx="4397760" cy="1494360"/>
          </a:xfrm>
        </p:grpSpPr>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333B0347-58F3-455D-83DB-35B652FB0C39}"/>
                    </a:ext>
                  </a:extLst>
                </p14:cNvPr>
                <p14:cNvContentPartPr/>
                <p14:nvPr/>
              </p14:nvContentPartPr>
              <p14:xfrm>
                <a:off x="2179093" y="1310592"/>
                <a:ext cx="119160" cy="784440"/>
              </p14:xfrm>
            </p:contentPart>
          </mc:Choice>
          <mc:Fallback>
            <p:pic>
              <p:nvPicPr>
                <p:cNvPr id="69" name="Freihand 68">
                  <a:extLst>
                    <a:ext uri="{FF2B5EF4-FFF2-40B4-BE49-F238E27FC236}">
                      <a16:creationId xmlns:a16="http://schemas.microsoft.com/office/drawing/2014/main" id="{333B0347-58F3-455D-83DB-35B652FB0C39}"/>
                    </a:ext>
                  </a:extLst>
                </p:cNvPr>
                <p:cNvPicPr/>
                <p:nvPr/>
              </p:nvPicPr>
              <p:blipFill>
                <a:blip r:embed="rId117"/>
                <a:stretch>
                  <a:fillRect/>
                </a:stretch>
              </p:blipFill>
              <p:spPr>
                <a:xfrm>
                  <a:off x="2174773" y="1306272"/>
                  <a:ext cx="127800" cy="793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D4319F01-936A-4F42-8ACB-29B9D637A3D1}"/>
                    </a:ext>
                  </a:extLst>
                </p14:cNvPr>
                <p14:cNvContentPartPr/>
                <p14:nvPr/>
              </p14:nvContentPartPr>
              <p14:xfrm>
                <a:off x="2098813" y="1886952"/>
                <a:ext cx="204840" cy="241200"/>
              </p14:xfrm>
            </p:contentPart>
          </mc:Choice>
          <mc:Fallback>
            <p:pic>
              <p:nvPicPr>
                <p:cNvPr id="70" name="Freihand 69">
                  <a:extLst>
                    <a:ext uri="{FF2B5EF4-FFF2-40B4-BE49-F238E27FC236}">
                      <a16:creationId xmlns:a16="http://schemas.microsoft.com/office/drawing/2014/main" id="{D4319F01-936A-4F42-8ACB-29B9D637A3D1}"/>
                    </a:ext>
                  </a:extLst>
                </p:cNvPr>
                <p:cNvPicPr/>
                <p:nvPr/>
              </p:nvPicPr>
              <p:blipFill>
                <a:blip r:embed="rId119"/>
                <a:stretch>
                  <a:fillRect/>
                </a:stretch>
              </p:blipFill>
              <p:spPr>
                <a:xfrm>
                  <a:off x="2094493" y="1882632"/>
                  <a:ext cx="2134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51F63E47-8235-4508-BC78-8E2EAEB79CE3}"/>
                    </a:ext>
                  </a:extLst>
                </p14:cNvPr>
                <p14:cNvContentPartPr/>
                <p14:nvPr/>
              </p14:nvContentPartPr>
              <p14:xfrm>
                <a:off x="2089093" y="900912"/>
                <a:ext cx="157680" cy="160200"/>
              </p14:xfrm>
            </p:contentPart>
          </mc:Choice>
          <mc:Fallback>
            <p:pic>
              <p:nvPicPr>
                <p:cNvPr id="72" name="Freihand 71">
                  <a:extLst>
                    <a:ext uri="{FF2B5EF4-FFF2-40B4-BE49-F238E27FC236}">
                      <a16:creationId xmlns:a16="http://schemas.microsoft.com/office/drawing/2014/main" id="{51F63E47-8235-4508-BC78-8E2EAEB79CE3}"/>
                    </a:ext>
                  </a:extLst>
                </p:cNvPr>
                <p:cNvPicPr/>
                <p:nvPr/>
              </p:nvPicPr>
              <p:blipFill>
                <a:blip r:embed="rId121"/>
                <a:stretch>
                  <a:fillRect/>
                </a:stretch>
              </p:blipFill>
              <p:spPr>
                <a:xfrm>
                  <a:off x="2084773" y="896592"/>
                  <a:ext cx="166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C0DD0909-0140-4002-98B3-A21D0D2B56F3}"/>
                    </a:ext>
                  </a:extLst>
                </p14:cNvPr>
                <p14:cNvContentPartPr/>
                <p14:nvPr/>
              </p14:nvContentPartPr>
              <p14:xfrm>
                <a:off x="2253253" y="877152"/>
                <a:ext cx="88560" cy="101160"/>
              </p14:xfrm>
            </p:contentPart>
          </mc:Choice>
          <mc:Fallback>
            <p:pic>
              <p:nvPicPr>
                <p:cNvPr id="73" name="Freihand 72">
                  <a:extLst>
                    <a:ext uri="{FF2B5EF4-FFF2-40B4-BE49-F238E27FC236}">
                      <a16:creationId xmlns:a16="http://schemas.microsoft.com/office/drawing/2014/main" id="{C0DD0909-0140-4002-98B3-A21D0D2B56F3}"/>
                    </a:ext>
                  </a:extLst>
                </p:cNvPr>
                <p:cNvPicPr/>
                <p:nvPr/>
              </p:nvPicPr>
              <p:blipFill>
                <a:blip r:embed="rId123"/>
                <a:stretch>
                  <a:fillRect/>
                </a:stretch>
              </p:blipFill>
              <p:spPr>
                <a:xfrm>
                  <a:off x="2248933" y="872832"/>
                  <a:ext cx="97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CC584531-75A1-43B3-B38D-449C4162B772}"/>
                    </a:ext>
                  </a:extLst>
                </p14:cNvPr>
                <p14:cNvContentPartPr/>
                <p14:nvPr/>
              </p14:nvContentPartPr>
              <p14:xfrm>
                <a:off x="2370613" y="750432"/>
                <a:ext cx="45000" cy="164160"/>
              </p14:xfrm>
            </p:contentPart>
          </mc:Choice>
          <mc:Fallback>
            <p:pic>
              <p:nvPicPr>
                <p:cNvPr id="74" name="Freihand 73">
                  <a:extLst>
                    <a:ext uri="{FF2B5EF4-FFF2-40B4-BE49-F238E27FC236}">
                      <a16:creationId xmlns:a16="http://schemas.microsoft.com/office/drawing/2014/main" id="{CC584531-75A1-43B3-B38D-449C4162B772}"/>
                    </a:ext>
                  </a:extLst>
                </p:cNvPr>
                <p:cNvPicPr/>
                <p:nvPr/>
              </p:nvPicPr>
              <p:blipFill>
                <a:blip r:embed="rId125"/>
                <a:stretch>
                  <a:fillRect/>
                </a:stretch>
              </p:blipFill>
              <p:spPr>
                <a:xfrm>
                  <a:off x="2366293" y="746112"/>
                  <a:ext cx="53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392786CF-71F8-4CC6-BF4F-7D1FB549B810}"/>
                    </a:ext>
                  </a:extLst>
                </p14:cNvPr>
                <p14:cNvContentPartPr/>
                <p14:nvPr/>
              </p14:nvContentPartPr>
              <p14:xfrm>
                <a:off x="2393653" y="814512"/>
                <a:ext cx="110160" cy="74160"/>
              </p14:xfrm>
            </p:contentPart>
          </mc:Choice>
          <mc:Fallback>
            <p:pic>
              <p:nvPicPr>
                <p:cNvPr id="75" name="Freihand 74">
                  <a:extLst>
                    <a:ext uri="{FF2B5EF4-FFF2-40B4-BE49-F238E27FC236}">
                      <a16:creationId xmlns:a16="http://schemas.microsoft.com/office/drawing/2014/main" id="{392786CF-71F8-4CC6-BF4F-7D1FB549B810}"/>
                    </a:ext>
                  </a:extLst>
                </p:cNvPr>
                <p:cNvPicPr/>
                <p:nvPr/>
              </p:nvPicPr>
              <p:blipFill>
                <a:blip r:embed="rId127"/>
                <a:stretch>
                  <a:fillRect/>
                </a:stretch>
              </p:blipFill>
              <p:spPr>
                <a:xfrm>
                  <a:off x="2389333" y="810192"/>
                  <a:ext cx="118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32D8AF0B-1C0E-4C9E-8DF6-53F8D677FFBB}"/>
                    </a:ext>
                  </a:extLst>
                </p14:cNvPr>
                <p14:cNvContentPartPr/>
                <p14:nvPr/>
              </p14:nvContentPartPr>
              <p14:xfrm>
                <a:off x="2676613" y="747912"/>
                <a:ext cx="35280" cy="149400"/>
              </p14:xfrm>
            </p:contentPart>
          </mc:Choice>
          <mc:Fallback>
            <p:pic>
              <p:nvPicPr>
                <p:cNvPr id="76" name="Freihand 75">
                  <a:extLst>
                    <a:ext uri="{FF2B5EF4-FFF2-40B4-BE49-F238E27FC236}">
                      <a16:creationId xmlns:a16="http://schemas.microsoft.com/office/drawing/2014/main" id="{32D8AF0B-1C0E-4C9E-8DF6-53F8D677FFBB}"/>
                    </a:ext>
                  </a:extLst>
                </p:cNvPr>
                <p:cNvPicPr/>
                <p:nvPr/>
              </p:nvPicPr>
              <p:blipFill>
                <a:blip r:embed="rId129"/>
                <a:stretch>
                  <a:fillRect/>
                </a:stretch>
              </p:blipFill>
              <p:spPr>
                <a:xfrm>
                  <a:off x="2672293" y="743592"/>
                  <a:ext cx="43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A0917EC0-127F-4F39-9293-99B899C33597}"/>
                    </a:ext>
                  </a:extLst>
                </p14:cNvPr>
                <p14:cNvContentPartPr/>
                <p14:nvPr/>
              </p14:nvContentPartPr>
              <p14:xfrm>
                <a:off x="2643493" y="736032"/>
                <a:ext cx="140400" cy="165240"/>
              </p14:xfrm>
            </p:contentPart>
          </mc:Choice>
          <mc:Fallback>
            <p:pic>
              <p:nvPicPr>
                <p:cNvPr id="77" name="Freihand 76">
                  <a:extLst>
                    <a:ext uri="{FF2B5EF4-FFF2-40B4-BE49-F238E27FC236}">
                      <a16:creationId xmlns:a16="http://schemas.microsoft.com/office/drawing/2014/main" id="{A0917EC0-127F-4F39-9293-99B899C33597}"/>
                    </a:ext>
                  </a:extLst>
                </p:cNvPr>
                <p:cNvPicPr/>
                <p:nvPr/>
              </p:nvPicPr>
              <p:blipFill>
                <a:blip r:embed="rId131"/>
                <a:stretch>
                  <a:fillRect/>
                </a:stretch>
              </p:blipFill>
              <p:spPr>
                <a:xfrm>
                  <a:off x="2639173" y="731712"/>
                  <a:ext cx="1490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07CEC1EB-C086-4AEB-8069-D7C706BD42BE}"/>
                    </a:ext>
                  </a:extLst>
                </p14:cNvPr>
                <p14:cNvContentPartPr/>
                <p14:nvPr/>
              </p14:nvContentPartPr>
              <p14:xfrm>
                <a:off x="2820613" y="743592"/>
                <a:ext cx="46800" cy="93600"/>
              </p14:xfrm>
            </p:contentPart>
          </mc:Choice>
          <mc:Fallback>
            <p:pic>
              <p:nvPicPr>
                <p:cNvPr id="78" name="Freihand 77">
                  <a:extLst>
                    <a:ext uri="{FF2B5EF4-FFF2-40B4-BE49-F238E27FC236}">
                      <a16:creationId xmlns:a16="http://schemas.microsoft.com/office/drawing/2014/main" id="{07CEC1EB-C086-4AEB-8069-D7C706BD42BE}"/>
                    </a:ext>
                  </a:extLst>
                </p:cNvPr>
                <p:cNvPicPr/>
                <p:nvPr/>
              </p:nvPicPr>
              <p:blipFill>
                <a:blip r:embed="rId133"/>
                <a:stretch>
                  <a:fillRect/>
                </a:stretch>
              </p:blipFill>
              <p:spPr>
                <a:xfrm>
                  <a:off x="2816293" y="739272"/>
                  <a:ext cx="55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44CF2EA3-3432-4CB3-AD06-62924A967B9B}"/>
                    </a:ext>
                  </a:extLst>
                </p14:cNvPr>
                <p14:cNvContentPartPr/>
                <p14:nvPr/>
              </p14:nvContentPartPr>
              <p14:xfrm>
                <a:off x="2834653" y="708672"/>
                <a:ext cx="131040" cy="156960"/>
              </p14:xfrm>
            </p:contentPart>
          </mc:Choice>
          <mc:Fallback>
            <p:pic>
              <p:nvPicPr>
                <p:cNvPr id="79" name="Freihand 78">
                  <a:extLst>
                    <a:ext uri="{FF2B5EF4-FFF2-40B4-BE49-F238E27FC236}">
                      <a16:creationId xmlns:a16="http://schemas.microsoft.com/office/drawing/2014/main" id="{44CF2EA3-3432-4CB3-AD06-62924A967B9B}"/>
                    </a:ext>
                  </a:extLst>
                </p:cNvPr>
                <p:cNvPicPr/>
                <p:nvPr/>
              </p:nvPicPr>
              <p:blipFill>
                <a:blip r:embed="rId135"/>
                <a:stretch>
                  <a:fillRect/>
                </a:stretch>
              </p:blipFill>
              <p:spPr>
                <a:xfrm>
                  <a:off x="2830333" y="704352"/>
                  <a:ext cx="139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0DDC4C69-BE94-487C-8EDD-798BDEBB65A0}"/>
                    </a:ext>
                  </a:extLst>
                </p14:cNvPr>
                <p14:cNvContentPartPr/>
                <p14:nvPr/>
              </p14:nvContentPartPr>
              <p14:xfrm>
                <a:off x="3073693" y="736752"/>
                <a:ext cx="224640" cy="93600"/>
              </p14:xfrm>
            </p:contentPart>
          </mc:Choice>
          <mc:Fallback>
            <p:pic>
              <p:nvPicPr>
                <p:cNvPr id="81" name="Freihand 80">
                  <a:extLst>
                    <a:ext uri="{FF2B5EF4-FFF2-40B4-BE49-F238E27FC236}">
                      <a16:creationId xmlns:a16="http://schemas.microsoft.com/office/drawing/2014/main" id="{0DDC4C69-BE94-487C-8EDD-798BDEBB65A0}"/>
                    </a:ext>
                  </a:extLst>
                </p:cNvPr>
                <p:cNvPicPr/>
                <p:nvPr/>
              </p:nvPicPr>
              <p:blipFill>
                <a:blip r:embed="rId137"/>
                <a:stretch>
                  <a:fillRect/>
                </a:stretch>
              </p:blipFill>
              <p:spPr>
                <a:xfrm>
                  <a:off x="3069373" y="732432"/>
                  <a:ext cx="233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 name="Freihand 81">
                  <a:extLst>
                    <a:ext uri="{FF2B5EF4-FFF2-40B4-BE49-F238E27FC236}">
                      <a16:creationId xmlns:a16="http://schemas.microsoft.com/office/drawing/2014/main" id="{CF919E58-9A30-4B61-A2CB-5E698CC069FE}"/>
                    </a:ext>
                  </a:extLst>
                </p14:cNvPr>
                <p14:cNvContentPartPr/>
                <p14:nvPr/>
              </p14:nvContentPartPr>
              <p14:xfrm>
                <a:off x="3322453" y="712632"/>
                <a:ext cx="115560" cy="86400"/>
              </p14:xfrm>
            </p:contentPart>
          </mc:Choice>
          <mc:Fallback>
            <p:pic>
              <p:nvPicPr>
                <p:cNvPr id="82" name="Freihand 81">
                  <a:extLst>
                    <a:ext uri="{FF2B5EF4-FFF2-40B4-BE49-F238E27FC236}">
                      <a16:creationId xmlns:a16="http://schemas.microsoft.com/office/drawing/2014/main" id="{CF919E58-9A30-4B61-A2CB-5E698CC069FE}"/>
                    </a:ext>
                  </a:extLst>
                </p:cNvPr>
                <p:cNvPicPr/>
                <p:nvPr/>
              </p:nvPicPr>
              <p:blipFill>
                <a:blip r:embed="rId139"/>
                <a:stretch>
                  <a:fillRect/>
                </a:stretch>
              </p:blipFill>
              <p:spPr>
                <a:xfrm>
                  <a:off x="3318133" y="708312"/>
                  <a:ext cx="124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3" name="Freihand 82">
                  <a:extLst>
                    <a:ext uri="{FF2B5EF4-FFF2-40B4-BE49-F238E27FC236}">
                      <a16:creationId xmlns:a16="http://schemas.microsoft.com/office/drawing/2014/main" id="{BB3201C6-E4E4-433C-87EF-FE9127E5B901}"/>
                    </a:ext>
                  </a:extLst>
                </p14:cNvPr>
                <p14:cNvContentPartPr/>
                <p14:nvPr/>
              </p14:nvContentPartPr>
              <p14:xfrm>
                <a:off x="3450253" y="633792"/>
                <a:ext cx="99360" cy="119160"/>
              </p14:xfrm>
            </p:contentPart>
          </mc:Choice>
          <mc:Fallback>
            <p:pic>
              <p:nvPicPr>
                <p:cNvPr id="83" name="Freihand 82">
                  <a:extLst>
                    <a:ext uri="{FF2B5EF4-FFF2-40B4-BE49-F238E27FC236}">
                      <a16:creationId xmlns:a16="http://schemas.microsoft.com/office/drawing/2014/main" id="{BB3201C6-E4E4-433C-87EF-FE9127E5B901}"/>
                    </a:ext>
                  </a:extLst>
                </p:cNvPr>
                <p:cNvPicPr/>
                <p:nvPr/>
              </p:nvPicPr>
              <p:blipFill>
                <a:blip r:embed="rId141"/>
                <a:stretch>
                  <a:fillRect/>
                </a:stretch>
              </p:blipFill>
              <p:spPr>
                <a:xfrm>
                  <a:off x="3445933" y="629472"/>
                  <a:ext cx="108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4" name="Freihand 83">
                  <a:extLst>
                    <a:ext uri="{FF2B5EF4-FFF2-40B4-BE49-F238E27FC236}">
                      <a16:creationId xmlns:a16="http://schemas.microsoft.com/office/drawing/2014/main" id="{CD3EBA04-26D6-4CC1-ACF9-6012318206CE}"/>
                    </a:ext>
                  </a:extLst>
                </p14:cNvPr>
                <p14:cNvContentPartPr/>
                <p14:nvPr/>
              </p14:nvContentPartPr>
              <p14:xfrm>
                <a:off x="3592093" y="695352"/>
                <a:ext cx="88560" cy="92160"/>
              </p14:xfrm>
            </p:contentPart>
          </mc:Choice>
          <mc:Fallback>
            <p:pic>
              <p:nvPicPr>
                <p:cNvPr id="84" name="Freihand 83">
                  <a:extLst>
                    <a:ext uri="{FF2B5EF4-FFF2-40B4-BE49-F238E27FC236}">
                      <a16:creationId xmlns:a16="http://schemas.microsoft.com/office/drawing/2014/main" id="{CD3EBA04-26D6-4CC1-ACF9-6012318206CE}"/>
                    </a:ext>
                  </a:extLst>
                </p:cNvPr>
                <p:cNvPicPr/>
                <p:nvPr/>
              </p:nvPicPr>
              <p:blipFill>
                <a:blip r:embed="rId143"/>
                <a:stretch>
                  <a:fillRect/>
                </a:stretch>
              </p:blipFill>
              <p:spPr>
                <a:xfrm>
                  <a:off x="3587773" y="691032"/>
                  <a:ext cx="97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731E9D9B-6E65-45DE-8FFA-2C4C45E1A8AD}"/>
                    </a:ext>
                  </a:extLst>
                </p14:cNvPr>
                <p14:cNvContentPartPr/>
                <p14:nvPr/>
              </p14:nvContentPartPr>
              <p14:xfrm>
                <a:off x="2920693" y="965352"/>
                <a:ext cx="190440" cy="148320"/>
              </p14:xfrm>
            </p:contentPart>
          </mc:Choice>
          <mc:Fallback>
            <p:pic>
              <p:nvPicPr>
                <p:cNvPr id="85" name="Freihand 84">
                  <a:extLst>
                    <a:ext uri="{FF2B5EF4-FFF2-40B4-BE49-F238E27FC236}">
                      <a16:creationId xmlns:a16="http://schemas.microsoft.com/office/drawing/2014/main" id="{731E9D9B-6E65-45DE-8FFA-2C4C45E1A8AD}"/>
                    </a:ext>
                  </a:extLst>
                </p:cNvPr>
                <p:cNvPicPr/>
                <p:nvPr/>
              </p:nvPicPr>
              <p:blipFill>
                <a:blip r:embed="rId145"/>
                <a:stretch>
                  <a:fillRect/>
                </a:stretch>
              </p:blipFill>
              <p:spPr>
                <a:xfrm>
                  <a:off x="2916373" y="961032"/>
                  <a:ext cx="199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F76F4E49-4D03-4C0E-8BFC-16EB89FE4B38}"/>
                    </a:ext>
                  </a:extLst>
                </p14:cNvPr>
                <p14:cNvContentPartPr/>
                <p14:nvPr/>
              </p14:nvContentPartPr>
              <p14:xfrm>
                <a:off x="2606413" y="1353792"/>
                <a:ext cx="360" cy="360"/>
              </p14:xfrm>
            </p:contentPart>
          </mc:Choice>
          <mc:Fallback>
            <p:pic>
              <p:nvPicPr>
                <p:cNvPr id="86" name="Freihand 85">
                  <a:extLst>
                    <a:ext uri="{FF2B5EF4-FFF2-40B4-BE49-F238E27FC236}">
                      <a16:creationId xmlns:a16="http://schemas.microsoft.com/office/drawing/2014/main" id="{F76F4E49-4D03-4C0E-8BFC-16EB89FE4B38}"/>
                    </a:ext>
                  </a:extLst>
                </p:cNvPr>
                <p:cNvPicPr/>
                <p:nvPr/>
              </p:nvPicPr>
              <p:blipFill>
                <a:blip r:embed="rId35"/>
                <a:stretch>
                  <a:fillRect/>
                </a:stretch>
              </p:blipFill>
              <p:spPr>
                <a:xfrm>
                  <a:off x="2602093" y="1349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185D41F9-E93A-4618-A149-CD599CDADC32}"/>
                    </a:ext>
                  </a:extLst>
                </p14:cNvPr>
                <p14:cNvContentPartPr/>
                <p14:nvPr/>
              </p14:nvContentPartPr>
              <p14:xfrm>
                <a:off x="2571853" y="1289712"/>
                <a:ext cx="148320" cy="129960"/>
              </p14:xfrm>
            </p:contentPart>
          </mc:Choice>
          <mc:Fallback>
            <p:pic>
              <p:nvPicPr>
                <p:cNvPr id="87" name="Freihand 86">
                  <a:extLst>
                    <a:ext uri="{FF2B5EF4-FFF2-40B4-BE49-F238E27FC236}">
                      <a16:creationId xmlns:a16="http://schemas.microsoft.com/office/drawing/2014/main" id="{185D41F9-E93A-4618-A149-CD599CDADC32}"/>
                    </a:ext>
                  </a:extLst>
                </p:cNvPr>
                <p:cNvPicPr/>
                <p:nvPr/>
              </p:nvPicPr>
              <p:blipFill>
                <a:blip r:embed="rId148"/>
                <a:stretch>
                  <a:fillRect/>
                </a:stretch>
              </p:blipFill>
              <p:spPr>
                <a:xfrm>
                  <a:off x="2567533" y="1285392"/>
                  <a:ext cx="156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3D1C2A64-CDBC-4751-B2C1-96AFF1288C57}"/>
                    </a:ext>
                  </a:extLst>
                </p14:cNvPr>
                <p14:cNvContentPartPr/>
                <p14:nvPr/>
              </p14:nvContentPartPr>
              <p14:xfrm>
                <a:off x="2733493" y="1258392"/>
                <a:ext cx="301680" cy="103320"/>
              </p14:xfrm>
            </p:contentPart>
          </mc:Choice>
          <mc:Fallback>
            <p:pic>
              <p:nvPicPr>
                <p:cNvPr id="88" name="Freihand 87">
                  <a:extLst>
                    <a:ext uri="{FF2B5EF4-FFF2-40B4-BE49-F238E27FC236}">
                      <a16:creationId xmlns:a16="http://schemas.microsoft.com/office/drawing/2014/main" id="{3D1C2A64-CDBC-4751-B2C1-96AFF1288C57}"/>
                    </a:ext>
                  </a:extLst>
                </p:cNvPr>
                <p:cNvPicPr/>
                <p:nvPr/>
              </p:nvPicPr>
              <p:blipFill>
                <a:blip r:embed="rId150"/>
                <a:stretch>
                  <a:fillRect/>
                </a:stretch>
              </p:blipFill>
              <p:spPr>
                <a:xfrm>
                  <a:off x="2729173" y="1254072"/>
                  <a:ext cx="310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55BFDF10-2805-419A-90BA-705FE51FA617}"/>
                    </a:ext>
                  </a:extLst>
                </p14:cNvPr>
                <p14:cNvContentPartPr/>
                <p14:nvPr/>
              </p14:nvContentPartPr>
              <p14:xfrm>
                <a:off x="2975053" y="1202592"/>
                <a:ext cx="31680" cy="9360"/>
              </p14:xfrm>
            </p:contentPart>
          </mc:Choice>
          <mc:Fallback>
            <p:pic>
              <p:nvPicPr>
                <p:cNvPr id="89" name="Freihand 88">
                  <a:extLst>
                    <a:ext uri="{FF2B5EF4-FFF2-40B4-BE49-F238E27FC236}">
                      <a16:creationId xmlns:a16="http://schemas.microsoft.com/office/drawing/2014/main" id="{55BFDF10-2805-419A-90BA-705FE51FA617}"/>
                    </a:ext>
                  </a:extLst>
                </p:cNvPr>
                <p:cNvPicPr/>
                <p:nvPr/>
              </p:nvPicPr>
              <p:blipFill>
                <a:blip r:embed="rId152"/>
                <a:stretch>
                  <a:fillRect/>
                </a:stretch>
              </p:blipFill>
              <p:spPr>
                <a:xfrm>
                  <a:off x="2970733" y="1198272"/>
                  <a:ext cx="40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19B997B7-3F60-4CCE-A541-EF5FA9097091}"/>
                    </a:ext>
                  </a:extLst>
                </p14:cNvPr>
                <p14:cNvContentPartPr/>
                <p14:nvPr/>
              </p14:nvContentPartPr>
              <p14:xfrm>
                <a:off x="3061093" y="1205112"/>
                <a:ext cx="119520" cy="46080"/>
              </p14:xfrm>
            </p:contentPart>
          </mc:Choice>
          <mc:Fallback>
            <p:pic>
              <p:nvPicPr>
                <p:cNvPr id="90" name="Freihand 89">
                  <a:extLst>
                    <a:ext uri="{FF2B5EF4-FFF2-40B4-BE49-F238E27FC236}">
                      <a16:creationId xmlns:a16="http://schemas.microsoft.com/office/drawing/2014/main" id="{19B997B7-3F60-4CCE-A541-EF5FA9097091}"/>
                    </a:ext>
                  </a:extLst>
                </p:cNvPr>
                <p:cNvPicPr/>
                <p:nvPr/>
              </p:nvPicPr>
              <p:blipFill>
                <a:blip r:embed="rId154"/>
                <a:stretch>
                  <a:fillRect/>
                </a:stretch>
              </p:blipFill>
              <p:spPr>
                <a:xfrm>
                  <a:off x="3056773" y="1200792"/>
                  <a:ext cx="128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98AC06AE-3F19-423B-BC57-DBEB6CBBCF0F}"/>
                    </a:ext>
                  </a:extLst>
                </p14:cNvPr>
                <p14:cNvContentPartPr/>
                <p14:nvPr/>
              </p14:nvContentPartPr>
              <p14:xfrm>
                <a:off x="3189973" y="1029072"/>
                <a:ext cx="189720" cy="194400"/>
              </p14:xfrm>
            </p:contentPart>
          </mc:Choice>
          <mc:Fallback>
            <p:pic>
              <p:nvPicPr>
                <p:cNvPr id="91" name="Freihand 90">
                  <a:extLst>
                    <a:ext uri="{FF2B5EF4-FFF2-40B4-BE49-F238E27FC236}">
                      <a16:creationId xmlns:a16="http://schemas.microsoft.com/office/drawing/2014/main" id="{98AC06AE-3F19-423B-BC57-DBEB6CBBCF0F}"/>
                    </a:ext>
                  </a:extLst>
                </p:cNvPr>
                <p:cNvPicPr/>
                <p:nvPr/>
              </p:nvPicPr>
              <p:blipFill>
                <a:blip r:embed="rId156"/>
                <a:stretch>
                  <a:fillRect/>
                </a:stretch>
              </p:blipFill>
              <p:spPr>
                <a:xfrm>
                  <a:off x="3185653" y="1024752"/>
                  <a:ext cx="1983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03240711-9094-4CCC-BA94-A0F09ECB0035}"/>
                    </a:ext>
                  </a:extLst>
                </p14:cNvPr>
                <p14:cNvContentPartPr/>
                <p14:nvPr/>
              </p14:nvContentPartPr>
              <p14:xfrm>
                <a:off x="3371773" y="1038072"/>
                <a:ext cx="248040" cy="152640"/>
              </p14:xfrm>
            </p:contentPart>
          </mc:Choice>
          <mc:Fallback>
            <p:pic>
              <p:nvPicPr>
                <p:cNvPr id="93" name="Freihand 92">
                  <a:extLst>
                    <a:ext uri="{FF2B5EF4-FFF2-40B4-BE49-F238E27FC236}">
                      <a16:creationId xmlns:a16="http://schemas.microsoft.com/office/drawing/2014/main" id="{03240711-9094-4CCC-BA94-A0F09ECB0035}"/>
                    </a:ext>
                  </a:extLst>
                </p:cNvPr>
                <p:cNvPicPr/>
                <p:nvPr/>
              </p:nvPicPr>
              <p:blipFill>
                <a:blip r:embed="rId158"/>
                <a:stretch>
                  <a:fillRect/>
                </a:stretch>
              </p:blipFill>
              <p:spPr>
                <a:xfrm>
                  <a:off x="3367453" y="1033752"/>
                  <a:ext cx="256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14925A56-7D17-4CD7-8739-EA5C3489FC4A}"/>
                    </a:ext>
                  </a:extLst>
                </p14:cNvPr>
                <p14:cNvContentPartPr/>
                <p14:nvPr/>
              </p14:nvContentPartPr>
              <p14:xfrm>
                <a:off x="3766693" y="989472"/>
                <a:ext cx="360" cy="360"/>
              </p14:xfrm>
            </p:contentPart>
          </mc:Choice>
          <mc:Fallback>
            <p:pic>
              <p:nvPicPr>
                <p:cNvPr id="94" name="Freihand 93">
                  <a:extLst>
                    <a:ext uri="{FF2B5EF4-FFF2-40B4-BE49-F238E27FC236}">
                      <a16:creationId xmlns:a16="http://schemas.microsoft.com/office/drawing/2014/main" id="{14925A56-7D17-4CD7-8739-EA5C3489FC4A}"/>
                    </a:ext>
                  </a:extLst>
                </p:cNvPr>
                <p:cNvPicPr/>
                <p:nvPr/>
              </p:nvPicPr>
              <p:blipFill>
                <a:blip r:embed="rId35"/>
                <a:stretch>
                  <a:fillRect/>
                </a:stretch>
              </p:blipFill>
              <p:spPr>
                <a:xfrm>
                  <a:off x="3762373" y="985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Freihand 94">
                  <a:extLst>
                    <a:ext uri="{FF2B5EF4-FFF2-40B4-BE49-F238E27FC236}">
                      <a16:creationId xmlns:a16="http://schemas.microsoft.com/office/drawing/2014/main" id="{DA3BABCE-B5C2-4375-A120-BDA4833BF70F}"/>
                    </a:ext>
                  </a:extLst>
                </p14:cNvPr>
                <p14:cNvContentPartPr/>
                <p14:nvPr/>
              </p14:nvContentPartPr>
              <p14:xfrm>
                <a:off x="3766693" y="980112"/>
                <a:ext cx="25920" cy="95040"/>
              </p14:xfrm>
            </p:contentPart>
          </mc:Choice>
          <mc:Fallback>
            <p:pic>
              <p:nvPicPr>
                <p:cNvPr id="95" name="Freihand 94">
                  <a:extLst>
                    <a:ext uri="{FF2B5EF4-FFF2-40B4-BE49-F238E27FC236}">
                      <a16:creationId xmlns:a16="http://schemas.microsoft.com/office/drawing/2014/main" id="{DA3BABCE-B5C2-4375-A120-BDA4833BF70F}"/>
                    </a:ext>
                  </a:extLst>
                </p:cNvPr>
                <p:cNvPicPr/>
                <p:nvPr/>
              </p:nvPicPr>
              <p:blipFill>
                <a:blip r:embed="rId161"/>
                <a:stretch>
                  <a:fillRect/>
                </a:stretch>
              </p:blipFill>
              <p:spPr>
                <a:xfrm>
                  <a:off x="3762373" y="975792"/>
                  <a:ext cx="34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5479B7F9-9594-4198-B819-C33F2257F2C3}"/>
                    </a:ext>
                  </a:extLst>
                </p14:cNvPr>
                <p14:cNvContentPartPr/>
                <p14:nvPr/>
              </p14:nvContentPartPr>
              <p14:xfrm>
                <a:off x="3710533" y="919992"/>
                <a:ext cx="202320" cy="161640"/>
              </p14:xfrm>
            </p:contentPart>
          </mc:Choice>
          <mc:Fallback>
            <p:pic>
              <p:nvPicPr>
                <p:cNvPr id="96" name="Freihand 95">
                  <a:extLst>
                    <a:ext uri="{FF2B5EF4-FFF2-40B4-BE49-F238E27FC236}">
                      <a16:creationId xmlns:a16="http://schemas.microsoft.com/office/drawing/2014/main" id="{5479B7F9-9594-4198-B819-C33F2257F2C3}"/>
                    </a:ext>
                  </a:extLst>
                </p:cNvPr>
                <p:cNvPicPr/>
                <p:nvPr/>
              </p:nvPicPr>
              <p:blipFill>
                <a:blip r:embed="rId163"/>
                <a:stretch>
                  <a:fillRect/>
                </a:stretch>
              </p:blipFill>
              <p:spPr>
                <a:xfrm>
                  <a:off x="3706213" y="915672"/>
                  <a:ext cx="210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7" name="Freihand 96">
                  <a:extLst>
                    <a:ext uri="{FF2B5EF4-FFF2-40B4-BE49-F238E27FC236}">
                      <a16:creationId xmlns:a16="http://schemas.microsoft.com/office/drawing/2014/main" id="{91F56E70-F148-419D-8D40-CA1F18C9695E}"/>
                    </a:ext>
                  </a:extLst>
                </p14:cNvPr>
                <p14:cNvContentPartPr/>
                <p14:nvPr/>
              </p14:nvContentPartPr>
              <p14:xfrm>
                <a:off x="3979813" y="931872"/>
                <a:ext cx="25920" cy="122760"/>
              </p14:xfrm>
            </p:contentPart>
          </mc:Choice>
          <mc:Fallback>
            <p:pic>
              <p:nvPicPr>
                <p:cNvPr id="97" name="Freihand 96">
                  <a:extLst>
                    <a:ext uri="{FF2B5EF4-FFF2-40B4-BE49-F238E27FC236}">
                      <a16:creationId xmlns:a16="http://schemas.microsoft.com/office/drawing/2014/main" id="{91F56E70-F148-419D-8D40-CA1F18C9695E}"/>
                    </a:ext>
                  </a:extLst>
                </p:cNvPr>
                <p:cNvPicPr/>
                <p:nvPr/>
              </p:nvPicPr>
              <p:blipFill>
                <a:blip r:embed="rId165"/>
                <a:stretch>
                  <a:fillRect/>
                </a:stretch>
              </p:blipFill>
              <p:spPr>
                <a:xfrm>
                  <a:off x="3975493" y="927552"/>
                  <a:ext cx="34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Freihand 97">
                  <a:extLst>
                    <a:ext uri="{FF2B5EF4-FFF2-40B4-BE49-F238E27FC236}">
                      <a16:creationId xmlns:a16="http://schemas.microsoft.com/office/drawing/2014/main" id="{7F3202C6-AD21-4B31-A21E-49FA5228419C}"/>
                    </a:ext>
                  </a:extLst>
                </p14:cNvPr>
                <p14:cNvContentPartPr/>
                <p14:nvPr/>
              </p14:nvContentPartPr>
              <p14:xfrm>
                <a:off x="3890533" y="874632"/>
                <a:ext cx="147960" cy="83160"/>
              </p14:xfrm>
            </p:contentPart>
          </mc:Choice>
          <mc:Fallback>
            <p:pic>
              <p:nvPicPr>
                <p:cNvPr id="98" name="Freihand 97">
                  <a:extLst>
                    <a:ext uri="{FF2B5EF4-FFF2-40B4-BE49-F238E27FC236}">
                      <a16:creationId xmlns:a16="http://schemas.microsoft.com/office/drawing/2014/main" id="{7F3202C6-AD21-4B31-A21E-49FA5228419C}"/>
                    </a:ext>
                  </a:extLst>
                </p:cNvPr>
                <p:cNvPicPr/>
                <p:nvPr/>
              </p:nvPicPr>
              <p:blipFill>
                <a:blip r:embed="rId167"/>
                <a:stretch>
                  <a:fillRect/>
                </a:stretch>
              </p:blipFill>
              <p:spPr>
                <a:xfrm>
                  <a:off x="3886213" y="870312"/>
                  <a:ext cx="156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Freihand 98">
                  <a:extLst>
                    <a:ext uri="{FF2B5EF4-FFF2-40B4-BE49-F238E27FC236}">
                      <a16:creationId xmlns:a16="http://schemas.microsoft.com/office/drawing/2014/main" id="{ED8D23DA-55F9-459E-B89D-EAEFD9126883}"/>
                    </a:ext>
                  </a:extLst>
                </p14:cNvPr>
                <p14:cNvContentPartPr/>
                <p14:nvPr/>
              </p14:nvContentPartPr>
              <p14:xfrm>
                <a:off x="4096813" y="903792"/>
                <a:ext cx="52560" cy="30240"/>
              </p14:xfrm>
            </p:contentPart>
          </mc:Choice>
          <mc:Fallback>
            <p:pic>
              <p:nvPicPr>
                <p:cNvPr id="99" name="Freihand 98">
                  <a:extLst>
                    <a:ext uri="{FF2B5EF4-FFF2-40B4-BE49-F238E27FC236}">
                      <a16:creationId xmlns:a16="http://schemas.microsoft.com/office/drawing/2014/main" id="{ED8D23DA-55F9-459E-B89D-EAEFD9126883}"/>
                    </a:ext>
                  </a:extLst>
                </p:cNvPr>
                <p:cNvPicPr/>
                <p:nvPr/>
              </p:nvPicPr>
              <p:blipFill>
                <a:blip r:embed="rId169"/>
                <a:stretch>
                  <a:fillRect/>
                </a:stretch>
              </p:blipFill>
              <p:spPr>
                <a:xfrm>
                  <a:off x="4092493" y="899472"/>
                  <a:ext cx="61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Freihand 99">
                  <a:extLst>
                    <a:ext uri="{FF2B5EF4-FFF2-40B4-BE49-F238E27FC236}">
                      <a16:creationId xmlns:a16="http://schemas.microsoft.com/office/drawing/2014/main" id="{DA7891E2-85B5-418F-868E-D63DC89FFDF0}"/>
                    </a:ext>
                  </a:extLst>
                </p14:cNvPr>
                <p14:cNvContentPartPr/>
                <p14:nvPr/>
              </p14:nvContentPartPr>
              <p14:xfrm>
                <a:off x="4188253" y="818472"/>
                <a:ext cx="185040" cy="112320"/>
              </p14:xfrm>
            </p:contentPart>
          </mc:Choice>
          <mc:Fallback>
            <p:pic>
              <p:nvPicPr>
                <p:cNvPr id="100" name="Freihand 99">
                  <a:extLst>
                    <a:ext uri="{FF2B5EF4-FFF2-40B4-BE49-F238E27FC236}">
                      <a16:creationId xmlns:a16="http://schemas.microsoft.com/office/drawing/2014/main" id="{DA7891E2-85B5-418F-868E-D63DC89FFDF0}"/>
                    </a:ext>
                  </a:extLst>
                </p:cNvPr>
                <p:cNvPicPr/>
                <p:nvPr/>
              </p:nvPicPr>
              <p:blipFill>
                <a:blip r:embed="rId171"/>
                <a:stretch>
                  <a:fillRect/>
                </a:stretch>
              </p:blipFill>
              <p:spPr>
                <a:xfrm>
                  <a:off x="4183933" y="814152"/>
                  <a:ext cx="193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DB72BABA-9C2F-40F4-AC9C-B6EF52E496FA}"/>
                    </a:ext>
                  </a:extLst>
                </p14:cNvPr>
                <p14:cNvContentPartPr/>
                <p14:nvPr/>
              </p14:nvContentPartPr>
              <p14:xfrm>
                <a:off x="4403893" y="798672"/>
                <a:ext cx="137160" cy="86040"/>
              </p14:xfrm>
            </p:contentPart>
          </mc:Choice>
          <mc:Fallback>
            <p:pic>
              <p:nvPicPr>
                <p:cNvPr id="101" name="Freihand 100">
                  <a:extLst>
                    <a:ext uri="{FF2B5EF4-FFF2-40B4-BE49-F238E27FC236}">
                      <a16:creationId xmlns:a16="http://schemas.microsoft.com/office/drawing/2014/main" id="{DB72BABA-9C2F-40F4-AC9C-B6EF52E496FA}"/>
                    </a:ext>
                  </a:extLst>
                </p:cNvPr>
                <p:cNvPicPr/>
                <p:nvPr/>
              </p:nvPicPr>
              <p:blipFill>
                <a:blip r:embed="rId173"/>
                <a:stretch>
                  <a:fillRect/>
                </a:stretch>
              </p:blipFill>
              <p:spPr>
                <a:xfrm>
                  <a:off x="4399573" y="794352"/>
                  <a:ext cx="145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Freihand 101">
                  <a:extLst>
                    <a:ext uri="{FF2B5EF4-FFF2-40B4-BE49-F238E27FC236}">
                      <a16:creationId xmlns:a16="http://schemas.microsoft.com/office/drawing/2014/main" id="{5695CDAA-9CE5-49B4-B0A2-3BF16090F7B2}"/>
                    </a:ext>
                  </a:extLst>
                </p14:cNvPr>
                <p14:cNvContentPartPr/>
                <p14:nvPr/>
              </p14:nvContentPartPr>
              <p14:xfrm>
                <a:off x="4554373" y="707592"/>
                <a:ext cx="162000" cy="129960"/>
              </p14:xfrm>
            </p:contentPart>
          </mc:Choice>
          <mc:Fallback>
            <p:pic>
              <p:nvPicPr>
                <p:cNvPr id="102" name="Freihand 101">
                  <a:extLst>
                    <a:ext uri="{FF2B5EF4-FFF2-40B4-BE49-F238E27FC236}">
                      <a16:creationId xmlns:a16="http://schemas.microsoft.com/office/drawing/2014/main" id="{5695CDAA-9CE5-49B4-B0A2-3BF16090F7B2}"/>
                    </a:ext>
                  </a:extLst>
                </p:cNvPr>
                <p:cNvPicPr/>
                <p:nvPr/>
              </p:nvPicPr>
              <p:blipFill>
                <a:blip r:embed="rId175"/>
                <a:stretch>
                  <a:fillRect/>
                </a:stretch>
              </p:blipFill>
              <p:spPr>
                <a:xfrm>
                  <a:off x="4550053" y="703272"/>
                  <a:ext cx="170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 name="Freihand 102">
                  <a:extLst>
                    <a:ext uri="{FF2B5EF4-FFF2-40B4-BE49-F238E27FC236}">
                      <a16:creationId xmlns:a16="http://schemas.microsoft.com/office/drawing/2014/main" id="{87059A2C-FF26-430F-AD7B-F55346415CB7}"/>
                    </a:ext>
                  </a:extLst>
                </p14:cNvPr>
                <p14:cNvContentPartPr/>
                <p14:nvPr/>
              </p14:nvContentPartPr>
              <p14:xfrm>
                <a:off x="4720333" y="742512"/>
                <a:ext cx="135000" cy="70200"/>
              </p14:xfrm>
            </p:contentPart>
          </mc:Choice>
          <mc:Fallback>
            <p:pic>
              <p:nvPicPr>
                <p:cNvPr id="103" name="Freihand 102">
                  <a:extLst>
                    <a:ext uri="{FF2B5EF4-FFF2-40B4-BE49-F238E27FC236}">
                      <a16:creationId xmlns:a16="http://schemas.microsoft.com/office/drawing/2014/main" id="{87059A2C-FF26-430F-AD7B-F55346415CB7}"/>
                    </a:ext>
                  </a:extLst>
                </p:cNvPr>
                <p:cNvPicPr/>
                <p:nvPr/>
              </p:nvPicPr>
              <p:blipFill>
                <a:blip r:embed="rId177"/>
                <a:stretch>
                  <a:fillRect/>
                </a:stretch>
              </p:blipFill>
              <p:spPr>
                <a:xfrm>
                  <a:off x="4716013" y="738192"/>
                  <a:ext cx="143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A907F923-3E7C-4F6D-A22A-FF16DFCAD8EB}"/>
                    </a:ext>
                  </a:extLst>
                </p14:cNvPr>
                <p14:cNvContentPartPr/>
                <p14:nvPr/>
              </p14:nvContentPartPr>
              <p14:xfrm>
                <a:off x="2691013" y="1466472"/>
                <a:ext cx="419040" cy="178560"/>
              </p14:xfrm>
            </p:contentPart>
          </mc:Choice>
          <mc:Fallback>
            <p:pic>
              <p:nvPicPr>
                <p:cNvPr id="106" name="Freihand 105">
                  <a:extLst>
                    <a:ext uri="{FF2B5EF4-FFF2-40B4-BE49-F238E27FC236}">
                      <a16:creationId xmlns:a16="http://schemas.microsoft.com/office/drawing/2014/main" id="{A907F923-3E7C-4F6D-A22A-FF16DFCAD8EB}"/>
                    </a:ext>
                  </a:extLst>
                </p:cNvPr>
                <p:cNvPicPr/>
                <p:nvPr/>
              </p:nvPicPr>
              <p:blipFill>
                <a:blip r:embed="rId179"/>
                <a:stretch>
                  <a:fillRect/>
                </a:stretch>
              </p:blipFill>
              <p:spPr>
                <a:xfrm>
                  <a:off x="2686693" y="1462152"/>
                  <a:ext cx="427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7" name="Freihand 106">
                  <a:extLst>
                    <a:ext uri="{FF2B5EF4-FFF2-40B4-BE49-F238E27FC236}">
                      <a16:creationId xmlns:a16="http://schemas.microsoft.com/office/drawing/2014/main" id="{DC2B5FA1-7632-42E6-8725-03ADA2A8569F}"/>
                    </a:ext>
                  </a:extLst>
                </p14:cNvPr>
                <p14:cNvContentPartPr/>
                <p14:nvPr/>
              </p14:nvContentPartPr>
              <p14:xfrm>
                <a:off x="3125173" y="1335072"/>
                <a:ext cx="104040" cy="128520"/>
              </p14:xfrm>
            </p:contentPart>
          </mc:Choice>
          <mc:Fallback>
            <p:pic>
              <p:nvPicPr>
                <p:cNvPr id="107" name="Freihand 106">
                  <a:extLst>
                    <a:ext uri="{FF2B5EF4-FFF2-40B4-BE49-F238E27FC236}">
                      <a16:creationId xmlns:a16="http://schemas.microsoft.com/office/drawing/2014/main" id="{DC2B5FA1-7632-42E6-8725-03ADA2A8569F}"/>
                    </a:ext>
                  </a:extLst>
                </p:cNvPr>
                <p:cNvPicPr/>
                <p:nvPr/>
              </p:nvPicPr>
              <p:blipFill>
                <a:blip r:embed="rId181"/>
                <a:stretch>
                  <a:fillRect/>
                </a:stretch>
              </p:blipFill>
              <p:spPr>
                <a:xfrm>
                  <a:off x="3120853" y="1330752"/>
                  <a:ext cx="112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8" name="Freihand 107">
                  <a:extLst>
                    <a:ext uri="{FF2B5EF4-FFF2-40B4-BE49-F238E27FC236}">
                      <a16:creationId xmlns:a16="http://schemas.microsoft.com/office/drawing/2014/main" id="{D183104F-9E40-4451-824D-788C4560793F}"/>
                    </a:ext>
                  </a:extLst>
                </p14:cNvPr>
                <p14:cNvContentPartPr/>
                <p14:nvPr/>
              </p14:nvContentPartPr>
              <p14:xfrm>
                <a:off x="2997013" y="1389072"/>
                <a:ext cx="70560" cy="3960"/>
              </p14:xfrm>
            </p:contentPart>
          </mc:Choice>
          <mc:Fallback>
            <p:pic>
              <p:nvPicPr>
                <p:cNvPr id="108" name="Freihand 107">
                  <a:extLst>
                    <a:ext uri="{FF2B5EF4-FFF2-40B4-BE49-F238E27FC236}">
                      <a16:creationId xmlns:a16="http://schemas.microsoft.com/office/drawing/2014/main" id="{D183104F-9E40-4451-824D-788C4560793F}"/>
                    </a:ext>
                  </a:extLst>
                </p:cNvPr>
                <p:cNvPicPr/>
                <p:nvPr/>
              </p:nvPicPr>
              <p:blipFill>
                <a:blip r:embed="rId183"/>
                <a:stretch>
                  <a:fillRect/>
                </a:stretch>
              </p:blipFill>
              <p:spPr>
                <a:xfrm>
                  <a:off x="2992693" y="1384752"/>
                  <a:ext cx="792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8B7B2F16-F189-4E67-AD3A-FBB2B3142604}"/>
                    </a:ext>
                  </a:extLst>
                </p14:cNvPr>
                <p14:cNvContentPartPr/>
                <p14:nvPr/>
              </p14:nvContentPartPr>
              <p14:xfrm>
                <a:off x="3213013" y="1353072"/>
                <a:ext cx="250560" cy="81000"/>
              </p14:xfrm>
            </p:contentPart>
          </mc:Choice>
          <mc:Fallback>
            <p:pic>
              <p:nvPicPr>
                <p:cNvPr id="110" name="Freihand 109">
                  <a:extLst>
                    <a:ext uri="{FF2B5EF4-FFF2-40B4-BE49-F238E27FC236}">
                      <a16:creationId xmlns:a16="http://schemas.microsoft.com/office/drawing/2014/main" id="{8B7B2F16-F189-4E67-AD3A-FBB2B3142604}"/>
                    </a:ext>
                  </a:extLst>
                </p:cNvPr>
                <p:cNvPicPr/>
                <p:nvPr/>
              </p:nvPicPr>
              <p:blipFill>
                <a:blip r:embed="rId185"/>
                <a:stretch>
                  <a:fillRect/>
                </a:stretch>
              </p:blipFill>
              <p:spPr>
                <a:xfrm>
                  <a:off x="3208693" y="1348752"/>
                  <a:ext cx="259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64F2E5B6-49EC-4FF6-A69D-118668C0B46B}"/>
                    </a:ext>
                  </a:extLst>
                </p14:cNvPr>
                <p14:cNvContentPartPr/>
                <p14:nvPr/>
              </p14:nvContentPartPr>
              <p14:xfrm>
                <a:off x="3498493" y="1218432"/>
                <a:ext cx="217800" cy="188640"/>
              </p14:xfrm>
            </p:contentPart>
          </mc:Choice>
          <mc:Fallback>
            <p:pic>
              <p:nvPicPr>
                <p:cNvPr id="111" name="Freihand 110">
                  <a:extLst>
                    <a:ext uri="{FF2B5EF4-FFF2-40B4-BE49-F238E27FC236}">
                      <a16:creationId xmlns:a16="http://schemas.microsoft.com/office/drawing/2014/main" id="{64F2E5B6-49EC-4FF6-A69D-118668C0B46B}"/>
                    </a:ext>
                  </a:extLst>
                </p:cNvPr>
                <p:cNvPicPr/>
                <p:nvPr/>
              </p:nvPicPr>
              <p:blipFill>
                <a:blip r:embed="rId187"/>
                <a:stretch>
                  <a:fillRect/>
                </a:stretch>
              </p:blipFill>
              <p:spPr>
                <a:xfrm>
                  <a:off x="3494173" y="1214112"/>
                  <a:ext cx="226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E3AFC36B-55C0-4B1F-A6C4-0DE14A696BFA}"/>
                    </a:ext>
                  </a:extLst>
                </p14:cNvPr>
                <p14:cNvContentPartPr/>
                <p14:nvPr/>
              </p14:nvContentPartPr>
              <p14:xfrm>
                <a:off x="3703693" y="1197912"/>
                <a:ext cx="268560" cy="84240"/>
              </p14:xfrm>
            </p:contentPart>
          </mc:Choice>
          <mc:Fallback>
            <p:pic>
              <p:nvPicPr>
                <p:cNvPr id="112" name="Freihand 111">
                  <a:extLst>
                    <a:ext uri="{FF2B5EF4-FFF2-40B4-BE49-F238E27FC236}">
                      <a16:creationId xmlns:a16="http://schemas.microsoft.com/office/drawing/2014/main" id="{E3AFC36B-55C0-4B1F-A6C4-0DE14A696BFA}"/>
                    </a:ext>
                  </a:extLst>
                </p:cNvPr>
                <p:cNvPicPr/>
                <p:nvPr/>
              </p:nvPicPr>
              <p:blipFill>
                <a:blip r:embed="rId189"/>
                <a:stretch>
                  <a:fillRect/>
                </a:stretch>
              </p:blipFill>
              <p:spPr>
                <a:xfrm>
                  <a:off x="3699373" y="1193592"/>
                  <a:ext cx="277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D082BE0D-9F9F-45E7-AAF7-D5EE7B14DEF8}"/>
                    </a:ext>
                  </a:extLst>
                </p14:cNvPr>
                <p14:cNvContentPartPr/>
                <p14:nvPr/>
              </p14:nvContentPartPr>
              <p14:xfrm>
                <a:off x="3587413" y="1177032"/>
                <a:ext cx="79200" cy="55440"/>
              </p14:xfrm>
            </p:contentPart>
          </mc:Choice>
          <mc:Fallback>
            <p:pic>
              <p:nvPicPr>
                <p:cNvPr id="113" name="Freihand 112">
                  <a:extLst>
                    <a:ext uri="{FF2B5EF4-FFF2-40B4-BE49-F238E27FC236}">
                      <a16:creationId xmlns:a16="http://schemas.microsoft.com/office/drawing/2014/main" id="{D082BE0D-9F9F-45E7-AAF7-D5EE7B14DEF8}"/>
                    </a:ext>
                  </a:extLst>
                </p:cNvPr>
                <p:cNvPicPr/>
                <p:nvPr/>
              </p:nvPicPr>
              <p:blipFill>
                <a:blip r:embed="rId191"/>
                <a:stretch>
                  <a:fillRect/>
                </a:stretch>
              </p:blipFill>
              <p:spPr>
                <a:xfrm>
                  <a:off x="3583093" y="1172712"/>
                  <a:ext cx="87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3670599E-3EDD-497B-AAC4-4E3C46946215}"/>
                    </a:ext>
                  </a:extLst>
                </p14:cNvPr>
                <p14:cNvContentPartPr/>
                <p14:nvPr/>
              </p14:nvContentPartPr>
              <p14:xfrm>
                <a:off x="4176013" y="1027632"/>
                <a:ext cx="307080" cy="152280"/>
              </p14:xfrm>
            </p:contentPart>
          </mc:Choice>
          <mc:Fallback>
            <p:pic>
              <p:nvPicPr>
                <p:cNvPr id="114" name="Freihand 113">
                  <a:extLst>
                    <a:ext uri="{FF2B5EF4-FFF2-40B4-BE49-F238E27FC236}">
                      <a16:creationId xmlns:a16="http://schemas.microsoft.com/office/drawing/2014/main" id="{3670599E-3EDD-497B-AAC4-4E3C46946215}"/>
                    </a:ext>
                  </a:extLst>
                </p:cNvPr>
                <p:cNvPicPr/>
                <p:nvPr/>
              </p:nvPicPr>
              <p:blipFill>
                <a:blip r:embed="rId193"/>
                <a:stretch>
                  <a:fillRect/>
                </a:stretch>
              </p:blipFill>
              <p:spPr>
                <a:xfrm>
                  <a:off x="4171693" y="1023312"/>
                  <a:ext cx="315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D942DAEF-94BB-485E-8561-39AE145E9C43}"/>
                    </a:ext>
                  </a:extLst>
                </p14:cNvPr>
                <p14:cNvContentPartPr/>
                <p14:nvPr/>
              </p14:nvContentPartPr>
              <p14:xfrm>
                <a:off x="4499653" y="870672"/>
                <a:ext cx="159840" cy="178200"/>
              </p14:xfrm>
            </p:contentPart>
          </mc:Choice>
          <mc:Fallback>
            <p:pic>
              <p:nvPicPr>
                <p:cNvPr id="115" name="Freihand 114">
                  <a:extLst>
                    <a:ext uri="{FF2B5EF4-FFF2-40B4-BE49-F238E27FC236}">
                      <a16:creationId xmlns:a16="http://schemas.microsoft.com/office/drawing/2014/main" id="{D942DAEF-94BB-485E-8561-39AE145E9C43}"/>
                    </a:ext>
                  </a:extLst>
                </p:cNvPr>
                <p:cNvPicPr/>
                <p:nvPr/>
              </p:nvPicPr>
              <p:blipFill>
                <a:blip r:embed="rId195"/>
                <a:stretch>
                  <a:fillRect/>
                </a:stretch>
              </p:blipFill>
              <p:spPr>
                <a:xfrm>
                  <a:off x="4495333" y="866352"/>
                  <a:ext cx="168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5B89D9B1-47EB-4CEA-AF72-2A1A5E99D6EE}"/>
                    </a:ext>
                  </a:extLst>
                </p14:cNvPr>
                <p14:cNvContentPartPr/>
                <p14:nvPr/>
              </p14:nvContentPartPr>
              <p14:xfrm>
                <a:off x="3356293" y="1502832"/>
                <a:ext cx="121680" cy="194400"/>
              </p14:xfrm>
            </p:contentPart>
          </mc:Choice>
          <mc:Fallback>
            <p:pic>
              <p:nvPicPr>
                <p:cNvPr id="116" name="Freihand 115">
                  <a:extLst>
                    <a:ext uri="{FF2B5EF4-FFF2-40B4-BE49-F238E27FC236}">
                      <a16:creationId xmlns:a16="http://schemas.microsoft.com/office/drawing/2014/main" id="{5B89D9B1-47EB-4CEA-AF72-2A1A5E99D6EE}"/>
                    </a:ext>
                  </a:extLst>
                </p:cNvPr>
                <p:cNvPicPr/>
                <p:nvPr/>
              </p:nvPicPr>
              <p:blipFill>
                <a:blip r:embed="rId197"/>
                <a:stretch>
                  <a:fillRect/>
                </a:stretch>
              </p:blipFill>
              <p:spPr>
                <a:xfrm>
                  <a:off x="3351973" y="1498512"/>
                  <a:ext cx="130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83DF8178-AA96-4FA6-9503-3E533E197FF8}"/>
                    </a:ext>
                  </a:extLst>
                </p14:cNvPr>
                <p14:cNvContentPartPr/>
                <p14:nvPr/>
              </p14:nvContentPartPr>
              <p14:xfrm>
                <a:off x="3520093" y="1539552"/>
                <a:ext cx="114840" cy="94320"/>
              </p14:xfrm>
            </p:contentPart>
          </mc:Choice>
          <mc:Fallback>
            <p:pic>
              <p:nvPicPr>
                <p:cNvPr id="117" name="Freihand 116">
                  <a:extLst>
                    <a:ext uri="{FF2B5EF4-FFF2-40B4-BE49-F238E27FC236}">
                      <a16:creationId xmlns:a16="http://schemas.microsoft.com/office/drawing/2014/main" id="{83DF8178-AA96-4FA6-9503-3E533E197FF8}"/>
                    </a:ext>
                  </a:extLst>
                </p:cNvPr>
                <p:cNvPicPr/>
                <p:nvPr/>
              </p:nvPicPr>
              <p:blipFill>
                <a:blip r:embed="rId199"/>
                <a:stretch>
                  <a:fillRect/>
                </a:stretch>
              </p:blipFill>
              <p:spPr>
                <a:xfrm>
                  <a:off x="3515773" y="1535232"/>
                  <a:ext cx="123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F0266D62-C827-4A26-882C-B72CD04B4D60}"/>
                    </a:ext>
                  </a:extLst>
                </p14:cNvPr>
                <p14:cNvContentPartPr/>
                <p14:nvPr/>
              </p14:nvContentPartPr>
              <p14:xfrm>
                <a:off x="3678133" y="1494912"/>
                <a:ext cx="134640" cy="101160"/>
              </p14:xfrm>
            </p:contentPart>
          </mc:Choice>
          <mc:Fallback>
            <p:pic>
              <p:nvPicPr>
                <p:cNvPr id="118" name="Freihand 117">
                  <a:extLst>
                    <a:ext uri="{FF2B5EF4-FFF2-40B4-BE49-F238E27FC236}">
                      <a16:creationId xmlns:a16="http://schemas.microsoft.com/office/drawing/2014/main" id="{F0266D62-C827-4A26-882C-B72CD04B4D60}"/>
                    </a:ext>
                  </a:extLst>
                </p:cNvPr>
                <p:cNvPicPr/>
                <p:nvPr/>
              </p:nvPicPr>
              <p:blipFill>
                <a:blip r:embed="rId201"/>
                <a:stretch>
                  <a:fillRect/>
                </a:stretch>
              </p:blipFill>
              <p:spPr>
                <a:xfrm>
                  <a:off x="3673813" y="1490592"/>
                  <a:ext cx="143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9" name="Freihand 118">
                  <a:extLst>
                    <a:ext uri="{FF2B5EF4-FFF2-40B4-BE49-F238E27FC236}">
                      <a16:creationId xmlns:a16="http://schemas.microsoft.com/office/drawing/2014/main" id="{CC1BE9CF-EDF9-487E-8866-467CF62CFAC8}"/>
                    </a:ext>
                  </a:extLst>
                </p14:cNvPr>
                <p14:cNvContentPartPr/>
                <p14:nvPr/>
              </p14:nvContentPartPr>
              <p14:xfrm>
                <a:off x="3701893" y="1502472"/>
                <a:ext cx="100080" cy="66600"/>
              </p14:xfrm>
            </p:contentPart>
          </mc:Choice>
          <mc:Fallback>
            <p:pic>
              <p:nvPicPr>
                <p:cNvPr id="119" name="Freihand 118">
                  <a:extLst>
                    <a:ext uri="{FF2B5EF4-FFF2-40B4-BE49-F238E27FC236}">
                      <a16:creationId xmlns:a16="http://schemas.microsoft.com/office/drawing/2014/main" id="{CC1BE9CF-EDF9-487E-8866-467CF62CFAC8}"/>
                    </a:ext>
                  </a:extLst>
                </p:cNvPr>
                <p:cNvPicPr/>
                <p:nvPr/>
              </p:nvPicPr>
              <p:blipFill>
                <a:blip r:embed="rId203"/>
                <a:stretch>
                  <a:fillRect/>
                </a:stretch>
              </p:blipFill>
              <p:spPr>
                <a:xfrm>
                  <a:off x="3697573" y="1498152"/>
                  <a:ext cx="108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Freihand 119">
                  <a:extLst>
                    <a:ext uri="{FF2B5EF4-FFF2-40B4-BE49-F238E27FC236}">
                      <a16:creationId xmlns:a16="http://schemas.microsoft.com/office/drawing/2014/main" id="{6D7B65A0-81FB-4FAE-B299-DD1F082D43AA}"/>
                    </a:ext>
                  </a:extLst>
                </p14:cNvPr>
                <p14:cNvContentPartPr/>
                <p14:nvPr/>
              </p14:nvContentPartPr>
              <p14:xfrm>
                <a:off x="3818893" y="1262712"/>
                <a:ext cx="664560" cy="260640"/>
              </p14:xfrm>
            </p:contentPart>
          </mc:Choice>
          <mc:Fallback>
            <p:pic>
              <p:nvPicPr>
                <p:cNvPr id="120" name="Freihand 119">
                  <a:extLst>
                    <a:ext uri="{FF2B5EF4-FFF2-40B4-BE49-F238E27FC236}">
                      <a16:creationId xmlns:a16="http://schemas.microsoft.com/office/drawing/2014/main" id="{6D7B65A0-81FB-4FAE-B299-DD1F082D43AA}"/>
                    </a:ext>
                  </a:extLst>
                </p:cNvPr>
                <p:cNvPicPr/>
                <p:nvPr/>
              </p:nvPicPr>
              <p:blipFill>
                <a:blip r:embed="rId205"/>
                <a:stretch>
                  <a:fillRect/>
                </a:stretch>
              </p:blipFill>
              <p:spPr>
                <a:xfrm>
                  <a:off x="3814573" y="1258392"/>
                  <a:ext cx="6732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Freihand 120">
                  <a:extLst>
                    <a:ext uri="{FF2B5EF4-FFF2-40B4-BE49-F238E27FC236}">
                      <a16:creationId xmlns:a16="http://schemas.microsoft.com/office/drawing/2014/main" id="{A18BBD72-C715-4689-A995-AEFBD1411721}"/>
                    </a:ext>
                  </a:extLst>
                </p14:cNvPr>
                <p14:cNvContentPartPr/>
                <p14:nvPr/>
              </p14:nvContentPartPr>
              <p14:xfrm>
                <a:off x="4608013" y="1024752"/>
                <a:ext cx="329400" cy="227520"/>
              </p14:xfrm>
            </p:contentPart>
          </mc:Choice>
          <mc:Fallback>
            <p:pic>
              <p:nvPicPr>
                <p:cNvPr id="121" name="Freihand 120">
                  <a:extLst>
                    <a:ext uri="{FF2B5EF4-FFF2-40B4-BE49-F238E27FC236}">
                      <a16:creationId xmlns:a16="http://schemas.microsoft.com/office/drawing/2014/main" id="{A18BBD72-C715-4689-A995-AEFBD1411721}"/>
                    </a:ext>
                  </a:extLst>
                </p:cNvPr>
                <p:cNvPicPr/>
                <p:nvPr/>
              </p:nvPicPr>
              <p:blipFill>
                <a:blip r:embed="rId207"/>
                <a:stretch>
                  <a:fillRect/>
                </a:stretch>
              </p:blipFill>
              <p:spPr>
                <a:xfrm>
                  <a:off x="4603693" y="1020432"/>
                  <a:ext cx="3380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2" name="Freihand 121">
                  <a:extLst>
                    <a:ext uri="{FF2B5EF4-FFF2-40B4-BE49-F238E27FC236}">
                      <a16:creationId xmlns:a16="http://schemas.microsoft.com/office/drawing/2014/main" id="{53991CE8-7775-4779-9B0B-8A834C192C44}"/>
                    </a:ext>
                  </a:extLst>
                </p14:cNvPr>
                <p14:cNvContentPartPr/>
                <p14:nvPr/>
              </p14:nvContentPartPr>
              <p14:xfrm>
                <a:off x="4880893" y="954192"/>
                <a:ext cx="360" cy="360"/>
              </p14:xfrm>
            </p:contentPart>
          </mc:Choice>
          <mc:Fallback>
            <p:pic>
              <p:nvPicPr>
                <p:cNvPr id="122" name="Freihand 121">
                  <a:extLst>
                    <a:ext uri="{FF2B5EF4-FFF2-40B4-BE49-F238E27FC236}">
                      <a16:creationId xmlns:a16="http://schemas.microsoft.com/office/drawing/2014/main" id="{53991CE8-7775-4779-9B0B-8A834C192C44}"/>
                    </a:ext>
                  </a:extLst>
                </p:cNvPr>
                <p:cNvPicPr/>
                <p:nvPr/>
              </p:nvPicPr>
              <p:blipFill>
                <a:blip r:embed="rId35"/>
                <a:stretch>
                  <a:fillRect/>
                </a:stretch>
              </p:blipFill>
              <p:spPr>
                <a:xfrm>
                  <a:off x="4876573" y="949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3" name="Freihand 122">
                  <a:extLst>
                    <a:ext uri="{FF2B5EF4-FFF2-40B4-BE49-F238E27FC236}">
                      <a16:creationId xmlns:a16="http://schemas.microsoft.com/office/drawing/2014/main" id="{00FF3BA9-4EF1-4B4B-A3BA-0FFBAA66EF1A}"/>
                    </a:ext>
                  </a:extLst>
                </p14:cNvPr>
                <p14:cNvContentPartPr/>
                <p14:nvPr/>
              </p14:nvContentPartPr>
              <p14:xfrm>
                <a:off x="5004013" y="872112"/>
                <a:ext cx="302760" cy="160200"/>
              </p14:xfrm>
            </p:contentPart>
          </mc:Choice>
          <mc:Fallback>
            <p:pic>
              <p:nvPicPr>
                <p:cNvPr id="123" name="Freihand 122">
                  <a:extLst>
                    <a:ext uri="{FF2B5EF4-FFF2-40B4-BE49-F238E27FC236}">
                      <a16:creationId xmlns:a16="http://schemas.microsoft.com/office/drawing/2014/main" id="{00FF3BA9-4EF1-4B4B-A3BA-0FFBAA66EF1A}"/>
                    </a:ext>
                  </a:extLst>
                </p:cNvPr>
                <p:cNvPicPr/>
                <p:nvPr/>
              </p:nvPicPr>
              <p:blipFill>
                <a:blip r:embed="rId210"/>
                <a:stretch>
                  <a:fillRect/>
                </a:stretch>
              </p:blipFill>
              <p:spPr>
                <a:xfrm>
                  <a:off x="4999693" y="867792"/>
                  <a:ext cx="311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4" name="Freihand 123">
                  <a:extLst>
                    <a:ext uri="{FF2B5EF4-FFF2-40B4-BE49-F238E27FC236}">
                      <a16:creationId xmlns:a16="http://schemas.microsoft.com/office/drawing/2014/main" id="{A6616974-157A-4A45-BC85-049CC54146D8}"/>
                    </a:ext>
                  </a:extLst>
                </p14:cNvPr>
                <p14:cNvContentPartPr/>
                <p14:nvPr/>
              </p14:nvContentPartPr>
              <p14:xfrm>
                <a:off x="4286893" y="1453152"/>
                <a:ext cx="198360" cy="166320"/>
              </p14:xfrm>
            </p:contentPart>
          </mc:Choice>
          <mc:Fallback>
            <p:pic>
              <p:nvPicPr>
                <p:cNvPr id="124" name="Freihand 123">
                  <a:extLst>
                    <a:ext uri="{FF2B5EF4-FFF2-40B4-BE49-F238E27FC236}">
                      <a16:creationId xmlns:a16="http://schemas.microsoft.com/office/drawing/2014/main" id="{A6616974-157A-4A45-BC85-049CC54146D8}"/>
                    </a:ext>
                  </a:extLst>
                </p:cNvPr>
                <p:cNvPicPr/>
                <p:nvPr/>
              </p:nvPicPr>
              <p:blipFill>
                <a:blip r:embed="rId212"/>
                <a:stretch>
                  <a:fillRect/>
                </a:stretch>
              </p:blipFill>
              <p:spPr>
                <a:xfrm>
                  <a:off x="4282573" y="1448832"/>
                  <a:ext cx="207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5" name="Freihand 124">
                  <a:extLst>
                    <a:ext uri="{FF2B5EF4-FFF2-40B4-BE49-F238E27FC236}">
                      <a16:creationId xmlns:a16="http://schemas.microsoft.com/office/drawing/2014/main" id="{75CCFBA5-43CC-4518-833D-FF49A9B428FB}"/>
                    </a:ext>
                  </a:extLst>
                </p14:cNvPr>
                <p14:cNvContentPartPr/>
                <p14:nvPr/>
              </p14:nvContentPartPr>
              <p14:xfrm>
                <a:off x="4526653" y="1334352"/>
                <a:ext cx="126720" cy="280080"/>
              </p14:xfrm>
            </p:contentPart>
          </mc:Choice>
          <mc:Fallback>
            <p:pic>
              <p:nvPicPr>
                <p:cNvPr id="125" name="Freihand 124">
                  <a:extLst>
                    <a:ext uri="{FF2B5EF4-FFF2-40B4-BE49-F238E27FC236}">
                      <a16:creationId xmlns:a16="http://schemas.microsoft.com/office/drawing/2014/main" id="{75CCFBA5-43CC-4518-833D-FF49A9B428FB}"/>
                    </a:ext>
                  </a:extLst>
                </p:cNvPr>
                <p:cNvPicPr/>
                <p:nvPr/>
              </p:nvPicPr>
              <p:blipFill>
                <a:blip r:embed="rId214"/>
                <a:stretch>
                  <a:fillRect/>
                </a:stretch>
              </p:blipFill>
              <p:spPr>
                <a:xfrm>
                  <a:off x="4522333" y="1330032"/>
                  <a:ext cx="1353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98CFAF8C-1261-473F-AB71-207808ECC48F}"/>
                    </a:ext>
                  </a:extLst>
                </p14:cNvPr>
                <p14:cNvContentPartPr/>
                <p14:nvPr/>
              </p14:nvContentPartPr>
              <p14:xfrm>
                <a:off x="4646533" y="1351992"/>
                <a:ext cx="196560" cy="99720"/>
              </p14:xfrm>
            </p:contentPart>
          </mc:Choice>
          <mc:Fallback>
            <p:pic>
              <p:nvPicPr>
                <p:cNvPr id="126" name="Freihand 125">
                  <a:extLst>
                    <a:ext uri="{FF2B5EF4-FFF2-40B4-BE49-F238E27FC236}">
                      <a16:creationId xmlns:a16="http://schemas.microsoft.com/office/drawing/2014/main" id="{98CFAF8C-1261-473F-AB71-207808ECC48F}"/>
                    </a:ext>
                  </a:extLst>
                </p:cNvPr>
                <p:cNvPicPr/>
                <p:nvPr/>
              </p:nvPicPr>
              <p:blipFill>
                <a:blip r:embed="rId216"/>
                <a:stretch>
                  <a:fillRect/>
                </a:stretch>
              </p:blipFill>
              <p:spPr>
                <a:xfrm>
                  <a:off x="4642213" y="1347672"/>
                  <a:ext cx="205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7" name="Freihand 126">
                  <a:extLst>
                    <a:ext uri="{FF2B5EF4-FFF2-40B4-BE49-F238E27FC236}">
                      <a16:creationId xmlns:a16="http://schemas.microsoft.com/office/drawing/2014/main" id="{FA760AC1-D04D-4730-897F-2750FD1FF793}"/>
                    </a:ext>
                  </a:extLst>
                </p14:cNvPr>
                <p14:cNvContentPartPr/>
                <p14:nvPr/>
              </p14:nvContentPartPr>
              <p14:xfrm>
                <a:off x="4883413" y="1227792"/>
                <a:ext cx="104040" cy="150840"/>
              </p14:xfrm>
            </p:contentPart>
          </mc:Choice>
          <mc:Fallback>
            <p:pic>
              <p:nvPicPr>
                <p:cNvPr id="127" name="Freihand 126">
                  <a:extLst>
                    <a:ext uri="{FF2B5EF4-FFF2-40B4-BE49-F238E27FC236}">
                      <a16:creationId xmlns:a16="http://schemas.microsoft.com/office/drawing/2014/main" id="{FA760AC1-D04D-4730-897F-2750FD1FF793}"/>
                    </a:ext>
                  </a:extLst>
                </p:cNvPr>
                <p:cNvPicPr/>
                <p:nvPr/>
              </p:nvPicPr>
              <p:blipFill>
                <a:blip r:embed="rId218"/>
                <a:stretch>
                  <a:fillRect/>
                </a:stretch>
              </p:blipFill>
              <p:spPr>
                <a:xfrm>
                  <a:off x="4879093" y="1223472"/>
                  <a:ext cx="112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8" name="Freihand 127">
                  <a:extLst>
                    <a:ext uri="{FF2B5EF4-FFF2-40B4-BE49-F238E27FC236}">
                      <a16:creationId xmlns:a16="http://schemas.microsoft.com/office/drawing/2014/main" id="{13D37823-5D9C-452D-993D-546791030222}"/>
                    </a:ext>
                  </a:extLst>
                </p14:cNvPr>
                <p14:cNvContentPartPr/>
                <p14:nvPr/>
              </p14:nvContentPartPr>
              <p14:xfrm>
                <a:off x="5002933" y="1229232"/>
                <a:ext cx="138600" cy="101520"/>
              </p14:xfrm>
            </p:contentPart>
          </mc:Choice>
          <mc:Fallback>
            <p:pic>
              <p:nvPicPr>
                <p:cNvPr id="128" name="Freihand 127">
                  <a:extLst>
                    <a:ext uri="{FF2B5EF4-FFF2-40B4-BE49-F238E27FC236}">
                      <a16:creationId xmlns:a16="http://schemas.microsoft.com/office/drawing/2014/main" id="{13D37823-5D9C-452D-993D-546791030222}"/>
                    </a:ext>
                  </a:extLst>
                </p:cNvPr>
                <p:cNvPicPr/>
                <p:nvPr/>
              </p:nvPicPr>
              <p:blipFill>
                <a:blip r:embed="rId220"/>
                <a:stretch>
                  <a:fillRect/>
                </a:stretch>
              </p:blipFill>
              <p:spPr>
                <a:xfrm>
                  <a:off x="4998613" y="1224912"/>
                  <a:ext cx="147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C9B019B1-783A-4CC8-B2A0-19F3459D98DD}"/>
                    </a:ext>
                  </a:extLst>
                </p14:cNvPr>
                <p14:cNvContentPartPr/>
                <p14:nvPr/>
              </p14:nvContentPartPr>
              <p14:xfrm>
                <a:off x="5171053" y="1095312"/>
                <a:ext cx="194760" cy="165240"/>
              </p14:xfrm>
            </p:contentPart>
          </mc:Choice>
          <mc:Fallback>
            <p:pic>
              <p:nvPicPr>
                <p:cNvPr id="130" name="Freihand 129">
                  <a:extLst>
                    <a:ext uri="{FF2B5EF4-FFF2-40B4-BE49-F238E27FC236}">
                      <a16:creationId xmlns:a16="http://schemas.microsoft.com/office/drawing/2014/main" id="{C9B019B1-783A-4CC8-B2A0-19F3459D98DD}"/>
                    </a:ext>
                  </a:extLst>
                </p:cNvPr>
                <p:cNvPicPr/>
                <p:nvPr/>
              </p:nvPicPr>
              <p:blipFill>
                <a:blip r:embed="rId222"/>
                <a:stretch>
                  <a:fillRect/>
                </a:stretch>
              </p:blipFill>
              <p:spPr>
                <a:xfrm>
                  <a:off x="5166733" y="1090992"/>
                  <a:ext cx="203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62252F8A-38E3-4160-9D7E-3783E3DD1623}"/>
                    </a:ext>
                  </a:extLst>
                </p14:cNvPr>
                <p14:cNvContentPartPr/>
                <p14:nvPr/>
              </p14:nvContentPartPr>
              <p14:xfrm>
                <a:off x="5378053" y="1021872"/>
                <a:ext cx="39960" cy="135000"/>
              </p14:xfrm>
            </p:contentPart>
          </mc:Choice>
          <mc:Fallback>
            <p:pic>
              <p:nvPicPr>
                <p:cNvPr id="131" name="Freihand 130">
                  <a:extLst>
                    <a:ext uri="{FF2B5EF4-FFF2-40B4-BE49-F238E27FC236}">
                      <a16:creationId xmlns:a16="http://schemas.microsoft.com/office/drawing/2014/main" id="{62252F8A-38E3-4160-9D7E-3783E3DD1623}"/>
                    </a:ext>
                  </a:extLst>
                </p:cNvPr>
                <p:cNvPicPr/>
                <p:nvPr/>
              </p:nvPicPr>
              <p:blipFill>
                <a:blip r:embed="rId224"/>
                <a:stretch>
                  <a:fillRect/>
                </a:stretch>
              </p:blipFill>
              <p:spPr>
                <a:xfrm>
                  <a:off x="5373733" y="1017552"/>
                  <a:ext cx="48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07C4F900-8685-4664-AEB3-D6F23D9B97B3}"/>
                    </a:ext>
                  </a:extLst>
                </p14:cNvPr>
                <p14:cNvContentPartPr/>
                <p14:nvPr/>
              </p14:nvContentPartPr>
              <p14:xfrm>
                <a:off x="5412253" y="1040952"/>
                <a:ext cx="105480" cy="90360"/>
              </p14:xfrm>
            </p:contentPart>
          </mc:Choice>
          <mc:Fallback>
            <p:pic>
              <p:nvPicPr>
                <p:cNvPr id="132" name="Freihand 131">
                  <a:extLst>
                    <a:ext uri="{FF2B5EF4-FFF2-40B4-BE49-F238E27FC236}">
                      <a16:creationId xmlns:a16="http://schemas.microsoft.com/office/drawing/2014/main" id="{07C4F900-8685-4664-AEB3-D6F23D9B97B3}"/>
                    </a:ext>
                  </a:extLst>
                </p:cNvPr>
                <p:cNvPicPr/>
                <p:nvPr/>
              </p:nvPicPr>
              <p:blipFill>
                <a:blip r:embed="rId226"/>
                <a:stretch>
                  <a:fillRect/>
                </a:stretch>
              </p:blipFill>
              <p:spPr>
                <a:xfrm>
                  <a:off x="5407933" y="1036632"/>
                  <a:ext cx="114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8FA53A18-3CEE-4687-B6AF-5EEC81413466}"/>
                    </a:ext>
                  </a:extLst>
                </p14:cNvPr>
                <p14:cNvContentPartPr/>
                <p14:nvPr/>
              </p14:nvContentPartPr>
              <p14:xfrm>
                <a:off x="5519893" y="969312"/>
                <a:ext cx="67680" cy="246600"/>
              </p14:xfrm>
            </p:contentPart>
          </mc:Choice>
          <mc:Fallback>
            <p:pic>
              <p:nvPicPr>
                <p:cNvPr id="133" name="Freihand 132">
                  <a:extLst>
                    <a:ext uri="{FF2B5EF4-FFF2-40B4-BE49-F238E27FC236}">
                      <a16:creationId xmlns:a16="http://schemas.microsoft.com/office/drawing/2014/main" id="{8FA53A18-3CEE-4687-B6AF-5EEC81413466}"/>
                    </a:ext>
                  </a:extLst>
                </p:cNvPr>
                <p:cNvPicPr/>
                <p:nvPr/>
              </p:nvPicPr>
              <p:blipFill>
                <a:blip r:embed="rId228"/>
                <a:stretch>
                  <a:fillRect/>
                </a:stretch>
              </p:blipFill>
              <p:spPr>
                <a:xfrm>
                  <a:off x="5515573" y="964992"/>
                  <a:ext cx="763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9C4E12D4-5E55-4ACC-8424-B69C3A27FF15}"/>
                    </a:ext>
                  </a:extLst>
                </p14:cNvPr>
                <p14:cNvContentPartPr/>
                <p14:nvPr/>
              </p14:nvContentPartPr>
              <p14:xfrm>
                <a:off x="5607733" y="881832"/>
                <a:ext cx="163080" cy="156600"/>
              </p14:xfrm>
            </p:contentPart>
          </mc:Choice>
          <mc:Fallback>
            <p:pic>
              <p:nvPicPr>
                <p:cNvPr id="134" name="Freihand 133">
                  <a:extLst>
                    <a:ext uri="{FF2B5EF4-FFF2-40B4-BE49-F238E27FC236}">
                      <a16:creationId xmlns:a16="http://schemas.microsoft.com/office/drawing/2014/main" id="{9C4E12D4-5E55-4ACC-8424-B69C3A27FF15}"/>
                    </a:ext>
                  </a:extLst>
                </p:cNvPr>
                <p:cNvPicPr/>
                <p:nvPr/>
              </p:nvPicPr>
              <p:blipFill>
                <a:blip r:embed="rId230"/>
                <a:stretch>
                  <a:fillRect/>
                </a:stretch>
              </p:blipFill>
              <p:spPr>
                <a:xfrm>
                  <a:off x="5603413" y="877512"/>
                  <a:ext cx="171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B1515095-D499-43E4-BB86-A59061F75A38}"/>
                    </a:ext>
                  </a:extLst>
                </p14:cNvPr>
                <p14:cNvContentPartPr/>
                <p14:nvPr/>
              </p14:nvContentPartPr>
              <p14:xfrm>
                <a:off x="5753893" y="822792"/>
                <a:ext cx="123840" cy="145800"/>
              </p14:xfrm>
            </p:contentPart>
          </mc:Choice>
          <mc:Fallback>
            <p:pic>
              <p:nvPicPr>
                <p:cNvPr id="135" name="Freihand 134">
                  <a:extLst>
                    <a:ext uri="{FF2B5EF4-FFF2-40B4-BE49-F238E27FC236}">
                      <a16:creationId xmlns:a16="http://schemas.microsoft.com/office/drawing/2014/main" id="{B1515095-D499-43E4-BB86-A59061F75A38}"/>
                    </a:ext>
                  </a:extLst>
                </p:cNvPr>
                <p:cNvPicPr/>
                <p:nvPr/>
              </p:nvPicPr>
              <p:blipFill>
                <a:blip r:embed="rId232"/>
                <a:stretch>
                  <a:fillRect/>
                </a:stretch>
              </p:blipFill>
              <p:spPr>
                <a:xfrm>
                  <a:off x="5749573" y="818472"/>
                  <a:ext cx="132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E8F10B9C-198A-4661-84D4-881A7E3630BA}"/>
                    </a:ext>
                  </a:extLst>
                </p14:cNvPr>
                <p14:cNvContentPartPr/>
                <p14:nvPr/>
              </p14:nvContentPartPr>
              <p14:xfrm>
                <a:off x="5869813" y="822792"/>
                <a:ext cx="152280" cy="67320"/>
              </p14:xfrm>
            </p:contentPart>
          </mc:Choice>
          <mc:Fallback>
            <p:pic>
              <p:nvPicPr>
                <p:cNvPr id="136" name="Freihand 135">
                  <a:extLst>
                    <a:ext uri="{FF2B5EF4-FFF2-40B4-BE49-F238E27FC236}">
                      <a16:creationId xmlns:a16="http://schemas.microsoft.com/office/drawing/2014/main" id="{E8F10B9C-198A-4661-84D4-881A7E3630BA}"/>
                    </a:ext>
                  </a:extLst>
                </p:cNvPr>
                <p:cNvPicPr/>
                <p:nvPr/>
              </p:nvPicPr>
              <p:blipFill>
                <a:blip r:embed="rId234"/>
                <a:stretch>
                  <a:fillRect/>
                </a:stretch>
              </p:blipFill>
              <p:spPr>
                <a:xfrm>
                  <a:off x="5865493" y="818472"/>
                  <a:ext cx="160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76FBD298-D442-4FF6-BC56-D22F067C7ACA}"/>
                    </a:ext>
                  </a:extLst>
                </p14:cNvPr>
                <p14:cNvContentPartPr/>
                <p14:nvPr/>
              </p14:nvContentPartPr>
              <p14:xfrm>
                <a:off x="5171413" y="1432632"/>
                <a:ext cx="43920" cy="108720"/>
              </p14:xfrm>
            </p:contentPart>
          </mc:Choice>
          <mc:Fallback>
            <p:pic>
              <p:nvPicPr>
                <p:cNvPr id="137" name="Freihand 136">
                  <a:extLst>
                    <a:ext uri="{FF2B5EF4-FFF2-40B4-BE49-F238E27FC236}">
                      <a16:creationId xmlns:a16="http://schemas.microsoft.com/office/drawing/2014/main" id="{76FBD298-D442-4FF6-BC56-D22F067C7ACA}"/>
                    </a:ext>
                  </a:extLst>
                </p:cNvPr>
                <p:cNvPicPr/>
                <p:nvPr/>
              </p:nvPicPr>
              <p:blipFill>
                <a:blip r:embed="rId236"/>
                <a:stretch>
                  <a:fillRect/>
                </a:stretch>
              </p:blipFill>
              <p:spPr>
                <a:xfrm>
                  <a:off x="5167093" y="1428312"/>
                  <a:ext cx="525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8AC0331F-69AC-44FB-ADCC-5E7E6A573409}"/>
                    </a:ext>
                  </a:extLst>
                </p14:cNvPr>
                <p14:cNvContentPartPr/>
                <p14:nvPr/>
              </p14:nvContentPartPr>
              <p14:xfrm>
                <a:off x="5057293" y="1349832"/>
                <a:ext cx="153720" cy="123840"/>
              </p14:xfrm>
            </p:contentPart>
          </mc:Choice>
          <mc:Fallback>
            <p:pic>
              <p:nvPicPr>
                <p:cNvPr id="138" name="Freihand 137">
                  <a:extLst>
                    <a:ext uri="{FF2B5EF4-FFF2-40B4-BE49-F238E27FC236}">
                      <a16:creationId xmlns:a16="http://schemas.microsoft.com/office/drawing/2014/main" id="{8AC0331F-69AC-44FB-ADCC-5E7E6A573409}"/>
                    </a:ext>
                  </a:extLst>
                </p:cNvPr>
                <p:cNvPicPr/>
                <p:nvPr/>
              </p:nvPicPr>
              <p:blipFill>
                <a:blip r:embed="rId238"/>
                <a:stretch>
                  <a:fillRect/>
                </a:stretch>
              </p:blipFill>
              <p:spPr>
                <a:xfrm>
                  <a:off x="5052973" y="1345512"/>
                  <a:ext cx="162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F0110FD2-284E-407F-90ED-A4E1C90ACA62}"/>
                    </a:ext>
                  </a:extLst>
                </p14:cNvPr>
                <p14:cNvContentPartPr/>
                <p14:nvPr/>
              </p14:nvContentPartPr>
              <p14:xfrm>
                <a:off x="5252053" y="1369272"/>
                <a:ext cx="276840" cy="123840"/>
              </p14:xfrm>
            </p:contentPart>
          </mc:Choice>
          <mc:Fallback>
            <p:pic>
              <p:nvPicPr>
                <p:cNvPr id="139" name="Freihand 138">
                  <a:extLst>
                    <a:ext uri="{FF2B5EF4-FFF2-40B4-BE49-F238E27FC236}">
                      <a16:creationId xmlns:a16="http://schemas.microsoft.com/office/drawing/2014/main" id="{F0110FD2-284E-407F-90ED-A4E1C90ACA62}"/>
                    </a:ext>
                  </a:extLst>
                </p:cNvPr>
                <p:cNvPicPr/>
                <p:nvPr/>
              </p:nvPicPr>
              <p:blipFill>
                <a:blip r:embed="rId240"/>
                <a:stretch>
                  <a:fillRect/>
                </a:stretch>
              </p:blipFill>
              <p:spPr>
                <a:xfrm>
                  <a:off x="5247733" y="1364952"/>
                  <a:ext cx="285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2428335E-9F2D-4581-99E0-9A4A933B973C}"/>
                    </a:ext>
                  </a:extLst>
                </p14:cNvPr>
                <p14:cNvContentPartPr/>
                <p14:nvPr/>
              </p14:nvContentPartPr>
              <p14:xfrm>
                <a:off x="5562733" y="1263432"/>
                <a:ext cx="93600" cy="102240"/>
              </p14:xfrm>
            </p:contentPart>
          </mc:Choice>
          <mc:Fallback>
            <p:pic>
              <p:nvPicPr>
                <p:cNvPr id="140" name="Freihand 139">
                  <a:extLst>
                    <a:ext uri="{FF2B5EF4-FFF2-40B4-BE49-F238E27FC236}">
                      <a16:creationId xmlns:a16="http://schemas.microsoft.com/office/drawing/2014/main" id="{2428335E-9F2D-4581-99E0-9A4A933B973C}"/>
                    </a:ext>
                  </a:extLst>
                </p:cNvPr>
                <p:cNvPicPr/>
                <p:nvPr/>
              </p:nvPicPr>
              <p:blipFill>
                <a:blip r:embed="rId242"/>
                <a:stretch>
                  <a:fillRect/>
                </a:stretch>
              </p:blipFill>
              <p:spPr>
                <a:xfrm>
                  <a:off x="5558413" y="1259112"/>
                  <a:ext cx="102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C1DF99DB-8F3A-44D9-8D11-5A504CCAEB6C}"/>
                    </a:ext>
                  </a:extLst>
                </p14:cNvPr>
                <p14:cNvContentPartPr/>
                <p14:nvPr/>
              </p14:nvContentPartPr>
              <p14:xfrm>
                <a:off x="5709253" y="1066872"/>
                <a:ext cx="198000" cy="270000"/>
              </p14:xfrm>
            </p:contentPart>
          </mc:Choice>
          <mc:Fallback>
            <p:pic>
              <p:nvPicPr>
                <p:cNvPr id="141" name="Freihand 140">
                  <a:extLst>
                    <a:ext uri="{FF2B5EF4-FFF2-40B4-BE49-F238E27FC236}">
                      <a16:creationId xmlns:a16="http://schemas.microsoft.com/office/drawing/2014/main" id="{C1DF99DB-8F3A-44D9-8D11-5A504CCAEB6C}"/>
                    </a:ext>
                  </a:extLst>
                </p:cNvPr>
                <p:cNvPicPr/>
                <p:nvPr/>
              </p:nvPicPr>
              <p:blipFill>
                <a:blip r:embed="rId244"/>
                <a:stretch>
                  <a:fillRect/>
                </a:stretch>
              </p:blipFill>
              <p:spPr>
                <a:xfrm>
                  <a:off x="5704933" y="1062552"/>
                  <a:ext cx="2066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2" name="Freihand 141">
                  <a:extLst>
                    <a:ext uri="{FF2B5EF4-FFF2-40B4-BE49-F238E27FC236}">
                      <a16:creationId xmlns:a16="http://schemas.microsoft.com/office/drawing/2014/main" id="{5296C96D-753F-4F56-A8E8-E83B26ACDE72}"/>
                    </a:ext>
                  </a:extLst>
                </p14:cNvPr>
                <p14:cNvContentPartPr/>
                <p14:nvPr/>
              </p14:nvContentPartPr>
              <p14:xfrm>
                <a:off x="5961973" y="1028352"/>
                <a:ext cx="72720" cy="123840"/>
              </p14:xfrm>
            </p:contentPart>
          </mc:Choice>
          <mc:Fallback>
            <p:pic>
              <p:nvPicPr>
                <p:cNvPr id="142" name="Freihand 141">
                  <a:extLst>
                    <a:ext uri="{FF2B5EF4-FFF2-40B4-BE49-F238E27FC236}">
                      <a16:creationId xmlns:a16="http://schemas.microsoft.com/office/drawing/2014/main" id="{5296C96D-753F-4F56-A8E8-E83B26ACDE72}"/>
                    </a:ext>
                  </a:extLst>
                </p:cNvPr>
                <p:cNvPicPr/>
                <p:nvPr/>
              </p:nvPicPr>
              <p:blipFill>
                <a:blip r:embed="rId246"/>
                <a:stretch>
                  <a:fillRect/>
                </a:stretch>
              </p:blipFill>
              <p:spPr>
                <a:xfrm>
                  <a:off x="5957653" y="1024032"/>
                  <a:ext cx="81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839C9D27-85AE-4E0B-9DBF-3AA77C1B0018}"/>
                    </a:ext>
                  </a:extLst>
                </p14:cNvPr>
                <p14:cNvContentPartPr/>
                <p14:nvPr/>
              </p14:nvContentPartPr>
              <p14:xfrm>
                <a:off x="5881333" y="997392"/>
                <a:ext cx="101520" cy="74880"/>
              </p14:xfrm>
            </p:contentPart>
          </mc:Choice>
          <mc:Fallback>
            <p:pic>
              <p:nvPicPr>
                <p:cNvPr id="143" name="Freihand 142">
                  <a:extLst>
                    <a:ext uri="{FF2B5EF4-FFF2-40B4-BE49-F238E27FC236}">
                      <a16:creationId xmlns:a16="http://schemas.microsoft.com/office/drawing/2014/main" id="{839C9D27-85AE-4E0B-9DBF-3AA77C1B0018}"/>
                    </a:ext>
                  </a:extLst>
                </p:cNvPr>
                <p:cNvPicPr/>
                <p:nvPr/>
              </p:nvPicPr>
              <p:blipFill>
                <a:blip r:embed="rId248"/>
                <a:stretch>
                  <a:fillRect/>
                </a:stretch>
              </p:blipFill>
              <p:spPr>
                <a:xfrm>
                  <a:off x="5877013" y="993072"/>
                  <a:ext cx="110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4AD63D13-B0CA-48A7-B9FA-1BEAEEAB7838}"/>
                    </a:ext>
                  </a:extLst>
                </p14:cNvPr>
                <p14:cNvContentPartPr/>
                <p14:nvPr/>
              </p14:nvContentPartPr>
              <p14:xfrm>
                <a:off x="6022813" y="1016472"/>
                <a:ext cx="88920" cy="98280"/>
              </p14:xfrm>
            </p:contentPart>
          </mc:Choice>
          <mc:Fallback>
            <p:pic>
              <p:nvPicPr>
                <p:cNvPr id="144" name="Freihand 143">
                  <a:extLst>
                    <a:ext uri="{FF2B5EF4-FFF2-40B4-BE49-F238E27FC236}">
                      <a16:creationId xmlns:a16="http://schemas.microsoft.com/office/drawing/2014/main" id="{4AD63D13-B0CA-48A7-B9FA-1BEAEEAB7838}"/>
                    </a:ext>
                  </a:extLst>
                </p:cNvPr>
                <p:cNvPicPr/>
                <p:nvPr/>
              </p:nvPicPr>
              <p:blipFill>
                <a:blip r:embed="rId250"/>
                <a:stretch>
                  <a:fillRect/>
                </a:stretch>
              </p:blipFill>
              <p:spPr>
                <a:xfrm>
                  <a:off x="6018493" y="1012152"/>
                  <a:ext cx="97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5" name="Freihand 144">
                  <a:extLst>
                    <a:ext uri="{FF2B5EF4-FFF2-40B4-BE49-F238E27FC236}">
                      <a16:creationId xmlns:a16="http://schemas.microsoft.com/office/drawing/2014/main" id="{6095CF5A-7590-45F5-83A2-EE113FA54C9E}"/>
                    </a:ext>
                  </a:extLst>
                </p14:cNvPr>
                <p14:cNvContentPartPr/>
                <p14:nvPr/>
              </p14:nvContentPartPr>
              <p14:xfrm>
                <a:off x="6103093" y="989112"/>
                <a:ext cx="62280" cy="68040"/>
              </p14:xfrm>
            </p:contentPart>
          </mc:Choice>
          <mc:Fallback>
            <p:pic>
              <p:nvPicPr>
                <p:cNvPr id="145" name="Freihand 144">
                  <a:extLst>
                    <a:ext uri="{FF2B5EF4-FFF2-40B4-BE49-F238E27FC236}">
                      <a16:creationId xmlns:a16="http://schemas.microsoft.com/office/drawing/2014/main" id="{6095CF5A-7590-45F5-83A2-EE113FA54C9E}"/>
                    </a:ext>
                  </a:extLst>
                </p:cNvPr>
                <p:cNvPicPr/>
                <p:nvPr/>
              </p:nvPicPr>
              <p:blipFill>
                <a:blip r:embed="rId252"/>
                <a:stretch>
                  <a:fillRect/>
                </a:stretch>
              </p:blipFill>
              <p:spPr>
                <a:xfrm>
                  <a:off x="6098773" y="984792"/>
                  <a:ext cx="70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6" name="Freihand 145">
                  <a:extLst>
                    <a:ext uri="{FF2B5EF4-FFF2-40B4-BE49-F238E27FC236}">
                      <a16:creationId xmlns:a16="http://schemas.microsoft.com/office/drawing/2014/main" id="{358263E3-841F-4829-BFEA-9CDBB82CA21A}"/>
                    </a:ext>
                  </a:extLst>
                </p14:cNvPr>
                <p14:cNvContentPartPr/>
                <p14:nvPr/>
              </p14:nvContentPartPr>
              <p14:xfrm>
                <a:off x="6185173" y="853752"/>
                <a:ext cx="120600" cy="167760"/>
              </p14:xfrm>
            </p:contentPart>
          </mc:Choice>
          <mc:Fallback>
            <p:pic>
              <p:nvPicPr>
                <p:cNvPr id="146" name="Freihand 145">
                  <a:extLst>
                    <a:ext uri="{FF2B5EF4-FFF2-40B4-BE49-F238E27FC236}">
                      <a16:creationId xmlns:a16="http://schemas.microsoft.com/office/drawing/2014/main" id="{358263E3-841F-4829-BFEA-9CDBB82CA21A}"/>
                    </a:ext>
                  </a:extLst>
                </p:cNvPr>
                <p:cNvPicPr/>
                <p:nvPr/>
              </p:nvPicPr>
              <p:blipFill>
                <a:blip r:embed="rId254"/>
                <a:stretch>
                  <a:fillRect/>
                </a:stretch>
              </p:blipFill>
              <p:spPr>
                <a:xfrm>
                  <a:off x="6180853" y="849432"/>
                  <a:ext cx="129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7" name="Freihand 146">
                  <a:extLst>
                    <a:ext uri="{FF2B5EF4-FFF2-40B4-BE49-F238E27FC236}">
                      <a16:creationId xmlns:a16="http://schemas.microsoft.com/office/drawing/2014/main" id="{ACC32646-57F4-4823-ABEB-152858ADE05C}"/>
                    </a:ext>
                  </a:extLst>
                </p14:cNvPr>
                <p14:cNvContentPartPr/>
                <p14:nvPr/>
              </p14:nvContentPartPr>
              <p14:xfrm>
                <a:off x="6294613" y="869592"/>
                <a:ext cx="101160" cy="109800"/>
              </p14:xfrm>
            </p:contentPart>
          </mc:Choice>
          <mc:Fallback>
            <p:pic>
              <p:nvPicPr>
                <p:cNvPr id="147" name="Freihand 146">
                  <a:extLst>
                    <a:ext uri="{FF2B5EF4-FFF2-40B4-BE49-F238E27FC236}">
                      <a16:creationId xmlns:a16="http://schemas.microsoft.com/office/drawing/2014/main" id="{ACC32646-57F4-4823-ABEB-152858ADE05C}"/>
                    </a:ext>
                  </a:extLst>
                </p:cNvPr>
                <p:cNvPicPr/>
                <p:nvPr/>
              </p:nvPicPr>
              <p:blipFill>
                <a:blip r:embed="rId256"/>
                <a:stretch>
                  <a:fillRect/>
                </a:stretch>
              </p:blipFill>
              <p:spPr>
                <a:xfrm>
                  <a:off x="6290293" y="865272"/>
                  <a:ext cx="109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8" name="Freihand 147">
                  <a:extLst>
                    <a:ext uri="{FF2B5EF4-FFF2-40B4-BE49-F238E27FC236}">
                      <a16:creationId xmlns:a16="http://schemas.microsoft.com/office/drawing/2014/main" id="{6E052CE1-F615-442B-B6AD-441CAC0151F9}"/>
                    </a:ext>
                  </a:extLst>
                </p14:cNvPr>
                <p14:cNvContentPartPr/>
                <p14:nvPr/>
              </p14:nvContentPartPr>
              <p14:xfrm>
                <a:off x="4974853" y="1421832"/>
                <a:ext cx="96480" cy="112680"/>
              </p14:xfrm>
            </p:contentPart>
          </mc:Choice>
          <mc:Fallback>
            <p:pic>
              <p:nvPicPr>
                <p:cNvPr id="148" name="Freihand 147">
                  <a:extLst>
                    <a:ext uri="{FF2B5EF4-FFF2-40B4-BE49-F238E27FC236}">
                      <a16:creationId xmlns:a16="http://schemas.microsoft.com/office/drawing/2014/main" id="{6E052CE1-F615-442B-B6AD-441CAC0151F9}"/>
                    </a:ext>
                  </a:extLst>
                </p:cNvPr>
                <p:cNvPicPr/>
                <p:nvPr/>
              </p:nvPicPr>
              <p:blipFill>
                <a:blip r:embed="rId258"/>
                <a:stretch>
                  <a:fillRect/>
                </a:stretch>
              </p:blipFill>
              <p:spPr>
                <a:xfrm>
                  <a:off x="4970533" y="1417512"/>
                  <a:ext cx="105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9" name="Freihand 148">
                  <a:extLst>
                    <a:ext uri="{FF2B5EF4-FFF2-40B4-BE49-F238E27FC236}">
                      <a16:creationId xmlns:a16="http://schemas.microsoft.com/office/drawing/2014/main" id="{A918017B-04A8-4BE6-92DA-885879ED0013}"/>
                    </a:ext>
                  </a:extLst>
                </p14:cNvPr>
                <p14:cNvContentPartPr/>
                <p14:nvPr/>
              </p14:nvContentPartPr>
              <p14:xfrm>
                <a:off x="6373813" y="690312"/>
                <a:ext cx="113040" cy="74520"/>
              </p14:xfrm>
            </p:contentPart>
          </mc:Choice>
          <mc:Fallback>
            <p:pic>
              <p:nvPicPr>
                <p:cNvPr id="149" name="Freihand 148">
                  <a:extLst>
                    <a:ext uri="{FF2B5EF4-FFF2-40B4-BE49-F238E27FC236}">
                      <a16:creationId xmlns:a16="http://schemas.microsoft.com/office/drawing/2014/main" id="{A918017B-04A8-4BE6-92DA-885879ED0013}"/>
                    </a:ext>
                  </a:extLst>
                </p:cNvPr>
                <p:cNvPicPr/>
                <p:nvPr/>
              </p:nvPicPr>
              <p:blipFill>
                <a:blip r:embed="rId260"/>
                <a:stretch>
                  <a:fillRect/>
                </a:stretch>
              </p:blipFill>
              <p:spPr>
                <a:xfrm>
                  <a:off x="6369493" y="685992"/>
                  <a:ext cx="121680" cy="8316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p:grpSp>
        <p:nvGrpSpPr>
          <p:cNvPr id="7" name="Gruppieren 6">
            <a:extLst>
              <a:ext uri="{FF2B5EF4-FFF2-40B4-BE49-F238E27FC236}">
                <a16:creationId xmlns:a16="http://schemas.microsoft.com/office/drawing/2014/main" id="{4FD83937-225D-404C-ABEC-29674F4CC053}"/>
              </a:ext>
            </a:extLst>
          </p:cNvPr>
          <p:cNvGrpSpPr/>
          <p:nvPr/>
        </p:nvGrpSpPr>
        <p:grpSpPr>
          <a:xfrm>
            <a:off x="1806133" y="951312"/>
            <a:ext cx="6366960" cy="3762720"/>
            <a:chOff x="1806133" y="951312"/>
            <a:chExt cx="6366960" cy="376272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35314CDE-8B80-4162-B4B6-52D9F1C14A9F}"/>
                    </a:ext>
                  </a:extLst>
                </p14:cNvPr>
                <p14:cNvContentPartPr/>
                <p14:nvPr/>
              </p14:nvContentPartPr>
              <p14:xfrm>
                <a:off x="1806133" y="951312"/>
                <a:ext cx="6366960" cy="3762720"/>
              </p14:xfrm>
            </p:contentPart>
          </mc:Choice>
          <mc:Fallback>
            <p:pic>
              <p:nvPicPr>
                <p:cNvPr id="3" name="Freihand 2">
                  <a:extLst>
                    <a:ext uri="{FF2B5EF4-FFF2-40B4-BE49-F238E27FC236}">
                      <a16:creationId xmlns:a16="http://schemas.microsoft.com/office/drawing/2014/main" id="{35314CDE-8B80-4162-B4B6-52D9F1C14A9F}"/>
                    </a:ext>
                  </a:extLst>
                </p:cNvPr>
                <p:cNvPicPr/>
                <p:nvPr/>
              </p:nvPicPr>
              <p:blipFill>
                <a:blip r:embed="rId5"/>
                <a:stretch>
                  <a:fillRect/>
                </a:stretch>
              </p:blipFill>
              <p:spPr>
                <a:xfrm>
                  <a:off x="1801813" y="946992"/>
                  <a:ext cx="6375600" cy="377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D5A574CA-2E34-4D84-9B5E-E1E5081C1505}"/>
                    </a:ext>
                  </a:extLst>
                </p14:cNvPr>
                <p14:cNvContentPartPr/>
                <p14:nvPr/>
              </p14:nvContentPartPr>
              <p14:xfrm>
                <a:off x="3918613" y="1731792"/>
                <a:ext cx="348120" cy="291600"/>
              </p14:xfrm>
            </p:contentPart>
          </mc:Choice>
          <mc:Fallback>
            <p:pic>
              <p:nvPicPr>
                <p:cNvPr id="4" name="Freihand 3">
                  <a:extLst>
                    <a:ext uri="{FF2B5EF4-FFF2-40B4-BE49-F238E27FC236}">
                      <a16:creationId xmlns:a16="http://schemas.microsoft.com/office/drawing/2014/main" id="{D5A574CA-2E34-4D84-9B5E-E1E5081C1505}"/>
                    </a:ext>
                  </a:extLst>
                </p:cNvPr>
                <p:cNvPicPr/>
                <p:nvPr/>
              </p:nvPicPr>
              <p:blipFill>
                <a:blip r:embed="rId7"/>
                <a:stretch>
                  <a:fillRect/>
                </a:stretch>
              </p:blipFill>
              <p:spPr>
                <a:xfrm>
                  <a:off x="3914293" y="1727472"/>
                  <a:ext cx="3567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2D698ACB-BB4E-40AF-B91D-85F553806C66}"/>
                    </a:ext>
                  </a:extLst>
                </p14:cNvPr>
                <p14:cNvContentPartPr/>
                <p14:nvPr/>
              </p14:nvContentPartPr>
              <p14:xfrm>
                <a:off x="4422613" y="1550712"/>
                <a:ext cx="240480" cy="211320"/>
              </p14:xfrm>
            </p:contentPart>
          </mc:Choice>
          <mc:Fallback>
            <p:pic>
              <p:nvPicPr>
                <p:cNvPr id="5" name="Freihand 4">
                  <a:extLst>
                    <a:ext uri="{FF2B5EF4-FFF2-40B4-BE49-F238E27FC236}">
                      <a16:creationId xmlns:a16="http://schemas.microsoft.com/office/drawing/2014/main" id="{2D698ACB-BB4E-40AF-B91D-85F553806C66}"/>
                    </a:ext>
                  </a:extLst>
                </p:cNvPr>
                <p:cNvPicPr/>
                <p:nvPr/>
              </p:nvPicPr>
              <p:blipFill>
                <a:blip r:embed="rId9"/>
                <a:stretch>
                  <a:fillRect/>
                </a:stretch>
              </p:blipFill>
              <p:spPr>
                <a:xfrm>
                  <a:off x="4418293" y="1546392"/>
                  <a:ext cx="249120" cy="219960"/>
                </a:xfrm>
                <a:prstGeom prst="rect">
                  <a:avLst/>
                </a:prstGeom>
              </p:spPr>
            </p:pic>
          </mc:Fallback>
        </mc:AlternateContent>
      </p:grpSp>
      <p:grpSp>
        <p:nvGrpSpPr>
          <p:cNvPr id="12" name="Gruppieren 11">
            <a:extLst>
              <a:ext uri="{FF2B5EF4-FFF2-40B4-BE49-F238E27FC236}">
                <a16:creationId xmlns:a16="http://schemas.microsoft.com/office/drawing/2014/main" id="{7D87E26E-6CAC-41D3-8B44-F0CA92F51D8E}"/>
              </a:ext>
            </a:extLst>
          </p:cNvPr>
          <p:cNvGrpSpPr/>
          <p:nvPr/>
        </p:nvGrpSpPr>
        <p:grpSpPr>
          <a:xfrm>
            <a:off x="7046293" y="731712"/>
            <a:ext cx="1488960" cy="1996920"/>
            <a:chOff x="7046293" y="731712"/>
            <a:chExt cx="1488960" cy="1996920"/>
          </a:xfrm>
        </p:grpSpPr>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523BEC71-2DB0-4955-A2A2-C0795EA13BEF}"/>
                    </a:ext>
                  </a:extLst>
                </p14:cNvPr>
                <p14:cNvContentPartPr/>
                <p14:nvPr/>
              </p14:nvContentPartPr>
              <p14:xfrm>
                <a:off x="7498093" y="731712"/>
                <a:ext cx="656280" cy="428760"/>
              </p14:xfrm>
            </p:contentPart>
          </mc:Choice>
          <mc:Fallback>
            <p:pic>
              <p:nvPicPr>
                <p:cNvPr id="9" name="Freihand 8">
                  <a:extLst>
                    <a:ext uri="{FF2B5EF4-FFF2-40B4-BE49-F238E27FC236}">
                      <a16:creationId xmlns:a16="http://schemas.microsoft.com/office/drawing/2014/main" id="{523BEC71-2DB0-4955-A2A2-C0795EA13BEF}"/>
                    </a:ext>
                  </a:extLst>
                </p:cNvPr>
                <p:cNvPicPr/>
                <p:nvPr/>
              </p:nvPicPr>
              <p:blipFill>
                <a:blip r:embed="rId11"/>
                <a:stretch>
                  <a:fillRect/>
                </a:stretch>
              </p:blipFill>
              <p:spPr>
                <a:xfrm>
                  <a:off x="7493773" y="727392"/>
                  <a:ext cx="66492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C4EE71F8-B2E2-45AB-B436-B6422213A2C9}"/>
                    </a:ext>
                  </a:extLst>
                </p14:cNvPr>
                <p14:cNvContentPartPr/>
                <p14:nvPr/>
              </p14:nvContentPartPr>
              <p14:xfrm>
                <a:off x="7046293" y="913152"/>
                <a:ext cx="1488960" cy="1815480"/>
              </p14:xfrm>
            </p:contentPart>
          </mc:Choice>
          <mc:Fallback>
            <p:pic>
              <p:nvPicPr>
                <p:cNvPr id="11" name="Freihand 10">
                  <a:extLst>
                    <a:ext uri="{FF2B5EF4-FFF2-40B4-BE49-F238E27FC236}">
                      <a16:creationId xmlns:a16="http://schemas.microsoft.com/office/drawing/2014/main" id="{C4EE71F8-B2E2-45AB-B436-B6422213A2C9}"/>
                    </a:ext>
                  </a:extLst>
                </p:cNvPr>
                <p:cNvPicPr/>
                <p:nvPr/>
              </p:nvPicPr>
              <p:blipFill>
                <a:blip r:embed="rId13"/>
                <a:stretch>
                  <a:fillRect/>
                </a:stretch>
              </p:blipFill>
              <p:spPr>
                <a:xfrm>
                  <a:off x="7041973" y="908832"/>
                  <a:ext cx="1497600" cy="1824120"/>
                </a:xfrm>
                <a:prstGeom prst="rect">
                  <a:avLst/>
                </a:prstGeom>
              </p:spPr>
            </p:pic>
          </mc:Fallback>
        </mc:AlternateContent>
      </p:grpSp>
    </p:spTree>
    <p:extLst>
      <p:ext uri="{BB962C8B-B14F-4D97-AF65-F5344CB8AC3E}">
        <p14:creationId xmlns:p14="http://schemas.microsoft.com/office/powerpoint/2010/main" val="300806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56CB7F6-9CD6-400B-8C4A-41A23CAE65DD}"/>
                  </a:ext>
                </a:extLst>
              </p14:cNvPr>
              <p14:cNvContentPartPr/>
              <p14:nvPr/>
            </p14:nvContentPartPr>
            <p14:xfrm>
              <a:off x="2787853" y="1854552"/>
              <a:ext cx="1861200" cy="63000"/>
            </p14:xfrm>
          </p:contentPart>
        </mc:Choice>
        <mc:Fallback>
          <p:pic>
            <p:nvPicPr>
              <p:cNvPr id="2" name="Freihand 1">
                <a:extLst>
                  <a:ext uri="{FF2B5EF4-FFF2-40B4-BE49-F238E27FC236}">
                    <a16:creationId xmlns:a16="http://schemas.microsoft.com/office/drawing/2014/main" id="{656CB7F6-9CD6-400B-8C4A-41A23CAE65DD}"/>
                  </a:ext>
                </a:extLst>
              </p:cNvPr>
              <p:cNvPicPr/>
              <p:nvPr/>
            </p:nvPicPr>
            <p:blipFill>
              <a:blip r:embed="rId4"/>
              <a:stretch>
                <a:fillRect/>
              </a:stretch>
            </p:blipFill>
            <p:spPr>
              <a:xfrm>
                <a:off x="2783533" y="1850232"/>
                <a:ext cx="1869840" cy="71640"/>
              </a:xfrm>
              <a:prstGeom prst="rect">
                <a:avLst/>
              </a:prstGeom>
            </p:spPr>
          </p:pic>
        </mc:Fallback>
      </mc:AlternateContent>
      <p:grpSp>
        <p:nvGrpSpPr>
          <p:cNvPr id="10" name="Gruppieren 9">
            <a:extLst>
              <a:ext uri="{FF2B5EF4-FFF2-40B4-BE49-F238E27FC236}">
                <a16:creationId xmlns:a16="http://schemas.microsoft.com/office/drawing/2014/main" id="{49A97DBD-E2CF-4910-A109-D6797931E51F}"/>
              </a:ext>
            </a:extLst>
          </p:cNvPr>
          <p:cNvGrpSpPr/>
          <p:nvPr/>
        </p:nvGrpSpPr>
        <p:grpSpPr>
          <a:xfrm>
            <a:off x="5817973" y="1195392"/>
            <a:ext cx="645840" cy="264960"/>
            <a:chOff x="5817973" y="1195392"/>
            <a:chExt cx="645840" cy="2649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21ECC95-15B7-4CBF-B1CE-3C2E36C6F85F}"/>
                    </a:ext>
                  </a:extLst>
                </p14:cNvPr>
                <p14:cNvContentPartPr/>
                <p14:nvPr/>
              </p14:nvContentPartPr>
              <p14:xfrm>
                <a:off x="5817973" y="1195392"/>
                <a:ext cx="196200" cy="264960"/>
              </p14:xfrm>
            </p:contentPart>
          </mc:Choice>
          <mc:Fallback>
            <p:pic>
              <p:nvPicPr>
                <p:cNvPr id="3" name="Freihand 2">
                  <a:extLst>
                    <a:ext uri="{FF2B5EF4-FFF2-40B4-BE49-F238E27FC236}">
                      <a16:creationId xmlns:a16="http://schemas.microsoft.com/office/drawing/2014/main" id="{121ECC95-15B7-4CBF-B1CE-3C2E36C6F85F}"/>
                    </a:ext>
                  </a:extLst>
                </p:cNvPr>
                <p:cNvPicPr/>
                <p:nvPr/>
              </p:nvPicPr>
              <p:blipFill>
                <a:blip r:embed="rId6"/>
                <a:stretch>
                  <a:fillRect/>
                </a:stretch>
              </p:blipFill>
              <p:spPr>
                <a:xfrm>
                  <a:off x="5813653" y="1191072"/>
                  <a:ext cx="2048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595F3CB-1D0B-40B8-874B-62C00FD3DD44}"/>
                    </a:ext>
                  </a:extLst>
                </p14:cNvPr>
                <p14:cNvContentPartPr/>
                <p14:nvPr/>
              </p14:nvContentPartPr>
              <p14:xfrm>
                <a:off x="6112813" y="1273872"/>
                <a:ext cx="16560" cy="16560"/>
              </p14:xfrm>
            </p:contentPart>
          </mc:Choice>
          <mc:Fallback>
            <p:pic>
              <p:nvPicPr>
                <p:cNvPr id="5" name="Freihand 4">
                  <a:extLst>
                    <a:ext uri="{FF2B5EF4-FFF2-40B4-BE49-F238E27FC236}">
                      <a16:creationId xmlns:a16="http://schemas.microsoft.com/office/drawing/2014/main" id="{C595F3CB-1D0B-40B8-874B-62C00FD3DD44}"/>
                    </a:ext>
                  </a:extLst>
                </p:cNvPr>
                <p:cNvPicPr/>
                <p:nvPr/>
              </p:nvPicPr>
              <p:blipFill>
                <a:blip r:embed="rId8"/>
                <a:stretch>
                  <a:fillRect/>
                </a:stretch>
              </p:blipFill>
              <p:spPr>
                <a:xfrm>
                  <a:off x="6108493" y="1269552"/>
                  <a:ext cx="25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D81D3E7-E317-4012-B1DD-AECEA7915824}"/>
                    </a:ext>
                  </a:extLst>
                </p14:cNvPr>
                <p14:cNvContentPartPr/>
                <p14:nvPr/>
              </p14:nvContentPartPr>
              <p14:xfrm>
                <a:off x="6233053" y="1195392"/>
                <a:ext cx="159840" cy="150840"/>
              </p14:xfrm>
            </p:contentPart>
          </mc:Choice>
          <mc:Fallback>
            <p:pic>
              <p:nvPicPr>
                <p:cNvPr id="8" name="Freihand 7">
                  <a:extLst>
                    <a:ext uri="{FF2B5EF4-FFF2-40B4-BE49-F238E27FC236}">
                      <a16:creationId xmlns:a16="http://schemas.microsoft.com/office/drawing/2014/main" id="{5D81D3E7-E317-4012-B1DD-AECEA7915824}"/>
                    </a:ext>
                  </a:extLst>
                </p:cNvPr>
                <p:cNvPicPr/>
                <p:nvPr/>
              </p:nvPicPr>
              <p:blipFill>
                <a:blip r:embed="rId10"/>
                <a:stretch>
                  <a:fillRect/>
                </a:stretch>
              </p:blipFill>
              <p:spPr>
                <a:xfrm>
                  <a:off x="6228733" y="1191072"/>
                  <a:ext cx="168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6069969-054F-4AA6-8230-6E14DC0B4D23}"/>
                    </a:ext>
                  </a:extLst>
                </p14:cNvPr>
                <p14:cNvContentPartPr/>
                <p14:nvPr/>
              </p14:nvContentPartPr>
              <p14:xfrm>
                <a:off x="6235573" y="1205112"/>
                <a:ext cx="228240" cy="113040"/>
              </p14:xfrm>
            </p:contentPart>
          </mc:Choice>
          <mc:Fallback>
            <p:pic>
              <p:nvPicPr>
                <p:cNvPr id="9" name="Freihand 8">
                  <a:extLst>
                    <a:ext uri="{FF2B5EF4-FFF2-40B4-BE49-F238E27FC236}">
                      <a16:creationId xmlns:a16="http://schemas.microsoft.com/office/drawing/2014/main" id="{B6069969-054F-4AA6-8230-6E14DC0B4D23}"/>
                    </a:ext>
                  </a:extLst>
                </p:cNvPr>
                <p:cNvPicPr/>
                <p:nvPr/>
              </p:nvPicPr>
              <p:blipFill>
                <a:blip r:embed="rId12"/>
                <a:stretch>
                  <a:fillRect/>
                </a:stretch>
              </p:blipFill>
              <p:spPr>
                <a:xfrm>
                  <a:off x="6231253" y="1200792"/>
                  <a:ext cx="236880" cy="121680"/>
                </a:xfrm>
                <a:prstGeom prst="rect">
                  <a:avLst/>
                </a:prstGeom>
              </p:spPr>
            </p:pic>
          </mc:Fallback>
        </mc:AlternateContent>
      </p:grpSp>
      <p:grpSp>
        <p:nvGrpSpPr>
          <p:cNvPr id="16" name="Gruppieren 15">
            <a:extLst>
              <a:ext uri="{FF2B5EF4-FFF2-40B4-BE49-F238E27FC236}">
                <a16:creationId xmlns:a16="http://schemas.microsoft.com/office/drawing/2014/main" id="{CAB52C1F-A8FC-4BD9-B4D8-10523B52FB14}"/>
              </a:ext>
            </a:extLst>
          </p:cNvPr>
          <p:cNvGrpSpPr/>
          <p:nvPr/>
        </p:nvGrpSpPr>
        <p:grpSpPr>
          <a:xfrm>
            <a:off x="4498933" y="995952"/>
            <a:ext cx="919080" cy="390960"/>
            <a:chOff x="4498933" y="995952"/>
            <a:chExt cx="919080" cy="39096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F3885B0-C22B-4F79-9C8B-29EEACE40E99}"/>
                    </a:ext>
                  </a:extLst>
                </p14:cNvPr>
                <p14:cNvContentPartPr/>
                <p14:nvPr/>
              </p14:nvContentPartPr>
              <p14:xfrm>
                <a:off x="4498933" y="995952"/>
                <a:ext cx="160920" cy="217800"/>
              </p14:xfrm>
            </p:contentPart>
          </mc:Choice>
          <mc:Fallback>
            <p:pic>
              <p:nvPicPr>
                <p:cNvPr id="11" name="Freihand 10">
                  <a:extLst>
                    <a:ext uri="{FF2B5EF4-FFF2-40B4-BE49-F238E27FC236}">
                      <a16:creationId xmlns:a16="http://schemas.microsoft.com/office/drawing/2014/main" id="{1F3885B0-C22B-4F79-9C8B-29EEACE40E99}"/>
                    </a:ext>
                  </a:extLst>
                </p:cNvPr>
                <p:cNvPicPr/>
                <p:nvPr/>
              </p:nvPicPr>
              <p:blipFill>
                <a:blip r:embed="rId14"/>
                <a:stretch>
                  <a:fillRect/>
                </a:stretch>
              </p:blipFill>
              <p:spPr>
                <a:xfrm>
                  <a:off x="4494613" y="991632"/>
                  <a:ext cx="1695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55E0412B-3618-41F1-B164-FA550FDDF398}"/>
                    </a:ext>
                  </a:extLst>
                </p14:cNvPr>
                <p14:cNvContentPartPr/>
                <p14:nvPr/>
              </p14:nvContentPartPr>
              <p14:xfrm>
                <a:off x="4619173" y="1070472"/>
                <a:ext cx="205560" cy="142920"/>
              </p14:xfrm>
            </p:contentPart>
          </mc:Choice>
          <mc:Fallback>
            <p:pic>
              <p:nvPicPr>
                <p:cNvPr id="12" name="Freihand 11">
                  <a:extLst>
                    <a:ext uri="{FF2B5EF4-FFF2-40B4-BE49-F238E27FC236}">
                      <a16:creationId xmlns:a16="http://schemas.microsoft.com/office/drawing/2014/main" id="{55E0412B-3618-41F1-B164-FA550FDDF398}"/>
                    </a:ext>
                  </a:extLst>
                </p:cNvPr>
                <p:cNvPicPr/>
                <p:nvPr/>
              </p:nvPicPr>
              <p:blipFill>
                <a:blip r:embed="rId16"/>
                <a:stretch>
                  <a:fillRect/>
                </a:stretch>
              </p:blipFill>
              <p:spPr>
                <a:xfrm>
                  <a:off x="4614853" y="1066152"/>
                  <a:ext cx="214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573C8127-EFB3-4A6E-9D13-178D7D821B70}"/>
                    </a:ext>
                  </a:extLst>
                </p14:cNvPr>
                <p14:cNvContentPartPr/>
                <p14:nvPr/>
              </p14:nvContentPartPr>
              <p14:xfrm>
                <a:off x="4848853" y="1153632"/>
                <a:ext cx="206640" cy="87480"/>
              </p14:xfrm>
            </p:contentPart>
          </mc:Choice>
          <mc:Fallback>
            <p:pic>
              <p:nvPicPr>
                <p:cNvPr id="14" name="Freihand 13">
                  <a:extLst>
                    <a:ext uri="{FF2B5EF4-FFF2-40B4-BE49-F238E27FC236}">
                      <a16:creationId xmlns:a16="http://schemas.microsoft.com/office/drawing/2014/main" id="{573C8127-EFB3-4A6E-9D13-178D7D821B70}"/>
                    </a:ext>
                  </a:extLst>
                </p:cNvPr>
                <p:cNvPicPr/>
                <p:nvPr/>
              </p:nvPicPr>
              <p:blipFill>
                <a:blip r:embed="rId18"/>
                <a:stretch>
                  <a:fillRect/>
                </a:stretch>
              </p:blipFill>
              <p:spPr>
                <a:xfrm>
                  <a:off x="4844533" y="1149312"/>
                  <a:ext cx="215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7B33AB5-FBA4-43B7-8CB8-419DA12206D8}"/>
                    </a:ext>
                  </a:extLst>
                </p14:cNvPr>
                <p14:cNvContentPartPr/>
                <p14:nvPr/>
              </p14:nvContentPartPr>
              <p14:xfrm>
                <a:off x="5080693" y="1096392"/>
                <a:ext cx="337320" cy="290520"/>
              </p14:xfrm>
            </p:contentPart>
          </mc:Choice>
          <mc:Fallback>
            <p:pic>
              <p:nvPicPr>
                <p:cNvPr id="15" name="Freihand 14">
                  <a:extLst>
                    <a:ext uri="{FF2B5EF4-FFF2-40B4-BE49-F238E27FC236}">
                      <a16:creationId xmlns:a16="http://schemas.microsoft.com/office/drawing/2014/main" id="{F7B33AB5-FBA4-43B7-8CB8-419DA12206D8}"/>
                    </a:ext>
                  </a:extLst>
                </p:cNvPr>
                <p:cNvPicPr/>
                <p:nvPr/>
              </p:nvPicPr>
              <p:blipFill>
                <a:blip r:embed="rId20"/>
                <a:stretch>
                  <a:fillRect/>
                </a:stretch>
              </p:blipFill>
              <p:spPr>
                <a:xfrm>
                  <a:off x="5076373" y="1092072"/>
                  <a:ext cx="345960" cy="29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85CE9563-C78A-4870-86CC-9E6E13DF0E18}"/>
                  </a:ext>
                </a:extLst>
              </p14:cNvPr>
              <p14:cNvContentPartPr/>
              <p14:nvPr/>
            </p14:nvContentPartPr>
            <p14:xfrm>
              <a:off x="581413" y="3487512"/>
              <a:ext cx="2367360" cy="129600"/>
            </p14:xfrm>
          </p:contentPart>
        </mc:Choice>
        <mc:Fallback>
          <p:pic>
            <p:nvPicPr>
              <p:cNvPr id="17" name="Freihand 16">
                <a:extLst>
                  <a:ext uri="{FF2B5EF4-FFF2-40B4-BE49-F238E27FC236}">
                    <a16:creationId xmlns:a16="http://schemas.microsoft.com/office/drawing/2014/main" id="{85CE9563-C78A-4870-86CC-9E6E13DF0E18}"/>
                  </a:ext>
                </a:extLst>
              </p:cNvPr>
              <p:cNvPicPr/>
              <p:nvPr/>
            </p:nvPicPr>
            <p:blipFill>
              <a:blip r:embed="rId22"/>
              <a:stretch>
                <a:fillRect/>
              </a:stretch>
            </p:blipFill>
            <p:spPr>
              <a:xfrm>
                <a:off x="577093" y="3483192"/>
                <a:ext cx="2376000" cy="138240"/>
              </a:xfrm>
              <a:prstGeom prst="rect">
                <a:avLst/>
              </a:prstGeom>
            </p:spPr>
          </p:pic>
        </mc:Fallback>
      </mc:AlternateContent>
      <p:grpSp>
        <p:nvGrpSpPr>
          <p:cNvPr id="23" name="Gruppieren 22">
            <a:extLst>
              <a:ext uri="{FF2B5EF4-FFF2-40B4-BE49-F238E27FC236}">
                <a16:creationId xmlns:a16="http://schemas.microsoft.com/office/drawing/2014/main" id="{05F9F540-286A-44E1-8F17-DD37CE1FE016}"/>
              </a:ext>
            </a:extLst>
          </p:cNvPr>
          <p:cNvGrpSpPr/>
          <p:nvPr/>
        </p:nvGrpSpPr>
        <p:grpSpPr>
          <a:xfrm>
            <a:off x="2964253" y="2502192"/>
            <a:ext cx="1361160" cy="316440"/>
            <a:chOff x="2964253" y="2502192"/>
            <a:chExt cx="1361160" cy="316440"/>
          </a:xfrm>
        </p:grpSpPr>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82E83AB1-216D-4C40-8FEA-1B820FA0601B}"/>
                    </a:ext>
                  </a:extLst>
                </p14:cNvPr>
                <p14:cNvContentPartPr/>
                <p14:nvPr/>
              </p14:nvContentPartPr>
              <p14:xfrm>
                <a:off x="4133533" y="2597232"/>
                <a:ext cx="191880" cy="168120"/>
              </p14:xfrm>
            </p:contentPart>
          </mc:Choice>
          <mc:Fallback>
            <p:pic>
              <p:nvPicPr>
                <p:cNvPr id="18" name="Freihand 17">
                  <a:extLst>
                    <a:ext uri="{FF2B5EF4-FFF2-40B4-BE49-F238E27FC236}">
                      <a16:creationId xmlns:a16="http://schemas.microsoft.com/office/drawing/2014/main" id="{82E83AB1-216D-4C40-8FEA-1B820FA0601B}"/>
                    </a:ext>
                  </a:extLst>
                </p:cNvPr>
                <p:cNvPicPr/>
                <p:nvPr/>
              </p:nvPicPr>
              <p:blipFill>
                <a:blip r:embed="rId24"/>
                <a:stretch>
                  <a:fillRect/>
                </a:stretch>
              </p:blipFill>
              <p:spPr>
                <a:xfrm>
                  <a:off x="4129213" y="2592912"/>
                  <a:ext cx="200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10B733A4-2486-48B2-9ACC-09C764FE5084}"/>
                    </a:ext>
                  </a:extLst>
                </p14:cNvPr>
                <p14:cNvContentPartPr/>
                <p14:nvPr/>
              </p14:nvContentPartPr>
              <p14:xfrm>
                <a:off x="4132453" y="2588592"/>
                <a:ext cx="173880" cy="174240"/>
              </p14:xfrm>
            </p:contentPart>
          </mc:Choice>
          <mc:Fallback>
            <p:pic>
              <p:nvPicPr>
                <p:cNvPr id="19" name="Freihand 18">
                  <a:extLst>
                    <a:ext uri="{FF2B5EF4-FFF2-40B4-BE49-F238E27FC236}">
                      <a16:creationId xmlns:a16="http://schemas.microsoft.com/office/drawing/2014/main" id="{10B733A4-2486-48B2-9ACC-09C764FE5084}"/>
                    </a:ext>
                  </a:extLst>
                </p:cNvPr>
                <p:cNvPicPr/>
                <p:nvPr/>
              </p:nvPicPr>
              <p:blipFill>
                <a:blip r:embed="rId26"/>
                <a:stretch>
                  <a:fillRect/>
                </a:stretch>
              </p:blipFill>
              <p:spPr>
                <a:xfrm>
                  <a:off x="4128133" y="2584272"/>
                  <a:ext cx="182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F48480D6-CB84-40BC-9DB8-9B82B64F3B69}"/>
                    </a:ext>
                  </a:extLst>
                </p14:cNvPr>
                <p14:cNvContentPartPr/>
                <p14:nvPr/>
              </p14:nvContentPartPr>
              <p14:xfrm>
                <a:off x="2964253" y="2502192"/>
                <a:ext cx="186480" cy="243720"/>
              </p14:xfrm>
            </p:contentPart>
          </mc:Choice>
          <mc:Fallback>
            <p:pic>
              <p:nvPicPr>
                <p:cNvPr id="20" name="Freihand 19">
                  <a:extLst>
                    <a:ext uri="{FF2B5EF4-FFF2-40B4-BE49-F238E27FC236}">
                      <a16:creationId xmlns:a16="http://schemas.microsoft.com/office/drawing/2014/main" id="{F48480D6-CB84-40BC-9DB8-9B82B64F3B69}"/>
                    </a:ext>
                  </a:extLst>
                </p:cNvPr>
                <p:cNvPicPr/>
                <p:nvPr/>
              </p:nvPicPr>
              <p:blipFill>
                <a:blip r:embed="rId28"/>
                <a:stretch>
                  <a:fillRect/>
                </a:stretch>
              </p:blipFill>
              <p:spPr>
                <a:xfrm>
                  <a:off x="2959933" y="2497872"/>
                  <a:ext cx="1951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8DBE76B9-B302-421D-B4D5-982EB19E3FA7}"/>
                    </a:ext>
                  </a:extLst>
                </p14:cNvPr>
                <p14:cNvContentPartPr/>
                <p14:nvPr/>
              </p14:nvContentPartPr>
              <p14:xfrm>
                <a:off x="3104653" y="2616672"/>
                <a:ext cx="173880" cy="109080"/>
              </p14:xfrm>
            </p:contentPart>
          </mc:Choice>
          <mc:Fallback>
            <p:pic>
              <p:nvPicPr>
                <p:cNvPr id="21" name="Freihand 20">
                  <a:extLst>
                    <a:ext uri="{FF2B5EF4-FFF2-40B4-BE49-F238E27FC236}">
                      <a16:creationId xmlns:a16="http://schemas.microsoft.com/office/drawing/2014/main" id="{8DBE76B9-B302-421D-B4D5-982EB19E3FA7}"/>
                    </a:ext>
                  </a:extLst>
                </p:cNvPr>
                <p:cNvPicPr/>
                <p:nvPr/>
              </p:nvPicPr>
              <p:blipFill>
                <a:blip r:embed="rId30"/>
                <a:stretch>
                  <a:fillRect/>
                </a:stretch>
              </p:blipFill>
              <p:spPr>
                <a:xfrm>
                  <a:off x="3100333" y="2612352"/>
                  <a:ext cx="182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9861D704-80E7-4236-834B-48792F408DB4}"/>
                    </a:ext>
                  </a:extLst>
                </p14:cNvPr>
                <p14:cNvContentPartPr/>
                <p14:nvPr/>
              </p14:nvContentPartPr>
              <p14:xfrm>
                <a:off x="3281053" y="2558352"/>
                <a:ext cx="519120" cy="260280"/>
              </p14:xfrm>
            </p:contentPart>
          </mc:Choice>
          <mc:Fallback>
            <p:pic>
              <p:nvPicPr>
                <p:cNvPr id="22" name="Freihand 21">
                  <a:extLst>
                    <a:ext uri="{FF2B5EF4-FFF2-40B4-BE49-F238E27FC236}">
                      <a16:creationId xmlns:a16="http://schemas.microsoft.com/office/drawing/2014/main" id="{9861D704-80E7-4236-834B-48792F408DB4}"/>
                    </a:ext>
                  </a:extLst>
                </p:cNvPr>
                <p:cNvPicPr/>
                <p:nvPr/>
              </p:nvPicPr>
              <p:blipFill>
                <a:blip r:embed="rId32"/>
                <a:stretch>
                  <a:fillRect/>
                </a:stretch>
              </p:blipFill>
              <p:spPr>
                <a:xfrm>
                  <a:off x="3276733" y="2554032"/>
                  <a:ext cx="527760" cy="268920"/>
                </a:xfrm>
                <a:prstGeom prst="rect">
                  <a:avLst/>
                </a:prstGeom>
              </p:spPr>
            </p:pic>
          </mc:Fallback>
        </mc:AlternateContent>
      </p:grpSp>
      <p:grpSp>
        <p:nvGrpSpPr>
          <p:cNvPr id="30" name="Gruppieren 29">
            <a:extLst>
              <a:ext uri="{FF2B5EF4-FFF2-40B4-BE49-F238E27FC236}">
                <a16:creationId xmlns:a16="http://schemas.microsoft.com/office/drawing/2014/main" id="{0D2791EC-4DF4-4C35-A595-79CECCD50449}"/>
              </a:ext>
            </a:extLst>
          </p:cNvPr>
          <p:cNvGrpSpPr/>
          <p:nvPr/>
        </p:nvGrpSpPr>
        <p:grpSpPr>
          <a:xfrm>
            <a:off x="3657973" y="3880272"/>
            <a:ext cx="1392480" cy="305640"/>
            <a:chOff x="3657973" y="3880272"/>
            <a:chExt cx="1392480" cy="305640"/>
          </a:xfrm>
        </p:grpSpPr>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4371C270-ECEF-4225-91DB-C4331DB86FC0}"/>
                    </a:ext>
                  </a:extLst>
                </p14:cNvPr>
                <p14:cNvContentPartPr/>
                <p14:nvPr/>
              </p14:nvContentPartPr>
              <p14:xfrm>
                <a:off x="3657973" y="3880272"/>
                <a:ext cx="168120" cy="202320"/>
              </p14:xfrm>
            </p:contentPart>
          </mc:Choice>
          <mc:Fallback>
            <p:pic>
              <p:nvPicPr>
                <p:cNvPr id="24" name="Freihand 23">
                  <a:extLst>
                    <a:ext uri="{FF2B5EF4-FFF2-40B4-BE49-F238E27FC236}">
                      <a16:creationId xmlns:a16="http://schemas.microsoft.com/office/drawing/2014/main" id="{4371C270-ECEF-4225-91DB-C4331DB86FC0}"/>
                    </a:ext>
                  </a:extLst>
                </p:cNvPr>
                <p:cNvPicPr/>
                <p:nvPr/>
              </p:nvPicPr>
              <p:blipFill>
                <a:blip r:embed="rId34"/>
                <a:stretch>
                  <a:fillRect/>
                </a:stretch>
              </p:blipFill>
              <p:spPr>
                <a:xfrm>
                  <a:off x="3653653" y="3875952"/>
                  <a:ext cx="176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629B4DDE-60CC-45FC-BB72-99BA217FDAFB}"/>
                    </a:ext>
                  </a:extLst>
                </p14:cNvPr>
                <p14:cNvContentPartPr/>
                <p14:nvPr/>
              </p14:nvContentPartPr>
              <p14:xfrm>
                <a:off x="3787933" y="3995112"/>
                <a:ext cx="195120" cy="80640"/>
              </p14:xfrm>
            </p:contentPart>
          </mc:Choice>
          <mc:Fallback>
            <p:pic>
              <p:nvPicPr>
                <p:cNvPr id="25" name="Freihand 24">
                  <a:extLst>
                    <a:ext uri="{FF2B5EF4-FFF2-40B4-BE49-F238E27FC236}">
                      <a16:creationId xmlns:a16="http://schemas.microsoft.com/office/drawing/2014/main" id="{629B4DDE-60CC-45FC-BB72-99BA217FDAFB}"/>
                    </a:ext>
                  </a:extLst>
                </p:cNvPr>
                <p:cNvPicPr/>
                <p:nvPr/>
              </p:nvPicPr>
              <p:blipFill>
                <a:blip r:embed="rId36"/>
                <a:stretch>
                  <a:fillRect/>
                </a:stretch>
              </p:blipFill>
              <p:spPr>
                <a:xfrm>
                  <a:off x="3783613" y="3990792"/>
                  <a:ext cx="203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C5EC9AA6-7C77-4E8E-8B29-10EFFADC0E89}"/>
                    </a:ext>
                  </a:extLst>
                </p14:cNvPr>
                <p14:cNvContentPartPr/>
                <p14:nvPr/>
              </p14:nvContentPartPr>
              <p14:xfrm>
                <a:off x="4049653" y="4002312"/>
                <a:ext cx="61560" cy="49320"/>
              </p14:xfrm>
            </p:contentPart>
          </mc:Choice>
          <mc:Fallback>
            <p:pic>
              <p:nvPicPr>
                <p:cNvPr id="26" name="Freihand 25">
                  <a:extLst>
                    <a:ext uri="{FF2B5EF4-FFF2-40B4-BE49-F238E27FC236}">
                      <a16:creationId xmlns:a16="http://schemas.microsoft.com/office/drawing/2014/main" id="{C5EC9AA6-7C77-4E8E-8B29-10EFFADC0E89}"/>
                    </a:ext>
                  </a:extLst>
                </p:cNvPr>
                <p:cNvPicPr/>
                <p:nvPr/>
              </p:nvPicPr>
              <p:blipFill>
                <a:blip r:embed="rId38"/>
                <a:stretch>
                  <a:fillRect/>
                </a:stretch>
              </p:blipFill>
              <p:spPr>
                <a:xfrm>
                  <a:off x="4045333" y="3997992"/>
                  <a:ext cx="70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9201DBEB-5976-4D05-9739-5A62E07C38FB}"/>
                    </a:ext>
                  </a:extLst>
                </p14:cNvPr>
                <p14:cNvContentPartPr/>
                <p14:nvPr/>
              </p14:nvContentPartPr>
              <p14:xfrm>
                <a:off x="4144333" y="3983232"/>
                <a:ext cx="115920" cy="77040"/>
              </p14:xfrm>
            </p:contentPart>
          </mc:Choice>
          <mc:Fallback>
            <p:pic>
              <p:nvPicPr>
                <p:cNvPr id="27" name="Freihand 26">
                  <a:extLst>
                    <a:ext uri="{FF2B5EF4-FFF2-40B4-BE49-F238E27FC236}">
                      <a16:creationId xmlns:a16="http://schemas.microsoft.com/office/drawing/2014/main" id="{9201DBEB-5976-4D05-9739-5A62E07C38FB}"/>
                    </a:ext>
                  </a:extLst>
                </p:cNvPr>
                <p:cNvPicPr/>
                <p:nvPr/>
              </p:nvPicPr>
              <p:blipFill>
                <a:blip r:embed="rId40"/>
                <a:stretch>
                  <a:fillRect/>
                </a:stretch>
              </p:blipFill>
              <p:spPr>
                <a:xfrm>
                  <a:off x="4140013" y="3978912"/>
                  <a:ext cx="124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9060411A-AE0C-4D2A-9744-6D57217DFA3C}"/>
                    </a:ext>
                  </a:extLst>
                </p14:cNvPr>
                <p14:cNvContentPartPr/>
                <p14:nvPr/>
              </p14:nvContentPartPr>
              <p14:xfrm>
                <a:off x="4287973" y="3902232"/>
                <a:ext cx="332280" cy="283680"/>
              </p14:xfrm>
            </p:contentPart>
          </mc:Choice>
          <mc:Fallback>
            <p:pic>
              <p:nvPicPr>
                <p:cNvPr id="28" name="Freihand 27">
                  <a:extLst>
                    <a:ext uri="{FF2B5EF4-FFF2-40B4-BE49-F238E27FC236}">
                      <a16:creationId xmlns:a16="http://schemas.microsoft.com/office/drawing/2014/main" id="{9060411A-AE0C-4D2A-9744-6D57217DFA3C}"/>
                    </a:ext>
                  </a:extLst>
                </p:cNvPr>
                <p:cNvPicPr/>
                <p:nvPr/>
              </p:nvPicPr>
              <p:blipFill>
                <a:blip r:embed="rId42"/>
                <a:stretch>
                  <a:fillRect/>
                </a:stretch>
              </p:blipFill>
              <p:spPr>
                <a:xfrm>
                  <a:off x="4283653" y="3897912"/>
                  <a:ext cx="3409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6558F17-BECD-42E3-B219-30E759A47501}"/>
                    </a:ext>
                  </a:extLst>
                </p14:cNvPr>
                <p14:cNvContentPartPr/>
                <p14:nvPr/>
              </p14:nvContentPartPr>
              <p14:xfrm>
                <a:off x="4899973" y="3930672"/>
                <a:ext cx="150480" cy="190800"/>
              </p14:xfrm>
            </p:contentPart>
          </mc:Choice>
          <mc:Fallback>
            <p:pic>
              <p:nvPicPr>
                <p:cNvPr id="29" name="Freihand 28">
                  <a:extLst>
                    <a:ext uri="{FF2B5EF4-FFF2-40B4-BE49-F238E27FC236}">
                      <a16:creationId xmlns:a16="http://schemas.microsoft.com/office/drawing/2014/main" id="{06558F17-BECD-42E3-B219-30E759A47501}"/>
                    </a:ext>
                  </a:extLst>
                </p:cNvPr>
                <p:cNvPicPr/>
                <p:nvPr/>
              </p:nvPicPr>
              <p:blipFill>
                <a:blip r:embed="rId44"/>
                <a:stretch>
                  <a:fillRect/>
                </a:stretch>
              </p:blipFill>
              <p:spPr>
                <a:xfrm>
                  <a:off x="4895653" y="3926352"/>
                  <a:ext cx="159120" cy="19944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FFEDF63-2616-47D3-8ADE-F50DE20B75E4}"/>
                  </a:ext>
                </a:extLst>
              </p14:cNvPr>
              <p14:cNvContentPartPr/>
              <p14:nvPr/>
            </p14:nvContentPartPr>
            <p14:xfrm>
              <a:off x="1085773" y="1174872"/>
              <a:ext cx="3450600" cy="1076760"/>
            </p14:xfrm>
          </p:contentPart>
        </mc:Choice>
        <mc:Fallback>
          <p:pic>
            <p:nvPicPr>
              <p:cNvPr id="2" name="Freihand 1">
                <a:extLst>
                  <a:ext uri="{FF2B5EF4-FFF2-40B4-BE49-F238E27FC236}">
                    <a16:creationId xmlns:a16="http://schemas.microsoft.com/office/drawing/2014/main" id="{7FFEDF63-2616-47D3-8ADE-F50DE20B75E4}"/>
                  </a:ext>
                </a:extLst>
              </p:cNvPr>
              <p:cNvPicPr/>
              <p:nvPr/>
            </p:nvPicPr>
            <p:blipFill>
              <a:blip r:embed="rId5"/>
              <a:stretch>
                <a:fillRect/>
              </a:stretch>
            </p:blipFill>
            <p:spPr>
              <a:xfrm>
                <a:off x="1081453" y="1170552"/>
                <a:ext cx="3459240" cy="108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80304" name="Freihand 480303">
                <a:extLst>
                  <a:ext uri="{FF2B5EF4-FFF2-40B4-BE49-F238E27FC236}">
                    <a16:creationId xmlns:a16="http://schemas.microsoft.com/office/drawing/2014/main" id="{D4F607B5-02AF-4FCB-AF29-169749E1AFA4}"/>
                  </a:ext>
                </a:extLst>
              </p14:cNvPr>
              <p14:cNvContentPartPr/>
              <p14:nvPr/>
            </p14:nvContentPartPr>
            <p14:xfrm>
              <a:off x="4590373" y="2450712"/>
              <a:ext cx="544680" cy="417600"/>
            </p14:xfrm>
          </p:contentPart>
        </mc:Choice>
        <mc:Fallback>
          <p:pic>
            <p:nvPicPr>
              <p:cNvPr id="480304" name="Freihand 480303">
                <a:extLst>
                  <a:ext uri="{FF2B5EF4-FFF2-40B4-BE49-F238E27FC236}">
                    <a16:creationId xmlns:a16="http://schemas.microsoft.com/office/drawing/2014/main" id="{D4F607B5-02AF-4FCB-AF29-169749E1AFA4}"/>
                  </a:ext>
                </a:extLst>
              </p:cNvPr>
              <p:cNvPicPr/>
              <p:nvPr/>
            </p:nvPicPr>
            <p:blipFill>
              <a:blip r:embed="rId7"/>
              <a:stretch>
                <a:fillRect/>
              </a:stretch>
            </p:blipFill>
            <p:spPr>
              <a:xfrm>
                <a:off x="4586053" y="2446392"/>
                <a:ext cx="553320" cy="426240"/>
              </a:xfrm>
              <a:prstGeom prst="rect">
                <a:avLst/>
              </a:prstGeom>
            </p:spPr>
          </p:pic>
        </mc:Fallback>
      </mc:AlternateContent>
      <p:grpSp>
        <p:nvGrpSpPr>
          <p:cNvPr id="480306" name="Gruppieren 480305">
            <a:extLst>
              <a:ext uri="{FF2B5EF4-FFF2-40B4-BE49-F238E27FC236}">
                <a16:creationId xmlns:a16="http://schemas.microsoft.com/office/drawing/2014/main" id="{68C28425-E683-455B-AB7D-9D8E16F0DA3F}"/>
              </a:ext>
            </a:extLst>
          </p:cNvPr>
          <p:cNvGrpSpPr/>
          <p:nvPr/>
        </p:nvGrpSpPr>
        <p:grpSpPr>
          <a:xfrm>
            <a:off x="3976933" y="318072"/>
            <a:ext cx="8088480" cy="1438560"/>
            <a:chOff x="3976933" y="318072"/>
            <a:chExt cx="8088480" cy="143856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497897F4-7A03-40AE-879E-2407702F554F}"/>
                    </a:ext>
                  </a:extLst>
                </p14:cNvPr>
                <p14:cNvContentPartPr/>
                <p14:nvPr/>
              </p14:nvContentPartPr>
              <p14:xfrm>
                <a:off x="4597933" y="943752"/>
                <a:ext cx="468720" cy="289080"/>
              </p14:xfrm>
            </p:contentPart>
          </mc:Choice>
          <mc:Fallback>
            <p:pic>
              <p:nvPicPr>
                <p:cNvPr id="4" name="Freihand 3">
                  <a:extLst>
                    <a:ext uri="{FF2B5EF4-FFF2-40B4-BE49-F238E27FC236}">
                      <a16:creationId xmlns:a16="http://schemas.microsoft.com/office/drawing/2014/main" id="{497897F4-7A03-40AE-879E-2407702F554F}"/>
                    </a:ext>
                  </a:extLst>
                </p:cNvPr>
                <p:cNvPicPr/>
                <p:nvPr/>
              </p:nvPicPr>
              <p:blipFill>
                <a:blip r:embed="rId9"/>
                <a:stretch>
                  <a:fillRect/>
                </a:stretch>
              </p:blipFill>
              <p:spPr>
                <a:xfrm>
                  <a:off x="4593613" y="939432"/>
                  <a:ext cx="4773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745B6330-AFA6-434C-AE7F-501E58D4BB01}"/>
                    </a:ext>
                  </a:extLst>
                </p14:cNvPr>
                <p14:cNvContentPartPr/>
                <p14:nvPr/>
              </p14:nvContentPartPr>
              <p14:xfrm>
                <a:off x="4535653" y="1067592"/>
                <a:ext cx="352800" cy="225720"/>
              </p14:xfrm>
            </p:contentPart>
          </mc:Choice>
          <mc:Fallback>
            <p:pic>
              <p:nvPicPr>
                <p:cNvPr id="5" name="Freihand 4">
                  <a:extLst>
                    <a:ext uri="{FF2B5EF4-FFF2-40B4-BE49-F238E27FC236}">
                      <a16:creationId xmlns:a16="http://schemas.microsoft.com/office/drawing/2014/main" id="{745B6330-AFA6-434C-AE7F-501E58D4BB01}"/>
                    </a:ext>
                  </a:extLst>
                </p:cNvPr>
                <p:cNvPicPr/>
                <p:nvPr/>
              </p:nvPicPr>
              <p:blipFill>
                <a:blip r:embed="rId11"/>
                <a:stretch>
                  <a:fillRect/>
                </a:stretch>
              </p:blipFill>
              <p:spPr>
                <a:xfrm>
                  <a:off x="4531333" y="1063272"/>
                  <a:ext cx="361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794C7B40-FE90-49E4-BE54-82CFDAA8A370}"/>
                    </a:ext>
                  </a:extLst>
                </p14:cNvPr>
                <p14:cNvContentPartPr/>
                <p14:nvPr/>
              </p14:nvContentPartPr>
              <p14:xfrm>
                <a:off x="5284813" y="780672"/>
                <a:ext cx="228240" cy="120600"/>
              </p14:xfrm>
            </p:contentPart>
          </mc:Choice>
          <mc:Fallback>
            <p:pic>
              <p:nvPicPr>
                <p:cNvPr id="6" name="Freihand 5">
                  <a:extLst>
                    <a:ext uri="{FF2B5EF4-FFF2-40B4-BE49-F238E27FC236}">
                      <a16:creationId xmlns:a16="http://schemas.microsoft.com/office/drawing/2014/main" id="{794C7B40-FE90-49E4-BE54-82CFDAA8A370}"/>
                    </a:ext>
                  </a:extLst>
                </p:cNvPr>
                <p:cNvPicPr/>
                <p:nvPr/>
              </p:nvPicPr>
              <p:blipFill>
                <a:blip r:embed="rId13"/>
                <a:stretch>
                  <a:fillRect/>
                </a:stretch>
              </p:blipFill>
              <p:spPr>
                <a:xfrm>
                  <a:off x="5280493" y="776352"/>
                  <a:ext cx="236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788AA55A-937B-47E0-BE61-9692C3FB2083}"/>
                    </a:ext>
                  </a:extLst>
                </p14:cNvPr>
                <p14:cNvContentPartPr/>
                <p14:nvPr/>
              </p14:nvContentPartPr>
              <p14:xfrm>
                <a:off x="5301013" y="769512"/>
                <a:ext cx="222120" cy="124920"/>
              </p14:xfrm>
            </p:contentPart>
          </mc:Choice>
          <mc:Fallback>
            <p:pic>
              <p:nvPicPr>
                <p:cNvPr id="8" name="Freihand 7">
                  <a:extLst>
                    <a:ext uri="{FF2B5EF4-FFF2-40B4-BE49-F238E27FC236}">
                      <a16:creationId xmlns:a16="http://schemas.microsoft.com/office/drawing/2014/main" id="{788AA55A-937B-47E0-BE61-9692C3FB2083}"/>
                    </a:ext>
                  </a:extLst>
                </p:cNvPr>
                <p:cNvPicPr/>
                <p:nvPr/>
              </p:nvPicPr>
              <p:blipFill>
                <a:blip r:embed="rId15"/>
                <a:stretch>
                  <a:fillRect/>
                </a:stretch>
              </p:blipFill>
              <p:spPr>
                <a:xfrm>
                  <a:off x="5296693" y="765192"/>
                  <a:ext cx="230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177FBBDA-EEE3-418F-9447-3CD878C5DECB}"/>
                    </a:ext>
                  </a:extLst>
                </p14:cNvPr>
                <p14:cNvContentPartPr/>
                <p14:nvPr/>
              </p14:nvContentPartPr>
              <p14:xfrm>
                <a:off x="5249533" y="788952"/>
                <a:ext cx="242640" cy="127440"/>
              </p14:xfrm>
            </p:contentPart>
          </mc:Choice>
          <mc:Fallback>
            <p:pic>
              <p:nvPicPr>
                <p:cNvPr id="9" name="Freihand 8">
                  <a:extLst>
                    <a:ext uri="{FF2B5EF4-FFF2-40B4-BE49-F238E27FC236}">
                      <a16:creationId xmlns:a16="http://schemas.microsoft.com/office/drawing/2014/main" id="{177FBBDA-EEE3-418F-9447-3CD878C5DECB}"/>
                    </a:ext>
                  </a:extLst>
                </p:cNvPr>
                <p:cNvPicPr/>
                <p:nvPr/>
              </p:nvPicPr>
              <p:blipFill>
                <a:blip r:embed="rId17"/>
                <a:stretch>
                  <a:fillRect/>
                </a:stretch>
              </p:blipFill>
              <p:spPr>
                <a:xfrm>
                  <a:off x="5245213" y="784632"/>
                  <a:ext cx="251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68009BC1-E0DB-4F80-B4AD-48AE56DA1F84}"/>
                    </a:ext>
                  </a:extLst>
                </p14:cNvPr>
                <p14:cNvContentPartPr/>
                <p14:nvPr/>
              </p14:nvContentPartPr>
              <p14:xfrm>
                <a:off x="5252053" y="792912"/>
                <a:ext cx="217080" cy="94680"/>
              </p14:xfrm>
            </p:contentPart>
          </mc:Choice>
          <mc:Fallback>
            <p:pic>
              <p:nvPicPr>
                <p:cNvPr id="12" name="Freihand 11">
                  <a:extLst>
                    <a:ext uri="{FF2B5EF4-FFF2-40B4-BE49-F238E27FC236}">
                      <a16:creationId xmlns:a16="http://schemas.microsoft.com/office/drawing/2014/main" id="{68009BC1-E0DB-4F80-B4AD-48AE56DA1F84}"/>
                    </a:ext>
                  </a:extLst>
                </p:cNvPr>
                <p:cNvPicPr/>
                <p:nvPr/>
              </p:nvPicPr>
              <p:blipFill>
                <a:blip r:embed="rId19"/>
                <a:stretch>
                  <a:fillRect/>
                </a:stretch>
              </p:blipFill>
              <p:spPr>
                <a:xfrm>
                  <a:off x="5247733" y="788592"/>
                  <a:ext cx="225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C2104B32-47F2-4EFA-B33D-816569FECFE5}"/>
                    </a:ext>
                  </a:extLst>
                </p14:cNvPr>
                <p14:cNvContentPartPr/>
                <p14:nvPr/>
              </p14:nvContentPartPr>
              <p14:xfrm>
                <a:off x="5750293" y="572232"/>
                <a:ext cx="135720" cy="198360"/>
              </p14:xfrm>
            </p:contentPart>
          </mc:Choice>
          <mc:Fallback>
            <p:pic>
              <p:nvPicPr>
                <p:cNvPr id="14" name="Freihand 13">
                  <a:extLst>
                    <a:ext uri="{FF2B5EF4-FFF2-40B4-BE49-F238E27FC236}">
                      <a16:creationId xmlns:a16="http://schemas.microsoft.com/office/drawing/2014/main" id="{C2104B32-47F2-4EFA-B33D-816569FECFE5}"/>
                    </a:ext>
                  </a:extLst>
                </p:cNvPr>
                <p:cNvPicPr/>
                <p:nvPr/>
              </p:nvPicPr>
              <p:blipFill>
                <a:blip r:embed="rId21"/>
                <a:stretch>
                  <a:fillRect/>
                </a:stretch>
              </p:blipFill>
              <p:spPr>
                <a:xfrm>
                  <a:off x="5745973" y="567912"/>
                  <a:ext cx="1443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C8DCDC71-F253-4D94-95CE-DBD9FCF60852}"/>
                    </a:ext>
                  </a:extLst>
                </p14:cNvPr>
                <p14:cNvContentPartPr/>
                <p14:nvPr/>
              </p14:nvContentPartPr>
              <p14:xfrm>
                <a:off x="5848213" y="637392"/>
                <a:ext cx="156600" cy="101880"/>
              </p14:xfrm>
            </p:contentPart>
          </mc:Choice>
          <mc:Fallback>
            <p:pic>
              <p:nvPicPr>
                <p:cNvPr id="15" name="Freihand 14">
                  <a:extLst>
                    <a:ext uri="{FF2B5EF4-FFF2-40B4-BE49-F238E27FC236}">
                      <a16:creationId xmlns:a16="http://schemas.microsoft.com/office/drawing/2014/main" id="{C8DCDC71-F253-4D94-95CE-DBD9FCF60852}"/>
                    </a:ext>
                  </a:extLst>
                </p:cNvPr>
                <p:cNvPicPr/>
                <p:nvPr/>
              </p:nvPicPr>
              <p:blipFill>
                <a:blip r:embed="rId23"/>
                <a:stretch>
                  <a:fillRect/>
                </a:stretch>
              </p:blipFill>
              <p:spPr>
                <a:xfrm>
                  <a:off x="5843893" y="633072"/>
                  <a:ext cx="165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C732E651-784A-4EDE-B577-A4AE938548C5}"/>
                    </a:ext>
                  </a:extLst>
                </p14:cNvPr>
                <p14:cNvContentPartPr/>
                <p14:nvPr/>
              </p14:nvContentPartPr>
              <p14:xfrm>
                <a:off x="6056293" y="666552"/>
                <a:ext cx="153360" cy="52560"/>
              </p14:xfrm>
            </p:contentPart>
          </mc:Choice>
          <mc:Fallback>
            <p:pic>
              <p:nvPicPr>
                <p:cNvPr id="16" name="Freihand 15">
                  <a:extLst>
                    <a:ext uri="{FF2B5EF4-FFF2-40B4-BE49-F238E27FC236}">
                      <a16:creationId xmlns:a16="http://schemas.microsoft.com/office/drawing/2014/main" id="{C732E651-784A-4EDE-B577-A4AE938548C5}"/>
                    </a:ext>
                  </a:extLst>
                </p:cNvPr>
                <p:cNvPicPr/>
                <p:nvPr/>
              </p:nvPicPr>
              <p:blipFill>
                <a:blip r:embed="rId25"/>
                <a:stretch>
                  <a:fillRect/>
                </a:stretch>
              </p:blipFill>
              <p:spPr>
                <a:xfrm>
                  <a:off x="6051973" y="662232"/>
                  <a:ext cx="162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6C1A391F-8790-4907-9F3E-AA26EF573CB5}"/>
                    </a:ext>
                  </a:extLst>
                </p14:cNvPr>
                <p14:cNvContentPartPr/>
                <p14:nvPr/>
              </p14:nvContentPartPr>
              <p14:xfrm>
                <a:off x="6233773" y="588072"/>
                <a:ext cx="200160" cy="165240"/>
              </p14:xfrm>
            </p:contentPart>
          </mc:Choice>
          <mc:Fallback>
            <p:pic>
              <p:nvPicPr>
                <p:cNvPr id="17" name="Freihand 16">
                  <a:extLst>
                    <a:ext uri="{FF2B5EF4-FFF2-40B4-BE49-F238E27FC236}">
                      <a16:creationId xmlns:a16="http://schemas.microsoft.com/office/drawing/2014/main" id="{6C1A391F-8790-4907-9F3E-AA26EF573CB5}"/>
                    </a:ext>
                  </a:extLst>
                </p:cNvPr>
                <p:cNvPicPr/>
                <p:nvPr/>
              </p:nvPicPr>
              <p:blipFill>
                <a:blip r:embed="rId27"/>
                <a:stretch>
                  <a:fillRect/>
                </a:stretch>
              </p:blipFill>
              <p:spPr>
                <a:xfrm>
                  <a:off x="6229453" y="583752"/>
                  <a:ext cx="208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81FE1518-604B-4E50-BBC1-E4DCEFBD54BF}"/>
                    </a:ext>
                  </a:extLst>
                </p14:cNvPr>
                <p14:cNvContentPartPr/>
                <p14:nvPr/>
              </p14:nvContentPartPr>
              <p14:xfrm>
                <a:off x="6474973" y="600672"/>
                <a:ext cx="87840" cy="75960"/>
              </p14:xfrm>
            </p:contentPart>
          </mc:Choice>
          <mc:Fallback>
            <p:pic>
              <p:nvPicPr>
                <p:cNvPr id="18" name="Freihand 17">
                  <a:extLst>
                    <a:ext uri="{FF2B5EF4-FFF2-40B4-BE49-F238E27FC236}">
                      <a16:creationId xmlns:a16="http://schemas.microsoft.com/office/drawing/2014/main" id="{81FE1518-604B-4E50-BBC1-E4DCEFBD54BF}"/>
                    </a:ext>
                  </a:extLst>
                </p:cNvPr>
                <p:cNvPicPr/>
                <p:nvPr/>
              </p:nvPicPr>
              <p:blipFill>
                <a:blip r:embed="rId29"/>
                <a:stretch>
                  <a:fillRect/>
                </a:stretch>
              </p:blipFill>
              <p:spPr>
                <a:xfrm>
                  <a:off x="6470653" y="596352"/>
                  <a:ext cx="96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55AE3988-F20B-4D77-8DC0-441EDD52A0C1}"/>
                    </a:ext>
                  </a:extLst>
                </p14:cNvPr>
                <p14:cNvContentPartPr/>
                <p14:nvPr/>
              </p14:nvContentPartPr>
              <p14:xfrm>
                <a:off x="6580813" y="609672"/>
                <a:ext cx="88920" cy="88560"/>
              </p14:xfrm>
            </p:contentPart>
          </mc:Choice>
          <mc:Fallback>
            <p:pic>
              <p:nvPicPr>
                <p:cNvPr id="19" name="Freihand 18">
                  <a:extLst>
                    <a:ext uri="{FF2B5EF4-FFF2-40B4-BE49-F238E27FC236}">
                      <a16:creationId xmlns:a16="http://schemas.microsoft.com/office/drawing/2014/main" id="{55AE3988-F20B-4D77-8DC0-441EDD52A0C1}"/>
                    </a:ext>
                  </a:extLst>
                </p:cNvPr>
                <p:cNvPicPr/>
                <p:nvPr/>
              </p:nvPicPr>
              <p:blipFill>
                <a:blip r:embed="rId31"/>
                <a:stretch>
                  <a:fillRect/>
                </a:stretch>
              </p:blipFill>
              <p:spPr>
                <a:xfrm>
                  <a:off x="6576493" y="605352"/>
                  <a:ext cx="97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48DD1819-69F1-4CE9-8765-654D2CAB3DD9}"/>
                    </a:ext>
                  </a:extLst>
                </p14:cNvPr>
                <p14:cNvContentPartPr/>
                <p14:nvPr/>
              </p14:nvContentPartPr>
              <p14:xfrm>
                <a:off x="6674773" y="489432"/>
                <a:ext cx="297360" cy="161280"/>
              </p14:xfrm>
            </p:contentPart>
          </mc:Choice>
          <mc:Fallback>
            <p:pic>
              <p:nvPicPr>
                <p:cNvPr id="20" name="Freihand 19">
                  <a:extLst>
                    <a:ext uri="{FF2B5EF4-FFF2-40B4-BE49-F238E27FC236}">
                      <a16:creationId xmlns:a16="http://schemas.microsoft.com/office/drawing/2014/main" id="{48DD1819-69F1-4CE9-8765-654D2CAB3DD9}"/>
                    </a:ext>
                  </a:extLst>
                </p:cNvPr>
                <p:cNvPicPr/>
                <p:nvPr/>
              </p:nvPicPr>
              <p:blipFill>
                <a:blip r:embed="rId33"/>
                <a:stretch>
                  <a:fillRect/>
                </a:stretch>
              </p:blipFill>
              <p:spPr>
                <a:xfrm>
                  <a:off x="6670453" y="485112"/>
                  <a:ext cx="306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6E47815A-231D-4523-8E36-051D943C6C92}"/>
                    </a:ext>
                  </a:extLst>
                </p14:cNvPr>
                <p14:cNvContentPartPr/>
                <p14:nvPr/>
              </p14:nvContentPartPr>
              <p14:xfrm>
                <a:off x="7188853" y="493392"/>
                <a:ext cx="227880" cy="137520"/>
              </p14:xfrm>
            </p:contentPart>
          </mc:Choice>
          <mc:Fallback>
            <p:pic>
              <p:nvPicPr>
                <p:cNvPr id="21" name="Freihand 20">
                  <a:extLst>
                    <a:ext uri="{FF2B5EF4-FFF2-40B4-BE49-F238E27FC236}">
                      <a16:creationId xmlns:a16="http://schemas.microsoft.com/office/drawing/2014/main" id="{6E47815A-231D-4523-8E36-051D943C6C92}"/>
                    </a:ext>
                  </a:extLst>
                </p:cNvPr>
                <p:cNvPicPr/>
                <p:nvPr/>
              </p:nvPicPr>
              <p:blipFill>
                <a:blip r:embed="rId35"/>
                <a:stretch>
                  <a:fillRect/>
                </a:stretch>
              </p:blipFill>
              <p:spPr>
                <a:xfrm>
                  <a:off x="7184533" y="489072"/>
                  <a:ext cx="236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B6AD121E-2EB4-4B97-8581-1BFF66F3374F}"/>
                    </a:ext>
                  </a:extLst>
                </p14:cNvPr>
                <p14:cNvContentPartPr/>
                <p14:nvPr/>
              </p14:nvContentPartPr>
              <p14:xfrm>
                <a:off x="7416373" y="538392"/>
                <a:ext cx="92160" cy="102960"/>
              </p14:xfrm>
            </p:contentPart>
          </mc:Choice>
          <mc:Fallback>
            <p:pic>
              <p:nvPicPr>
                <p:cNvPr id="22" name="Freihand 21">
                  <a:extLst>
                    <a:ext uri="{FF2B5EF4-FFF2-40B4-BE49-F238E27FC236}">
                      <a16:creationId xmlns:a16="http://schemas.microsoft.com/office/drawing/2014/main" id="{B6AD121E-2EB4-4B97-8581-1BFF66F3374F}"/>
                    </a:ext>
                  </a:extLst>
                </p:cNvPr>
                <p:cNvPicPr/>
                <p:nvPr/>
              </p:nvPicPr>
              <p:blipFill>
                <a:blip r:embed="rId37"/>
                <a:stretch>
                  <a:fillRect/>
                </a:stretch>
              </p:blipFill>
              <p:spPr>
                <a:xfrm>
                  <a:off x="7412053" y="534072"/>
                  <a:ext cx="100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B315FD18-6BF5-4F96-852D-9CA48391B0C4}"/>
                    </a:ext>
                  </a:extLst>
                </p14:cNvPr>
                <p14:cNvContentPartPr/>
                <p14:nvPr/>
              </p14:nvContentPartPr>
              <p14:xfrm>
                <a:off x="7715893" y="510672"/>
                <a:ext cx="164160" cy="99000"/>
              </p14:xfrm>
            </p:contentPart>
          </mc:Choice>
          <mc:Fallback>
            <p:pic>
              <p:nvPicPr>
                <p:cNvPr id="23" name="Freihand 22">
                  <a:extLst>
                    <a:ext uri="{FF2B5EF4-FFF2-40B4-BE49-F238E27FC236}">
                      <a16:creationId xmlns:a16="http://schemas.microsoft.com/office/drawing/2014/main" id="{B315FD18-6BF5-4F96-852D-9CA48391B0C4}"/>
                    </a:ext>
                  </a:extLst>
                </p:cNvPr>
                <p:cNvPicPr/>
                <p:nvPr/>
              </p:nvPicPr>
              <p:blipFill>
                <a:blip r:embed="rId39"/>
                <a:stretch>
                  <a:fillRect/>
                </a:stretch>
              </p:blipFill>
              <p:spPr>
                <a:xfrm>
                  <a:off x="7711573" y="506352"/>
                  <a:ext cx="172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EA790BA3-7554-4C95-BFEB-442EA267DD6A}"/>
                    </a:ext>
                  </a:extLst>
                </p14:cNvPr>
                <p14:cNvContentPartPr/>
                <p14:nvPr/>
              </p14:nvContentPartPr>
              <p14:xfrm>
                <a:off x="7877533" y="473952"/>
                <a:ext cx="124560" cy="132480"/>
              </p14:xfrm>
            </p:contentPart>
          </mc:Choice>
          <mc:Fallback>
            <p:pic>
              <p:nvPicPr>
                <p:cNvPr id="24" name="Freihand 23">
                  <a:extLst>
                    <a:ext uri="{FF2B5EF4-FFF2-40B4-BE49-F238E27FC236}">
                      <a16:creationId xmlns:a16="http://schemas.microsoft.com/office/drawing/2014/main" id="{EA790BA3-7554-4C95-BFEB-442EA267DD6A}"/>
                    </a:ext>
                  </a:extLst>
                </p:cNvPr>
                <p:cNvPicPr/>
                <p:nvPr/>
              </p:nvPicPr>
              <p:blipFill>
                <a:blip r:embed="rId41"/>
                <a:stretch>
                  <a:fillRect/>
                </a:stretch>
              </p:blipFill>
              <p:spPr>
                <a:xfrm>
                  <a:off x="7873213" y="469632"/>
                  <a:ext cx="133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37D429F4-9A5F-4863-AAB7-C4A1C18A6574}"/>
                    </a:ext>
                  </a:extLst>
                </p14:cNvPr>
                <p14:cNvContentPartPr/>
                <p14:nvPr/>
              </p14:nvContentPartPr>
              <p14:xfrm>
                <a:off x="8024053" y="518592"/>
                <a:ext cx="200160" cy="74880"/>
              </p14:xfrm>
            </p:contentPart>
          </mc:Choice>
          <mc:Fallback>
            <p:pic>
              <p:nvPicPr>
                <p:cNvPr id="25" name="Freihand 24">
                  <a:extLst>
                    <a:ext uri="{FF2B5EF4-FFF2-40B4-BE49-F238E27FC236}">
                      <a16:creationId xmlns:a16="http://schemas.microsoft.com/office/drawing/2014/main" id="{37D429F4-9A5F-4863-AAB7-C4A1C18A6574}"/>
                    </a:ext>
                  </a:extLst>
                </p:cNvPr>
                <p:cNvPicPr/>
                <p:nvPr/>
              </p:nvPicPr>
              <p:blipFill>
                <a:blip r:embed="rId43"/>
                <a:stretch>
                  <a:fillRect/>
                </a:stretch>
              </p:blipFill>
              <p:spPr>
                <a:xfrm>
                  <a:off x="8019733" y="514272"/>
                  <a:ext cx="208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008105D4-99CF-40C2-BC03-23CFC3194BE2}"/>
                    </a:ext>
                  </a:extLst>
                </p14:cNvPr>
                <p14:cNvContentPartPr/>
                <p14:nvPr/>
              </p14:nvContentPartPr>
              <p14:xfrm>
                <a:off x="8371813" y="479712"/>
                <a:ext cx="21240" cy="66240"/>
              </p14:xfrm>
            </p:contentPart>
          </mc:Choice>
          <mc:Fallback>
            <p:pic>
              <p:nvPicPr>
                <p:cNvPr id="26" name="Freihand 25">
                  <a:extLst>
                    <a:ext uri="{FF2B5EF4-FFF2-40B4-BE49-F238E27FC236}">
                      <a16:creationId xmlns:a16="http://schemas.microsoft.com/office/drawing/2014/main" id="{008105D4-99CF-40C2-BC03-23CFC3194BE2}"/>
                    </a:ext>
                  </a:extLst>
                </p:cNvPr>
                <p:cNvPicPr/>
                <p:nvPr/>
              </p:nvPicPr>
              <p:blipFill>
                <a:blip r:embed="rId45"/>
                <a:stretch>
                  <a:fillRect/>
                </a:stretch>
              </p:blipFill>
              <p:spPr>
                <a:xfrm>
                  <a:off x="8367493" y="475392"/>
                  <a:ext cx="29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C928AF61-929C-4E45-B1E5-4662CCEB587A}"/>
                    </a:ext>
                  </a:extLst>
                </p14:cNvPr>
                <p14:cNvContentPartPr/>
                <p14:nvPr/>
              </p14:nvContentPartPr>
              <p14:xfrm>
                <a:off x="8309173" y="464232"/>
                <a:ext cx="132120" cy="128880"/>
              </p14:xfrm>
            </p:contentPart>
          </mc:Choice>
          <mc:Fallback>
            <p:pic>
              <p:nvPicPr>
                <p:cNvPr id="27" name="Freihand 26">
                  <a:extLst>
                    <a:ext uri="{FF2B5EF4-FFF2-40B4-BE49-F238E27FC236}">
                      <a16:creationId xmlns:a16="http://schemas.microsoft.com/office/drawing/2014/main" id="{C928AF61-929C-4E45-B1E5-4662CCEB587A}"/>
                    </a:ext>
                  </a:extLst>
                </p:cNvPr>
                <p:cNvPicPr/>
                <p:nvPr/>
              </p:nvPicPr>
              <p:blipFill>
                <a:blip r:embed="rId47"/>
                <a:stretch>
                  <a:fillRect/>
                </a:stretch>
              </p:blipFill>
              <p:spPr>
                <a:xfrm>
                  <a:off x="8304853" y="459912"/>
                  <a:ext cx="140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803FDEFA-C589-4773-8DDB-D050C2B30BF9}"/>
                    </a:ext>
                  </a:extLst>
                </p14:cNvPr>
                <p14:cNvContentPartPr/>
                <p14:nvPr/>
              </p14:nvContentPartPr>
              <p14:xfrm>
                <a:off x="8504293" y="502392"/>
                <a:ext cx="15840" cy="74520"/>
              </p14:xfrm>
            </p:contentPart>
          </mc:Choice>
          <mc:Fallback>
            <p:pic>
              <p:nvPicPr>
                <p:cNvPr id="28" name="Freihand 27">
                  <a:extLst>
                    <a:ext uri="{FF2B5EF4-FFF2-40B4-BE49-F238E27FC236}">
                      <a16:creationId xmlns:a16="http://schemas.microsoft.com/office/drawing/2014/main" id="{803FDEFA-C589-4773-8DDB-D050C2B30BF9}"/>
                    </a:ext>
                  </a:extLst>
                </p:cNvPr>
                <p:cNvPicPr/>
                <p:nvPr/>
              </p:nvPicPr>
              <p:blipFill>
                <a:blip r:embed="rId49"/>
                <a:stretch>
                  <a:fillRect/>
                </a:stretch>
              </p:blipFill>
              <p:spPr>
                <a:xfrm>
                  <a:off x="8499973" y="498072"/>
                  <a:ext cx="24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2A74AC2C-FA22-4286-B06A-46E1898DDB06}"/>
                    </a:ext>
                  </a:extLst>
                </p14:cNvPr>
                <p14:cNvContentPartPr/>
                <p14:nvPr/>
              </p14:nvContentPartPr>
              <p14:xfrm>
                <a:off x="8574493" y="480792"/>
                <a:ext cx="30600" cy="92880"/>
              </p14:xfrm>
            </p:contentPart>
          </mc:Choice>
          <mc:Fallback>
            <p:pic>
              <p:nvPicPr>
                <p:cNvPr id="29" name="Freihand 28">
                  <a:extLst>
                    <a:ext uri="{FF2B5EF4-FFF2-40B4-BE49-F238E27FC236}">
                      <a16:creationId xmlns:a16="http://schemas.microsoft.com/office/drawing/2014/main" id="{2A74AC2C-FA22-4286-B06A-46E1898DDB06}"/>
                    </a:ext>
                  </a:extLst>
                </p:cNvPr>
                <p:cNvPicPr/>
                <p:nvPr/>
              </p:nvPicPr>
              <p:blipFill>
                <a:blip r:embed="rId51"/>
                <a:stretch>
                  <a:fillRect/>
                </a:stretch>
              </p:blipFill>
              <p:spPr>
                <a:xfrm>
                  <a:off x="8570173" y="476472"/>
                  <a:ext cx="39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8F44C59A-E752-4335-AB3B-AFC5C8D64252}"/>
                    </a:ext>
                  </a:extLst>
                </p14:cNvPr>
                <p14:cNvContentPartPr/>
                <p14:nvPr/>
              </p14:nvContentPartPr>
              <p14:xfrm>
                <a:off x="8517253" y="443712"/>
                <a:ext cx="149760" cy="80280"/>
              </p14:xfrm>
            </p:contentPart>
          </mc:Choice>
          <mc:Fallback>
            <p:pic>
              <p:nvPicPr>
                <p:cNvPr id="30" name="Freihand 29">
                  <a:extLst>
                    <a:ext uri="{FF2B5EF4-FFF2-40B4-BE49-F238E27FC236}">
                      <a16:creationId xmlns:a16="http://schemas.microsoft.com/office/drawing/2014/main" id="{8F44C59A-E752-4335-AB3B-AFC5C8D64252}"/>
                    </a:ext>
                  </a:extLst>
                </p:cNvPr>
                <p:cNvPicPr/>
                <p:nvPr/>
              </p:nvPicPr>
              <p:blipFill>
                <a:blip r:embed="rId53"/>
                <a:stretch>
                  <a:fillRect/>
                </a:stretch>
              </p:blipFill>
              <p:spPr>
                <a:xfrm>
                  <a:off x="8512933" y="439392"/>
                  <a:ext cx="158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53FB80DD-0D23-475A-920B-7213C7A8CE1E}"/>
                    </a:ext>
                  </a:extLst>
                </p14:cNvPr>
                <p14:cNvContentPartPr/>
                <p14:nvPr/>
              </p14:nvContentPartPr>
              <p14:xfrm>
                <a:off x="8788693" y="471072"/>
                <a:ext cx="130320" cy="64080"/>
              </p14:xfrm>
            </p:contentPart>
          </mc:Choice>
          <mc:Fallback>
            <p:pic>
              <p:nvPicPr>
                <p:cNvPr id="34" name="Freihand 33">
                  <a:extLst>
                    <a:ext uri="{FF2B5EF4-FFF2-40B4-BE49-F238E27FC236}">
                      <a16:creationId xmlns:a16="http://schemas.microsoft.com/office/drawing/2014/main" id="{53FB80DD-0D23-475A-920B-7213C7A8CE1E}"/>
                    </a:ext>
                  </a:extLst>
                </p:cNvPr>
                <p:cNvPicPr/>
                <p:nvPr/>
              </p:nvPicPr>
              <p:blipFill>
                <a:blip r:embed="rId55"/>
                <a:stretch>
                  <a:fillRect/>
                </a:stretch>
              </p:blipFill>
              <p:spPr>
                <a:xfrm>
                  <a:off x="8784373" y="466752"/>
                  <a:ext cx="138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AEC3720A-E01A-46F1-A94F-437560BC208B}"/>
                    </a:ext>
                  </a:extLst>
                </p14:cNvPr>
                <p14:cNvContentPartPr/>
                <p14:nvPr/>
              </p14:nvContentPartPr>
              <p14:xfrm>
                <a:off x="8785453" y="542712"/>
                <a:ext cx="141480" cy="63000"/>
              </p14:xfrm>
            </p:contentPart>
          </mc:Choice>
          <mc:Fallback>
            <p:pic>
              <p:nvPicPr>
                <p:cNvPr id="35" name="Freihand 34">
                  <a:extLst>
                    <a:ext uri="{FF2B5EF4-FFF2-40B4-BE49-F238E27FC236}">
                      <a16:creationId xmlns:a16="http://schemas.microsoft.com/office/drawing/2014/main" id="{AEC3720A-E01A-46F1-A94F-437560BC208B}"/>
                    </a:ext>
                  </a:extLst>
                </p:cNvPr>
                <p:cNvPicPr/>
                <p:nvPr/>
              </p:nvPicPr>
              <p:blipFill>
                <a:blip r:embed="rId57"/>
                <a:stretch>
                  <a:fillRect/>
                </a:stretch>
              </p:blipFill>
              <p:spPr>
                <a:xfrm>
                  <a:off x="8781133" y="538392"/>
                  <a:ext cx="150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F5BEB5CE-241F-4D40-96AC-FFB2C2100EC4}"/>
                    </a:ext>
                  </a:extLst>
                </p14:cNvPr>
                <p14:cNvContentPartPr/>
                <p14:nvPr/>
              </p14:nvContentPartPr>
              <p14:xfrm>
                <a:off x="9086773" y="422112"/>
                <a:ext cx="158760" cy="162360"/>
              </p14:xfrm>
            </p:contentPart>
          </mc:Choice>
          <mc:Fallback>
            <p:pic>
              <p:nvPicPr>
                <p:cNvPr id="37" name="Freihand 36">
                  <a:extLst>
                    <a:ext uri="{FF2B5EF4-FFF2-40B4-BE49-F238E27FC236}">
                      <a16:creationId xmlns:a16="http://schemas.microsoft.com/office/drawing/2014/main" id="{F5BEB5CE-241F-4D40-96AC-FFB2C2100EC4}"/>
                    </a:ext>
                  </a:extLst>
                </p:cNvPr>
                <p:cNvPicPr/>
                <p:nvPr/>
              </p:nvPicPr>
              <p:blipFill>
                <a:blip r:embed="rId59"/>
                <a:stretch>
                  <a:fillRect/>
                </a:stretch>
              </p:blipFill>
              <p:spPr>
                <a:xfrm>
                  <a:off x="9082453" y="417792"/>
                  <a:ext cx="167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219AF8EF-68F7-47C7-B6FF-B2A66DDF9361}"/>
                    </a:ext>
                  </a:extLst>
                </p14:cNvPr>
                <p14:cNvContentPartPr/>
                <p14:nvPr/>
              </p14:nvContentPartPr>
              <p14:xfrm>
                <a:off x="9198373" y="489432"/>
                <a:ext cx="167400" cy="73440"/>
              </p14:xfrm>
            </p:contentPart>
          </mc:Choice>
          <mc:Fallback>
            <p:pic>
              <p:nvPicPr>
                <p:cNvPr id="38" name="Freihand 37">
                  <a:extLst>
                    <a:ext uri="{FF2B5EF4-FFF2-40B4-BE49-F238E27FC236}">
                      <a16:creationId xmlns:a16="http://schemas.microsoft.com/office/drawing/2014/main" id="{219AF8EF-68F7-47C7-B6FF-B2A66DDF9361}"/>
                    </a:ext>
                  </a:extLst>
                </p:cNvPr>
                <p:cNvPicPr/>
                <p:nvPr/>
              </p:nvPicPr>
              <p:blipFill>
                <a:blip r:embed="rId61"/>
                <a:stretch>
                  <a:fillRect/>
                </a:stretch>
              </p:blipFill>
              <p:spPr>
                <a:xfrm>
                  <a:off x="9194053" y="485112"/>
                  <a:ext cx="176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066ADA29-49D3-4AB1-AC11-D34EFE3561EF}"/>
                    </a:ext>
                  </a:extLst>
                </p14:cNvPr>
                <p14:cNvContentPartPr/>
                <p14:nvPr/>
              </p14:nvContentPartPr>
              <p14:xfrm>
                <a:off x="9371893" y="507072"/>
                <a:ext cx="180720" cy="80280"/>
              </p14:xfrm>
            </p:contentPart>
          </mc:Choice>
          <mc:Fallback>
            <p:pic>
              <p:nvPicPr>
                <p:cNvPr id="39" name="Freihand 38">
                  <a:extLst>
                    <a:ext uri="{FF2B5EF4-FFF2-40B4-BE49-F238E27FC236}">
                      <a16:creationId xmlns:a16="http://schemas.microsoft.com/office/drawing/2014/main" id="{066ADA29-49D3-4AB1-AC11-D34EFE3561EF}"/>
                    </a:ext>
                  </a:extLst>
                </p:cNvPr>
                <p:cNvPicPr/>
                <p:nvPr/>
              </p:nvPicPr>
              <p:blipFill>
                <a:blip r:embed="rId63"/>
                <a:stretch>
                  <a:fillRect/>
                </a:stretch>
              </p:blipFill>
              <p:spPr>
                <a:xfrm>
                  <a:off x="9367573" y="502752"/>
                  <a:ext cx="189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DF71687F-AF19-4B18-9369-CBB7D798ACC1}"/>
                    </a:ext>
                  </a:extLst>
                </p14:cNvPr>
                <p14:cNvContentPartPr/>
                <p14:nvPr/>
              </p14:nvContentPartPr>
              <p14:xfrm>
                <a:off x="9572413" y="456672"/>
                <a:ext cx="227880" cy="228240"/>
              </p14:xfrm>
            </p:contentPart>
          </mc:Choice>
          <mc:Fallback>
            <p:pic>
              <p:nvPicPr>
                <p:cNvPr id="40" name="Freihand 39">
                  <a:extLst>
                    <a:ext uri="{FF2B5EF4-FFF2-40B4-BE49-F238E27FC236}">
                      <a16:creationId xmlns:a16="http://schemas.microsoft.com/office/drawing/2014/main" id="{DF71687F-AF19-4B18-9369-CBB7D798ACC1}"/>
                    </a:ext>
                  </a:extLst>
                </p:cNvPr>
                <p:cNvPicPr/>
                <p:nvPr/>
              </p:nvPicPr>
              <p:blipFill>
                <a:blip r:embed="rId65"/>
                <a:stretch>
                  <a:fillRect/>
                </a:stretch>
              </p:blipFill>
              <p:spPr>
                <a:xfrm>
                  <a:off x="9568093" y="452352"/>
                  <a:ext cx="2365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54E65147-9435-46A8-861E-EA46318C8F03}"/>
                    </a:ext>
                  </a:extLst>
                </p14:cNvPr>
                <p14:cNvContentPartPr/>
                <p14:nvPr/>
              </p14:nvContentPartPr>
              <p14:xfrm>
                <a:off x="9835933" y="488352"/>
                <a:ext cx="83160" cy="70560"/>
              </p14:xfrm>
            </p:contentPart>
          </mc:Choice>
          <mc:Fallback>
            <p:pic>
              <p:nvPicPr>
                <p:cNvPr id="41" name="Freihand 40">
                  <a:extLst>
                    <a:ext uri="{FF2B5EF4-FFF2-40B4-BE49-F238E27FC236}">
                      <a16:creationId xmlns:a16="http://schemas.microsoft.com/office/drawing/2014/main" id="{54E65147-9435-46A8-861E-EA46318C8F03}"/>
                    </a:ext>
                  </a:extLst>
                </p:cNvPr>
                <p:cNvPicPr/>
                <p:nvPr/>
              </p:nvPicPr>
              <p:blipFill>
                <a:blip r:embed="rId67"/>
                <a:stretch>
                  <a:fillRect/>
                </a:stretch>
              </p:blipFill>
              <p:spPr>
                <a:xfrm>
                  <a:off x="9831613" y="484032"/>
                  <a:ext cx="91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BD596920-D4B6-4CA0-A0D9-F2E19CF64452}"/>
                    </a:ext>
                  </a:extLst>
                </p14:cNvPr>
                <p14:cNvContentPartPr/>
                <p14:nvPr/>
              </p14:nvContentPartPr>
              <p14:xfrm>
                <a:off x="9918733" y="488352"/>
                <a:ext cx="55440" cy="58680"/>
              </p14:xfrm>
            </p:contentPart>
          </mc:Choice>
          <mc:Fallback>
            <p:pic>
              <p:nvPicPr>
                <p:cNvPr id="42" name="Freihand 41">
                  <a:extLst>
                    <a:ext uri="{FF2B5EF4-FFF2-40B4-BE49-F238E27FC236}">
                      <a16:creationId xmlns:a16="http://schemas.microsoft.com/office/drawing/2014/main" id="{BD596920-D4B6-4CA0-A0D9-F2E19CF64452}"/>
                    </a:ext>
                  </a:extLst>
                </p:cNvPr>
                <p:cNvPicPr/>
                <p:nvPr/>
              </p:nvPicPr>
              <p:blipFill>
                <a:blip r:embed="rId69"/>
                <a:stretch>
                  <a:fillRect/>
                </a:stretch>
              </p:blipFill>
              <p:spPr>
                <a:xfrm>
                  <a:off x="9914413" y="484032"/>
                  <a:ext cx="64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27E5A9EC-64C8-47B6-BA04-926573CD3508}"/>
                    </a:ext>
                  </a:extLst>
                </p14:cNvPr>
                <p14:cNvContentPartPr/>
                <p14:nvPr/>
              </p14:nvContentPartPr>
              <p14:xfrm>
                <a:off x="9988213" y="396192"/>
                <a:ext cx="326880" cy="133200"/>
              </p14:xfrm>
            </p:contentPart>
          </mc:Choice>
          <mc:Fallback>
            <p:pic>
              <p:nvPicPr>
                <p:cNvPr id="43" name="Freihand 42">
                  <a:extLst>
                    <a:ext uri="{FF2B5EF4-FFF2-40B4-BE49-F238E27FC236}">
                      <a16:creationId xmlns:a16="http://schemas.microsoft.com/office/drawing/2014/main" id="{27E5A9EC-64C8-47B6-BA04-926573CD3508}"/>
                    </a:ext>
                  </a:extLst>
                </p:cNvPr>
                <p:cNvPicPr/>
                <p:nvPr/>
              </p:nvPicPr>
              <p:blipFill>
                <a:blip r:embed="rId71"/>
                <a:stretch>
                  <a:fillRect/>
                </a:stretch>
              </p:blipFill>
              <p:spPr>
                <a:xfrm>
                  <a:off x="9983893" y="391872"/>
                  <a:ext cx="335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0051DE7D-3DA3-4F79-B4DF-F23805034745}"/>
                    </a:ext>
                  </a:extLst>
                </p14:cNvPr>
                <p14:cNvContentPartPr/>
                <p14:nvPr/>
              </p14:nvContentPartPr>
              <p14:xfrm>
                <a:off x="10400773" y="400152"/>
                <a:ext cx="221400" cy="118440"/>
              </p14:xfrm>
            </p:contentPart>
          </mc:Choice>
          <mc:Fallback>
            <p:pic>
              <p:nvPicPr>
                <p:cNvPr id="44" name="Freihand 43">
                  <a:extLst>
                    <a:ext uri="{FF2B5EF4-FFF2-40B4-BE49-F238E27FC236}">
                      <a16:creationId xmlns:a16="http://schemas.microsoft.com/office/drawing/2014/main" id="{0051DE7D-3DA3-4F79-B4DF-F23805034745}"/>
                    </a:ext>
                  </a:extLst>
                </p:cNvPr>
                <p:cNvPicPr/>
                <p:nvPr/>
              </p:nvPicPr>
              <p:blipFill>
                <a:blip r:embed="rId73"/>
                <a:stretch>
                  <a:fillRect/>
                </a:stretch>
              </p:blipFill>
              <p:spPr>
                <a:xfrm>
                  <a:off x="10396453" y="395832"/>
                  <a:ext cx="230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BC9C0CC0-2E60-4804-999B-4DA39FE850BC}"/>
                    </a:ext>
                  </a:extLst>
                </p14:cNvPr>
                <p14:cNvContentPartPr/>
                <p14:nvPr/>
              </p14:nvContentPartPr>
              <p14:xfrm>
                <a:off x="10621453" y="442992"/>
                <a:ext cx="89280" cy="75600"/>
              </p14:xfrm>
            </p:contentPart>
          </mc:Choice>
          <mc:Fallback>
            <p:pic>
              <p:nvPicPr>
                <p:cNvPr id="45" name="Freihand 44">
                  <a:extLst>
                    <a:ext uri="{FF2B5EF4-FFF2-40B4-BE49-F238E27FC236}">
                      <a16:creationId xmlns:a16="http://schemas.microsoft.com/office/drawing/2014/main" id="{BC9C0CC0-2E60-4804-999B-4DA39FE850BC}"/>
                    </a:ext>
                  </a:extLst>
                </p:cNvPr>
                <p:cNvPicPr/>
                <p:nvPr/>
              </p:nvPicPr>
              <p:blipFill>
                <a:blip r:embed="rId75"/>
                <a:stretch>
                  <a:fillRect/>
                </a:stretch>
              </p:blipFill>
              <p:spPr>
                <a:xfrm>
                  <a:off x="10617133" y="438672"/>
                  <a:ext cx="97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EBB9C6BA-A29B-40FD-962E-07C7D2B38ABC}"/>
                    </a:ext>
                  </a:extLst>
                </p14:cNvPr>
                <p14:cNvContentPartPr/>
                <p14:nvPr/>
              </p14:nvContentPartPr>
              <p14:xfrm>
                <a:off x="10836013" y="422832"/>
                <a:ext cx="143280" cy="102240"/>
              </p14:xfrm>
            </p:contentPart>
          </mc:Choice>
          <mc:Fallback>
            <p:pic>
              <p:nvPicPr>
                <p:cNvPr id="47" name="Freihand 46">
                  <a:extLst>
                    <a:ext uri="{FF2B5EF4-FFF2-40B4-BE49-F238E27FC236}">
                      <a16:creationId xmlns:a16="http://schemas.microsoft.com/office/drawing/2014/main" id="{EBB9C6BA-A29B-40FD-962E-07C7D2B38ABC}"/>
                    </a:ext>
                  </a:extLst>
                </p:cNvPr>
                <p:cNvPicPr/>
                <p:nvPr/>
              </p:nvPicPr>
              <p:blipFill>
                <a:blip r:embed="rId77"/>
                <a:stretch>
                  <a:fillRect/>
                </a:stretch>
              </p:blipFill>
              <p:spPr>
                <a:xfrm>
                  <a:off x="10831693" y="418512"/>
                  <a:ext cx="151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FA782764-1B4E-4F54-A2CA-0F693358A512}"/>
                    </a:ext>
                  </a:extLst>
                </p14:cNvPr>
                <p14:cNvContentPartPr/>
                <p14:nvPr/>
              </p14:nvContentPartPr>
              <p14:xfrm>
                <a:off x="10964173" y="439752"/>
                <a:ext cx="109080" cy="72360"/>
              </p14:xfrm>
            </p:contentPart>
          </mc:Choice>
          <mc:Fallback>
            <p:pic>
              <p:nvPicPr>
                <p:cNvPr id="48" name="Freihand 47">
                  <a:extLst>
                    <a:ext uri="{FF2B5EF4-FFF2-40B4-BE49-F238E27FC236}">
                      <a16:creationId xmlns:a16="http://schemas.microsoft.com/office/drawing/2014/main" id="{FA782764-1B4E-4F54-A2CA-0F693358A512}"/>
                    </a:ext>
                  </a:extLst>
                </p:cNvPr>
                <p:cNvPicPr/>
                <p:nvPr/>
              </p:nvPicPr>
              <p:blipFill>
                <a:blip r:embed="rId79"/>
                <a:stretch>
                  <a:fillRect/>
                </a:stretch>
              </p:blipFill>
              <p:spPr>
                <a:xfrm>
                  <a:off x="10959853" y="435432"/>
                  <a:ext cx="117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3541EFBD-5531-4979-BEB4-93C03CC18B9C}"/>
                    </a:ext>
                  </a:extLst>
                </p14:cNvPr>
                <p14:cNvContentPartPr/>
                <p14:nvPr/>
              </p14:nvContentPartPr>
              <p14:xfrm>
                <a:off x="11076493" y="318072"/>
                <a:ext cx="56880" cy="199080"/>
              </p14:xfrm>
            </p:contentPart>
          </mc:Choice>
          <mc:Fallback>
            <p:pic>
              <p:nvPicPr>
                <p:cNvPr id="49" name="Freihand 48">
                  <a:extLst>
                    <a:ext uri="{FF2B5EF4-FFF2-40B4-BE49-F238E27FC236}">
                      <a16:creationId xmlns:a16="http://schemas.microsoft.com/office/drawing/2014/main" id="{3541EFBD-5531-4979-BEB4-93C03CC18B9C}"/>
                    </a:ext>
                  </a:extLst>
                </p:cNvPr>
                <p:cNvPicPr/>
                <p:nvPr/>
              </p:nvPicPr>
              <p:blipFill>
                <a:blip r:embed="rId81"/>
                <a:stretch>
                  <a:fillRect/>
                </a:stretch>
              </p:blipFill>
              <p:spPr>
                <a:xfrm>
                  <a:off x="11072173" y="313752"/>
                  <a:ext cx="65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34B8791A-F441-4578-A8A0-4CA689E0EDE1}"/>
                    </a:ext>
                  </a:extLst>
                </p14:cNvPr>
                <p14:cNvContentPartPr/>
                <p14:nvPr/>
              </p14:nvContentPartPr>
              <p14:xfrm>
                <a:off x="11127613" y="445512"/>
                <a:ext cx="160920" cy="73440"/>
              </p14:xfrm>
            </p:contentPart>
          </mc:Choice>
          <mc:Fallback>
            <p:pic>
              <p:nvPicPr>
                <p:cNvPr id="50" name="Freihand 49">
                  <a:extLst>
                    <a:ext uri="{FF2B5EF4-FFF2-40B4-BE49-F238E27FC236}">
                      <a16:creationId xmlns:a16="http://schemas.microsoft.com/office/drawing/2014/main" id="{34B8791A-F441-4578-A8A0-4CA689E0EDE1}"/>
                    </a:ext>
                  </a:extLst>
                </p:cNvPr>
                <p:cNvPicPr/>
                <p:nvPr/>
              </p:nvPicPr>
              <p:blipFill>
                <a:blip r:embed="rId83"/>
                <a:stretch>
                  <a:fillRect/>
                </a:stretch>
              </p:blipFill>
              <p:spPr>
                <a:xfrm>
                  <a:off x="11123293" y="441192"/>
                  <a:ext cx="169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AE4266F2-E54F-4FD4-95D2-CE6A0C9251E1}"/>
                    </a:ext>
                  </a:extLst>
                </p14:cNvPr>
                <p14:cNvContentPartPr/>
                <p14:nvPr/>
              </p14:nvContentPartPr>
              <p14:xfrm>
                <a:off x="11393653" y="386112"/>
                <a:ext cx="26280" cy="120240"/>
              </p14:xfrm>
            </p:contentPart>
          </mc:Choice>
          <mc:Fallback>
            <p:pic>
              <p:nvPicPr>
                <p:cNvPr id="51" name="Freihand 50">
                  <a:extLst>
                    <a:ext uri="{FF2B5EF4-FFF2-40B4-BE49-F238E27FC236}">
                      <a16:creationId xmlns:a16="http://schemas.microsoft.com/office/drawing/2014/main" id="{AE4266F2-E54F-4FD4-95D2-CE6A0C9251E1}"/>
                    </a:ext>
                  </a:extLst>
                </p:cNvPr>
                <p:cNvPicPr/>
                <p:nvPr/>
              </p:nvPicPr>
              <p:blipFill>
                <a:blip r:embed="rId85"/>
                <a:stretch>
                  <a:fillRect/>
                </a:stretch>
              </p:blipFill>
              <p:spPr>
                <a:xfrm>
                  <a:off x="11389333" y="381792"/>
                  <a:ext cx="34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EE766F59-E606-4CAB-ACDC-F9619AA4A691}"/>
                    </a:ext>
                  </a:extLst>
                </p14:cNvPr>
                <p14:cNvContentPartPr/>
                <p14:nvPr/>
              </p14:nvContentPartPr>
              <p14:xfrm>
                <a:off x="11350093" y="376032"/>
                <a:ext cx="128160" cy="142560"/>
              </p14:xfrm>
            </p:contentPart>
          </mc:Choice>
          <mc:Fallback>
            <p:pic>
              <p:nvPicPr>
                <p:cNvPr id="52" name="Freihand 51">
                  <a:extLst>
                    <a:ext uri="{FF2B5EF4-FFF2-40B4-BE49-F238E27FC236}">
                      <a16:creationId xmlns:a16="http://schemas.microsoft.com/office/drawing/2014/main" id="{EE766F59-E606-4CAB-ACDC-F9619AA4A691}"/>
                    </a:ext>
                  </a:extLst>
                </p:cNvPr>
                <p:cNvPicPr/>
                <p:nvPr/>
              </p:nvPicPr>
              <p:blipFill>
                <a:blip r:embed="rId87"/>
                <a:stretch>
                  <a:fillRect/>
                </a:stretch>
              </p:blipFill>
              <p:spPr>
                <a:xfrm>
                  <a:off x="11345773" y="371712"/>
                  <a:ext cx="136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31DEF010-9911-445C-B2A3-C0D2A7A8D970}"/>
                    </a:ext>
                  </a:extLst>
                </p14:cNvPr>
                <p14:cNvContentPartPr/>
                <p14:nvPr/>
              </p14:nvContentPartPr>
              <p14:xfrm>
                <a:off x="11525773" y="420672"/>
                <a:ext cx="12960" cy="76680"/>
              </p14:xfrm>
            </p:contentPart>
          </mc:Choice>
          <mc:Fallback>
            <p:pic>
              <p:nvPicPr>
                <p:cNvPr id="53" name="Freihand 52">
                  <a:extLst>
                    <a:ext uri="{FF2B5EF4-FFF2-40B4-BE49-F238E27FC236}">
                      <a16:creationId xmlns:a16="http://schemas.microsoft.com/office/drawing/2014/main" id="{31DEF010-9911-445C-B2A3-C0D2A7A8D970}"/>
                    </a:ext>
                  </a:extLst>
                </p:cNvPr>
                <p:cNvPicPr/>
                <p:nvPr/>
              </p:nvPicPr>
              <p:blipFill>
                <a:blip r:embed="rId89"/>
                <a:stretch>
                  <a:fillRect/>
                </a:stretch>
              </p:blipFill>
              <p:spPr>
                <a:xfrm>
                  <a:off x="11521453" y="416352"/>
                  <a:ext cx="21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EAF09242-2AAD-495F-AF6A-7A0D60B62B22}"/>
                    </a:ext>
                  </a:extLst>
                </p14:cNvPr>
                <p14:cNvContentPartPr/>
                <p14:nvPr/>
              </p14:nvContentPartPr>
              <p14:xfrm>
                <a:off x="11582293" y="419592"/>
                <a:ext cx="12240" cy="92520"/>
              </p14:xfrm>
            </p:contentPart>
          </mc:Choice>
          <mc:Fallback>
            <p:pic>
              <p:nvPicPr>
                <p:cNvPr id="54" name="Freihand 53">
                  <a:extLst>
                    <a:ext uri="{FF2B5EF4-FFF2-40B4-BE49-F238E27FC236}">
                      <a16:creationId xmlns:a16="http://schemas.microsoft.com/office/drawing/2014/main" id="{EAF09242-2AAD-495F-AF6A-7A0D60B62B22}"/>
                    </a:ext>
                  </a:extLst>
                </p:cNvPr>
                <p:cNvPicPr/>
                <p:nvPr/>
              </p:nvPicPr>
              <p:blipFill>
                <a:blip r:embed="rId91"/>
                <a:stretch>
                  <a:fillRect/>
                </a:stretch>
              </p:blipFill>
              <p:spPr>
                <a:xfrm>
                  <a:off x="11577973" y="415272"/>
                  <a:ext cx="20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0D1C14FF-1788-40F1-A533-59F2B5DD0882}"/>
                    </a:ext>
                  </a:extLst>
                </p14:cNvPr>
                <p14:cNvContentPartPr/>
                <p14:nvPr/>
              </p14:nvContentPartPr>
              <p14:xfrm>
                <a:off x="11521813" y="379272"/>
                <a:ext cx="156240" cy="88560"/>
              </p14:xfrm>
            </p:contentPart>
          </mc:Choice>
          <mc:Fallback>
            <p:pic>
              <p:nvPicPr>
                <p:cNvPr id="55" name="Freihand 54">
                  <a:extLst>
                    <a:ext uri="{FF2B5EF4-FFF2-40B4-BE49-F238E27FC236}">
                      <a16:creationId xmlns:a16="http://schemas.microsoft.com/office/drawing/2014/main" id="{0D1C14FF-1788-40F1-A533-59F2B5DD0882}"/>
                    </a:ext>
                  </a:extLst>
                </p:cNvPr>
                <p:cNvPicPr/>
                <p:nvPr/>
              </p:nvPicPr>
              <p:blipFill>
                <a:blip r:embed="rId93"/>
                <a:stretch>
                  <a:fillRect/>
                </a:stretch>
              </p:blipFill>
              <p:spPr>
                <a:xfrm>
                  <a:off x="11517493" y="374952"/>
                  <a:ext cx="164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59CA4F28-3960-4A94-ADB7-3FB2746CC1F9}"/>
                    </a:ext>
                  </a:extLst>
                </p14:cNvPr>
                <p14:cNvContentPartPr/>
                <p14:nvPr/>
              </p14:nvContentPartPr>
              <p14:xfrm>
                <a:off x="11546293" y="377472"/>
                <a:ext cx="216360" cy="273960"/>
              </p14:xfrm>
            </p:contentPart>
          </mc:Choice>
          <mc:Fallback>
            <p:pic>
              <p:nvPicPr>
                <p:cNvPr id="56" name="Freihand 55">
                  <a:extLst>
                    <a:ext uri="{FF2B5EF4-FFF2-40B4-BE49-F238E27FC236}">
                      <a16:creationId xmlns:a16="http://schemas.microsoft.com/office/drawing/2014/main" id="{59CA4F28-3960-4A94-ADB7-3FB2746CC1F9}"/>
                    </a:ext>
                  </a:extLst>
                </p:cNvPr>
                <p:cNvPicPr/>
                <p:nvPr/>
              </p:nvPicPr>
              <p:blipFill>
                <a:blip r:embed="rId95"/>
                <a:stretch>
                  <a:fillRect/>
                </a:stretch>
              </p:blipFill>
              <p:spPr>
                <a:xfrm>
                  <a:off x="11541973" y="373152"/>
                  <a:ext cx="2250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14BE125D-734F-4E79-AF31-2657D777485C}"/>
                    </a:ext>
                  </a:extLst>
                </p14:cNvPr>
                <p14:cNvContentPartPr/>
                <p14:nvPr/>
              </p14:nvContentPartPr>
              <p14:xfrm>
                <a:off x="11679853" y="439032"/>
                <a:ext cx="163800" cy="150480"/>
              </p14:xfrm>
            </p:contentPart>
          </mc:Choice>
          <mc:Fallback>
            <p:pic>
              <p:nvPicPr>
                <p:cNvPr id="57" name="Freihand 56">
                  <a:extLst>
                    <a:ext uri="{FF2B5EF4-FFF2-40B4-BE49-F238E27FC236}">
                      <a16:creationId xmlns:a16="http://schemas.microsoft.com/office/drawing/2014/main" id="{14BE125D-734F-4E79-AF31-2657D777485C}"/>
                    </a:ext>
                  </a:extLst>
                </p:cNvPr>
                <p:cNvPicPr/>
                <p:nvPr/>
              </p:nvPicPr>
              <p:blipFill>
                <a:blip r:embed="rId97"/>
                <a:stretch>
                  <a:fillRect/>
                </a:stretch>
              </p:blipFill>
              <p:spPr>
                <a:xfrm>
                  <a:off x="11675533" y="434712"/>
                  <a:ext cx="172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FCCB7C19-5D1D-4633-9E9A-C8DF72415665}"/>
                    </a:ext>
                  </a:extLst>
                </p14:cNvPr>
                <p14:cNvContentPartPr/>
                <p14:nvPr/>
              </p14:nvContentPartPr>
              <p14:xfrm>
                <a:off x="11796493" y="535152"/>
                <a:ext cx="64440" cy="58680"/>
              </p14:xfrm>
            </p:contentPart>
          </mc:Choice>
          <mc:Fallback>
            <p:pic>
              <p:nvPicPr>
                <p:cNvPr id="58" name="Freihand 57">
                  <a:extLst>
                    <a:ext uri="{FF2B5EF4-FFF2-40B4-BE49-F238E27FC236}">
                      <a16:creationId xmlns:a16="http://schemas.microsoft.com/office/drawing/2014/main" id="{FCCB7C19-5D1D-4633-9E9A-C8DF72415665}"/>
                    </a:ext>
                  </a:extLst>
                </p:cNvPr>
                <p:cNvPicPr/>
                <p:nvPr/>
              </p:nvPicPr>
              <p:blipFill>
                <a:blip r:embed="rId99"/>
                <a:stretch>
                  <a:fillRect/>
                </a:stretch>
              </p:blipFill>
              <p:spPr>
                <a:xfrm>
                  <a:off x="11792173" y="530832"/>
                  <a:ext cx="73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D86E61D7-B6D8-4597-891C-38BB4BC442DC}"/>
                    </a:ext>
                  </a:extLst>
                </p14:cNvPr>
                <p14:cNvContentPartPr/>
                <p14:nvPr/>
              </p14:nvContentPartPr>
              <p14:xfrm>
                <a:off x="11813773" y="519672"/>
                <a:ext cx="146160" cy="161280"/>
              </p14:xfrm>
            </p:contentPart>
          </mc:Choice>
          <mc:Fallback>
            <p:pic>
              <p:nvPicPr>
                <p:cNvPr id="59" name="Freihand 58">
                  <a:extLst>
                    <a:ext uri="{FF2B5EF4-FFF2-40B4-BE49-F238E27FC236}">
                      <a16:creationId xmlns:a16="http://schemas.microsoft.com/office/drawing/2014/main" id="{D86E61D7-B6D8-4597-891C-38BB4BC442DC}"/>
                    </a:ext>
                  </a:extLst>
                </p:cNvPr>
                <p:cNvPicPr/>
                <p:nvPr/>
              </p:nvPicPr>
              <p:blipFill>
                <a:blip r:embed="rId101"/>
                <a:stretch>
                  <a:fillRect/>
                </a:stretch>
              </p:blipFill>
              <p:spPr>
                <a:xfrm>
                  <a:off x="11809453" y="515352"/>
                  <a:ext cx="1548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AB4B57D0-250E-4878-B9E1-C0B22304575F}"/>
                    </a:ext>
                  </a:extLst>
                </p14:cNvPr>
                <p14:cNvContentPartPr/>
                <p14:nvPr/>
              </p14:nvContentPartPr>
              <p14:xfrm>
                <a:off x="11962813" y="459552"/>
                <a:ext cx="102600" cy="188640"/>
              </p14:xfrm>
            </p:contentPart>
          </mc:Choice>
          <mc:Fallback>
            <p:pic>
              <p:nvPicPr>
                <p:cNvPr id="60" name="Freihand 59">
                  <a:extLst>
                    <a:ext uri="{FF2B5EF4-FFF2-40B4-BE49-F238E27FC236}">
                      <a16:creationId xmlns:a16="http://schemas.microsoft.com/office/drawing/2014/main" id="{AB4B57D0-250E-4878-B9E1-C0B22304575F}"/>
                    </a:ext>
                  </a:extLst>
                </p:cNvPr>
                <p:cNvPicPr/>
                <p:nvPr/>
              </p:nvPicPr>
              <p:blipFill>
                <a:blip r:embed="rId103"/>
                <a:stretch>
                  <a:fillRect/>
                </a:stretch>
              </p:blipFill>
              <p:spPr>
                <a:xfrm>
                  <a:off x="11958493" y="455232"/>
                  <a:ext cx="111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72BB9227-B865-4AAF-AA6A-4C6341C7B5FF}"/>
                    </a:ext>
                  </a:extLst>
                </p14:cNvPr>
                <p14:cNvContentPartPr/>
                <p14:nvPr/>
              </p14:nvContentPartPr>
              <p14:xfrm>
                <a:off x="7500973" y="879672"/>
                <a:ext cx="233640" cy="25920"/>
              </p14:xfrm>
            </p:contentPart>
          </mc:Choice>
          <mc:Fallback>
            <p:pic>
              <p:nvPicPr>
                <p:cNvPr id="61" name="Freihand 60">
                  <a:extLst>
                    <a:ext uri="{FF2B5EF4-FFF2-40B4-BE49-F238E27FC236}">
                      <a16:creationId xmlns:a16="http://schemas.microsoft.com/office/drawing/2014/main" id="{72BB9227-B865-4AAF-AA6A-4C6341C7B5FF}"/>
                    </a:ext>
                  </a:extLst>
                </p:cNvPr>
                <p:cNvPicPr/>
                <p:nvPr/>
              </p:nvPicPr>
              <p:blipFill>
                <a:blip r:embed="rId105"/>
                <a:stretch>
                  <a:fillRect/>
                </a:stretch>
              </p:blipFill>
              <p:spPr>
                <a:xfrm>
                  <a:off x="7496653" y="875352"/>
                  <a:ext cx="242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F397D034-D901-44AC-852E-9D4B6EA2EE2A}"/>
                    </a:ext>
                  </a:extLst>
                </p14:cNvPr>
                <p14:cNvContentPartPr/>
                <p14:nvPr/>
              </p14:nvContentPartPr>
              <p14:xfrm>
                <a:off x="7687093" y="823512"/>
                <a:ext cx="103680" cy="150120"/>
              </p14:xfrm>
            </p:contentPart>
          </mc:Choice>
          <mc:Fallback>
            <p:pic>
              <p:nvPicPr>
                <p:cNvPr id="62" name="Freihand 61">
                  <a:extLst>
                    <a:ext uri="{FF2B5EF4-FFF2-40B4-BE49-F238E27FC236}">
                      <a16:creationId xmlns:a16="http://schemas.microsoft.com/office/drawing/2014/main" id="{F397D034-D901-44AC-852E-9D4B6EA2EE2A}"/>
                    </a:ext>
                  </a:extLst>
                </p:cNvPr>
                <p:cNvPicPr/>
                <p:nvPr/>
              </p:nvPicPr>
              <p:blipFill>
                <a:blip r:embed="rId107"/>
                <a:stretch>
                  <a:fillRect/>
                </a:stretch>
              </p:blipFill>
              <p:spPr>
                <a:xfrm>
                  <a:off x="7682773" y="819192"/>
                  <a:ext cx="112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80257" name="Freihand 480256">
                  <a:extLst>
                    <a:ext uri="{FF2B5EF4-FFF2-40B4-BE49-F238E27FC236}">
                      <a16:creationId xmlns:a16="http://schemas.microsoft.com/office/drawing/2014/main" id="{DC390F54-1682-45C9-B450-E072A7D1F61A}"/>
                    </a:ext>
                  </a:extLst>
                </p14:cNvPr>
                <p14:cNvContentPartPr/>
                <p14:nvPr/>
              </p14:nvContentPartPr>
              <p14:xfrm>
                <a:off x="7962853" y="803352"/>
                <a:ext cx="21240" cy="120960"/>
              </p14:xfrm>
            </p:contentPart>
          </mc:Choice>
          <mc:Fallback>
            <p:pic>
              <p:nvPicPr>
                <p:cNvPr id="480257" name="Freihand 480256">
                  <a:extLst>
                    <a:ext uri="{FF2B5EF4-FFF2-40B4-BE49-F238E27FC236}">
                      <a16:creationId xmlns:a16="http://schemas.microsoft.com/office/drawing/2014/main" id="{DC390F54-1682-45C9-B450-E072A7D1F61A}"/>
                    </a:ext>
                  </a:extLst>
                </p:cNvPr>
                <p:cNvPicPr/>
                <p:nvPr/>
              </p:nvPicPr>
              <p:blipFill>
                <a:blip r:embed="rId109"/>
                <a:stretch>
                  <a:fillRect/>
                </a:stretch>
              </p:blipFill>
              <p:spPr>
                <a:xfrm>
                  <a:off x="7958533" y="799032"/>
                  <a:ext cx="29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80259" name="Freihand 480258">
                  <a:extLst>
                    <a:ext uri="{FF2B5EF4-FFF2-40B4-BE49-F238E27FC236}">
                      <a16:creationId xmlns:a16="http://schemas.microsoft.com/office/drawing/2014/main" id="{A5802CDD-4A2A-4F36-AD53-EEF2BD699D65}"/>
                    </a:ext>
                  </a:extLst>
                </p14:cNvPr>
                <p14:cNvContentPartPr/>
                <p14:nvPr/>
              </p14:nvContentPartPr>
              <p14:xfrm>
                <a:off x="7889773" y="867432"/>
                <a:ext cx="136800" cy="68040"/>
              </p14:xfrm>
            </p:contentPart>
          </mc:Choice>
          <mc:Fallback>
            <p:pic>
              <p:nvPicPr>
                <p:cNvPr id="480259" name="Freihand 480258">
                  <a:extLst>
                    <a:ext uri="{FF2B5EF4-FFF2-40B4-BE49-F238E27FC236}">
                      <a16:creationId xmlns:a16="http://schemas.microsoft.com/office/drawing/2014/main" id="{A5802CDD-4A2A-4F36-AD53-EEF2BD699D65}"/>
                    </a:ext>
                  </a:extLst>
                </p:cNvPr>
                <p:cNvPicPr/>
                <p:nvPr/>
              </p:nvPicPr>
              <p:blipFill>
                <a:blip r:embed="rId111"/>
                <a:stretch>
                  <a:fillRect/>
                </a:stretch>
              </p:blipFill>
              <p:spPr>
                <a:xfrm>
                  <a:off x="7885453" y="863112"/>
                  <a:ext cx="145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0261" name="Freihand 480260">
                  <a:extLst>
                    <a:ext uri="{FF2B5EF4-FFF2-40B4-BE49-F238E27FC236}">
                      <a16:creationId xmlns:a16="http://schemas.microsoft.com/office/drawing/2014/main" id="{FC2EE2B9-200B-4B6F-AAE1-598B8E745383}"/>
                    </a:ext>
                  </a:extLst>
                </p14:cNvPr>
                <p14:cNvContentPartPr/>
                <p14:nvPr/>
              </p14:nvContentPartPr>
              <p14:xfrm>
                <a:off x="7903093" y="794712"/>
                <a:ext cx="106920" cy="7920"/>
              </p14:xfrm>
            </p:contentPart>
          </mc:Choice>
          <mc:Fallback>
            <p:pic>
              <p:nvPicPr>
                <p:cNvPr id="480261" name="Freihand 480260">
                  <a:extLst>
                    <a:ext uri="{FF2B5EF4-FFF2-40B4-BE49-F238E27FC236}">
                      <a16:creationId xmlns:a16="http://schemas.microsoft.com/office/drawing/2014/main" id="{FC2EE2B9-200B-4B6F-AAE1-598B8E745383}"/>
                    </a:ext>
                  </a:extLst>
                </p:cNvPr>
                <p:cNvPicPr/>
                <p:nvPr/>
              </p:nvPicPr>
              <p:blipFill>
                <a:blip r:embed="rId113"/>
                <a:stretch>
                  <a:fillRect/>
                </a:stretch>
              </p:blipFill>
              <p:spPr>
                <a:xfrm>
                  <a:off x="7898773" y="790392"/>
                  <a:ext cx="115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0262" name="Freihand 480261">
                  <a:extLst>
                    <a:ext uri="{FF2B5EF4-FFF2-40B4-BE49-F238E27FC236}">
                      <a16:creationId xmlns:a16="http://schemas.microsoft.com/office/drawing/2014/main" id="{C54AADCC-31D9-4A33-B8EF-7D4D6DCB6985}"/>
                    </a:ext>
                  </a:extLst>
                </p14:cNvPr>
                <p14:cNvContentPartPr/>
                <p14:nvPr/>
              </p14:nvContentPartPr>
              <p14:xfrm>
                <a:off x="8033413" y="821352"/>
                <a:ext cx="111960" cy="73440"/>
              </p14:xfrm>
            </p:contentPart>
          </mc:Choice>
          <mc:Fallback>
            <p:pic>
              <p:nvPicPr>
                <p:cNvPr id="480262" name="Freihand 480261">
                  <a:extLst>
                    <a:ext uri="{FF2B5EF4-FFF2-40B4-BE49-F238E27FC236}">
                      <a16:creationId xmlns:a16="http://schemas.microsoft.com/office/drawing/2014/main" id="{C54AADCC-31D9-4A33-B8EF-7D4D6DCB6985}"/>
                    </a:ext>
                  </a:extLst>
                </p:cNvPr>
                <p:cNvPicPr/>
                <p:nvPr/>
              </p:nvPicPr>
              <p:blipFill>
                <a:blip r:embed="rId115"/>
                <a:stretch>
                  <a:fillRect/>
                </a:stretch>
              </p:blipFill>
              <p:spPr>
                <a:xfrm>
                  <a:off x="8029093" y="817032"/>
                  <a:ext cx="120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80263" name="Freihand 480262">
                  <a:extLst>
                    <a:ext uri="{FF2B5EF4-FFF2-40B4-BE49-F238E27FC236}">
                      <a16:creationId xmlns:a16="http://schemas.microsoft.com/office/drawing/2014/main" id="{E1326AA7-8C0C-434E-A20C-EC48FA44B19D}"/>
                    </a:ext>
                  </a:extLst>
                </p14:cNvPr>
                <p14:cNvContentPartPr/>
                <p14:nvPr/>
              </p14:nvContentPartPr>
              <p14:xfrm>
                <a:off x="8210533" y="737472"/>
                <a:ext cx="191520" cy="145080"/>
              </p14:xfrm>
            </p:contentPart>
          </mc:Choice>
          <mc:Fallback>
            <p:pic>
              <p:nvPicPr>
                <p:cNvPr id="480263" name="Freihand 480262">
                  <a:extLst>
                    <a:ext uri="{FF2B5EF4-FFF2-40B4-BE49-F238E27FC236}">
                      <a16:creationId xmlns:a16="http://schemas.microsoft.com/office/drawing/2014/main" id="{E1326AA7-8C0C-434E-A20C-EC48FA44B19D}"/>
                    </a:ext>
                  </a:extLst>
                </p:cNvPr>
                <p:cNvPicPr/>
                <p:nvPr/>
              </p:nvPicPr>
              <p:blipFill>
                <a:blip r:embed="rId117"/>
                <a:stretch>
                  <a:fillRect/>
                </a:stretch>
              </p:blipFill>
              <p:spPr>
                <a:xfrm>
                  <a:off x="8206213" y="733152"/>
                  <a:ext cx="200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0264" name="Freihand 480263">
                  <a:extLst>
                    <a:ext uri="{FF2B5EF4-FFF2-40B4-BE49-F238E27FC236}">
                      <a16:creationId xmlns:a16="http://schemas.microsoft.com/office/drawing/2014/main" id="{8F7C9D90-DA0B-468F-B439-5E1043F96D4C}"/>
                    </a:ext>
                  </a:extLst>
                </p14:cNvPr>
                <p14:cNvContentPartPr/>
                <p14:nvPr/>
              </p14:nvContentPartPr>
              <p14:xfrm>
                <a:off x="8376133" y="759792"/>
                <a:ext cx="27360" cy="3240"/>
              </p14:xfrm>
            </p:contentPart>
          </mc:Choice>
          <mc:Fallback>
            <p:pic>
              <p:nvPicPr>
                <p:cNvPr id="480264" name="Freihand 480263">
                  <a:extLst>
                    <a:ext uri="{FF2B5EF4-FFF2-40B4-BE49-F238E27FC236}">
                      <a16:creationId xmlns:a16="http://schemas.microsoft.com/office/drawing/2014/main" id="{8F7C9D90-DA0B-468F-B439-5E1043F96D4C}"/>
                    </a:ext>
                  </a:extLst>
                </p:cNvPr>
                <p:cNvPicPr/>
                <p:nvPr/>
              </p:nvPicPr>
              <p:blipFill>
                <a:blip r:embed="rId119"/>
                <a:stretch>
                  <a:fillRect/>
                </a:stretch>
              </p:blipFill>
              <p:spPr>
                <a:xfrm>
                  <a:off x="8371813" y="755472"/>
                  <a:ext cx="36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80265" name="Freihand 480264">
                  <a:extLst>
                    <a:ext uri="{FF2B5EF4-FFF2-40B4-BE49-F238E27FC236}">
                      <a16:creationId xmlns:a16="http://schemas.microsoft.com/office/drawing/2014/main" id="{BD5BB241-ABE0-459C-B67B-8E81EA9D2458}"/>
                    </a:ext>
                  </a:extLst>
                </p14:cNvPr>
                <p14:cNvContentPartPr/>
                <p14:nvPr/>
              </p14:nvContentPartPr>
              <p14:xfrm>
                <a:off x="8422933" y="791112"/>
                <a:ext cx="61920" cy="87840"/>
              </p14:xfrm>
            </p:contentPart>
          </mc:Choice>
          <mc:Fallback>
            <p:pic>
              <p:nvPicPr>
                <p:cNvPr id="480265" name="Freihand 480264">
                  <a:extLst>
                    <a:ext uri="{FF2B5EF4-FFF2-40B4-BE49-F238E27FC236}">
                      <a16:creationId xmlns:a16="http://schemas.microsoft.com/office/drawing/2014/main" id="{BD5BB241-ABE0-459C-B67B-8E81EA9D2458}"/>
                    </a:ext>
                  </a:extLst>
                </p:cNvPr>
                <p:cNvPicPr/>
                <p:nvPr/>
              </p:nvPicPr>
              <p:blipFill>
                <a:blip r:embed="rId121"/>
                <a:stretch>
                  <a:fillRect/>
                </a:stretch>
              </p:blipFill>
              <p:spPr>
                <a:xfrm>
                  <a:off x="8418613" y="786792"/>
                  <a:ext cx="70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80266" name="Freihand 480265">
                  <a:extLst>
                    <a:ext uri="{FF2B5EF4-FFF2-40B4-BE49-F238E27FC236}">
                      <a16:creationId xmlns:a16="http://schemas.microsoft.com/office/drawing/2014/main" id="{D08CE19A-907D-46E3-A8BA-E6993909D675}"/>
                    </a:ext>
                  </a:extLst>
                </p14:cNvPr>
                <p14:cNvContentPartPr/>
                <p14:nvPr/>
              </p14:nvContentPartPr>
              <p14:xfrm>
                <a:off x="8530573" y="798672"/>
                <a:ext cx="133200" cy="65880"/>
              </p14:xfrm>
            </p:contentPart>
          </mc:Choice>
          <mc:Fallback>
            <p:pic>
              <p:nvPicPr>
                <p:cNvPr id="480266" name="Freihand 480265">
                  <a:extLst>
                    <a:ext uri="{FF2B5EF4-FFF2-40B4-BE49-F238E27FC236}">
                      <a16:creationId xmlns:a16="http://schemas.microsoft.com/office/drawing/2014/main" id="{D08CE19A-907D-46E3-A8BA-E6993909D675}"/>
                    </a:ext>
                  </a:extLst>
                </p:cNvPr>
                <p:cNvPicPr/>
                <p:nvPr/>
              </p:nvPicPr>
              <p:blipFill>
                <a:blip r:embed="rId123"/>
                <a:stretch>
                  <a:fillRect/>
                </a:stretch>
              </p:blipFill>
              <p:spPr>
                <a:xfrm>
                  <a:off x="8526253" y="794352"/>
                  <a:ext cx="141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0267" name="Freihand 480266">
                  <a:extLst>
                    <a:ext uri="{FF2B5EF4-FFF2-40B4-BE49-F238E27FC236}">
                      <a16:creationId xmlns:a16="http://schemas.microsoft.com/office/drawing/2014/main" id="{9EE340D3-FC2B-4A89-9450-D13D37CCF507}"/>
                    </a:ext>
                  </a:extLst>
                </p14:cNvPr>
                <p14:cNvContentPartPr/>
                <p14:nvPr/>
              </p14:nvContentPartPr>
              <p14:xfrm>
                <a:off x="8773933" y="723792"/>
                <a:ext cx="137880" cy="138240"/>
              </p14:xfrm>
            </p:contentPart>
          </mc:Choice>
          <mc:Fallback>
            <p:pic>
              <p:nvPicPr>
                <p:cNvPr id="480267" name="Freihand 480266">
                  <a:extLst>
                    <a:ext uri="{FF2B5EF4-FFF2-40B4-BE49-F238E27FC236}">
                      <a16:creationId xmlns:a16="http://schemas.microsoft.com/office/drawing/2014/main" id="{9EE340D3-FC2B-4A89-9450-D13D37CCF507}"/>
                    </a:ext>
                  </a:extLst>
                </p:cNvPr>
                <p:cNvPicPr/>
                <p:nvPr/>
              </p:nvPicPr>
              <p:blipFill>
                <a:blip r:embed="rId125"/>
                <a:stretch>
                  <a:fillRect/>
                </a:stretch>
              </p:blipFill>
              <p:spPr>
                <a:xfrm>
                  <a:off x="8769613" y="719472"/>
                  <a:ext cx="146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0268" name="Freihand 480267">
                  <a:extLst>
                    <a:ext uri="{FF2B5EF4-FFF2-40B4-BE49-F238E27FC236}">
                      <a16:creationId xmlns:a16="http://schemas.microsoft.com/office/drawing/2014/main" id="{B42FFBD6-A781-4FEF-84EF-EEDC1602A159}"/>
                    </a:ext>
                  </a:extLst>
                </p14:cNvPr>
                <p14:cNvContentPartPr/>
                <p14:nvPr/>
              </p14:nvContentPartPr>
              <p14:xfrm>
                <a:off x="8770693" y="771312"/>
                <a:ext cx="139680" cy="36720"/>
              </p14:xfrm>
            </p:contentPart>
          </mc:Choice>
          <mc:Fallback>
            <p:pic>
              <p:nvPicPr>
                <p:cNvPr id="480268" name="Freihand 480267">
                  <a:extLst>
                    <a:ext uri="{FF2B5EF4-FFF2-40B4-BE49-F238E27FC236}">
                      <a16:creationId xmlns:a16="http://schemas.microsoft.com/office/drawing/2014/main" id="{B42FFBD6-A781-4FEF-84EF-EEDC1602A159}"/>
                    </a:ext>
                  </a:extLst>
                </p:cNvPr>
                <p:cNvPicPr/>
                <p:nvPr/>
              </p:nvPicPr>
              <p:blipFill>
                <a:blip r:embed="rId127"/>
                <a:stretch>
                  <a:fillRect/>
                </a:stretch>
              </p:blipFill>
              <p:spPr>
                <a:xfrm>
                  <a:off x="8766373" y="766992"/>
                  <a:ext cx="148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0269" name="Freihand 480268">
                  <a:extLst>
                    <a:ext uri="{FF2B5EF4-FFF2-40B4-BE49-F238E27FC236}">
                      <a16:creationId xmlns:a16="http://schemas.microsoft.com/office/drawing/2014/main" id="{E1CE49D6-84AE-4A87-87F1-DA8E53185F3D}"/>
                    </a:ext>
                  </a:extLst>
                </p14:cNvPr>
                <p14:cNvContentPartPr/>
                <p14:nvPr/>
              </p14:nvContentPartPr>
              <p14:xfrm>
                <a:off x="8941693" y="705432"/>
                <a:ext cx="154800" cy="124560"/>
              </p14:xfrm>
            </p:contentPart>
          </mc:Choice>
          <mc:Fallback>
            <p:pic>
              <p:nvPicPr>
                <p:cNvPr id="480269" name="Freihand 480268">
                  <a:extLst>
                    <a:ext uri="{FF2B5EF4-FFF2-40B4-BE49-F238E27FC236}">
                      <a16:creationId xmlns:a16="http://schemas.microsoft.com/office/drawing/2014/main" id="{E1CE49D6-84AE-4A87-87F1-DA8E53185F3D}"/>
                    </a:ext>
                  </a:extLst>
                </p:cNvPr>
                <p:cNvPicPr/>
                <p:nvPr/>
              </p:nvPicPr>
              <p:blipFill>
                <a:blip r:embed="rId129"/>
                <a:stretch>
                  <a:fillRect/>
                </a:stretch>
              </p:blipFill>
              <p:spPr>
                <a:xfrm>
                  <a:off x="8937373" y="701112"/>
                  <a:ext cx="163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80270" name="Freihand 480269">
                  <a:extLst>
                    <a:ext uri="{FF2B5EF4-FFF2-40B4-BE49-F238E27FC236}">
                      <a16:creationId xmlns:a16="http://schemas.microsoft.com/office/drawing/2014/main" id="{04388A76-AEBD-4841-8E36-9D59115403D6}"/>
                    </a:ext>
                  </a:extLst>
                </p14:cNvPr>
                <p14:cNvContentPartPr/>
                <p14:nvPr/>
              </p14:nvContentPartPr>
              <p14:xfrm>
                <a:off x="8990653" y="719832"/>
                <a:ext cx="65160" cy="17280"/>
              </p14:xfrm>
            </p:contentPart>
          </mc:Choice>
          <mc:Fallback>
            <p:pic>
              <p:nvPicPr>
                <p:cNvPr id="480270" name="Freihand 480269">
                  <a:extLst>
                    <a:ext uri="{FF2B5EF4-FFF2-40B4-BE49-F238E27FC236}">
                      <a16:creationId xmlns:a16="http://schemas.microsoft.com/office/drawing/2014/main" id="{04388A76-AEBD-4841-8E36-9D59115403D6}"/>
                    </a:ext>
                  </a:extLst>
                </p:cNvPr>
                <p:cNvPicPr/>
                <p:nvPr/>
              </p:nvPicPr>
              <p:blipFill>
                <a:blip r:embed="rId131"/>
                <a:stretch>
                  <a:fillRect/>
                </a:stretch>
              </p:blipFill>
              <p:spPr>
                <a:xfrm>
                  <a:off x="8986333" y="715512"/>
                  <a:ext cx="73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0271" name="Freihand 480270">
                  <a:extLst>
                    <a:ext uri="{FF2B5EF4-FFF2-40B4-BE49-F238E27FC236}">
                      <a16:creationId xmlns:a16="http://schemas.microsoft.com/office/drawing/2014/main" id="{CF2D4441-0A0B-46DB-96F4-D4ECC34A906F}"/>
                    </a:ext>
                  </a:extLst>
                </p14:cNvPr>
                <p14:cNvContentPartPr/>
                <p14:nvPr/>
              </p14:nvContentPartPr>
              <p14:xfrm>
                <a:off x="9104413" y="758352"/>
                <a:ext cx="65520" cy="144720"/>
              </p14:xfrm>
            </p:contentPart>
          </mc:Choice>
          <mc:Fallback>
            <p:pic>
              <p:nvPicPr>
                <p:cNvPr id="480271" name="Freihand 480270">
                  <a:extLst>
                    <a:ext uri="{FF2B5EF4-FFF2-40B4-BE49-F238E27FC236}">
                      <a16:creationId xmlns:a16="http://schemas.microsoft.com/office/drawing/2014/main" id="{CF2D4441-0A0B-46DB-96F4-D4ECC34A906F}"/>
                    </a:ext>
                  </a:extLst>
                </p:cNvPr>
                <p:cNvPicPr/>
                <p:nvPr/>
              </p:nvPicPr>
              <p:blipFill>
                <a:blip r:embed="rId133"/>
                <a:stretch>
                  <a:fillRect/>
                </a:stretch>
              </p:blipFill>
              <p:spPr>
                <a:xfrm>
                  <a:off x="9100093" y="754032"/>
                  <a:ext cx="74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80272" name="Freihand 480271">
                  <a:extLst>
                    <a:ext uri="{FF2B5EF4-FFF2-40B4-BE49-F238E27FC236}">
                      <a16:creationId xmlns:a16="http://schemas.microsoft.com/office/drawing/2014/main" id="{2659E0B2-33EC-4393-8376-F4C65B73C854}"/>
                    </a:ext>
                  </a:extLst>
                </p14:cNvPr>
                <p14:cNvContentPartPr/>
                <p14:nvPr/>
              </p14:nvContentPartPr>
              <p14:xfrm>
                <a:off x="9176053" y="736392"/>
                <a:ext cx="182520" cy="57960"/>
              </p14:xfrm>
            </p:contentPart>
          </mc:Choice>
          <mc:Fallback>
            <p:pic>
              <p:nvPicPr>
                <p:cNvPr id="480272" name="Freihand 480271">
                  <a:extLst>
                    <a:ext uri="{FF2B5EF4-FFF2-40B4-BE49-F238E27FC236}">
                      <a16:creationId xmlns:a16="http://schemas.microsoft.com/office/drawing/2014/main" id="{2659E0B2-33EC-4393-8376-F4C65B73C854}"/>
                    </a:ext>
                  </a:extLst>
                </p:cNvPr>
                <p:cNvPicPr/>
                <p:nvPr/>
              </p:nvPicPr>
              <p:blipFill>
                <a:blip r:embed="rId135"/>
                <a:stretch>
                  <a:fillRect/>
                </a:stretch>
              </p:blipFill>
              <p:spPr>
                <a:xfrm>
                  <a:off x="9171733" y="732072"/>
                  <a:ext cx="191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80273" name="Freihand 480272">
                  <a:extLst>
                    <a:ext uri="{FF2B5EF4-FFF2-40B4-BE49-F238E27FC236}">
                      <a16:creationId xmlns:a16="http://schemas.microsoft.com/office/drawing/2014/main" id="{803FABFE-08CF-4266-A146-C752C704B266}"/>
                    </a:ext>
                  </a:extLst>
                </p14:cNvPr>
                <p14:cNvContentPartPr/>
                <p14:nvPr/>
              </p14:nvContentPartPr>
              <p14:xfrm>
                <a:off x="9292333" y="658992"/>
                <a:ext cx="36720" cy="42120"/>
              </p14:xfrm>
            </p:contentPart>
          </mc:Choice>
          <mc:Fallback>
            <p:pic>
              <p:nvPicPr>
                <p:cNvPr id="480273" name="Freihand 480272">
                  <a:extLst>
                    <a:ext uri="{FF2B5EF4-FFF2-40B4-BE49-F238E27FC236}">
                      <a16:creationId xmlns:a16="http://schemas.microsoft.com/office/drawing/2014/main" id="{803FABFE-08CF-4266-A146-C752C704B266}"/>
                    </a:ext>
                  </a:extLst>
                </p:cNvPr>
                <p:cNvPicPr/>
                <p:nvPr/>
              </p:nvPicPr>
              <p:blipFill>
                <a:blip r:embed="rId137"/>
                <a:stretch>
                  <a:fillRect/>
                </a:stretch>
              </p:blipFill>
              <p:spPr>
                <a:xfrm>
                  <a:off x="9288013" y="654672"/>
                  <a:ext cx="453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80274" name="Freihand 480273">
                  <a:extLst>
                    <a:ext uri="{FF2B5EF4-FFF2-40B4-BE49-F238E27FC236}">
                      <a16:creationId xmlns:a16="http://schemas.microsoft.com/office/drawing/2014/main" id="{DD229F4A-CD2A-4715-B079-6F22962D0DBB}"/>
                    </a:ext>
                  </a:extLst>
                </p14:cNvPr>
                <p14:cNvContentPartPr/>
                <p14:nvPr/>
              </p14:nvContentPartPr>
              <p14:xfrm>
                <a:off x="9364693" y="725232"/>
                <a:ext cx="81000" cy="55440"/>
              </p14:xfrm>
            </p:contentPart>
          </mc:Choice>
          <mc:Fallback>
            <p:pic>
              <p:nvPicPr>
                <p:cNvPr id="480274" name="Freihand 480273">
                  <a:extLst>
                    <a:ext uri="{FF2B5EF4-FFF2-40B4-BE49-F238E27FC236}">
                      <a16:creationId xmlns:a16="http://schemas.microsoft.com/office/drawing/2014/main" id="{DD229F4A-CD2A-4715-B079-6F22962D0DBB}"/>
                    </a:ext>
                  </a:extLst>
                </p:cNvPr>
                <p:cNvPicPr/>
                <p:nvPr/>
              </p:nvPicPr>
              <p:blipFill>
                <a:blip r:embed="rId139"/>
                <a:stretch>
                  <a:fillRect/>
                </a:stretch>
              </p:blipFill>
              <p:spPr>
                <a:xfrm>
                  <a:off x="9360373" y="720912"/>
                  <a:ext cx="89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80275" name="Freihand 480274">
                  <a:extLst>
                    <a:ext uri="{FF2B5EF4-FFF2-40B4-BE49-F238E27FC236}">
                      <a16:creationId xmlns:a16="http://schemas.microsoft.com/office/drawing/2014/main" id="{6E762A8D-4E04-4EAC-841F-060ADC2E77DB}"/>
                    </a:ext>
                  </a:extLst>
                </p14:cNvPr>
                <p14:cNvContentPartPr/>
                <p14:nvPr/>
              </p14:nvContentPartPr>
              <p14:xfrm>
                <a:off x="9456493" y="684552"/>
                <a:ext cx="186120" cy="111600"/>
              </p14:xfrm>
            </p:contentPart>
          </mc:Choice>
          <mc:Fallback>
            <p:pic>
              <p:nvPicPr>
                <p:cNvPr id="480275" name="Freihand 480274">
                  <a:extLst>
                    <a:ext uri="{FF2B5EF4-FFF2-40B4-BE49-F238E27FC236}">
                      <a16:creationId xmlns:a16="http://schemas.microsoft.com/office/drawing/2014/main" id="{6E762A8D-4E04-4EAC-841F-060ADC2E77DB}"/>
                    </a:ext>
                  </a:extLst>
                </p:cNvPr>
                <p:cNvPicPr/>
                <p:nvPr/>
              </p:nvPicPr>
              <p:blipFill>
                <a:blip r:embed="rId141"/>
                <a:stretch>
                  <a:fillRect/>
                </a:stretch>
              </p:blipFill>
              <p:spPr>
                <a:xfrm>
                  <a:off x="9452173" y="680232"/>
                  <a:ext cx="194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80276" name="Freihand 480275">
                  <a:extLst>
                    <a:ext uri="{FF2B5EF4-FFF2-40B4-BE49-F238E27FC236}">
                      <a16:creationId xmlns:a16="http://schemas.microsoft.com/office/drawing/2014/main" id="{FCA88E01-7B1B-426D-A8F0-0C11C47C78A0}"/>
                    </a:ext>
                  </a:extLst>
                </p14:cNvPr>
                <p14:cNvContentPartPr/>
                <p14:nvPr/>
              </p14:nvContentPartPr>
              <p14:xfrm>
                <a:off x="9975613" y="704712"/>
                <a:ext cx="195840" cy="103320"/>
              </p14:xfrm>
            </p:contentPart>
          </mc:Choice>
          <mc:Fallback>
            <p:pic>
              <p:nvPicPr>
                <p:cNvPr id="480276" name="Freihand 480275">
                  <a:extLst>
                    <a:ext uri="{FF2B5EF4-FFF2-40B4-BE49-F238E27FC236}">
                      <a16:creationId xmlns:a16="http://schemas.microsoft.com/office/drawing/2014/main" id="{FCA88E01-7B1B-426D-A8F0-0C11C47C78A0}"/>
                    </a:ext>
                  </a:extLst>
                </p:cNvPr>
                <p:cNvPicPr/>
                <p:nvPr/>
              </p:nvPicPr>
              <p:blipFill>
                <a:blip r:embed="rId143"/>
                <a:stretch>
                  <a:fillRect/>
                </a:stretch>
              </p:blipFill>
              <p:spPr>
                <a:xfrm>
                  <a:off x="9971293" y="700392"/>
                  <a:ext cx="204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80277" name="Freihand 480276">
                  <a:extLst>
                    <a:ext uri="{FF2B5EF4-FFF2-40B4-BE49-F238E27FC236}">
                      <a16:creationId xmlns:a16="http://schemas.microsoft.com/office/drawing/2014/main" id="{69ABA5D9-DE14-4DE9-8EDA-0213234507B3}"/>
                    </a:ext>
                  </a:extLst>
                </p14:cNvPr>
                <p14:cNvContentPartPr/>
                <p14:nvPr/>
              </p14:nvContentPartPr>
              <p14:xfrm>
                <a:off x="10196293" y="689952"/>
                <a:ext cx="225720" cy="83880"/>
              </p14:xfrm>
            </p:contentPart>
          </mc:Choice>
          <mc:Fallback>
            <p:pic>
              <p:nvPicPr>
                <p:cNvPr id="480277" name="Freihand 480276">
                  <a:extLst>
                    <a:ext uri="{FF2B5EF4-FFF2-40B4-BE49-F238E27FC236}">
                      <a16:creationId xmlns:a16="http://schemas.microsoft.com/office/drawing/2014/main" id="{69ABA5D9-DE14-4DE9-8EDA-0213234507B3}"/>
                    </a:ext>
                  </a:extLst>
                </p:cNvPr>
                <p:cNvPicPr/>
                <p:nvPr/>
              </p:nvPicPr>
              <p:blipFill>
                <a:blip r:embed="rId145"/>
                <a:stretch>
                  <a:fillRect/>
                </a:stretch>
              </p:blipFill>
              <p:spPr>
                <a:xfrm>
                  <a:off x="10191973" y="685632"/>
                  <a:ext cx="234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80278" name="Freihand 480277">
                  <a:extLst>
                    <a:ext uri="{FF2B5EF4-FFF2-40B4-BE49-F238E27FC236}">
                      <a16:creationId xmlns:a16="http://schemas.microsoft.com/office/drawing/2014/main" id="{7D02D665-6836-4FE9-B332-9967772BA017}"/>
                    </a:ext>
                  </a:extLst>
                </p14:cNvPr>
                <p14:cNvContentPartPr/>
                <p14:nvPr/>
              </p14:nvContentPartPr>
              <p14:xfrm>
                <a:off x="10564933" y="662232"/>
                <a:ext cx="277560" cy="88200"/>
              </p14:xfrm>
            </p:contentPart>
          </mc:Choice>
          <mc:Fallback>
            <p:pic>
              <p:nvPicPr>
                <p:cNvPr id="480278" name="Freihand 480277">
                  <a:extLst>
                    <a:ext uri="{FF2B5EF4-FFF2-40B4-BE49-F238E27FC236}">
                      <a16:creationId xmlns:a16="http://schemas.microsoft.com/office/drawing/2014/main" id="{7D02D665-6836-4FE9-B332-9967772BA017}"/>
                    </a:ext>
                  </a:extLst>
                </p:cNvPr>
                <p:cNvPicPr/>
                <p:nvPr/>
              </p:nvPicPr>
              <p:blipFill>
                <a:blip r:embed="rId147"/>
                <a:stretch>
                  <a:fillRect/>
                </a:stretch>
              </p:blipFill>
              <p:spPr>
                <a:xfrm>
                  <a:off x="10560613" y="657912"/>
                  <a:ext cx="286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80279" name="Freihand 480278">
                  <a:extLst>
                    <a:ext uri="{FF2B5EF4-FFF2-40B4-BE49-F238E27FC236}">
                      <a16:creationId xmlns:a16="http://schemas.microsoft.com/office/drawing/2014/main" id="{70D5C54C-BCE0-4B84-81C2-E892850A82CC}"/>
                    </a:ext>
                  </a:extLst>
                </p14:cNvPr>
                <p14:cNvContentPartPr/>
                <p14:nvPr/>
              </p14:nvContentPartPr>
              <p14:xfrm>
                <a:off x="10797493" y="623352"/>
                <a:ext cx="360" cy="360"/>
              </p14:xfrm>
            </p:contentPart>
          </mc:Choice>
          <mc:Fallback>
            <p:pic>
              <p:nvPicPr>
                <p:cNvPr id="480279" name="Freihand 480278">
                  <a:extLst>
                    <a:ext uri="{FF2B5EF4-FFF2-40B4-BE49-F238E27FC236}">
                      <a16:creationId xmlns:a16="http://schemas.microsoft.com/office/drawing/2014/main" id="{70D5C54C-BCE0-4B84-81C2-E892850A82CC}"/>
                    </a:ext>
                  </a:extLst>
                </p:cNvPr>
                <p:cNvPicPr/>
                <p:nvPr/>
              </p:nvPicPr>
              <p:blipFill>
                <a:blip r:embed="rId149"/>
                <a:stretch>
                  <a:fillRect/>
                </a:stretch>
              </p:blipFill>
              <p:spPr>
                <a:xfrm>
                  <a:off x="10793173" y="619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80280" name="Freihand 480279">
                  <a:extLst>
                    <a:ext uri="{FF2B5EF4-FFF2-40B4-BE49-F238E27FC236}">
                      <a16:creationId xmlns:a16="http://schemas.microsoft.com/office/drawing/2014/main" id="{33F735A0-553D-4BA8-88EF-E227D9C80327}"/>
                    </a:ext>
                  </a:extLst>
                </p14:cNvPr>
                <p14:cNvContentPartPr/>
                <p14:nvPr/>
              </p14:nvContentPartPr>
              <p14:xfrm>
                <a:off x="8711653" y="1032312"/>
                <a:ext cx="38880" cy="140400"/>
              </p14:xfrm>
            </p:contentPart>
          </mc:Choice>
          <mc:Fallback>
            <p:pic>
              <p:nvPicPr>
                <p:cNvPr id="480280" name="Freihand 480279">
                  <a:extLst>
                    <a:ext uri="{FF2B5EF4-FFF2-40B4-BE49-F238E27FC236}">
                      <a16:creationId xmlns:a16="http://schemas.microsoft.com/office/drawing/2014/main" id="{33F735A0-553D-4BA8-88EF-E227D9C80327}"/>
                    </a:ext>
                  </a:extLst>
                </p:cNvPr>
                <p:cNvPicPr/>
                <p:nvPr/>
              </p:nvPicPr>
              <p:blipFill>
                <a:blip r:embed="rId151"/>
                <a:stretch>
                  <a:fillRect/>
                </a:stretch>
              </p:blipFill>
              <p:spPr>
                <a:xfrm>
                  <a:off x="8707333" y="1027992"/>
                  <a:ext cx="47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80281" name="Freihand 480280">
                  <a:extLst>
                    <a:ext uri="{FF2B5EF4-FFF2-40B4-BE49-F238E27FC236}">
                      <a16:creationId xmlns:a16="http://schemas.microsoft.com/office/drawing/2014/main" id="{8FAF72EA-584D-4D1B-B257-D7CA8BCC8011}"/>
                    </a:ext>
                  </a:extLst>
                </p14:cNvPr>
                <p14:cNvContentPartPr/>
                <p14:nvPr/>
              </p14:nvContentPartPr>
              <p14:xfrm>
                <a:off x="8684653" y="1003152"/>
                <a:ext cx="124920" cy="163080"/>
              </p14:xfrm>
            </p:contentPart>
          </mc:Choice>
          <mc:Fallback>
            <p:pic>
              <p:nvPicPr>
                <p:cNvPr id="480281" name="Freihand 480280">
                  <a:extLst>
                    <a:ext uri="{FF2B5EF4-FFF2-40B4-BE49-F238E27FC236}">
                      <a16:creationId xmlns:a16="http://schemas.microsoft.com/office/drawing/2014/main" id="{8FAF72EA-584D-4D1B-B257-D7CA8BCC8011}"/>
                    </a:ext>
                  </a:extLst>
                </p:cNvPr>
                <p:cNvPicPr/>
                <p:nvPr/>
              </p:nvPicPr>
              <p:blipFill>
                <a:blip r:embed="rId153"/>
                <a:stretch>
                  <a:fillRect/>
                </a:stretch>
              </p:blipFill>
              <p:spPr>
                <a:xfrm>
                  <a:off x="8680333" y="998832"/>
                  <a:ext cx="1335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80282" name="Freihand 480281">
                  <a:extLst>
                    <a:ext uri="{FF2B5EF4-FFF2-40B4-BE49-F238E27FC236}">
                      <a16:creationId xmlns:a16="http://schemas.microsoft.com/office/drawing/2014/main" id="{0DEACAB6-6D53-41F3-A20D-045586AABA37}"/>
                    </a:ext>
                  </a:extLst>
                </p14:cNvPr>
                <p14:cNvContentPartPr/>
                <p14:nvPr/>
              </p14:nvContentPartPr>
              <p14:xfrm>
                <a:off x="8844853" y="1037352"/>
                <a:ext cx="77760" cy="115560"/>
              </p14:xfrm>
            </p:contentPart>
          </mc:Choice>
          <mc:Fallback>
            <p:pic>
              <p:nvPicPr>
                <p:cNvPr id="480282" name="Freihand 480281">
                  <a:extLst>
                    <a:ext uri="{FF2B5EF4-FFF2-40B4-BE49-F238E27FC236}">
                      <a16:creationId xmlns:a16="http://schemas.microsoft.com/office/drawing/2014/main" id="{0DEACAB6-6D53-41F3-A20D-045586AABA37}"/>
                    </a:ext>
                  </a:extLst>
                </p:cNvPr>
                <p:cNvPicPr/>
                <p:nvPr/>
              </p:nvPicPr>
              <p:blipFill>
                <a:blip r:embed="rId155"/>
                <a:stretch>
                  <a:fillRect/>
                </a:stretch>
              </p:blipFill>
              <p:spPr>
                <a:xfrm>
                  <a:off x="8840533" y="1033032"/>
                  <a:ext cx="86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80283" name="Freihand 480282">
                  <a:extLst>
                    <a:ext uri="{FF2B5EF4-FFF2-40B4-BE49-F238E27FC236}">
                      <a16:creationId xmlns:a16="http://schemas.microsoft.com/office/drawing/2014/main" id="{749792A6-7092-4690-AC3D-F5E9EBFE3BC4}"/>
                    </a:ext>
                  </a:extLst>
                </p14:cNvPr>
                <p14:cNvContentPartPr/>
                <p14:nvPr/>
              </p14:nvContentPartPr>
              <p14:xfrm>
                <a:off x="8952493" y="1049592"/>
                <a:ext cx="126720" cy="105120"/>
              </p14:xfrm>
            </p:contentPart>
          </mc:Choice>
          <mc:Fallback>
            <p:pic>
              <p:nvPicPr>
                <p:cNvPr id="480283" name="Freihand 480282">
                  <a:extLst>
                    <a:ext uri="{FF2B5EF4-FFF2-40B4-BE49-F238E27FC236}">
                      <a16:creationId xmlns:a16="http://schemas.microsoft.com/office/drawing/2014/main" id="{749792A6-7092-4690-AC3D-F5E9EBFE3BC4}"/>
                    </a:ext>
                  </a:extLst>
                </p:cNvPr>
                <p:cNvPicPr/>
                <p:nvPr/>
              </p:nvPicPr>
              <p:blipFill>
                <a:blip r:embed="rId157"/>
                <a:stretch>
                  <a:fillRect/>
                </a:stretch>
              </p:blipFill>
              <p:spPr>
                <a:xfrm>
                  <a:off x="8948173" y="1045272"/>
                  <a:ext cx="135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80284" name="Freihand 480283">
                  <a:extLst>
                    <a:ext uri="{FF2B5EF4-FFF2-40B4-BE49-F238E27FC236}">
                      <a16:creationId xmlns:a16="http://schemas.microsoft.com/office/drawing/2014/main" id="{00F6D3BD-7125-4D71-B298-CD98F23316EB}"/>
                    </a:ext>
                  </a:extLst>
                </p14:cNvPr>
                <p14:cNvContentPartPr/>
                <p14:nvPr/>
              </p14:nvContentPartPr>
              <p14:xfrm>
                <a:off x="9078133" y="1035912"/>
                <a:ext cx="166320" cy="87120"/>
              </p14:xfrm>
            </p:contentPart>
          </mc:Choice>
          <mc:Fallback>
            <p:pic>
              <p:nvPicPr>
                <p:cNvPr id="480284" name="Freihand 480283">
                  <a:extLst>
                    <a:ext uri="{FF2B5EF4-FFF2-40B4-BE49-F238E27FC236}">
                      <a16:creationId xmlns:a16="http://schemas.microsoft.com/office/drawing/2014/main" id="{00F6D3BD-7125-4D71-B298-CD98F23316EB}"/>
                    </a:ext>
                  </a:extLst>
                </p:cNvPr>
                <p:cNvPicPr/>
                <p:nvPr/>
              </p:nvPicPr>
              <p:blipFill>
                <a:blip r:embed="rId159"/>
                <a:stretch>
                  <a:fillRect/>
                </a:stretch>
              </p:blipFill>
              <p:spPr>
                <a:xfrm>
                  <a:off x="9073813" y="1031592"/>
                  <a:ext cx="174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80285" name="Freihand 480284">
                  <a:extLst>
                    <a:ext uri="{FF2B5EF4-FFF2-40B4-BE49-F238E27FC236}">
                      <a16:creationId xmlns:a16="http://schemas.microsoft.com/office/drawing/2014/main" id="{BC8D91F2-11E0-4172-8CE0-7835B0F6F183}"/>
                    </a:ext>
                  </a:extLst>
                </p14:cNvPr>
                <p14:cNvContentPartPr/>
                <p14:nvPr/>
              </p14:nvContentPartPr>
              <p14:xfrm>
                <a:off x="9075973" y="1027992"/>
                <a:ext cx="43200" cy="84240"/>
              </p14:xfrm>
            </p:contentPart>
          </mc:Choice>
          <mc:Fallback>
            <p:pic>
              <p:nvPicPr>
                <p:cNvPr id="480285" name="Freihand 480284">
                  <a:extLst>
                    <a:ext uri="{FF2B5EF4-FFF2-40B4-BE49-F238E27FC236}">
                      <a16:creationId xmlns:a16="http://schemas.microsoft.com/office/drawing/2014/main" id="{BC8D91F2-11E0-4172-8CE0-7835B0F6F183}"/>
                    </a:ext>
                  </a:extLst>
                </p:cNvPr>
                <p:cNvPicPr/>
                <p:nvPr/>
              </p:nvPicPr>
              <p:blipFill>
                <a:blip r:embed="rId161"/>
                <a:stretch>
                  <a:fillRect/>
                </a:stretch>
              </p:blipFill>
              <p:spPr>
                <a:xfrm>
                  <a:off x="9071653" y="1023672"/>
                  <a:ext cx="51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80286" name="Freihand 480285">
                  <a:extLst>
                    <a:ext uri="{FF2B5EF4-FFF2-40B4-BE49-F238E27FC236}">
                      <a16:creationId xmlns:a16="http://schemas.microsoft.com/office/drawing/2014/main" id="{765267EB-84B3-4F62-9462-1CB3117DA45D}"/>
                    </a:ext>
                  </a:extLst>
                </p14:cNvPr>
                <p14:cNvContentPartPr/>
                <p14:nvPr/>
              </p14:nvContentPartPr>
              <p14:xfrm>
                <a:off x="9174253" y="956712"/>
                <a:ext cx="25560" cy="150480"/>
              </p14:xfrm>
            </p:contentPart>
          </mc:Choice>
          <mc:Fallback>
            <p:pic>
              <p:nvPicPr>
                <p:cNvPr id="480286" name="Freihand 480285">
                  <a:extLst>
                    <a:ext uri="{FF2B5EF4-FFF2-40B4-BE49-F238E27FC236}">
                      <a16:creationId xmlns:a16="http://schemas.microsoft.com/office/drawing/2014/main" id="{765267EB-84B3-4F62-9462-1CB3117DA45D}"/>
                    </a:ext>
                  </a:extLst>
                </p:cNvPr>
                <p:cNvPicPr/>
                <p:nvPr/>
              </p:nvPicPr>
              <p:blipFill>
                <a:blip r:embed="rId163"/>
                <a:stretch>
                  <a:fillRect/>
                </a:stretch>
              </p:blipFill>
              <p:spPr>
                <a:xfrm>
                  <a:off x="9169933" y="952392"/>
                  <a:ext cx="34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80287" name="Freihand 480286">
                  <a:extLst>
                    <a:ext uri="{FF2B5EF4-FFF2-40B4-BE49-F238E27FC236}">
                      <a16:creationId xmlns:a16="http://schemas.microsoft.com/office/drawing/2014/main" id="{8B1747AC-36B9-43CA-9181-B071AE5B8A49}"/>
                    </a:ext>
                  </a:extLst>
                </p14:cNvPr>
                <p14:cNvContentPartPr/>
                <p14:nvPr/>
              </p14:nvContentPartPr>
              <p14:xfrm>
                <a:off x="9221413" y="964632"/>
                <a:ext cx="109440" cy="147960"/>
              </p14:xfrm>
            </p:contentPart>
          </mc:Choice>
          <mc:Fallback>
            <p:pic>
              <p:nvPicPr>
                <p:cNvPr id="480287" name="Freihand 480286">
                  <a:extLst>
                    <a:ext uri="{FF2B5EF4-FFF2-40B4-BE49-F238E27FC236}">
                      <a16:creationId xmlns:a16="http://schemas.microsoft.com/office/drawing/2014/main" id="{8B1747AC-36B9-43CA-9181-B071AE5B8A49}"/>
                    </a:ext>
                  </a:extLst>
                </p:cNvPr>
                <p:cNvPicPr/>
                <p:nvPr/>
              </p:nvPicPr>
              <p:blipFill>
                <a:blip r:embed="rId165"/>
                <a:stretch>
                  <a:fillRect/>
                </a:stretch>
              </p:blipFill>
              <p:spPr>
                <a:xfrm>
                  <a:off x="9217093" y="960312"/>
                  <a:ext cx="118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80288" name="Freihand 480287">
                  <a:extLst>
                    <a:ext uri="{FF2B5EF4-FFF2-40B4-BE49-F238E27FC236}">
                      <a16:creationId xmlns:a16="http://schemas.microsoft.com/office/drawing/2014/main" id="{F6EA18E5-7A97-406B-AC45-7A23A2A331DD}"/>
                    </a:ext>
                  </a:extLst>
                </p14:cNvPr>
                <p14:cNvContentPartPr/>
                <p14:nvPr/>
              </p14:nvContentPartPr>
              <p14:xfrm>
                <a:off x="9271453" y="1049952"/>
                <a:ext cx="47160" cy="57600"/>
              </p14:xfrm>
            </p:contentPart>
          </mc:Choice>
          <mc:Fallback>
            <p:pic>
              <p:nvPicPr>
                <p:cNvPr id="480288" name="Freihand 480287">
                  <a:extLst>
                    <a:ext uri="{FF2B5EF4-FFF2-40B4-BE49-F238E27FC236}">
                      <a16:creationId xmlns:a16="http://schemas.microsoft.com/office/drawing/2014/main" id="{F6EA18E5-7A97-406B-AC45-7A23A2A331DD}"/>
                    </a:ext>
                  </a:extLst>
                </p:cNvPr>
                <p:cNvPicPr/>
                <p:nvPr/>
              </p:nvPicPr>
              <p:blipFill>
                <a:blip r:embed="rId167"/>
                <a:stretch>
                  <a:fillRect/>
                </a:stretch>
              </p:blipFill>
              <p:spPr>
                <a:xfrm>
                  <a:off x="9267133" y="1045632"/>
                  <a:ext cx="55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0289" name="Freihand 480288">
                  <a:extLst>
                    <a:ext uri="{FF2B5EF4-FFF2-40B4-BE49-F238E27FC236}">
                      <a16:creationId xmlns:a16="http://schemas.microsoft.com/office/drawing/2014/main" id="{B73F34F1-88C1-4B15-B9C2-5C7B7762E3CC}"/>
                    </a:ext>
                  </a:extLst>
                </p14:cNvPr>
                <p14:cNvContentPartPr/>
                <p14:nvPr/>
              </p14:nvContentPartPr>
              <p14:xfrm>
                <a:off x="9337333" y="1002072"/>
                <a:ext cx="291600" cy="241920"/>
              </p14:xfrm>
            </p:contentPart>
          </mc:Choice>
          <mc:Fallback>
            <p:pic>
              <p:nvPicPr>
                <p:cNvPr id="480289" name="Freihand 480288">
                  <a:extLst>
                    <a:ext uri="{FF2B5EF4-FFF2-40B4-BE49-F238E27FC236}">
                      <a16:creationId xmlns:a16="http://schemas.microsoft.com/office/drawing/2014/main" id="{B73F34F1-88C1-4B15-B9C2-5C7B7762E3CC}"/>
                    </a:ext>
                  </a:extLst>
                </p:cNvPr>
                <p:cNvPicPr/>
                <p:nvPr/>
              </p:nvPicPr>
              <p:blipFill>
                <a:blip r:embed="rId169"/>
                <a:stretch>
                  <a:fillRect/>
                </a:stretch>
              </p:blipFill>
              <p:spPr>
                <a:xfrm>
                  <a:off x="9333013" y="997752"/>
                  <a:ext cx="3002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0290" name="Freihand 480289">
                  <a:extLst>
                    <a:ext uri="{FF2B5EF4-FFF2-40B4-BE49-F238E27FC236}">
                      <a16:creationId xmlns:a16="http://schemas.microsoft.com/office/drawing/2014/main" id="{0189818D-ECDA-4363-85AA-68A3BF7E4114}"/>
                    </a:ext>
                  </a:extLst>
                </p14:cNvPr>
                <p14:cNvContentPartPr/>
                <p14:nvPr/>
              </p14:nvContentPartPr>
              <p14:xfrm>
                <a:off x="9031693" y="936912"/>
                <a:ext cx="91080" cy="24480"/>
              </p14:xfrm>
            </p:contentPart>
          </mc:Choice>
          <mc:Fallback>
            <p:pic>
              <p:nvPicPr>
                <p:cNvPr id="480290" name="Freihand 480289">
                  <a:extLst>
                    <a:ext uri="{FF2B5EF4-FFF2-40B4-BE49-F238E27FC236}">
                      <a16:creationId xmlns:a16="http://schemas.microsoft.com/office/drawing/2014/main" id="{0189818D-ECDA-4363-85AA-68A3BF7E4114}"/>
                    </a:ext>
                  </a:extLst>
                </p:cNvPr>
                <p:cNvPicPr/>
                <p:nvPr/>
              </p:nvPicPr>
              <p:blipFill>
                <a:blip r:embed="rId171"/>
                <a:stretch>
                  <a:fillRect/>
                </a:stretch>
              </p:blipFill>
              <p:spPr>
                <a:xfrm>
                  <a:off x="9027373" y="932592"/>
                  <a:ext cx="99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0294" name="Freihand 480293">
                  <a:extLst>
                    <a:ext uri="{FF2B5EF4-FFF2-40B4-BE49-F238E27FC236}">
                      <a16:creationId xmlns:a16="http://schemas.microsoft.com/office/drawing/2014/main" id="{D2E6DE98-0814-451F-9183-6291A5B38FF7}"/>
                    </a:ext>
                  </a:extLst>
                </p14:cNvPr>
                <p14:cNvContentPartPr/>
                <p14:nvPr/>
              </p14:nvContentPartPr>
              <p14:xfrm>
                <a:off x="9768253" y="981912"/>
                <a:ext cx="109800" cy="83160"/>
              </p14:xfrm>
            </p:contentPart>
          </mc:Choice>
          <mc:Fallback>
            <p:pic>
              <p:nvPicPr>
                <p:cNvPr id="480294" name="Freihand 480293">
                  <a:extLst>
                    <a:ext uri="{FF2B5EF4-FFF2-40B4-BE49-F238E27FC236}">
                      <a16:creationId xmlns:a16="http://schemas.microsoft.com/office/drawing/2014/main" id="{D2E6DE98-0814-451F-9183-6291A5B38FF7}"/>
                    </a:ext>
                  </a:extLst>
                </p:cNvPr>
                <p:cNvPicPr/>
                <p:nvPr/>
              </p:nvPicPr>
              <p:blipFill>
                <a:blip r:embed="rId173"/>
                <a:stretch>
                  <a:fillRect/>
                </a:stretch>
              </p:blipFill>
              <p:spPr>
                <a:xfrm>
                  <a:off x="9763933" y="977592"/>
                  <a:ext cx="118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80295" name="Freihand 480294">
                  <a:extLst>
                    <a:ext uri="{FF2B5EF4-FFF2-40B4-BE49-F238E27FC236}">
                      <a16:creationId xmlns:a16="http://schemas.microsoft.com/office/drawing/2014/main" id="{B9ECC610-0C96-4C0B-A50C-96109146B706}"/>
                    </a:ext>
                  </a:extLst>
                </p14:cNvPr>
                <p14:cNvContentPartPr/>
                <p14:nvPr/>
              </p14:nvContentPartPr>
              <p14:xfrm>
                <a:off x="9875533" y="985512"/>
                <a:ext cx="127800" cy="70200"/>
              </p14:xfrm>
            </p:contentPart>
          </mc:Choice>
          <mc:Fallback>
            <p:pic>
              <p:nvPicPr>
                <p:cNvPr id="480295" name="Freihand 480294">
                  <a:extLst>
                    <a:ext uri="{FF2B5EF4-FFF2-40B4-BE49-F238E27FC236}">
                      <a16:creationId xmlns:a16="http://schemas.microsoft.com/office/drawing/2014/main" id="{B9ECC610-0C96-4C0B-A50C-96109146B706}"/>
                    </a:ext>
                  </a:extLst>
                </p:cNvPr>
                <p:cNvPicPr/>
                <p:nvPr/>
              </p:nvPicPr>
              <p:blipFill>
                <a:blip r:embed="rId175"/>
                <a:stretch>
                  <a:fillRect/>
                </a:stretch>
              </p:blipFill>
              <p:spPr>
                <a:xfrm>
                  <a:off x="9871213" y="981192"/>
                  <a:ext cx="136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0296" name="Freihand 480295">
                  <a:extLst>
                    <a:ext uri="{FF2B5EF4-FFF2-40B4-BE49-F238E27FC236}">
                      <a16:creationId xmlns:a16="http://schemas.microsoft.com/office/drawing/2014/main" id="{79A83FBA-DBBE-4824-9F45-A89A70DBF2A3}"/>
                    </a:ext>
                  </a:extLst>
                </p14:cNvPr>
                <p14:cNvContentPartPr/>
                <p14:nvPr/>
              </p14:nvContentPartPr>
              <p14:xfrm>
                <a:off x="10015933" y="902352"/>
                <a:ext cx="88920" cy="144720"/>
              </p14:xfrm>
            </p:contentPart>
          </mc:Choice>
          <mc:Fallback>
            <p:pic>
              <p:nvPicPr>
                <p:cNvPr id="480296" name="Freihand 480295">
                  <a:extLst>
                    <a:ext uri="{FF2B5EF4-FFF2-40B4-BE49-F238E27FC236}">
                      <a16:creationId xmlns:a16="http://schemas.microsoft.com/office/drawing/2014/main" id="{79A83FBA-DBBE-4824-9F45-A89A70DBF2A3}"/>
                    </a:ext>
                  </a:extLst>
                </p:cNvPr>
                <p:cNvPicPr/>
                <p:nvPr/>
              </p:nvPicPr>
              <p:blipFill>
                <a:blip r:embed="rId177"/>
                <a:stretch>
                  <a:fillRect/>
                </a:stretch>
              </p:blipFill>
              <p:spPr>
                <a:xfrm>
                  <a:off x="10011613" y="898032"/>
                  <a:ext cx="97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0297" name="Freihand 480296">
                  <a:extLst>
                    <a:ext uri="{FF2B5EF4-FFF2-40B4-BE49-F238E27FC236}">
                      <a16:creationId xmlns:a16="http://schemas.microsoft.com/office/drawing/2014/main" id="{DEBF065A-0272-4015-B83D-7E06F551C48C}"/>
                    </a:ext>
                  </a:extLst>
                </p14:cNvPr>
                <p14:cNvContentPartPr/>
                <p14:nvPr/>
              </p14:nvContentPartPr>
              <p14:xfrm>
                <a:off x="10143733" y="954912"/>
                <a:ext cx="83520" cy="85320"/>
              </p14:xfrm>
            </p:contentPart>
          </mc:Choice>
          <mc:Fallback>
            <p:pic>
              <p:nvPicPr>
                <p:cNvPr id="480297" name="Freihand 480296">
                  <a:extLst>
                    <a:ext uri="{FF2B5EF4-FFF2-40B4-BE49-F238E27FC236}">
                      <a16:creationId xmlns:a16="http://schemas.microsoft.com/office/drawing/2014/main" id="{DEBF065A-0272-4015-B83D-7E06F551C48C}"/>
                    </a:ext>
                  </a:extLst>
                </p:cNvPr>
                <p:cNvPicPr/>
                <p:nvPr/>
              </p:nvPicPr>
              <p:blipFill>
                <a:blip r:embed="rId179"/>
                <a:stretch>
                  <a:fillRect/>
                </a:stretch>
              </p:blipFill>
              <p:spPr>
                <a:xfrm>
                  <a:off x="10139413" y="950592"/>
                  <a:ext cx="921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80298" name="Freihand 480297">
                  <a:extLst>
                    <a:ext uri="{FF2B5EF4-FFF2-40B4-BE49-F238E27FC236}">
                      <a16:creationId xmlns:a16="http://schemas.microsoft.com/office/drawing/2014/main" id="{6905A5F2-B0EB-4D80-8E98-07831C30620C}"/>
                    </a:ext>
                  </a:extLst>
                </p14:cNvPr>
                <p14:cNvContentPartPr/>
                <p14:nvPr/>
              </p14:nvContentPartPr>
              <p14:xfrm>
                <a:off x="10449013" y="877152"/>
                <a:ext cx="108360" cy="153360"/>
              </p14:xfrm>
            </p:contentPart>
          </mc:Choice>
          <mc:Fallback>
            <p:pic>
              <p:nvPicPr>
                <p:cNvPr id="480298" name="Freihand 480297">
                  <a:extLst>
                    <a:ext uri="{FF2B5EF4-FFF2-40B4-BE49-F238E27FC236}">
                      <a16:creationId xmlns:a16="http://schemas.microsoft.com/office/drawing/2014/main" id="{6905A5F2-B0EB-4D80-8E98-07831C30620C}"/>
                    </a:ext>
                  </a:extLst>
                </p:cNvPr>
                <p:cNvPicPr/>
                <p:nvPr/>
              </p:nvPicPr>
              <p:blipFill>
                <a:blip r:embed="rId181"/>
                <a:stretch>
                  <a:fillRect/>
                </a:stretch>
              </p:blipFill>
              <p:spPr>
                <a:xfrm>
                  <a:off x="10444693" y="872832"/>
                  <a:ext cx="117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80299" name="Freihand 480298">
                  <a:extLst>
                    <a:ext uri="{FF2B5EF4-FFF2-40B4-BE49-F238E27FC236}">
                      <a16:creationId xmlns:a16="http://schemas.microsoft.com/office/drawing/2014/main" id="{43624DE8-0E4E-4348-AE26-C7B7C9C54579}"/>
                    </a:ext>
                  </a:extLst>
                </p14:cNvPr>
                <p14:cNvContentPartPr/>
                <p14:nvPr/>
              </p14:nvContentPartPr>
              <p14:xfrm>
                <a:off x="10492573" y="971472"/>
                <a:ext cx="56880" cy="42120"/>
              </p14:xfrm>
            </p:contentPart>
          </mc:Choice>
          <mc:Fallback>
            <p:pic>
              <p:nvPicPr>
                <p:cNvPr id="480299" name="Freihand 480298">
                  <a:extLst>
                    <a:ext uri="{FF2B5EF4-FFF2-40B4-BE49-F238E27FC236}">
                      <a16:creationId xmlns:a16="http://schemas.microsoft.com/office/drawing/2014/main" id="{43624DE8-0E4E-4348-AE26-C7B7C9C54579}"/>
                    </a:ext>
                  </a:extLst>
                </p:cNvPr>
                <p:cNvPicPr/>
                <p:nvPr/>
              </p:nvPicPr>
              <p:blipFill>
                <a:blip r:embed="rId183"/>
                <a:stretch>
                  <a:fillRect/>
                </a:stretch>
              </p:blipFill>
              <p:spPr>
                <a:xfrm>
                  <a:off x="10488253" y="967152"/>
                  <a:ext cx="655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80300" name="Freihand 480299">
                  <a:extLst>
                    <a:ext uri="{FF2B5EF4-FFF2-40B4-BE49-F238E27FC236}">
                      <a16:creationId xmlns:a16="http://schemas.microsoft.com/office/drawing/2014/main" id="{654ED4CB-E8FA-490E-AB66-6FC446B97424}"/>
                    </a:ext>
                  </a:extLst>
                </p14:cNvPr>
                <p14:cNvContentPartPr/>
                <p14:nvPr/>
              </p14:nvContentPartPr>
              <p14:xfrm>
                <a:off x="10569973" y="957792"/>
                <a:ext cx="261720" cy="74160"/>
              </p14:xfrm>
            </p:contentPart>
          </mc:Choice>
          <mc:Fallback>
            <p:pic>
              <p:nvPicPr>
                <p:cNvPr id="480300" name="Freihand 480299">
                  <a:extLst>
                    <a:ext uri="{FF2B5EF4-FFF2-40B4-BE49-F238E27FC236}">
                      <a16:creationId xmlns:a16="http://schemas.microsoft.com/office/drawing/2014/main" id="{654ED4CB-E8FA-490E-AB66-6FC446B97424}"/>
                    </a:ext>
                  </a:extLst>
                </p:cNvPr>
                <p:cNvPicPr/>
                <p:nvPr/>
              </p:nvPicPr>
              <p:blipFill>
                <a:blip r:embed="rId185"/>
                <a:stretch>
                  <a:fillRect/>
                </a:stretch>
              </p:blipFill>
              <p:spPr>
                <a:xfrm>
                  <a:off x="10565653" y="953472"/>
                  <a:ext cx="270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80301" name="Freihand 480300">
                  <a:extLst>
                    <a:ext uri="{FF2B5EF4-FFF2-40B4-BE49-F238E27FC236}">
                      <a16:creationId xmlns:a16="http://schemas.microsoft.com/office/drawing/2014/main" id="{89069688-893F-4740-944D-8CBDF9EE066E}"/>
                    </a:ext>
                  </a:extLst>
                </p14:cNvPr>
                <p14:cNvContentPartPr/>
                <p14:nvPr/>
              </p14:nvContentPartPr>
              <p14:xfrm>
                <a:off x="10832773" y="825672"/>
                <a:ext cx="471600" cy="171720"/>
              </p14:xfrm>
            </p:contentPart>
          </mc:Choice>
          <mc:Fallback>
            <p:pic>
              <p:nvPicPr>
                <p:cNvPr id="480301" name="Freihand 480300">
                  <a:extLst>
                    <a:ext uri="{FF2B5EF4-FFF2-40B4-BE49-F238E27FC236}">
                      <a16:creationId xmlns:a16="http://schemas.microsoft.com/office/drawing/2014/main" id="{89069688-893F-4740-944D-8CBDF9EE066E}"/>
                    </a:ext>
                  </a:extLst>
                </p:cNvPr>
                <p:cNvPicPr/>
                <p:nvPr/>
              </p:nvPicPr>
              <p:blipFill>
                <a:blip r:embed="rId187"/>
                <a:stretch>
                  <a:fillRect/>
                </a:stretch>
              </p:blipFill>
              <p:spPr>
                <a:xfrm>
                  <a:off x="10828453" y="821352"/>
                  <a:ext cx="480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80305" name="Freihand 480304">
                  <a:extLst>
                    <a:ext uri="{FF2B5EF4-FFF2-40B4-BE49-F238E27FC236}">
                      <a16:creationId xmlns:a16="http://schemas.microsoft.com/office/drawing/2014/main" id="{10F12087-E465-4163-8542-E106177CD1E2}"/>
                    </a:ext>
                  </a:extLst>
                </p14:cNvPr>
                <p14:cNvContentPartPr/>
                <p14:nvPr/>
              </p14:nvContentPartPr>
              <p14:xfrm>
                <a:off x="3976933" y="1048152"/>
                <a:ext cx="883080" cy="708480"/>
              </p14:xfrm>
            </p:contentPart>
          </mc:Choice>
          <mc:Fallback>
            <p:pic>
              <p:nvPicPr>
                <p:cNvPr id="480305" name="Freihand 480304">
                  <a:extLst>
                    <a:ext uri="{FF2B5EF4-FFF2-40B4-BE49-F238E27FC236}">
                      <a16:creationId xmlns:a16="http://schemas.microsoft.com/office/drawing/2014/main" id="{10F12087-E465-4163-8542-E106177CD1E2}"/>
                    </a:ext>
                  </a:extLst>
                </p:cNvPr>
                <p:cNvPicPr/>
                <p:nvPr/>
              </p:nvPicPr>
              <p:blipFill>
                <a:blip r:embed="rId189"/>
                <a:stretch>
                  <a:fillRect/>
                </a:stretch>
              </p:blipFill>
              <p:spPr>
                <a:xfrm>
                  <a:off x="3972613" y="1043832"/>
                  <a:ext cx="891720" cy="71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480307" name="Freihand 480306">
                <a:extLst>
                  <a:ext uri="{FF2B5EF4-FFF2-40B4-BE49-F238E27FC236}">
                    <a16:creationId xmlns:a16="http://schemas.microsoft.com/office/drawing/2014/main" id="{70944EB0-2FDE-4EBF-96E8-A985F2AFA663}"/>
                  </a:ext>
                </a:extLst>
              </p14:cNvPr>
              <p14:cNvContentPartPr/>
              <p14:nvPr/>
            </p14:nvContentPartPr>
            <p14:xfrm>
              <a:off x="5356453" y="1855632"/>
              <a:ext cx="633600" cy="831600"/>
            </p14:xfrm>
          </p:contentPart>
        </mc:Choice>
        <mc:Fallback>
          <p:pic>
            <p:nvPicPr>
              <p:cNvPr id="480307" name="Freihand 480306">
                <a:extLst>
                  <a:ext uri="{FF2B5EF4-FFF2-40B4-BE49-F238E27FC236}">
                    <a16:creationId xmlns:a16="http://schemas.microsoft.com/office/drawing/2014/main" id="{70944EB0-2FDE-4EBF-96E8-A985F2AFA663}"/>
                  </a:ext>
                </a:extLst>
              </p:cNvPr>
              <p:cNvPicPr/>
              <p:nvPr/>
            </p:nvPicPr>
            <p:blipFill>
              <a:blip r:embed="rId191"/>
              <a:stretch>
                <a:fillRect/>
              </a:stretch>
            </p:blipFill>
            <p:spPr>
              <a:xfrm>
                <a:off x="5352133" y="1851312"/>
                <a:ext cx="642240" cy="840240"/>
              </a:xfrm>
              <a:prstGeom prst="rect">
                <a:avLst/>
              </a:prstGeom>
            </p:spPr>
          </p:pic>
        </mc:Fallback>
      </mc:AlternateContent>
      <p:grpSp>
        <p:nvGrpSpPr>
          <p:cNvPr id="480317" name="Gruppieren 480316">
            <a:extLst>
              <a:ext uri="{FF2B5EF4-FFF2-40B4-BE49-F238E27FC236}">
                <a16:creationId xmlns:a16="http://schemas.microsoft.com/office/drawing/2014/main" id="{910826C5-038D-4EE1-83CC-20BFDD621D80}"/>
              </a:ext>
            </a:extLst>
          </p:cNvPr>
          <p:cNvGrpSpPr/>
          <p:nvPr/>
        </p:nvGrpSpPr>
        <p:grpSpPr>
          <a:xfrm>
            <a:off x="5228653" y="1018632"/>
            <a:ext cx="671400" cy="879840"/>
            <a:chOff x="5228653" y="1018632"/>
            <a:chExt cx="671400" cy="879840"/>
          </a:xfrm>
        </p:grpSpPr>
        <mc:AlternateContent xmlns:mc="http://schemas.openxmlformats.org/markup-compatibility/2006">
          <mc:Choice xmlns:p14="http://schemas.microsoft.com/office/powerpoint/2010/main" Requires="p14">
            <p:contentPart p14:bwMode="auto" r:id="rId192">
              <p14:nvContentPartPr>
                <p14:cNvPr id="480308" name="Freihand 480307">
                  <a:extLst>
                    <a:ext uri="{FF2B5EF4-FFF2-40B4-BE49-F238E27FC236}">
                      <a16:creationId xmlns:a16="http://schemas.microsoft.com/office/drawing/2014/main" id="{7969014E-33AE-428E-BDF8-FD16E22289A1}"/>
                    </a:ext>
                  </a:extLst>
                </p14:cNvPr>
                <p14:cNvContentPartPr/>
                <p14:nvPr/>
              </p14:nvContentPartPr>
              <p14:xfrm>
                <a:off x="5601253" y="1360992"/>
                <a:ext cx="70560" cy="485280"/>
              </p14:xfrm>
            </p:contentPart>
          </mc:Choice>
          <mc:Fallback>
            <p:pic>
              <p:nvPicPr>
                <p:cNvPr id="480308" name="Freihand 480307">
                  <a:extLst>
                    <a:ext uri="{FF2B5EF4-FFF2-40B4-BE49-F238E27FC236}">
                      <a16:creationId xmlns:a16="http://schemas.microsoft.com/office/drawing/2014/main" id="{7969014E-33AE-428E-BDF8-FD16E22289A1}"/>
                    </a:ext>
                  </a:extLst>
                </p:cNvPr>
                <p:cNvPicPr/>
                <p:nvPr/>
              </p:nvPicPr>
              <p:blipFill>
                <a:blip r:embed="rId193"/>
                <a:stretch>
                  <a:fillRect/>
                </a:stretch>
              </p:blipFill>
              <p:spPr>
                <a:xfrm>
                  <a:off x="5596933" y="1356672"/>
                  <a:ext cx="7920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80309" name="Freihand 480308">
                  <a:extLst>
                    <a:ext uri="{FF2B5EF4-FFF2-40B4-BE49-F238E27FC236}">
                      <a16:creationId xmlns:a16="http://schemas.microsoft.com/office/drawing/2014/main" id="{D008D174-8E47-4087-B8B6-C8E10DC907E0}"/>
                    </a:ext>
                  </a:extLst>
                </p14:cNvPr>
                <p14:cNvContentPartPr/>
                <p14:nvPr/>
              </p14:nvContentPartPr>
              <p14:xfrm>
                <a:off x="5486773" y="1587432"/>
                <a:ext cx="247320" cy="311040"/>
              </p14:xfrm>
            </p:contentPart>
          </mc:Choice>
          <mc:Fallback>
            <p:pic>
              <p:nvPicPr>
                <p:cNvPr id="480309" name="Freihand 480308">
                  <a:extLst>
                    <a:ext uri="{FF2B5EF4-FFF2-40B4-BE49-F238E27FC236}">
                      <a16:creationId xmlns:a16="http://schemas.microsoft.com/office/drawing/2014/main" id="{D008D174-8E47-4087-B8B6-C8E10DC907E0}"/>
                    </a:ext>
                  </a:extLst>
                </p:cNvPr>
                <p:cNvPicPr/>
                <p:nvPr/>
              </p:nvPicPr>
              <p:blipFill>
                <a:blip r:embed="rId195"/>
                <a:stretch>
                  <a:fillRect/>
                </a:stretch>
              </p:blipFill>
              <p:spPr>
                <a:xfrm>
                  <a:off x="5482453" y="1583112"/>
                  <a:ext cx="25596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80311" name="Freihand 480310">
                  <a:extLst>
                    <a:ext uri="{FF2B5EF4-FFF2-40B4-BE49-F238E27FC236}">
                      <a16:creationId xmlns:a16="http://schemas.microsoft.com/office/drawing/2014/main" id="{93E9C974-849B-416D-8578-02AB5897C147}"/>
                    </a:ext>
                  </a:extLst>
                </p14:cNvPr>
                <p14:cNvContentPartPr/>
                <p14:nvPr/>
              </p14:nvContentPartPr>
              <p14:xfrm>
                <a:off x="5253133" y="1047792"/>
                <a:ext cx="120960" cy="194040"/>
              </p14:xfrm>
            </p:contentPart>
          </mc:Choice>
          <mc:Fallback>
            <p:pic>
              <p:nvPicPr>
                <p:cNvPr id="480311" name="Freihand 480310">
                  <a:extLst>
                    <a:ext uri="{FF2B5EF4-FFF2-40B4-BE49-F238E27FC236}">
                      <a16:creationId xmlns:a16="http://schemas.microsoft.com/office/drawing/2014/main" id="{93E9C974-849B-416D-8578-02AB5897C147}"/>
                    </a:ext>
                  </a:extLst>
                </p:cNvPr>
                <p:cNvPicPr/>
                <p:nvPr/>
              </p:nvPicPr>
              <p:blipFill>
                <a:blip r:embed="rId197"/>
                <a:stretch>
                  <a:fillRect/>
                </a:stretch>
              </p:blipFill>
              <p:spPr>
                <a:xfrm>
                  <a:off x="5248813" y="1043472"/>
                  <a:ext cx="129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80312" name="Freihand 480311">
                  <a:extLst>
                    <a:ext uri="{FF2B5EF4-FFF2-40B4-BE49-F238E27FC236}">
                      <a16:creationId xmlns:a16="http://schemas.microsoft.com/office/drawing/2014/main" id="{0CC3B890-029C-4930-AD03-56D1FBC3AC8C}"/>
                    </a:ext>
                  </a:extLst>
                </p14:cNvPr>
                <p14:cNvContentPartPr/>
                <p14:nvPr/>
              </p14:nvContentPartPr>
              <p14:xfrm>
                <a:off x="5391733" y="1139232"/>
                <a:ext cx="83880" cy="185400"/>
              </p14:xfrm>
            </p:contentPart>
          </mc:Choice>
          <mc:Fallback>
            <p:pic>
              <p:nvPicPr>
                <p:cNvPr id="480312" name="Freihand 480311">
                  <a:extLst>
                    <a:ext uri="{FF2B5EF4-FFF2-40B4-BE49-F238E27FC236}">
                      <a16:creationId xmlns:a16="http://schemas.microsoft.com/office/drawing/2014/main" id="{0CC3B890-029C-4930-AD03-56D1FBC3AC8C}"/>
                    </a:ext>
                  </a:extLst>
                </p:cNvPr>
                <p:cNvPicPr/>
                <p:nvPr/>
              </p:nvPicPr>
              <p:blipFill>
                <a:blip r:embed="rId199"/>
                <a:stretch>
                  <a:fillRect/>
                </a:stretch>
              </p:blipFill>
              <p:spPr>
                <a:xfrm>
                  <a:off x="5387413" y="1134912"/>
                  <a:ext cx="925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80313" name="Freihand 480312">
                  <a:extLst>
                    <a:ext uri="{FF2B5EF4-FFF2-40B4-BE49-F238E27FC236}">
                      <a16:creationId xmlns:a16="http://schemas.microsoft.com/office/drawing/2014/main" id="{C1BC5647-822A-48AC-9423-4A8C538A6AA1}"/>
                    </a:ext>
                  </a:extLst>
                </p14:cNvPr>
                <p14:cNvContentPartPr/>
                <p14:nvPr/>
              </p14:nvContentPartPr>
              <p14:xfrm>
                <a:off x="5513773" y="1062912"/>
                <a:ext cx="128160" cy="122040"/>
              </p14:xfrm>
            </p:contentPart>
          </mc:Choice>
          <mc:Fallback>
            <p:pic>
              <p:nvPicPr>
                <p:cNvPr id="480313" name="Freihand 480312">
                  <a:extLst>
                    <a:ext uri="{FF2B5EF4-FFF2-40B4-BE49-F238E27FC236}">
                      <a16:creationId xmlns:a16="http://schemas.microsoft.com/office/drawing/2014/main" id="{C1BC5647-822A-48AC-9423-4A8C538A6AA1}"/>
                    </a:ext>
                  </a:extLst>
                </p:cNvPr>
                <p:cNvPicPr/>
                <p:nvPr/>
              </p:nvPicPr>
              <p:blipFill>
                <a:blip r:embed="rId201"/>
                <a:stretch>
                  <a:fillRect/>
                </a:stretch>
              </p:blipFill>
              <p:spPr>
                <a:xfrm>
                  <a:off x="5509453" y="1058592"/>
                  <a:ext cx="136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80314" name="Freihand 480313">
                  <a:extLst>
                    <a:ext uri="{FF2B5EF4-FFF2-40B4-BE49-F238E27FC236}">
                      <a16:creationId xmlns:a16="http://schemas.microsoft.com/office/drawing/2014/main" id="{F4E0A8AA-D5AD-4A0D-BE49-1097A706FEB6}"/>
                    </a:ext>
                  </a:extLst>
                </p14:cNvPr>
                <p14:cNvContentPartPr/>
                <p14:nvPr/>
              </p14:nvContentPartPr>
              <p14:xfrm>
                <a:off x="5576053" y="1018632"/>
                <a:ext cx="40680" cy="14400"/>
              </p14:xfrm>
            </p:contentPart>
          </mc:Choice>
          <mc:Fallback>
            <p:pic>
              <p:nvPicPr>
                <p:cNvPr id="480314" name="Freihand 480313">
                  <a:extLst>
                    <a:ext uri="{FF2B5EF4-FFF2-40B4-BE49-F238E27FC236}">
                      <a16:creationId xmlns:a16="http://schemas.microsoft.com/office/drawing/2014/main" id="{F4E0A8AA-D5AD-4A0D-BE49-1097A706FEB6}"/>
                    </a:ext>
                  </a:extLst>
                </p:cNvPr>
                <p:cNvPicPr/>
                <p:nvPr/>
              </p:nvPicPr>
              <p:blipFill>
                <a:blip r:embed="rId203"/>
                <a:stretch>
                  <a:fillRect/>
                </a:stretch>
              </p:blipFill>
              <p:spPr>
                <a:xfrm>
                  <a:off x="5571733" y="1014312"/>
                  <a:ext cx="49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80315" name="Freihand 480314">
                  <a:extLst>
                    <a:ext uri="{FF2B5EF4-FFF2-40B4-BE49-F238E27FC236}">
                      <a16:creationId xmlns:a16="http://schemas.microsoft.com/office/drawing/2014/main" id="{6EABE394-60F1-4FEA-95F2-285465293F33}"/>
                    </a:ext>
                  </a:extLst>
                </p14:cNvPr>
                <p14:cNvContentPartPr/>
                <p14:nvPr/>
              </p14:nvContentPartPr>
              <p14:xfrm>
                <a:off x="5641933" y="1022232"/>
                <a:ext cx="124920" cy="86760"/>
              </p14:xfrm>
            </p:contentPart>
          </mc:Choice>
          <mc:Fallback>
            <p:pic>
              <p:nvPicPr>
                <p:cNvPr id="480315" name="Freihand 480314">
                  <a:extLst>
                    <a:ext uri="{FF2B5EF4-FFF2-40B4-BE49-F238E27FC236}">
                      <a16:creationId xmlns:a16="http://schemas.microsoft.com/office/drawing/2014/main" id="{6EABE394-60F1-4FEA-95F2-285465293F33}"/>
                    </a:ext>
                  </a:extLst>
                </p:cNvPr>
                <p:cNvPicPr/>
                <p:nvPr/>
              </p:nvPicPr>
              <p:blipFill>
                <a:blip r:embed="rId205"/>
                <a:stretch>
                  <a:fillRect/>
                </a:stretch>
              </p:blipFill>
              <p:spPr>
                <a:xfrm>
                  <a:off x="5637613" y="1017912"/>
                  <a:ext cx="133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80316" name="Freihand 480315">
                  <a:extLst>
                    <a:ext uri="{FF2B5EF4-FFF2-40B4-BE49-F238E27FC236}">
                      <a16:creationId xmlns:a16="http://schemas.microsoft.com/office/drawing/2014/main" id="{3097911F-2B1D-4C16-A768-B5793394FD92}"/>
                    </a:ext>
                  </a:extLst>
                </p14:cNvPr>
                <p14:cNvContentPartPr/>
                <p14:nvPr/>
              </p14:nvContentPartPr>
              <p14:xfrm>
                <a:off x="5228653" y="1066872"/>
                <a:ext cx="671400" cy="308160"/>
              </p14:xfrm>
            </p:contentPart>
          </mc:Choice>
          <mc:Fallback>
            <p:pic>
              <p:nvPicPr>
                <p:cNvPr id="480316" name="Freihand 480315">
                  <a:extLst>
                    <a:ext uri="{FF2B5EF4-FFF2-40B4-BE49-F238E27FC236}">
                      <a16:creationId xmlns:a16="http://schemas.microsoft.com/office/drawing/2014/main" id="{3097911F-2B1D-4C16-A768-B5793394FD92}"/>
                    </a:ext>
                  </a:extLst>
                </p:cNvPr>
                <p:cNvPicPr/>
                <p:nvPr/>
              </p:nvPicPr>
              <p:blipFill>
                <a:blip r:embed="rId207"/>
                <a:stretch>
                  <a:fillRect/>
                </a:stretch>
              </p:blipFill>
              <p:spPr>
                <a:xfrm>
                  <a:off x="5224333" y="1062552"/>
                  <a:ext cx="680040" cy="31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8">
            <p14:nvContentPartPr>
              <p14:cNvPr id="480318" name="Freihand 480317">
                <a:extLst>
                  <a:ext uri="{FF2B5EF4-FFF2-40B4-BE49-F238E27FC236}">
                    <a16:creationId xmlns:a16="http://schemas.microsoft.com/office/drawing/2014/main" id="{F3051E79-FBE9-4701-8AA6-C3C8ED2C865E}"/>
                  </a:ext>
                </a:extLst>
              </p14:cNvPr>
              <p14:cNvContentPartPr/>
              <p14:nvPr/>
            </p14:nvContentPartPr>
            <p14:xfrm>
              <a:off x="6221173" y="2320392"/>
              <a:ext cx="512640" cy="366840"/>
            </p14:xfrm>
          </p:contentPart>
        </mc:Choice>
        <mc:Fallback>
          <p:pic>
            <p:nvPicPr>
              <p:cNvPr id="480318" name="Freihand 480317">
                <a:extLst>
                  <a:ext uri="{FF2B5EF4-FFF2-40B4-BE49-F238E27FC236}">
                    <a16:creationId xmlns:a16="http://schemas.microsoft.com/office/drawing/2014/main" id="{F3051E79-FBE9-4701-8AA6-C3C8ED2C865E}"/>
                  </a:ext>
                </a:extLst>
              </p:cNvPr>
              <p:cNvPicPr/>
              <p:nvPr/>
            </p:nvPicPr>
            <p:blipFill>
              <a:blip r:embed="rId209"/>
              <a:stretch>
                <a:fillRect/>
              </a:stretch>
            </p:blipFill>
            <p:spPr>
              <a:xfrm>
                <a:off x="6216853" y="2316072"/>
                <a:ext cx="52128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80319" name="Freihand 480318">
                <a:extLst>
                  <a:ext uri="{FF2B5EF4-FFF2-40B4-BE49-F238E27FC236}">
                    <a16:creationId xmlns:a16="http://schemas.microsoft.com/office/drawing/2014/main" id="{7A7FD6C6-EC39-4E4B-882A-425D178F54CB}"/>
                  </a:ext>
                </a:extLst>
              </p14:cNvPr>
              <p14:cNvContentPartPr/>
              <p14:nvPr/>
            </p14:nvContentPartPr>
            <p14:xfrm>
              <a:off x="7334293" y="2032752"/>
              <a:ext cx="295200" cy="479880"/>
            </p14:xfrm>
          </p:contentPart>
        </mc:Choice>
        <mc:Fallback>
          <p:pic>
            <p:nvPicPr>
              <p:cNvPr id="480319" name="Freihand 480318">
                <a:extLst>
                  <a:ext uri="{FF2B5EF4-FFF2-40B4-BE49-F238E27FC236}">
                    <a16:creationId xmlns:a16="http://schemas.microsoft.com/office/drawing/2014/main" id="{7A7FD6C6-EC39-4E4B-882A-425D178F54CB}"/>
                  </a:ext>
                </a:extLst>
              </p:cNvPr>
              <p:cNvPicPr/>
              <p:nvPr/>
            </p:nvPicPr>
            <p:blipFill>
              <a:blip r:embed="rId211"/>
              <a:stretch>
                <a:fillRect/>
              </a:stretch>
            </p:blipFill>
            <p:spPr>
              <a:xfrm>
                <a:off x="7329973" y="2028432"/>
                <a:ext cx="303840" cy="488520"/>
              </a:xfrm>
              <a:prstGeom prst="rect">
                <a:avLst/>
              </a:prstGeom>
            </p:spPr>
          </p:pic>
        </mc:Fallback>
      </mc:AlternateContent>
      <p:grpSp>
        <p:nvGrpSpPr>
          <p:cNvPr id="480333" name="Gruppieren 480332">
            <a:extLst>
              <a:ext uri="{FF2B5EF4-FFF2-40B4-BE49-F238E27FC236}">
                <a16:creationId xmlns:a16="http://schemas.microsoft.com/office/drawing/2014/main" id="{77144B81-BCCE-49E0-B90F-EBC3EC6F962C}"/>
              </a:ext>
            </a:extLst>
          </p:cNvPr>
          <p:cNvGrpSpPr/>
          <p:nvPr/>
        </p:nvGrpSpPr>
        <p:grpSpPr>
          <a:xfrm>
            <a:off x="7286773" y="1095672"/>
            <a:ext cx="808200" cy="831960"/>
            <a:chOff x="7286773" y="1095672"/>
            <a:chExt cx="808200" cy="831960"/>
          </a:xfrm>
        </p:grpSpPr>
        <mc:AlternateContent xmlns:mc="http://schemas.openxmlformats.org/markup-compatibility/2006">
          <mc:Choice xmlns:p14="http://schemas.microsoft.com/office/powerpoint/2010/main" Requires="p14">
            <p:contentPart p14:bwMode="auto" r:id="rId212">
              <p14:nvContentPartPr>
                <p14:cNvPr id="480320" name="Freihand 480319">
                  <a:extLst>
                    <a:ext uri="{FF2B5EF4-FFF2-40B4-BE49-F238E27FC236}">
                      <a16:creationId xmlns:a16="http://schemas.microsoft.com/office/drawing/2014/main" id="{0D5768AD-C37E-4C08-BAEB-C62DC46AB888}"/>
                    </a:ext>
                  </a:extLst>
                </p14:cNvPr>
                <p14:cNvContentPartPr/>
                <p14:nvPr/>
              </p14:nvContentPartPr>
              <p14:xfrm>
                <a:off x="7484413" y="1542072"/>
                <a:ext cx="150120" cy="385560"/>
              </p14:xfrm>
            </p:contentPart>
          </mc:Choice>
          <mc:Fallback>
            <p:pic>
              <p:nvPicPr>
                <p:cNvPr id="480320" name="Freihand 480319">
                  <a:extLst>
                    <a:ext uri="{FF2B5EF4-FFF2-40B4-BE49-F238E27FC236}">
                      <a16:creationId xmlns:a16="http://schemas.microsoft.com/office/drawing/2014/main" id="{0D5768AD-C37E-4C08-BAEB-C62DC46AB888}"/>
                    </a:ext>
                  </a:extLst>
                </p:cNvPr>
                <p:cNvPicPr/>
                <p:nvPr/>
              </p:nvPicPr>
              <p:blipFill>
                <a:blip r:embed="rId213"/>
                <a:stretch>
                  <a:fillRect/>
                </a:stretch>
              </p:blipFill>
              <p:spPr>
                <a:xfrm>
                  <a:off x="7480093" y="1537752"/>
                  <a:ext cx="15876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80321" name="Freihand 480320">
                  <a:extLst>
                    <a:ext uri="{FF2B5EF4-FFF2-40B4-BE49-F238E27FC236}">
                      <a16:creationId xmlns:a16="http://schemas.microsoft.com/office/drawing/2014/main" id="{7BDFADE5-7FE2-4FDE-947F-D96245BE7043}"/>
                    </a:ext>
                  </a:extLst>
                </p14:cNvPr>
                <p14:cNvContentPartPr/>
                <p14:nvPr/>
              </p14:nvContentPartPr>
              <p14:xfrm>
                <a:off x="7352293" y="1238232"/>
                <a:ext cx="135720" cy="190080"/>
              </p14:xfrm>
            </p:contentPart>
          </mc:Choice>
          <mc:Fallback>
            <p:pic>
              <p:nvPicPr>
                <p:cNvPr id="480321" name="Freihand 480320">
                  <a:extLst>
                    <a:ext uri="{FF2B5EF4-FFF2-40B4-BE49-F238E27FC236}">
                      <a16:creationId xmlns:a16="http://schemas.microsoft.com/office/drawing/2014/main" id="{7BDFADE5-7FE2-4FDE-947F-D96245BE7043}"/>
                    </a:ext>
                  </a:extLst>
                </p:cNvPr>
                <p:cNvPicPr/>
                <p:nvPr/>
              </p:nvPicPr>
              <p:blipFill>
                <a:blip r:embed="rId215"/>
                <a:stretch>
                  <a:fillRect/>
                </a:stretch>
              </p:blipFill>
              <p:spPr>
                <a:xfrm>
                  <a:off x="7347973" y="1233912"/>
                  <a:ext cx="144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80322" name="Freihand 480321">
                  <a:extLst>
                    <a:ext uri="{FF2B5EF4-FFF2-40B4-BE49-F238E27FC236}">
                      <a16:creationId xmlns:a16="http://schemas.microsoft.com/office/drawing/2014/main" id="{189DA150-95E2-47F2-B46B-E42438B719A4}"/>
                    </a:ext>
                  </a:extLst>
                </p14:cNvPr>
                <p14:cNvContentPartPr/>
                <p14:nvPr/>
              </p14:nvContentPartPr>
              <p14:xfrm>
                <a:off x="7498093" y="1205112"/>
                <a:ext cx="78840" cy="149760"/>
              </p14:xfrm>
            </p:contentPart>
          </mc:Choice>
          <mc:Fallback>
            <p:pic>
              <p:nvPicPr>
                <p:cNvPr id="480322" name="Freihand 480321">
                  <a:extLst>
                    <a:ext uri="{FF2B5EF4-FFF2-40B4-BE49-F238E27FC236}">
                      <a16:creationId xmlns:a16="http://schemas.microsoft.com/office/drawing/2014/main" id="{189DA150-95E2-47F2-B46B-E42438B719A4}"/>
                    </a:ext>
                  </a:extLst>
                </p:cNvPr>
                <p:cNvPicPr/>
                <p:nvPr/>
              </p:nvPicPr>
              <p:blipFill>
                <a:blip r:embed="rId217"/>
                <a:stretch>
                  <a:fillRect/>
                </a:stretch>
              </p:blipFill>
              <p:spPr>
                <a:xfrm>
                  <a:off x="7493773" y="1200792"/>
                  <a:ext cx="87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80323" name="Freihand 480322">
                  <a:extLst>
                    <a:ext uri="{FF2B5EF4-FFF2-40B4-BE49-F238E27FC236}">
                      <a16:creationId xmlns:a16="http://schemas.microsoft.com/office/drawing/2014/main" id="{93B06BA1-827A-4134-AFC8-EABEF4805844}"/>
                    </a:ext>
                  </a:extLst>
                </p14:cNvPr>
                <p14:cNvContentPartPr/>
                <p14:nvPr/>
              </p14:nvContentPartPr>
              <p14:xfrm>
                <a:off x="7570093" y="1250832"/>
                <a:ext cx="53640" cy="122760"/>
              </p14:xfrm>
            </p:contentPart>
          </mc:Choice>
          <mc:Fallback>
            <p:pic>
              <p:nvPicPr>
                <p:cNvPr id="480323" name="Freihand 480322">
                  <a:extLst>
                    <a:ext uri="{FF2B5EF4-FFF2-40B4-BE49-F238E27FC236}">
                      <a16:creationId xmlns:a16="http://schemas.microsoft.com/office/drawing/2014/main" id="{93B06BA1-827A-4134-AFC8-EABEF4805844}"/>
                    </a:ext>
                  </a:extLst>
                </p:cNvPr>
                <p:cNvPicPr/>
                <p:nvPr/>
              </p:nvPicPr>
              <p:blipFill>
                <a:blip r:embed="rId219"/>
                <a:stretch>
                  <a:fillRect/>
                </a:stretch>
              </p:blipFill>
              <p:spPr>
                <a:xfrm>
                  <a:off x="7565773" y="1246512"/>
                  <a:ext cx="62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80324" name="Freihand 480323">
                  <a:extLst>
                    <a:ext uri="{FF2B5EF4-FFF2-40B4-BE49-F238E27FC236}">
                      <a16:creationId xmlns:a16="http://schemas.microsoft.com/office/drawing/2014/main" id="{6E2F6FAF-DCA2-47CE-AE7D-1442DB99CA91}"/>
                    </a:ext>
                  </a:extLst>
                </p14:cNvPr>
                <p14:cNvContentPartPr/>
                <p14:nvPr/>
              </p14:nvContentPartPr>
              <p14:xfrm>
                <a:off x="7628413" y="1261272"/>
                <a:ext cx="93600" cy="81720"/>
              </p14:xfrm>
            </p:contentPart>
          </mc:Choice>
          <mc:Fallback>
            <p:pic>
              <p:nvPicPr>
                <p:cNvPr id="480324" name="Freihand 480323">
                  <a:extLst>
                    <a:ext uri="{FF2B5EF4-FFF2-40B4-BE49-F238E27FC236}">
                      <a16:creationId xmlns:a16="http://schemas.microsoft.com/office/drawing/2014/main" id="{6E2F6FAF-DCA2-47CE-AE7D-1442DB99CA91}"/>
                    </a:ext>
                  </a:extLst>
                </p:cNvPr>
                <p:cNvPicPr/>
                <p:nvPr/>
              </p:nvPicPr>
              <p:blipFill>
                <a:blip r:embed="rId221"/>
                <a:stretch>
                  <a:fillRect/>
                </a:stretch>
              </p:blipFill>
              <p:spPr>
                <a:xfrm>
                  <a:off x="7624093" y="1256952"/>
                  <a:ext cx="102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80325" name="Freihand 480324">
                  <a:extLst>
                    <a:ext uri="{FF2B5EF4-FFF2-40B4-BE49-F238E27FC236}">
                      <a16:creationId xmlns:a16="http://schemas.microsoft.com/office/drawing/2014/main" id="{2DF9ADCD-3962-40D1-8FC3-032230A699EB}"/>
                    </a:ext>
                  </a:extLst>
                </p14:cNvPr>
                <p14:cNvContentPartPr/>
                <p14:nvPr/>
              </p14:nvContentPartPr>
              <p14:xfrm>
                <a:off x="7690693" y="1251552"/>
                <a:ext cx="246240" cy="82440"/>
              </p14:xfrm>
            </p:contentPart>
          </mc:Choice>
          <mc:Fallback>
            <p:pic>
              <p:nvPicPr>
                <p:cNvPr id="480325" name="Freihand 480324">
                  <a:extLst>
                    <a:ext uri="{FF2B5EF4-FFF2-40B4-BE49-F238E27FC236}">
                      <a16:creationId xmlns:a16="http://schemas.microsoft.com/office/drawing/2014/main" id="{2DF9ADCD-3962-40D1-8FC3-032230A699EB}"/>
                    </a:ext>
                  </a:extLst>
                </p:cNvPr>
                <p:cNvPicPr/>
                <p:nvPr/>
              </p:nvPicPr>
              <p:blipFill>
                <a:blip r:embed="rId223"/>
                <a:stretch>
                  <a:fillRect/>
                </a:stretch>
              </p:blipFill>
              <p:spPr>
                <a:xfrm>
                  <a:off x="7686373" y="1247232"/>
                  <a:ext cx="254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80326" name="Freihand 480325">
                  <a:extLst>
                    <a:ext uri="{FF2B5EF4-FFF2-40B4-BE49-F238E27FC236}">
                      <a16:creationId xmlns:a16="http://schemas.microsoft.com/office/drawing/2014/main" id="{B675E79D-9317-4B23-8203-A182E42C039F}"/>
                    </a:ext>
                  </a:extLst>
                </p14:cNvPr>
                <p14:cNvContentPartPr/>
                <p14:nvPr/>
              </p14:nvContentPartPr>
              <p14:xfrm>
                <a:off x="7882933" y="1166592"/>
                <a:ext cx="360" cy="360"/>
              </p14:xfrm>
            </p:contentPart>
          </mc:Choice>
          <mc:Fallback>
            <p:pic>
              <p:nvPicPr>
                <p:cNvPr id="480326" name="Freihand 480325">
                  <a:extLst>
                    <a:ext uri="{FF2B5EF4-FFF2-40B4-BE49-F238E27FC236}">
                      <a16:creationId xmlns:a16="http://schemas.microsoft.com/office/drawing/2014/main" id="{B675E79D-9317-4B23-8203-A182E42C039F}"/>
                    </a:ext>
                  </a:extLst>
                </p:cNvPr>
                <p:cNvPicPr/>
                <p:nvPr/>
              </p:nvPicPr>
              <p:blipFill>
                <a:blip r:embed="rId149"/>
                <a:stretch>
                  <a:fillRect/>
                </a:stretch>
              </p:blipFill>
              <p:spPr>
                <a:xfrm>
                  <a:off x="7878613" y="1162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0327" name="Freihand 480326">
                  <a:extLst>
                    <a:ext uri="{FF2B5EF4-FFF2-40B4-BE49-F238E27FC236}">
                      <a16:creationId xmlns:a16="http://schemas.microsoft.com/office/drawing/2014/main" id="{ACBE4924-531D-4794-B65F-8A299E70151B}"/>
                    </a:ext>
                  </a:extLst>
                </p14:cNvPr>
                <p14:cNvContentPartPr/>
                <p14:nvPr/>
              </p14:nvContentPartPr>
              <p14:xfrm>
                <a:off x="7953133" y="1191792"/>
                <a:ext cx="82800" cy="91800"/>
              </p14:xfrm>
            </p:contentPart>
          </mc:Choice>
          <mc:Fallback>
            <p:pic>
              <p:nvPicPr>
                <p:cNvPr id="480327" name="Freihand 480326">
                  <a:extLst>
                    <a:ext uri="{FF2B5EF4-FFF2-40B4-BE49-F238E27FC236}">
                      <a16:creationId xmlns:a16="http://schemas.microsoft.com/office/drawing/2014/main" id="{ACBE4924-531D-4794-B65F-8A299E70151B}"/>
                    </a:ext>
                  </a:extLst>
                </p:cNvPr>
                <p:cNvPicPr/>
                <p:nvPr/>
              </p:nvPicPr>
              <p:blipFill>
                <a:blip r:embed="rId226"/>
                <a:stretch>
                  <a:fillRect/>
                </a:stretch>
              </p:blipFill>
              <p:spPr>
                <a:xfrm>
                  <a:off x="7948813" y="1187472"/>
                  <a:ext cx="91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0328" name="Freihand 480327">
                  <a:extLst>
                    <a:ext uri="{FF2B5EF4-FFF2-40B4-BE49-F238E27FC236}">
                      <a16:creationId xmlns:a16="http://schemas.microsoft.com/office/drawing/2014/main" id="{F5E2DF7D-1F7C-4AE7-8424-7A256285859F}"/>
                    </a:ext>
                  </a:extLst>
                </p14:cNvPr>
                <p14:cNvContentPartPr/>
                <p14:nvPr/>
              </p14:nvContentPartPr>
              <p14:xfrm>
                <a:off x="7982293" y="1138512"/>
                <a:ext cx="112680" cy="151560"/>
              </p14:xfrm>
            </p:contentPart>
          </mc:Choice>
          <mc:Fallback>
            <p:pic>
              <p:nvPicPr>
                <p:cNvPr id="480328" name="Freihand 480327">
                  <a:extLst>
                    <a:ext uri="{FF2B5EF4-FFF2-40B4-BE49-F238E27FC236}">
                      <a16:creationId xmlns:a16="http://schemas.microsoft.com/office/drawing/2014/main" id="{F5E2DF7D-1F7C-4AE7-8424-7A256285859F}"/>
                    </a:ext>
                  </a:extLst>
                </p:cNvPr>
                <p:cNvPicPr/>
                <p:nvPr/>
              </p:nvPicPr>
              <p:blipFill>
                <a:blip r:embed="rId228"/>
                <a:stretch>
                  <a:fillRect/>
                </a:stretch>
              </p:blipFill>
              <p:spPr>
                <a:xfrm>
                  <a:off x="7977973" y="1134192"/>
                  <a:ext cx="121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0330" name="Freihand 480329">
                  <a:extLst>
                    <a:ext uri="{FF2B5EF4-FFF2-40B4-BE49-F238E27FC236}">
                      <a16:creationId xmlns:a16="http://schemas.microsoft.com/office/drawing/2014/main" id="{6F83C04C-D1C2-495E-BFC0-7B850E913488}"/>
                    </a:ext>
                  </a:extLst>
                </p14:cNvPr>
                <p14:cNvContentPartPr/>
                <p14:nvPr/>
              </p14:nvContentPartPr>
              <p14:xfrm>
                <a:off x="7746853" y="1095672"/>
                <a:ext cx="27360" cy="104760"/>
              </p14:xfrm>
            </p:contentPart>
          </mc:Choice>
          <mc:Fallback>
            <p:pic>
              <p:nvPicPr>
                <p:cNvPr id="480330" name="Freihand 480329">
                  <a:extLst>
                    <a:ext uri="{FF2B5EF4-FFF2-40B4-BE49-F238E27FC236}">
                      <a16:creationId xmlns:a16="http://schemas.microsoft.com/office/drawing/2014/main" id="{6F83C04C-D1C2-495E-BFC0-7B850E913488}"/>
                    </a:ext>
                  </a:extLst>
                </p:cNvPr>
                <p:cNvPicPr/>
                <p:nvPr/>
              </p:nvPicPr>
              <p:blipFill>
                <a:blip r:embed="rId230"/>
                <a:stretch>
                  <a:fillRect/>
                </a:stretch>
              </p:blipFill>
              <p:spPr>
                <a:xfrm>
                  <a:off x="7742533" y="1091352"/>
                  <a:ext cx="36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0332" name="Freihand 480331">
                  <a:extLst>
                    <a:ext uri="{FF2B5EF4-FFF2-40B4-BE49-F238E27FC236}">
                      <a16:creationId xmlns:a16="http://schemas.microsoft.com/office/drawing/2014/main" id="{423EEF86-B413-4314-85C6-20E89DB54E40}"/>
                    </a:ext>
                  </a:extLst>
                </p14:cNvPr>
                <p14:cNvContentPartPr/>
                <p14:nvPr/>
              </p14:nvContentPartPr>
              <p14:xfrm>
                <a:off x="7286773" y="1406352"/>
                <a:ext cx="808200" cy="110520"/>
              </p14:xfrm>
            </p:contentPart>
          </mc:Choice>
          <mc:Fallback>
            <p:pic>
              <p:nvPicPr>
                <p:cNvPr id="480332" name="Freihand 480331">
                  <a:extLst>
                    <a:ext uri="{FF2B5EF4-FFF2-40B4-BE49-F238E27FC236}">
                      <a16:creationId xmlns:a16="http://schemas.microsoft.com/office/drawing/2014/main" id="{423EEF86-B413-4314-85C6-20E89DB54E40}"/>
                    </a:ext>
                  </a:extLst>
                </p:cNvPr>
                <p:cNvPicPr/>
                <p:nvPr/>
              </p:nvPicPr>
              <p:blipFill>
                <a:blip r:embed="rId232"/>
                <a:stretch>
                  <a:fillRect/>
                </a:stretch>
              </p:blipFill>
              <p:spPr>
                <a:xfrm>
                  <a:off x="7282453" y="1402032"/>
                  <a:ext cx="816840" cy="119160"/>
                </a:xfrm>
                <a:prstGeom prst="rect">
                  <a:avLst/>
                </a:prstGeom>
              </p:spPr>
            </p:pic>
          </mc:Fallback>
        </mc:AlternateContent>
      </p:grpSp>
      <p:grpSp>
        <p:nvGrpSpPr>
          <p:cNvPr id="480430" name="Gruppieren 480429">
            <a:extLst>
              <a:ext uri="{FF2B5EF4-FFF2-40B4-BE49-F238E27FC236}">
                <a16:creationId xmlns:a16="http://schemas.microsoft.com/office/drawing/2014/main" id="{B7FA7BC9-5B69-4BE9-BA54-9BEDCBAEF4DC}"/>
              </a:ext>
            </a:extLst>
          </p:cNvPr>
          <p:cNvGrpSpPr/>
          <p:nvPr/>
        </p:nvGrpSpPr>
        <p:grpSpPr>
          <a:xfrm>
            <a:off x="8365693" y="1320672"/>
            <a:ext cx="3666960" cy="1362960"/>
            <a:chOff x="8365693" y="1320672"/>
            <a:chExt cx="3666960" cy="1362960"/>
          </a:xfrm>
        </p:grpSpPr>
        <mc:AlternateContent xmlns:mc="http://schemas.openxmlformats.org/markup-compatibility/2006">
          <mc:Choice xmlns:p14="http://schemas.microsoft.com/office/powerpoint/2010/main" Requires="p14">
            <p:contentPart p14:bwMode="auto" r:id="rId233">
              <p14:nvContentPartPr>
                <p14:cNvPr id="480334" name="Freihand 480333">
                  <a:extLst>
                    <a:ext uri="{FF2B5EF4-FFF2-40B4-BE49-F238E27FC236}">
                      <a16:creationId xmlns:a16="http://schemas.microsoft.com/office/drawing/2014/main" id="{FB3793B1-6DA7-46D5-B8E7-4304C2C74382}"/>
                    </a:ext>
                  </a:extLst>
                </p14:cNvPr>
                <p14:cNvContentPartPr/>
                <p14:nvPr/>
              </p14:nvContentPartPr>
              <p14:xfrm>
                <a:off x="8382613" y="1546752"/>
                <a:ext cx="145440" cy="156240"/>
              </p14:xfrm>
            </p:contentPart>
          </mc:Choice>
          <mc:Fallback>
            <p:pic>
              <p:nvPicPr>
                <p:cNvPr id="480334" name="Freihand 480333">
                  <a:extLst>
                    <a:ext uri="{FF2B5EF4-FFF2-40B4-BE49-F238E27FC236}">
                      <a16:creationId xmlns:a16="http://schemas.microsoft.com/office/drawing/2014/main" id="{FB3793B1-6DA7-46D5-B8E7-4304C2C74382}"/>
                    </a:ext>
                  </a:extLst>
                </p:cNvPr>
                <p:cNvPicPr/>
                <p:nvPr/>
              </p:nvPicPr>
              <p:blipFill>
                <a:blip r:embed="rId234"/>
                <a:stretch>
                  <a:fillRect/>
                </a:stretch>
              </p:blipFill>
              <p:spPr>
                <a:xfrm>
                  <a:off x="8378293" y="1542432"/>
                  <a:ext cx="154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0335" name="Freihand 480334">
                  <a:extLst>
                    <a:ext uri="{FF2B5EF4-FFF2-40B4-BE49-F238E27FC236}">
                      <a16:creationId xmlns:a16="http://schemas.microsoft.com/office/drawing/2014/main" id="{2A9A8432-C774-487A-A5CD-4B028FED58F1}"/>
                    </a:ext>
                  </a:extLst>
                </p14:cNvPr>
                <p14:cNvContentPartPr/>
                <p14:nvPr/>
              </p14:nvContentPartPr>
              <p14:xfrm>
                <a:off x="8595013" y="1549992"/>
                <a:ext cx="156600" cy="120960"/>
              </p14:xfrm>
            </p:contentPart>
          </mc:Choice>
          <mc:Fallback>
            <p:pic>
              <p:nvPicPr>
                <p:cNvPr id="480335" name="Freihand 480334">
                  <a:extLst>
                    <a:ext uri="{FF2B5EF4-FFF2-40B4-BE49-F238E27FC236}">
                      <a16:creationId xmlns:a16="http://schemas.microsoft.com/office/drawing/2014/main" id="{2A9A8432-C774-487A-A5CD-4B028FED58F1}"/>
                    </a:ext>
                  </a:extLst>
                </p:cNvPr>
                <p:cNvPicPr/>
                <p:nvPr/>
              </p:nvPicPr>
              <p:blipFill>
                <a:blip r:embed="rId236"/>
                <a:stretch>
                  <a:fillRect/>
                </a:stretch>
              </p:blipFill>
              <p:spPr>
                <a:xfrm>
                  <a:off x="8590693" y="1545672"/>
                  <a:ext cx="165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0336" name="Freihand 480335">
                  <a:extLst>
                    <a:ext uri="{FF2B5EF4-FFF2-40B4-BE49-F238E27FC236}">
                      <a16:creationId xmlns:a16="http://schemas.microsoft.com/office/drawing/2014/main" id="{F0F21344-3100-42FA-B14A-A3C06C0CA6D5}"/>
                    </a:ext>
                  </a:extLst>
                </p14:cNvPr>
                <p14:cNvContentPartPr/>
                <p14:nvPr/>
              </p14:nvContentPartPr>
              <p14:xfrm>
                <a:off x="8759893" y="1455312"/>
                <a:ext cx="69840" cy="181440"/>
              </p14:xfrm>
            </p:contentPart>
          </mc:Choice>
          <mc:Fallback>
            <p:pic>
              <p:nvPicPr>
                <p:cNvPr id="480336" name="Freihand 480335">
                  <a:extLst>
                    <a:ext uri="{FF2B5EF4-FFF2-40B4-BE49-F238E27FC236}">
                      <a16:creationId xmlns:a16="http://schemas.microsoft.com/office/drawing/2014/main" id="{F0F21344-3100-42FA-B14A-A3C06C0CA6D5}"/>
                    </a:ext>
                  </a:extLst>
                </p:cNvPr>
                <p:cNvPicPr/>
                <p:nvPr/>
              </p:nvPicPr>
              <p:blipFill>
                <a:blip r:embed="rId238"/>
                <a:stretch>
                  <a:fillRect/>
                </a:stretch>
              </p:blipFill>
              <p:spPr>
                <a:xfrm>
                  <a:off x="8755573" y="1450992"/>
                  <a:ext cx="78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0337" name="Freihand 480336">
                  <a:extLst>
                    <a:ext uri="{FF2B5EF4-FFF2-40B4-BE49-F238E27FC236}">
                      <a16:creationId xmlns:a16="http://schemas.microsoft.com/office/drawing/2014/main" id="{DDA8D526-E06F-4AAE-B50A-E9D2490B045B}"/>
                    </a:ext>
                  </a:extLst>
                </p14:cNvPr>
                <p14:cNvContentPartPr/>
                <p14:nvPr/>
              </p14:nvContentPartPr>
              <p14:xfrm>
                <a:off x="8730733" y="1464672"/>
                <a:ext cx="360" cy="360"/>
              </p14:xfrm>
            </p:contentPart>
          </mc:Choice>
          <mc:Fallback>
            <p:pic>
              <p:nvPicPr>
                <p:cNvPr id="480337" name="Freihand 480336">
                  <a:extLst>
                    <a:ext uri="{FF2B5EF4-FFF2-40B4-BE49-F238E27FC236}">
                      <a16:creationId xmlns:a16="http://schemas.microsoft.com/office/drawing/2014/main" id="{DDA8D526-E06F-4AAE-B50A-E9D2490B045B}"/>
                    </a:ext>
                  </a:extLst>
                </p:cNvPr>
                <p:cNvPicPr/>
                <p:nvPr/>
              </p:nvPicPr>
              <p:blipFill>
                <a:blip r:embed="rId149"/>
                <a:stretch>
                  <a:fillRect/>
                </a:stretch>
              </p:blipFill>
              <p:spPr>
                <a:xfrm>
                  <a:off x="8726413" y="1460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80338" name="Freihand 480337">
                  <a:extLst>
                    <a:ext uri="{FF2B5EF4-FFF2-40B4-BE49-F238E27FC236}">
                      <a16:creationId xmlns:a16="http://schemas.microsoft.com/office/drawing/2014/main" id="{150A174C-46E6-45FA-8583-1072E1D5434A}"/>
                    </a:ext>
                  </a:extLst>
                </p14:cNvPr>
                <p14:cNvContentPartPr/>
                <p14:nvPr/>
              </p14:nvContentPartPr>
              <p14:xfrm>
                <a:off x="9109093" y="1544952"/>
                <a:ext cx="131760" cy="74160"/>
              </p14:xfrm>
            </p:contentPart>
          </mc:Choice>
          <mc:Fallback>
            <p:pic>
              <p:nvPicPr>
                <p:cNvPr id="480338" name="Freihand 480337">
                  <a:extLst>
                    <a:ext uri="{FF2B5EF4-FFF2-40B4-BE49-F238E27FC236}">
                      <a16:creationId xmlns:a16="http://schemas.microsoft.com/office/drawing/2014/main" id="{150A174C-46E6-45FA-8583-1072E1D5434A}"/>
                    </a:ext>
                  </a:extLst>
                </p:cNvPr>
                <p:cNvPicPr/>
                <p:nvPr/>
              </p:nvPicPr>
              <p:blipFill>
                <a:blip r:embed="rId241"/>
                <a:stretch>
                  <a:fillRect/>
                </a:stretch>
              </p:blipFill>
              <p:spPr>
                <a:xfrm>
                  <a:off x="9104773" y="1540632"/>
                  <a:ext cx="140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80339" name="Freihand 480338">
                  <a:extLst>
                    <a:ext uri="{FF2B5EF4-FFF2-40B4-BE49-F238E27FC236}">
                      <a16:creationId xmlns:a16="http://schemas.microsoft.com/office/drawing/2014/main" id="{334E8C89-A50B-440D-A07F-9A949936552A}"/>
                    </a:ext>
                  </a:extLst>
                </p14:cNvPr>
                <p14:cNvContentPartPr/>
                <p14:nvPr/>
              </p14:nvContentPartPr>
              <p14:xfrm>
                <a:off x="9231493" y="1550712"/>
                <a:ext cx="128520" cy="80640"/>
              </p14:xfrm>
            </p:contentPart>
          </mc:Choice>
          <mc:Fallback>
            <p:pic>
              <p:nvPicPr>
                <p:cNvPr id="480339" name="Freihand 480338">
                  <a:extLst>
                    <a:ext uri="{FF2B5EF4-FFF2-40B4-BE49-F238E27FC236}">
                      <a16:creationId xmlns:a16="http://schemas.microsoft.com/office/drawing/2014/main" id="{334E8C89-A50B-440D-A07F-9A949936552A}"/>
                    </a:ext>
                  </a:extLst>
                </p:cNvPr>
                <p:cNvPicPr/>
                <p:nvPr/>
              </p:nvPicPr>
              <p:blipFill>
                <a:blip r:embed="rId243"/>
                <a:stretch>
                  <a:fillRect/>
                </a:stretch>
              </p:blipFill>
              <p:spPr>
                <a:xfrm>
                  <a:off x="9227173" y="1546392"/>
                  <a:ext cx="137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80340" name="Freihand 480339">
                  <a:extLst>
                    <a:ext uri="{FF2B5EF4-FFF2-40B4-BE49-F238E27FC236}">
                      <a16:creationId xmlns:a16="http://schemas.microsoft.com/office/drawing/2014/main" id="{5C307DE1-0ABE-4A26-AF1F-5A1D621B445E}"/>
                    </a:ext>
                  </a:extLst>
                </p14:cNvPr>
                <p14:cNvContentPartPr/>
                <p14:nvPr/>
              </p14:nvContentPartPr>
              <p14:xfrm>
                <a:off x="9642613" y="1467912"/>
                <a:ext cx="152280" cy="115920"/>
              </p14:xfrm>
            </p:contentPart>
          </mc:Choice>
          <mc:Fallback>
            <p:pic>
              <p:nvPicPr>
                <p:cNvPr id="480340" name="Freihand 480339">
                  <a:extLst>
                    <a:ext uri="{FF2B5EF4-FFF2-40B4-BE49-F238E27FC236}">
                      <a16:creationId xmlns:a16="http://schemas.microsoft.com/office/drawing/2014/main" id="{5C307DE1-0ABE-4A26-AF1F-5A1D621B445E}"/>
                    </a:ext>
                  </a:extLst>
                </p:cNvPr>
                <p:cNvPicPr/>
                <p:nvPr/>
              </p:nvPicPr>
              <p:blipFill>
                <a:blip r:embed="rId245"/>
                <a:stretch>
                  <a:fillRect/>
                </a:stretch>
              </p:blipFill>
              <p:spPr>
                <a:xfrm>
                  <a:off x="9638293" y="1463592"/>
                  <a:ext cx="160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80341" name="Freihand 480340">
                  <a:extLst>
                    <a:ext uri="{FF2B5EF4-FFF2-40B4-BE49-F238E27FC236}">
                      <a16:creationId xmlns:a16="http://schemas.microsoft.com/office/drawing/2014/main" id="{8DF4538B-65EB-4B54-AB2D-E876D1F89E6E}"/>
                    </a:ext>
                  </a:extLst>
                </p14:cNvPr>
                <p14:cNvContentPartPr/>
                <p14:nvPr/>
              </p14:nvContentPartPr>
              <p14:xfrm>
                <a:off x="9825853" y="1470792"/>
                <a:ext cx="105120" cy="83880"/>
              </p14:xfrm>
            </p:contentPart>
          </mc:Choice>
          <mc:Fallback>
            <p:pic>
              <p:nvPicPr>
                <p:cNvPr id="480341" name="Freihand 480340">
                  <a:extLst>
                    <a:ext uri="{FF2B5EF4-FFF2-40B4-BE49-F238E27FC236}">
                      <a16:creationId xmlns:a16="http://schemas.microsoft.com/office/drawing/2014/main" id="{8DF4538B-65EB-4B54-AB2D-E876D1F89E6E}"/>
                    </a:ext>
                  </a:extLst>
                </p:cNvPr>
                <p:cNvPicPr/>
                <p:nvPr/>
              </p:nvPicPr>
              <p:blipFill>
                <a:blip r:embed="rId247"/>
                <a:stretch>
                  <a:fillRect/>
                </a:stretch>
              </p:blipFill>
              <p:spPr>
                <a:xfrm>
                  <a:off x="9821533" y="1466472"/>
                  <a:ext cx="113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80342" name="Freihand 480341">
                  <a:extLst>
                    <a:ext uri="{FF2B5EF4-FFF2-40B4-BE49-F238E27FC236}">
                      <a16:creationId xmlns:a16="http://schemas.microsoft.com/office/drawing/2014/main" id="{038296D4-9BD4-4562-9225-1EAD4238D324}"/>
                    </a:ext>
                  </a:extLst>
                </p14:cNvPr>
                <p14:cNvContentPartPr/>
                <p14:nvPr/>
              </p14:nvContentPartPr>
              <p14:xfrm>
                <a:off x="9973453" y="1451712"/>
                <a:ext cx="22680" cy="114840"/>
              </p14:xfrm>
            </p:contentPart>
          </mc:Choice>
          <mc:Fallback>
            <p:pic>
              <p:nvPicPr>
                <p:cNvPr id="480342" name="Freihand 480341">
                  <a:extLst>
                    <a:ext uri="{FF2B5EF4-FFF2-40B4-BE49-F238E27FC236}">
                      <a16:creationId xmlns:a16="http://schemas.microsoft.com/office/drawing/2014/main" id="{038296D4-9BD4-4562-9225-1EAD4238D324}"/>
                    </a:ext>
                  </a:extLst>
                </p:cNvPr>
                <p:cNvPicPr/>
                <p:nvPr/>
              </p:nvPicPr>
              <p:blipFill>
                <a:blip r:embed="rId249"/>
                <a:stretch>
                  <a:fillRect/>
                </a:stretch>
              </p:blipFill>
              <p:spPr>
                <a:xfrm>
                  <a:off x="9969133" y="1447392"/>
                  <a:ext cx="31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0343" name="Freihand 480342">
                  <a:extLst>
                    <a:ext uri="{FF2B5EF4-FFF2-40B4-BE49-F238E27FC236}">
                      <a16:creationId xmlns:a16="http://schemas.microsoft.com/office/drawing/2014/main" id="{4C428877-10E9-4E4F-AF38-BD0DB885BB68}"/>
                    </a:ext>
                  </a:extLst>
                </p14:cNvPr>
                <p14:cNvContentPartPr/>
                <p14:nvPr/>
              </p14:nvContentPartPr>
              <p14:xfrm>
                <a:off x="10091893" y="1438032"/>
                <a:ext cx="12240" cy="101880"/>
              </p14:xfrm>
            </p:contentPart>
          </mc:Choice>
          <mc:Fallback>
            <p:pic>
              <p:nvPicPr>
                <p:cNvPr id="480343" name="Freihand 480342">
                  <a:extLst>
                    <a:ext uri="{FF2B5EF4-FFF2-40B4-BE49-F238E27FC236}">
                      <a16:creationId xmlns:a16="http://schemas.microsoft.com/office/drawing/2014/main" id="{4C428877-10E9-4E4F-AF38-BD0DB885BB68}"/>
                    </a:ext>
                  </a:extLst>
                </p:cNvPr>
                <p:cNvPicPr/>
                <p:nvPr/>
              </p:nvPicPr>
              <p:blipFill>
                <a:blip r:embed="rId251"/>
                <a:stretch>
                  <a:fillRect/>
                </a:stretch>
              </p:blipFill>
              <p:spPr>
                <a:xfrm>
                  <a:off x="10087573" y="1433712"/>
                  <a:ext cx="20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80344" name="Freihand 480343">
                  <a:extLst>
                    <a:ext uri="{FF2B5EF4-FFF2-40B4-BE49-F238E27FC236}">
                      <a16:creationId xmlns:a16="http://schemas.microsoft.com/office/drawing/2014/main" id="{8908CBD6-74A2-46AA-8780-C9A98FE42176}"/>
                    </a:ext>
                  </a:extLst>
                </p14:cNvPr>
                <p14:cNvContentPartPr/>
                <p14:nvPr/>
              </p14:nvContentPartPr>
              <p14:xfrm>
                <a:off x="10173613" y="1357032"/>
                <a:ext cx="25560" cy="244080"/>
              </p14:xfrm>
            </p:contentPart>
          </mc:Choice>
          <mc:Fallback>
            <p:pic>
              <p:nvPicPr>
                <p:cNvPr id="480344" name="Freihand 480343">
                  <a:extLst>
                    <a:ext uri="{FF2B5EF4-FFF2-40B4-BE49-F238E27FC236}">
                      <a16:creationId xmlns:a16="http://schemas.microsoft.com/office/drawing/2014/main" id="{8908CBD6-74A2-46AA-8780-C9A98FE42176}"/>
                    </a:ext>
                  </a:extLst>
                </p:cNvPr>
                <p:cNvPicPr/>
                <p:nvPr/>
              </p:nvPicPr>
              <p:blipFill>
                <a:blip r:embed="rId253"/>
                <a:stretch>
                  <a:fillRect/>
                </a:stretch>
              </p:blipFill>
              <p:spPr>
                <a:xfrm>
                  <a:off x="10169293" y="1352712"/>
                  <a:ext cx="342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80345" name="Freihand 480344">
                  <a:extLst>
                    <a:ext uri="{FF2B5EF4-FFF2-40B4-BE49-F238E27FC236}">
                      <a16:creationId xmlns:a16="http://schemas.microsoft.com/office/drawing/2014/main" id="{378C0A02-C2DF-4B11-A7D4-37E7BDB1A5A2}"/>
                    </a:ext>
                  </a:extLst>
                </p14:cNvPr>
                <p14:cNvContentPartPr/>
                <p14:nvPr/>
              </p14:nvContentPartPr>
              <p14:xfrm>
                <a:off x="10247053" y="1408872"/>
                <a:ext cx="101160" cy="122040"/>
              </p14:xfrm>
            </p:contentPart>
          </mc:Choice>
          <mc:Fallback>
            <p:pic>
              <p:nvPicPr>
                <p:cNvPr id="480345" name="Freihand 480344">
                  <a:extLst>
                    <a:ext uri="{FF2B5EF4-FFF2-40B4-BE49-F238E27FC236}">
                      <a16:creationId xmlns:a16="http://schemas.microsoft.com/office/drawing/2014/main" id="{378C0A02-C2DF-4B11-A7D4-37E7BDB1A5A2}"/>
                    </a:ext>
                  </a:extLst>
                </p:cNvPr>
                <p:cNvPicPr/>
                <p:nvPr/>
              </p:nvPicPr>
              <p:blipFill>
                <a:blip r:embed="rId255"/>
                <a:stretch>
                  <a:fillRect/>
                </a:stretch>
              </p:blipFill>
              <p:spPr>
                <a:xfrm>
                  <a:off x="10242733" y="1404552"/>
                  <a:ext cx="109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80349" name="Freihand 480348">
                  <a:extLst>
                    <a:ext uri="{FF2B5EF4-FFF2-40B4-BE49-F238E27FC236}">
                      <a16:creationId xmlns:a16="http://schemas.microsoft.com/office/drawing/2014/main" id="{9A3D0699-BA77-43A8-BB1B-76376E89FB19}"/>
                    </a:ext>
                  </a:extLst>
                </p14:cNvPr>
                <p14:cNvContentPartPr/>
                <p14:nvPr/>
              </p14:nvContentPartPr>
              <p14:xfrm>
                <a:off x="10200973" y="1418232"/>
                <a:ext cx="31320" cy="109440"/>
              </p14:xfrm>
            </p:contentPart>
          </mc:Choice>
          <mc:Fallback>
            <p:pic>
              <p:nvPicPr>
                <p:cNvPr id="480349" name="Freihand 480348">
                  <a:extLst>
                    <a:ext uri="{FF2B5EF4-FFF2-40B4-BE49-F238E27FC236}">
                      <a16:creationId xmlns:a16="http://schemas.microsoft.com/office/drawing/2014/main" id="{9A3D0699-BA77-43A8-BB1B-76376E89FB19}"/>
                    </a:ext>
                  </a:extLst>
                </p:cNvPr>
                <p:cNvPicPr/>
                <p:nvPr/>
              </p:nvPicPr>
              <p:blipFill>
                <a:blip r:embed="rId257"/>
                <a:stretch>
                  <a:fillRect/>
                </a:stretch>
              </p:blipFill>
              <p:spPr>
                <a:xfrm>
                  <a:off x="10196653" y="1413912"/>
                  <a:ext cx="39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0351" name="Freihand 480350">
                  <a:extLst>
                    <a:ext uri="{FF2B5EF4-FFF2-40B4-BE49-F238E27FC236}">
                      <a16:creationId xmlns:a16="http://schemas.microsoft.com/office/drawing/2014/main" id="{9B26AF68-5D0F-43A0-8EE0-DDAD6BECFF2C}"/>
                    </a:ext>
                  </a:extLst>
                </p14:cNvPr>
                <p14:cNvContentPartPr/>
                <p14:nvPr/>
              </p14:nvContentPartPr>
              <p14:xfrm>
                <a:off x="10614973" y="1429752"/>
                <a:ext cx="11160" cy="100080"/>
              </p14:xfrm>
            </p:contentPart>
          </mc:Choice>
          <mc:Fallback>
            <p:pic>
              <p:nvPicPr>
                <p:cNvPr id="480351" name="Freihand 480350">
                  <a:extLst>
                    <a:ext uri="{FF2B5EF4-FFF2-40B4-BE49-F238E27FC236}">
                      <a16:creationId xmlns:a16="http://schemas.microsoft.com/office/drawing/2014/main" id="{9B26AF68-5D0F-43A0-8EE0-DDAD6BECFF2C}"/>
                    </a:ext>
                  </a:extLst>
                </p:cNvPr>
                <p:cNvPicPr/>
                <p:nvPr/>
              </p:nvPicPr>
              <p:blipFill>
                <a:blip r:embed="rId259"/>
                <a:stretch>
                  <a:fillRect/>
                </a:stretch>
              </p:blipFill>
              <p:spPr>
                <a:xfrm>
                  <a:off x="10610653" y="1425432"/>
                  <a:ext cx="19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80352" name="Freihand 480351">
                  <a:extLst>
                    <a:ext uri="{FF2B5EF4-FFF2-40B4-BE49-F238E27FC236}">
                      <a16:creationId xmlns:a16="http://schemas.microsoft.com/office/drawing/2014/main" id="{6A7A2BAB-3FEA-44C7-B438-7B563138F130}"/>
                    </a:ext>
                  </a:extLst>
                </p14:cNvPr>
                <p14:cNvContentPartPr/>
                <p14:nvPr/>
              </p14:nvContentPartPr>
              <p14:xfrm>
                <a:off x="10620733" y="1353792"/>
                <a:ext cx="43560" cy="15840"/>
              </p14:xfrm>
            </p:contentPart>
          </mc:Choice>
          <mc:Fallback>
            <p:pic>
              <p:nvPicPr>
                <p:cNvPr id="480352" name="Freihand 480351">
                  <a:extLst>
                    <a:ext uri="{FF2B5EF4-FFF2-40B4-BE49-F238E27FC236}">
                      <a16:creationId xmlns:a16="http://schemas.microsoft.com/office/drawing/2014/main" id="{6A7A2BAB-3FEA-44C7-B438-7B563138F130}"/>
                    </a:ext>
                  </a:extLst>
                </p:cNvPr>
                <p:cNvPicPr/>
                <p:nvPr/>
              </p:nvPicPr>
              <p:blipFill>
                <a:blip r:embed="rId261"/>
                <a:stretch>
                  <a:fillRect/>
                </a:stretch>
              </p:blipFill>
              <p:spPr>
                <a:xfrm>
                  <a:off x="10616413" y="1349472"/>
                  <a:ext cx="52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0353" name="Freihand 480352">
                  <a:extLst>
                    <a:ext uri="{FF2B5EF4-FFF2-40B4-BE49-F238E27FC236}">
                      <a16:creationId xmlns:a16="http://schemas.microsoft.com/office/drawing/2014/main" id="{D31E3484-AB61-4EAA-AAE7-1EFB1FE4FCD7}"/>
                    </a:ext>
                  </a:extLst>
                </p14:cNvPr>
                <p14:cNvContentPartPr/>
                <p14:nvPr/>
              </p14:nvContentPartPr>
              <p14:xfrm>
                <a:off x="10656373" y="1386912"/>
                <a:ext cx="97920" cy="134640"/>
              </p14:xfrm>
            </p:contentPart>
          </mc:Choice>
          <mc:Fallback>
            <p:pic>
              <p:nvPicPr>
                <p:cNvPr id="480353" name="Freihand 480352">
                  <a:extLst>
                    <a:ext uri="{FF2B5EF4-FFF2-40B4-BE49-F238E27FC236}">
                      <a16:creationId xmlns:a16="http://schemas.microsoft.com/office/drawing/2014/main" id="{D31E3484-AB61-4EAA-AAE7-1EFB1FE4FCD7}"/>
                    </a:ext>
                  </a:extLst>
                </p:cNvPr>
                <p:cNvPicPr/>
                <p:nvPr/>
              </p:nvPicPr>
              <p:blipFill>
                <a:blip r:embed="rId263"/>
                <a:stretch>
                  <a:fillRect/>
                </a:stretch>
              </p:blipFill>
              <p:spPr>
                <a:xfrm>
                  <a:off x="10652053" y="1382592"/>
                  <a:ext cx="106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80354" name="Freihand 480353">
                  <a:extLst>
                    <a:ext uri="{FF2B5EF4-FFF2-40B4-BE49-F238E27FC236}">
                      <a16:creationId xmlns:a16="http://schemas.microsoft.com/office/drawing/2014/main" id="{0059D82A-AE5F-4E1E-89F5-8AD11A387BAF}"/>
                    </a:ext>
                  </a:extLst>
                </p14:cNvPr>
                <p14:cNvContentPartPr/>
                <p14:nvPr/>
              </p14:nvContentPartPr>
              <p14:xfrm>
                <a:off x="10754653" y="1320672"/>
                <a:ext cx="97200" cy="172800"/>
              </p14:xfrm>
            </p:contentPart>
          </mc:Choice>
          <mc:Fallback>
            <p:pic>
              <p:nvPicPr>
                <p:cNvPr id="480354" name="Freihand 480353">
                  <a:extLst>
                    <a:ext uri="{FF2B5EF4-FFF2-40B4-BE49-F238E27FC236}">
                      <a16:creationId xmlns:a16="http://schemas.microsoft.com/office/drawing/2014/main" id="{0059D82A-AE5F-4E1E-89F5-8AD11A387BAF}"/>
                    </a:ext>
                  </a:extLst>
                </p:cNvPr>
                <p:cNvPicPr/>
                <p:nvPr/>
              </p:nvPicPr>
              <p:blipFill>
                <a:blip r:embed="rId265"/>
                <a:stretch>
                  <a:fillRect/>
                </a:stretch>
              </p:blipFill>
              <p:spPr>
                <a:xfrm>
                  <a:off x="10750333" y="1316352"/>
                  <a:ext cx="105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80355" name="Freihand 480354">
                  <a:extLst>
                    <a:ext uri="{FF2B5EF4-FFF2-40B4-BE49-F238E27FC236}">
                      <a16:creationId xmlns:a16="http://schemas.microsoft.com/office/drawing/2014/main" id="{F0C9963E-AC9E-47CE-8507-2FECC84555A1}"/>
                    </a:ext>
                  </a:extLst>
                </p14:cNvPr>
                <p14:cNvContentPartPr/>
                <p14:nvPr/>
              </p14:nvContentPartPr>
              <p14:xfrm>
                <a:off x="8481253" y="1909992"/>
                <a:ext cx="12960" cy="136080"/>
              </p14:xfrm>
            </p:contentPart>
          </mc:Choice>
          <mc:Fallback>
            <p:pic>
              <p:nvPicPr>
                <p:cNvPr id="480355" name="Freihand 480354">
                  <a:extLst>
                    <a:ext uri="{FF2B5EF4-FFF2-40B4-BE49-F238E27FC236}">
                      <a16:creationId xmlns:a16="http://schemas.microsoft.com/office/drawing/2014/main" id="{F0C9963E-AC9E-47CE-8507-2FECC84555A1}"/>
                    </a:ext>
                  </a:extLst>
                </p:cNvPr>
                <p:cNvPicPr/>
                <p:nvPr/>
              </p:nvPicPr>
              <p:blipFill>
                <a:blip r:embed="rId267"/>
                <a:stretch>
                  <a:fillRect/>
                </a:stretch>
              </p:blipFill>
              <p:spPr>
                <a:xfrm>
                  <a:off x="8476933" y="1905672"/>
                  <a:ext cx="21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80356" name="Freihand 480355">
                  <a:extLst>
                    <a:ext uri="{FF2B5EF4-FFF2-40B4-BE49-F238E27FC236}">
                      <a16:creationId xmlns:a16="http://schemas.microsoft.com/office/drawing/2014/main" id="{C05939F1-BBFE-4829-95F1-1B3B82B3B176}"/>
                    </a:ext>
                  </a:extLst>
                </p14:cNvPr>
                <p14:cNvContentPartPr/>
                <p14:nvPr/>
              </p14:nvContentPartPr>
              <p14:xfrm>
                <a:off x="8365693" y="1871832"/>
                <a:ext cx="191520" cy="195120"/>
              </p14:xfrm>
            </p:contentPart>
          </mc:Choice>
          <mc:Fallback>
            <p:pic>
              <p:nvPicPr>
                <p:cNvPr id="480356" name="Freihand 480355">
                  <a:extLst>
                    <a:ext uri="{FF2B5EF4-FFF2-40B4-BE49-F238E27FC236}">
                      <a16:creationId xmlns:a16="http://schemas.microsoft.com/office/drawing/2014/main" id="{C05939F1-BBFE-4829-95F1-1B3B82B3B176}"/>
                    </a:ext>
                  </a:extLst>
                </p:cNvPr>
                <p:cNvPicPr/>
                <p:nvPr/>
              </p:nvPicPr>
              <p:blipFill>
                <a:blip r:embed="rId269"/>
                <a:stretch>
                  <a:fillRect/>
                </a:stretch>
              </p:blipFill>
              <p:spPr>
                <a:xfrm>
                  <a:off x="8361373" y="1867512"/>
                  <a:ext cx="200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80357" name="Freihand 480356">
                  <a:extLst>
                    <a:ext uri="{FF2B5EF4-FFF2-40B4-BE49-F238E27FC236}">
                      <a16:creationId xmlns:a16="http://schemas.microsoft.com/office/drawing/2014/main" id="{C88AC58B-29B8-4733-8299-1A4244E7C402}"/>
                    </a:ext>
                  </a:extLst>
                </p14:cNvPr>
                <p14:cNvContentPartPr/>
                <p14:nvPr/>
              </p14:nvContentPartPr>
              <p14:xfrm>
                <a:off x="8582053" y="1916832"/>
                <a:ext cx="224280" cy="101160"/>
              </p14:xfrm>
            </p:contentPart>
          </mc:Choice>
          <mc:Fallback>
            <p:pic>
              <p:nvPicPr>
                <p:cNvPr id="480357" name="Freihand 480356">
                  <a:extLst>
                    <a:ext uri="{FF2B5EF4-FFF2-40B4-BE49-F238E27FC236}">
                      <a16:creationId xmlns:a16="http://schemas.microsoft.com/office/drawing/2014/main" id="{C88AC58B-29B8-4733-8299-1A4244E7C402}"/>
                    </a:ext>
                  </a:extLst>
                </p:cNvPr>
                <p:cNvPicPr/>
                <p:nvPr/>
              </p:nvPicPr>
              <p:blipFill>
                <a:blip r:embed="rId271"/>
                <a:stretch>
                  <a:fillRect/>
                </a:stretch>
              </p:blipFill>
              <p:spPr>
                <a:xfrm>
                  <a:off x="8577733" y="1912512"/>
                  <a:ext cx="232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80358" name="Freihand 480357">
                  <a:extLst>
                    <a:ext uri="{FF2B5EF4-FFF2-40B4-BE49-F238E27FC236}">
                      <a16:creationId xmlns:a16="http://schemas.microsoft.com/office/drawing/2014/main" id="{E64C77F3-892A-43C3-BFCD-1C85AFDFB477}"/>
                    </a:ext>
                  </a:extLst>
                </p14:cNvPr>
                <p14:cNvContentPartPr/>
                <p14:nvPr/>
              </p14:nvContentPartPr>
              <p14:xfrm>
                <a:off x="8829373" y="1839072"/>
                <a:ext cx="91440" cy="167760"/>
              </p14:xfrm>
            </p:contentPart>
          </mc:Choice>
          <mc:Fallback>
            <p:pic>
              <p:nvPicPr>
                <p:cNvPr id="480358" name="Freihand 480357">
                  <a:extLst>
                    <a:ext uri="{FF2B5EF4-FFF2-40B4-BE49-F238E27FC236}">
                      <a16:creationId xmlns:a16="http://schemas.microsoft.com/office/drawing/2014/main" id="{E64C77F3-892A-43C3-BFCD-1C85AFDFB477}"/>
                    </a:ext>
                  </a:extLst>
                </p:cNvPr>
                <p:cNvPicPr/>
                <p:nvPr/>
              </p:nvPicPr>
              <p:blipFill>
                <a:blip r:embed="rId273"/>
                <a:stretch>
                  <a:fillRect/>
                </a:stretch>
              </p:blipFill>
              <p:spPr>
                <a:xfrm>
                  <a:off x="8825053" y="1834752"/>
                  <a:ext cx="100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80359" name="Freihand 480358">
                  <a:extLst>
                    <a:ext uri="{FF2B5EF4-FFF2-40B4-BE49-F238E27FC236}">
                      <a16:creationId xmlns:a16="http://schemas.microsoft.com/office/drawing/2014/main" id="{B13D5597-7017-44C5-A92B-63F78615358F}"/>
                    </a:ext>
                  </a:extLst>
                </p14:cNvPr>
                <p14:cNvContentPartPr/>
                <p14:nvPr/>
              </p14:nvContentPartPr>
              <p14:xfrm>
                <a:off x="8893453" y="1891992"/>
                <a:ext cx="88920" cy="98640"/>
              </p14:xfrm>
            </p:contentPart>
          </mc:Choice>
          <mc:Fallback>
            <p:pic>
              <p:nvPicPr>
                <p:cNvPr id="480359" name="Freihand 480358">
                  <a:extLst>
                    <a:ext uri="{FF2B5EF4-FFF2-40B4-BE49-F238E27FC236}">
                      <a16:creationId xmlns:a16="http://schemas.microsoft.com/office/drawing/2014/main" id="{B13D5597-7017-44C5-A92B-63F78615358F}"/>
                    </a:ext>
                  </a:extLst>
                </p:cNvPr>
                <p:cNvPicPr/>
                <p:nvPr/>
              </p:nvPicPr>
              <p:blipFill>
                <a:blip r:embed="rId275"/>
                <a:stretch>
                  <a:fillRect/>
                </a:stretch>
              </p:blipFill>
              <p:spPr>
                <a:xfrm>
                  <a:off x="8889133" y="1887672"/>
                  <a:ext cx="97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80360" name="Freihand 480359">
                  <a:extLst>
                    <a:ext uri="{FF2B5EF4-FFF2-40B4-BE49-F238E27FC236}">
                      <a16:creationId xmlns:a16="http://schemas.microsoft.com/office/drawing/2014/main" id="{650F6E4E-0FA7-47C1-944B-B63AB81AA417}"/>
                    </a:ext>
                  </a:extLst>
                </p14:cNvPr>
                <p14:cNvContentPartPr/>
                <p14:nvPr/>
              </p14:nvContentPartPr>
              <p14:xfrm>
                <a:off x="9008293" y="1817472"/>
                <a:ext cx="166680" cy="179640"/>
              </p14:xfrm>
            </p:contentPart>
          </mc:Choice>
          <mc:Fallback>
            <p:pic>
              <p:nvPicPr>
                <p:cNvPr id="480360" name="Freihand 480359">
                  <a:extLst>
                    <a:ext uri="{FF2B5EF4-FFF2-40B4-BE49-F238E27FC236}">
                      <a16:creationId xmlns:a16="http://schemas.microsoft.com/office/drawing/2014/main" id="{650F6E4E-0FA7-47C1-944B-B63AB81AA417}"/>
                    </a:ext>
                  </a:extLst>
                </p:cNvPr>
                <p:cNvPicPr/>
                <p:nvPr/>
              </p:nvPicPr>
              <p:blipFill>
                <a:blip r:embed="rId277"/>
                <a:stretch>
                  <a:fillRect/>
                </a:stretch>
              </p:blipFill>
              <p:spPr>
                <a:xfrm>
                  <a:off x="9003973" y="1813152"/>
                  <a:ext cx="1753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80361" name="Freihand 480360">
                  <a:extLst>
                    <a:ext uri="{FF2B5EF4-FFF2-40B4-BE49-F238E27FC236}">
                      <a16:creationId xmlns:a16="http://schemas.microsoft.com/office/drawing/2014/main" id="{36780E2D-C1D8-4C89-963D-4352DC850250}"/>
                    </a:ext>
                  </a:extLst>
                </p14:cNvPr>
                <p14:cNvContentPartPr/>
                <p14:nvPr/>
              </p14:nvContentPartPr>
              <p14:xfrm>
                <a:off x="9201253" y="1870392"/>
                <a:ext cx="90000" cy="62280"/>
              </p14:xfrm>
            </p:contentPart>
          </mc:Choice>
          <mc:Fallback>
            <p:pic>
              <p:nvPicPr>
                <p:cNvPr id="480361" name="Freihand 480360">
                  <a:extLst>
                    <a:ext uri="{FF2B5EF4-FFF2-40B4-BE49-F238E27FC236}">
                      <a16:creationId xmlns:a16="http://schemas.microsoft.com/office/drawing/2014/main" id="{36780E2D-C1D8-4C89-963D-4352DC850250}"/>
                    </a:ext>
                  </a:extLst>
                </p:cNvPr>
                <p:cNvPicPr/>
                <p:nvPr/>
              </p:nvPicPr>
              <p:blipFill>
                <a:blip r:embed="rId279"/>
                <a:stretch>
                  <a:fillRect/>
                </a:stretch>
              </p:blipFill>
              <p:spPr>
                <a:xfrm>
                  <a:off x="9196933" y="1866072"/>
                  <a:ext cx="98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80362" name="Freihand 480361">
                  <a:extLst>
                    <a:ext uri="{FF2B5EF4-FFF2-40B4-BE49-F238E27FC236}">
                      <a16:creationId xmlns:a16="http://schemas.microsoft.com/office/drawing/2014/main" id="{FD125A6B-7D0E-4F73-AD17-194F70209BFD}"/>
                    </a:ext>
                  </a:extLst>
                </p14:cNvPr>
                <p14:cNvContentPartPr/>
                <p14:nvPr/>
              </p14:nvContentPartPr>
              <p14:xfrm>
                <a:off x="9253453" y="1809192"/>
                <a:ext cx="44280" cy="167400"/>
              </p14:xfrm>
            </p:contentPart>
          </mc:Choice>
          <mc:Fallback>
            <p:pic>
              <p:nvPicPr>
                <p:cNvPr id="480362" name="Freihand 480361">
                  <a:extLst>
                    <a:ext uri="{FF2B5EF4-FFF2-40B4-BE49-F238E27FC236}">
                      <a16:creationId xmlns:a16="http://schemas.microsoft.com/office/drawing/2014/main" id="{FD125A6B-7D0E-4F73-AD17-194F70209BFD}"/>
                    </a:ext>
                  </a:extLst>
                </p:cNvPr>
                <p:cNvPicPr/>
                <p:nvPr/>
              </p:nvPicPr>
              <p:blipFill>
                <a:blip r:embed="rId281"/>
                <a:stretch>
                  <a:fillRect/>
                </a:stretch>
              </p:blipFill>
              <p:spPr>
                <a:xfrm>
                  <a:off x="9249133" y="1804872"/>
                  <a:ext cx="52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80363" name="Freihand 480362">
                  <a:extLst>
                    <a:ext uri="{FF2B5EF4-FFF2-40B4-BE49-F238E27FC236}">
                      <a16:creationId xmlns:a16="http://schemas.microsoft.com/office/drawing/2014/main" id="{8D2DE9C8-C596-4979-89BD-2C88B95EF47A}"/>
                    </a:ext>
                  </a:extLst>
                </p14:cNvPr>
                <p14:cNvContentPartPr/>
                <p14:nvPr/>
              </p14:nvContentPartPr>
              <p14:xfrm>
                <a:off x="9329053" y="1891632"/>
                <a:ext cx="282960" cy="66240"/>
              </p14:xfrm>
            </p:contentPart>
          </mc:Choice>
          <mc:Fallback>
            <p:pic>
              <p:nvPicPr>
                <p:cNvPr id="480363" name="Freihand 480362">
                  <a:extLst>
                    <a:ext uri="{FF2B5EF4-FFF2-40B4-BE49-F238E27FC236}">
                      <a16:creationId xmlns:a16="http://schemas.microsoft.com/office/drawing/2014/main" id="{8D2DE9C8-C596-4979-89BD-2C88B95EF47A}"/>
                    </a:ext>
                  </a:extLst>
                </p:cNvPr>
                <p:cNvPicPr/>
                <p:nvPr/>
              </p:nvPicPr>
              <p:blipFill>
                <a:blip r:embed="rId283"/>
                <a:stretch>
                  <a:fillRect/>
                </a:stretch>
              </p:blipFill>
              <p:spPr>
                <a:xfrm>
                  <a:off x="9324733" y="1887312"/>
                  <a:ext cx="291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80364" name="Freihand 480363">
                  <a:extLst>
                    <a:ext uri="{FF2B5EF4-FFF2-40B4-BE49-F238E27FC236}">
                      <a16:creationId xmlns:a16="http://schemas.microsoft.com/office/drawing/2014/main" id="{D473D44A-2088-4E17-950D-FFCF1FFFF3F0}"/>
                    </a:ext>
                  </a:extLst>
                </p14:cNvPr>
                <p14:cNvContentPartPr/>
                <p14:nvPr/>
              </p14:nvContentPartPr>
              <p14:xfrm>
                <a:off x="9656653" y="1814592"/>
                <a:ext cx="150120" cy="136440"/>
              </p14:xfrm>
            </p:contentPart>
          </mc:Choice>
          <mc:Fallback>
            <p:pic>
              <p:nvPicPr>
                <p:cNvPr id="480364" name="Freihand 480363">
                  <a:extLst>
                    <a:ext uri="{FF2B5EF4-FFF2-40B4-BE49-F238E27FC236}">
                      <a16:creationId xmlns:a16="http://schemas.microsoft.com/office/drawing/2014/main" id="{D473D44A-2088-4E17-950D-FFCF1FFFF3F0}"/>
                    </a:ext>
                  </a:extLst>
                </p:cNvPr>
                <p:cNvPicPr/>
                <p:nvPr/>
              </p:nvPicPr>
              <p:blipFill>
                <a:blip r:embed="rId285"/>
                <a:stretch>
                  <a:fillRect/>
                </a:stretch>
              </p:blipFill>
              <p:spPr>
                <a:xfrm>
                  <a:off x="9652333" y="1810272"/>
                  <a:ext cx="158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80365" name="Freihand 480364">
                  <a:extLst>
                    <a:ext uri="{FF2B5EF4-FFF2-40B4-BE49-F238E27FC236}">
                      <a16:creationId xmlns:a16="http://schemas.microsoft.com/office/drawing/2014/main" id="{E8F8A44A-BC6B-477C-BC77-A186DF3370F2}"/>
                    </a:ext>
                  </a:extLst>
                </p14:cNvPr>
                <p14:cNvContentPartPr/>
                <p14:nvPr/>
              </p14:nvContentPartPr>
              <p14:xfrm>
                <a:off x="10060573" y="1800912"/>
                <a:ext cx="365760" cy="113040"/>
              </p14:xfrm>
            </p:contentPart>
          </mc:Choice>
          <mc:Fallback>
            <p:pic>
              <p:nvPicPr>
                <p:cNvPr id="480365" name="Freihand 480364">
                  <a:extLst>
                    <a:ext uri="{FF2B5EF4-FFF2-40B4-BE49-F238E27FC236}">
                      <a16:creationId xmlns:a16="http://schemas.microsoft.com/office/drawing/2014/main" id="{E8F8A44A-BC6B-477C-BC77-A186DF3370F2}"/>
                    </a:ext>
                  </a:extLst>
                </p:cNvPr>
                <p:cNvPicPr/>
                <p:nvPr/>
              </p:nvPicPr>
              <p:blipFill>
                <a:blip r:embed="rId287"/>
                <a:stretch>
                  <a:fillRect/>
                </a:stretch>
              </p:blipFill>
              <p:spPr>
                <a:xfrm>
                  <a:off x="10056253" y="1796592"/>
                  <a:ext cx="374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80366" name="Freihand 480365">
                  <a:extLst>
                    <a:ext uri="{FF2B5EF4-FFF2-40B4-BE49-F238E27FC236}">
                      <a16:creationId xmlns:a16="http://schemas.microsoft.com/office/drawing/2014/main" id="{E5E7C506-4324-437F-BCB8-452C59A972FB}"/>
                    </a:ext>
                  </a:extLst>
                </p14:cNvPr>
                <p14:cNvContentPartPr/>
                <p14:nvPr/>
              </p14:nvContentPartPr>
              <p14:xfrm>
                <a:off x="10389253" y="1754832"/>
                <a:ext cx="360" cy="360"/>
              </p14:xfrm>
            </p:contentPart>
          </mc:Choice>
          <mc:Fallback>
            <p:pic>
              <p:nvPicPr>
                <p:cNvPr id="480366" name="Freihand 480365">
                  <a:extLst>
                    <a:ext uri="{FF2B5EF4-FFF2-40B4-BE49-F238E27FC236}">
                      <a16:creationId xmlns:a16="http://schemas.microsoft.com/office/drawing/2014/main" id="{E5E7C506-4324-437F-BCB8-452C59A972FB}"/>
                    </a:ext>
                  </a:extLst>
                </p:cNvPr>
                <p:cNvPicPr/>
                <p:nvPr/>
              </p:nvPicPr>
              <p:blipFill>
                <a:blip r:embed="rId149"/>
                <a:stretch>
                  <a:fillRect/>
                </a:stretch>
              </p:blipFill>
              <p:spPr>
                <a:xfrm>
                  <a:off x="10384933" y="1750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0367" name="Freihand 480366">
                  <a:extLst>
                    <a:ext uri="{FF2B5EF4-FFF2-40B4-BE49-F238E27FC236}">
                      <a16:creationId xmlns:a16="http://schemas.microsoft.com/office/drawing/2014/main" id="{85FBE398-B26A-43BD-B690-226B23DBFBE1}"/>
                    </a:ext>
                  </a:extLst>
                </p14:cNvPr>
                <p14:cNvContentPartPr/>
                <p14:nvPr/>
              </p14:nvContentPartPr>
              <p14:xfrm>
                <a:off x="10703533" y="1773192"/>
                <a:ext cx="31320" cy="137520"/>
              </p14:xfrm>
            </p:contentPart>
          </mc:Choice>
          <mc:Fallback>
            <p:pic>
              <p:nvPicPr>
                <p:cNvPr id="480367" name="Freihand 480366">
                  <a:extLst>
                    <a:ext uri="{FF2B5EF4-FFF2-40B4-BE49-F238E27FC236}">
                      <a16:creationId xmlns:a16="http://schemas.microsoft.com/office/drawing/2014/main" id="{85FBE398-B26A-43BD-B690-226B23DBFBE1}"/>
                    </a:ext>
                  </a:extLst>
                </p:cNvPr>
                <p:cNvPicPr/>
                <p:nvPr/>
              </p:nvPicPr>
              <p:blipFill>
                <a:blip r:embed="rId290"/>
                <a:stretch>
                  <a:fillRect/>
                </a:stretch>
              </p:blipFill>
              <p:spPr>
                <a:xfrm>
                  <a:off x="10699213" y="1768872"/>
                  <a:ext cx="39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80368" name="Freihand 480367">
                  <a:extLst>
                    <a:ext uri="{FF2B5EF4-FFF2-40B4-BE49-F238E27FC236}">
                      <a16:creationId xmlns:a16="http://schemas.microsoft.com/office/drawing/2014/main" id="{9B61E7E1-656C-4E3C-92D8-AAD0E55AA71B}"/>
                    </a:ext>
                  </a:extLst>
                </p14:cNvPr>
                <p14:cNvContentPartPr/>
                <p14:nvPr/>
              </p14:nvContentPartPr>
              <p14:xfrm>
                <a:off x="10717933" y="1728912"/>
                <a:ext cx="146520" cy="108360"/>
              </p14:xfrm>
            </p:contentPart>
          </mc:Choice>
          <mc:Fallback>
            <p:pic>
              <p:nvPicPr>
                <p:cNvPr id="480368" name="Freihand 480367">
                  <a:extLst>
                    <a:ext uri="{FF2B5EF4-FFF2-40B4-BE49-F238E27FC236}">
                      <a16:creationId xmlns:a16="http://schemas.microsoft.com/office/drawing/2014/main" id="{9B61E7E1-656C-4E3C-92D8-AAD0E55AA71B}"/>
                    </a:ext>
                  </a:extLst>
                </p:cNvPr>
                <p:cNvPicPr/>
                <p:nvPr/>
              </p:nvPicPr>
              <p:blipFill>
                <a:blip r:embed="rId292"/>
                <a:stretch>
                  <a:fillRect/>
                </a:stretch>
              </p:blipFill>
              <p:spPr>
                <a:xfrm>
                  <a:off x="10713613" y="1724592"/>
                  <a:ext cx="155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80369" name="Freihand 480368">
                  <a:extLst>
                    <a:ext uri="{FF2B5EF4-FFF2-40B4-BE49-F238E27FC236}">
                      <a16:creationId xmlns:a16="http://schemas.microsoft.com/office/drawing/2014/main" id="{6E34AB06-C69A-401E-9D0C-595AEBBC372D}"/>
                    </a:ext>
                  </a:extLst>
                </p14:cNvPr>
                <p14:cNvContentPartPr/>
                <p14:nvPr/>
              </p14:nvContentPartPr>
              <p14:xfrm>
                <a:off x="10713613" y="1868952"/>
                <a:ext cx="137160" cy="29520"/>
              </p14:xfrm>
            </p:contentPart>
          </mc:Choice>
          <mc:Fallback>
            <p:pic>
              <p:nvPicPr>
                <p:cNvPr id="480369" name="Freihand 480368">
                  <a:extLst>
                    <a:ext uri="{FF2B5EF4-FFF2-40B4-BE49-F238E27FC236}">
                      <a16:creationId xmlns:a16="http://schemas.microsoft.com/office/drawing/2014/main" id="{6E34AB06-C69A-401E-9D0C-595AEBBC372D}"/>
                    </a:ext>
                  </a:extLst>
                </p:cNvPr>
                <p:cNvPicPr/>
                <p:nvPr/>
              </p:nvPicPr>
              <p:blipFill>
                <a:blip r:embed="rId294"/>
                <a:stretch>
                  <a:fillRect/>
                </a:stretch>
              </p:blipFill>
              <p:spPr>
                <a:xfrm>
                  <a:off x="10709293" y="1864632"/>
                  <a:ext cx="145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80370" name="Freihand 480369">
                  <a:extLst>
                    <a:ext uri="{FF2B5EF4-FFF2-40B4-BE49-F238E27FC236}">
                      <a16:creationId xmlns:a16="http://schemas.microsoft.com/office/drawing/2014/main" id="{E0C191F0-99B6-4E1E-9943-DD6C06922ECC}"/>
                    </a:ext>
                  </a:extLst>
                </p14:cNvPr>
                <p14:cNvContentPartPr/>
                <p14:nvPr/>
              </p14:nvContentPartPr>
              <p14:xfrm>
                <a:off x="10847173" y="1752672"/>
                <a:ext cx="192240" cy="134640"/>
              </p14:xfrm>
            </p:contentPart>
          </mc:Choice>
          <mc:Fallback>
            <p:pic>
              <p:nvPicPr>
                <p:cNvPr id="480370" name="Freihand 480369">
                  <a:extLst>
                    <a:ext uri="{FF2B5EF4-FFF2-40B4-BE49-F238E27FC236}">
                      <a16:creationId xmlns:a16="http://schemas.microsoft.com/office/drawing/2014/main" id="{E0C191F0-99B6-4E1E-9943-DD6C06922ECC}"/>
                    </a:ext>
                  </a:extLst>
                </p:cNvPr>
                <p:cNvPicPr/>
                <p:nvPr/>
              </p:nvPicPr>
              <p:blipFill>
                <a:blip r:embed="rId296"/>
                <a:stretch>
                  <a:fillRect/>
                </a:stretch>
              </p:blipFill>
              <p:spPr>
                <a:xfrm>
                  <a:off x="10842853" y="1748352"/>
                  <a:ext cx="2008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80371" name="Freihand 480370">
                  <a:extLst>
                    <a:ext uri="{FF2B5EF4-FFF2-40B4-BE49-F238E27FC236}">
                      <a16:creationId xmlns:a16="http://schemas.microsoft.com/office/drawing/2014/main" id="{56CD2F78-443F-4C78-844C-05C550494A38}"/>
                    </a:ext>
                  </a:extLst>
                </p14:cNvPr>
                <p14:cNvContentPartPr/>
                <p14:nvPr/>
              </p14:nvContentPartPr>
              <p14:xfrm>
                <a:off x="11047693" y="1812792"/>
                <a:ext cx="167040" cy="79560"/>
              </p14:xfrm>
            </p:contentPart>
          </mc:Choice>
          <mc:Fallback>
            <p:pic>
              <p:nvPicPr>
                <p:cNvPr id="480371" name="Freihand 480370">
                  <a:extLst>
                    <a:ext uri="{FF2B5EF4-FFF2-40B4-BE49-F238E27FC236}">
                      <a16:creationId xmlns:a16="http://schemas.microsoft.com/office/drawing/2014/main" id="{56CD2F78-443F-4C78-844C-05C550494A38}"/>
                    </a:ext>
                  </a:extLst>
                </p:cNvPr>
                <p:cNvPicPr/>
                <p:nvPr/>
              </p:nvPicPr>
              <p:blipFill>
                <a:blip r:embed="rId298"/>
                <a:stretch>
                  <a:fillRect/>
                </a:stretch>
              </p:blipFill>
              <p:spPr>
                <a:xfrm>
                  <a:off x="11043373" y="1808472"/>
                  <a:ext cx="175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0372" name="Freihand 480371">
                  <a:extLst>
                    <a:ext uri="{FF2B5EF4-FFF2-40B4-BE49-F238E27FC236}">
                      <a16:creationId xmlns:a16="http://schemas.microsoft.com/office/drawing/2014/main" id="{B8E1CBBE-DDE5-4447-9AEB-7525FEC78C48}"/>
                    </a:ext>
                  </a:extLst>
                </p14:cNvPr>
                <p14:cNvContentPartPr/>
                <p14:nvPr/>
              </p14:nvContentPartPr>
              <p14:xfrm>
                <a:off x="11226613" y="1742952"/>
                <a:ext cx="388800" cy="230400"/>
              </p14:xfrm>
            </p:contentPart>
          </mc:Choice>
          <mc:Fallback>
            <p:pic>
              <p:nvPicPr>
                <p:cNvPr id="480372" name="Freihand 480371">
                  <a:extLst>
                    <a:ext uri="{FF2B5EF4-FFF2-40B4-BE49-F238E27FC236}">
                      <a16:creationId xmlns:a16="http://schemas.microsoft.com/office/drawing/2014/main" id="{B8E1CBBE-DDE5-4447-9AEB-7525FEC78C48}"/>
                    </a:ext>
                  </a:extLst>
                </p:cNvPr>
                <p:cNvPicPr/>
                <p:nvPr/>
              </p:nvPicPr>
              <p:blipFill>
                <a:blip r:embed="rId300"/>
                <a:stretch>
                  <a:fillRect/>
                </a:stretch>
              </p:blipFill>
              <p:spPr>
                <a:xfrm>
                  <a:off x="11222293" y="1738632"/>
                  <a:ext cx="3974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0373" name="Freihand 480372">
                  <a:extLst>
                    <a:ext uri="{FF2B5EF4-FFF2-40B4-BE49-F238E27FC236}">
                      <a16:creationId xmlns:a16="http://schemas.microsoft.com/office/drawing/2014/main" id="{997240C9-FDC7-4ED2-8653-095F36F38216}"/>
                    </a:ext>
                  </a:extLst>
                </p14:cNvPr>
                <p14:cNvContentPartPr/>
                <p14:nvPr/>
              </p14:nvContentPartPr>
              <p14:xfrm>
                <a:off x="11640613" y="1756272"/>
                <a:ext cx="57240" cy="98640"/>
              </p14:xfrm>
            </p:contentPart>
          </mc:Choice>
          <mc:Fallback>
            <p:pic>
              <p:nvPicPr>
                <p:cNvPr id="480373" name="Freihand 480372">
                  <a:extLst>
                    <a:ext uri="{FF2B5EF4-FFF2-40B4-BE49-F238E27FC236}">
                      <a16:creationId xmlns:a16="http://schemas.microsoft.com/office/drawing/2014/main" id="{997240C9-FDC7-4ED2-8653-095F36F38216}"/>
                    </a:ext>
                  </a:extLst>
                </p:cNvPr>
                <p:cNvPicPr/>
                <p:nvPr/>
              </p:nvPicPr>
              <p:blipFill>
                <a:blip r:embed="rId302"/>
                <a:stretch>
                  <a:fillRect/>
                </a:stretch>
              </p:blipFill>
              <p:spPr>
                <a:xfrm>
                  <a:off x="11636293" y="1751952"/>
                  <a:ext cx="65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80374" name="Freihand 480373">
                  <a:extLst>
                    <a:ext uri="{FF2B5EF4-FFF2-40B4-BE49-F238E27FC236}">
                      <a16:creationId xmlns:a16="http://schemas.microsoft.com/office/drawing/2014/main" id="{D57F5E70-0AAE-4ABF-AC99-BA808006EC24}"/>
                    </a:ext>
                  </a:extLst>
                </p14:cNvPr>
                <p14:cNvContentPartPr/>
                <p14:nvPr/>
              </p14:nvContentPartPr>
              <p14:xfrm>
                <a:off x="11723413" y="1643952"/>
                <a:ext cx="28080" cy="225720"/>
              </p14:xfrm>
            </p:contentPart>
          </mc:Choice>
          <mc:Fallback>
            <p:pic>
              <p:nvPicPr>
                <p:cNvPr id="480374" name="Freihand 480373">
                  <a:extLst>
                    <a:ext uri="{FF2B5EF4-FFF2-40B4-BE49-F238E27FC236}">
                      <a16:creationId xmlns:a16="http://schemas.microsoft.com/office/drawing/2014/main" id="{D57F5E70-0AAE-4ABF-AC99-BA808006EC24}"/>
                    </a:ext>
                  </a:extLst>
                </p:cNvPr>
                <p:cNvPicPr/>
                <p:nvPr/>
              </p:nvPicPr>
              <p:blipFill>
                <a:blip r:embed="rId304"/>
                <a:stretch>
                  <a:fillRect/>
                </a:stretch>
              </p:blipFill>
              <p:spPr>
                <a:xfrm>
                  <a:off x="11719093" y="1639632"/>
                  <a:ext cx="367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80375" name="Freihand 480374">
                  <a:extLst>
                    <a:ext uri="{FF2B5EF4-FFF2-40B4-BE49-F238E27FC236}">
                      <a16:creationId xmlns:a16="http://schemas.microsoft.com/office/drawing/2014/main" id="{D9EFC579-62A7-4FC0-9DDC-0F528449A439}"/>
                    </a:ext>
                  </a:extLst>
                </p14:cNvPr>
                <p14:cNvContentPartPr/>
                <p14:nvPr/>
              </p14:nvContentPartPr>
              <p14:xfrm>
                <a:off x="11754013" y="1761312"/>
                <a:ext cx="186480" cy="81000"/>
              </p14:xfrm>
            </p:contentPart>
          </mc:Choice>
          <mc:Fallback>
            <p:pic>
              <p:nvPicPr>
                <p:cNvPr id="480375" name="Freihand 480374">
                  <a:extLst>
                    <a:ext uri="{FF2B5EF4-FFF2-40B4-BE49-F238E27FC236}">
                      <a16:creationId xmlns:a16="http://schemas.microsoft.com/office/drawing/2014/main" id="{D9EFC579-62A7-4FC0-9DDC-0F528449A439}"/>
                    </a:ext>
                  </a:extLst>
                </p:cNvPr>
                <p:cNvPicPr/>
                <p:nvPr/>
              </p:nvPicPr>
              <p:blipFill>
                <a:blip r:embed="rId306"/>
                <a:stretch>
                  <a:fillRect/>
                </a:stretch>
              </p:blipFill>
              <p:spPr>
                <a:xfrm>
                  <a:off x="11749693" y="1756992"/>
                  <a:ext cx="195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80376" name="Freihand 480375">
                  <a:extLst>
                    <a:ext uri="{FF2B5EF4-FFF2-40B4-BE49-F238E27FC236}">
                      <a16:creationId xmlns:a16="http://schemas.microsoft.com/office/drawing/2014/main" id="{51DABBAB-8D5B-4B34-91E0-270153A109B0}"/>
                    </a:ext>
                  </a:extLst>
                </p14:cNvPr>
                <p14:cNvContentPartPr/>
                <p14:nvPr/>
              </p14:nvContentPartPr>
              <p14:xfrm>
                <a:off x="11925373" y="1682832"/>
                <a:ext cx="107280" cy="162360"/>
              </p14:xfrm>
            </p:contentPart>
          </mc:Choice>
          <mc:Fallback>
            <p:pic>
              <p:nvPicPr>
                <p:cNvPr id="480376" name="Freihand 480375">
                  <a:extLst>
                    <a:ext uri="{FF2B5EF4-FFF2-40B4-BE49-F238E27FC236}">
                      <a16:creationId xmlns:a16="http://schemas.microsoft.com/office/drawing/2014/main" id="{51DABBAB-8D5B-4B34-91E0-270153A109B0}"/>
                    </a:ext>
                  </a:extLst>
                </p:cNvPr>
                <p:cNvPicPr/>
                <p:nvPr/>
              </p:nvPicPr>
              <p:blipFill>
                <a:blip r:embed="rId308"/>
                <a:stretch>
                  <a:fillRect/>
                </a:stretch>
              </p:blipFill>
              <p:spPr>
                <a:xfrm>
                  <a:off x="11921053" y="1678512"/>
                  <a:ext cx="115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80381" name="Freihand 480380">
                  <a:extLst>
                    <a:ext uri="{FF2B5EF4-FFF2-40B4-BE49-F238E27FC236}">
                      <a16:creationId xmlns:a16="http://schemas.microsoft.com/office/drawing/2014/main" id="{9B881B74-3151-41AC-A960-6B93A71976D8}"/>
                    </a:ext>
                  </a:extLst>
                </p14:cNvPr>
                <p14:cNvContentPartPr/>
                <p14:nvPr/>
              </p14:nvContentPartPr>
              <p14:xfrm>
                <a:off x="8453173" y="2239752"/>
                <a:ext cx="178560" cy="108360"/>
              </p14:xfrm>
            </p:contentPart>
          </mc:Choice>
          <mc:Fallback>
            <p:pic>
              <p:nvPicPr>
                <p:cNvPr id="480381" name="Freihand 480380">
                  <a:extLst>
                    <a:ext uri="{FF2B5EF4-FFF2-40B4-BE49-F238E27FC236}">
                      <a16:creationId xmlns:a16="http://schemas.microsoft.com/office/drawing/2014/main" id="{9B881B74-3151-41AC-A960-6B93A71976D8}"/>
                    </a:ext>
                  </a:extLst>
                </p:cNvPr>
                <p:cNvPicPr/>
                <p:nvPr/>
              </p:nvPicPr>
              <p:blipFill>
                <a:blip r:embed="rId310"/>
                <a:stretch>
                  <a:fillRect/>
                </a:stretch>
              </p:blipFill>
              <p:spPr>
                <a:xfrm>
                  <a:off x="8448853" y="2235432"/>
                  <a:ext cx="187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80382" name="Freihand 480381">
                  <a:extLst>
                    <a:ext uri="{FF2B5EF4-FFF2-40B4-BE49-F238E27FC236}">
                      <a16:creationId xmlns:a16="http://schemas.microsoft.com/office/drawing/2014/main" id="{739CA3F1-E725-4BFB-A842-4F8F797314CF}"/>
                    </a:ext>
                  </a:extLst>
                </p14:cNvPr>
                <p14:cNvContentPartPr/>
                <p14:nvPr/>
              </p14:nvContentPartPr>
              <p14:xfrm>
                <a:off x="8658733" y="2254872"/>
                <a:ext cx="14400" cy="82800"/>
              </p14:xfrm>
            </p:contentPart>
          </mc:Choice>
          <mc:Fallback>
            <p:pic>
              <p:nvPicPr>
                <p:cNvPr id="480382" name="Freihand 480381">
                  <a:extLst>
                    <a:ext uri="{FF2B5EF4-FFF2-40B4-BE49-F238E27FC236}">
                      <a16:creationId xmlns:a16="http://schemas.microsoft.com/office/drawing/2014/main" id="{739CA3F1-E725-4BFB-A842-4F8F797314CF}"/>
                    </a:ext>
                  </a:extLst>
                </p:cNvPr>
                <p:cNvPicPr/>
                <p:nvPr/>
              </p:nvPicPr>
              <p:blipFill>
                <a:blip r:embed="rId312"/>
                <a:stretch>
                  <a:fillRect/>
                </a:stretch>
              </p:blipFill>
              <p:spPr>
                <a:xfrm>
                  <a:off x="8654413" y="2250552"/>
                  <a:ext cx="23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80383" name="Freihand 480382">
                  <a:extLst>
                    <a:ext uri="{FF2B5EF4-FFF2-40B4-BE49-F238E27FC236}">
                      <a16:creationId xmlns:a16="http://schemas.microsoft.com/office/drawing/2014/main" id="{D9981895-8B6A-4474-A739-E833A8AD884B}"/>
                    </a:ext>
                  </a:extLst>
                </p14:cNvPr>
                <p14:cNvContentPartPr/>
                <p14:nvPr/>
              </p14:nvContentPartPr>
              <p14:xfrm>
                <a:off x="8691133" y="2137512"/>
                <a:ext cx="42120" cy="209160"/>
              </p14:xfrm>
            </p:contentPart>
          </mc:Choice>
          <mc:Fallback>
            <p:pic>
              <p:nvPicPr>
                <p:cNvPr id="480383" name="Freihand 480382">
                  <a:extLst>
                    <a:ext uri="{FF2B5EF4-FFF2-40B4-BE49-F238E27FC236}">
                      <a16:creationId xmlns:a16="http://schemas.microsoft.com/office/drawing/2014/main" id="{D9981895-8B6A-4474-A739-E833A8AD884B}"/>
                    </a:ext>
                  </a:extLst>
                </p:cNvPr>
                <p:cNvPicPr/>
                <p:nvPr/>
              </p:nvPicPr>
              <p:blipFill>
                <a:blip r:embed="rId314"/>
                <a:stretch>
                  <a:fillRect/>
                </a:stretch>
              </p:blipFill>
              <p:spPr>
                <a:xfrm>
                  <a:off x="8686813" y="2133192"/>
                  <a:ext cx="50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80384" name="Freihand 480383">
                  <a:extLst>
                    <a:ext uri="{FF2B5EF4-FFF2-40B4-BE49-F238E27FC236}">
                      <a16:creationId xmlns:a16="http://schemas.microsoft.com/office/drawing/2014/main" id="{ED4E3E54-0F81-4A35-BA33-09F3CF2E34ED}"/>
                    </a:ext>
                  </a:extLst>
                </p14:cNvPr>
                <p14:cNvContentPartPr/>
                <p14:nvPr/>
              </p14:nvContentPartPr>
              <p14:xfrm>
                <a:off x="8609053" y="2169192"/>
                <a:ext cx="360" cy="360"/>
              </p14:xfrm>
            </p:contentPart>
          </mc:Choice>
          <mc:Fallback>
            <p:pic>
              <p:nvPicPr>
                <p:cNvPr id="480384" name="Freihand 480383">
                  <a:extLst>
                    <a:ext uri="{FF2B5EF4-FFF2-40B4-BE49-F238E27FC236}">
                      <a16:creationId xmlns:a16="http://schemas.microsoft.com/office/drawing/2014/main" id="{ED4E3E54-0F81-4A35-BA33-09F3CF2E34ED}"/>
                    </a:ext>
                  </a:extLst>
                </p:cNvPr>
                <p:cNvPicPr/>
                <p:nvPr/>
              </p:nvPicPr>
              <p:blipFill>
                <a:blip r:embed="rId149"/>
                <a:stretch>
                  <a:fillRect/>
                </a:stretch>
              </p:blipFill>
              <p:spPr>
                <a:xfrm>
                  <a:off x="8604733" y="2164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80386" name="Freihand 480385">
                  <a:extLst>
                    <a:ext uri="{FF2B5EF4-FFF2-40B4-BE49-F238E27FC236}">
                      <a16:creationId xmlns:a16="http://schemas.microsoft.com/office/drawing/2014/main" id="{B33AEB6D-8A4E-4BA5-B84D-DFA0A78275E1}"/>
                    </a:ext>
                  </a:extLst>
                </p14:cNvPr>
                <p14:cNvContentPartPr/>
                <p14:nvPr/>
              </p14:nvContentPartPr>
              <p14:xfrm>
                <a:off x="8902453" y="2209152"/>
                <a:ext cx="173160" cy="127800"/>
              </p14:xfrm>
            </p:contentPart>
          </mc:Choice>
          <mc:Fallback>
            <p:pic>
              <p:nvPicPr>
                <p:cNvPr id="480386" name="Freihand 480385">
                  <a:extLst>
                    <a:ext uri="{FF2B5EF4-FFF2-40B4-BE49-F238E27FC236}">
                      <a16:creationId xmlns:a16="http://schemas.microsoft.com/office/drawing/2014/main" id="{B33AEB6D-8A4E-4BA5-B84D-DFA0A78275E1}"/>
                    </a:ext>
                  </a:extLst>
                </p:cNvPr>
                <p:cNvPicPr/>
                <p:nvPr/>
              </p:nvPicPr>
              <p:blipFill>
                <a:blip r:embed="rId317"/>
                <a:stretch>
                  <a:fillRect/>
                </a:stretch>
              </p:blipFill>
              <p:spPr>
                <a:xfrm>
                  <a:off x="8898133" y="2204832"/>
                  <a:ext cx="181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80387" name="Freihand 480386">
                  <a:extLst>
                    <a:ext uri="{FF2B5EF4-FFF2-40B4-BE49-F238E27FC236}">
                      <a16:creationId xmlns:a16="http://schemas.microsoft.com/office/drawing/2014/main" id="{E91F2E73-8B05-44FE-98F7-CCAF43BCD994}"/>
                    </a:ext>
                  </a:extLst>
                </p14:cNvPr>
                <p14:cNvContentPartPr/>
                <p14:nvPr/>
              </p14:nvContentPartPr>
              <p14:xfrm>
                <a:off x="9180013" y="2185392"/>
                <a:ext cx="156960" cy="131040"/>
              </p14:xfrm>
            </p:contentPart>
          </mc:Choice>
          <mc:Fallback>
            <p:pic>
              <p:nvPicPr>
                <p:cNvPr id="480387" name="Freihand 480386">
                  <a:extLst>
                    <a:ext uri="{FF2B5EF4-FFF2-40B4-BE49-F238E27FC236}">
                      <a16:creationId xmlns:a16="http://schemas.microsoft.com/office/drawing/2014/main" id="{E91F2E73-8B05-44FE-98F7-CCAF43BCD994}"/>
                    </a:ext>
                  </a:extLst>
                </p:cNvPr>
                <p:cNvPicPr/>
                <p:nvPr/>
              </p:nvPicPr>
              <p:blipFill>
                <a:blip r:embed="rId319"/>
                <a:stretch>
                  <a:fillRect/>
                </a:stretch>
              </p:blipFill>
              <p:spPr>
                <a:xfrm>
                  <a:off x="9175693" y="2181072"/>
                  <a:ext cx="165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80388" name="Freihand 480387">
                  <a:extLst>
                    <a:ext uri="{FF2B5EF4-FFF2-40B4-BE49-F238E27FC236}">
                      <a16:creationId xmlns:a16="http://schemas.microsoft.com/office/drawing/2014/main" id="{DD10BFA1-E7E3-4E13-BE73-522230271670}"/>
                    </a:ext>
                  </a:extLst>
                </p14:cNvPr>
                <p14:cNvContentPartPr/>
                <p14:nvPr/>
              </p14:nvContentPartPr>
              <p14:xfrm>
                <a:off x="9331933" y="2196192"/>
                <a:ext cx="99000" cy="109800"/>
              </p14:xfrm>
            </p:contentPart>
          </mc:Choice>
          <mc:Fallback>
            <p:pic>
              <p:nvPicPr>
                <p:cNvPr id="480388" name="Freihand 480387">
                  <a:extLst>
                    <a:ext uri="{FF2B5EF4-FFF2-40B4-BE49-F238E27FC236}">
                      <a16:creationId xmlns:a16="http://schemas.microsoft.com/office/drawing/2014/main" id="{DD10BFA1-E7E3-4E13-BE73-522230271670}"/>
                    </a:ext>
                  </a:extLst>
                </p:cNvPr>
                <p:cNvPicPr/>
                <p:nvPr/>
              </p:nvPicPr>
              <p:blipFill>
                <a:blip r:embed="rId321"/>
                <a:stretch>
                  <a:fillRect/>
                </a:stretch>
              </p:blipFill>
              <p:spPr>
                <a:xfrm>
                  <a:off x="9327613" y="2191872"/>
                  <a:ext cx="107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80389" name="Freihand 480388">
                  <a:extLst>
                    <a:ext uri="{FF2B5EF4-FFF2-40B4-BE49-F238E27FC236}">
                      <a16:creationId xmlns:a16="http://schemas.microsoft.com/office/drawing/2014/main" id="{0A0E3428-C88B-46F6-92BA-05212B9928C0}"/>
                    </a:ext>
                  </a:extLst>
                </p14:cNvPr>
                <p14:cNvContentPartPr/>
                <p14:nvPr/>
              </p14:nvContentPartPr>
              <p14:xfrm>
                <a:off x="9466933" y="2188992"/>
                <a:ext cx="79560" cy="82440"/>
              </p14:xfrm>
            </p:contentPart>
          </mc:Choice>
          <mc:Fallback>
            <p:pic>
              <p:nvPicPr>
                <p:cNvPr id="480389" name="Freihand 480388">
                  <a:extLst>
                    <a:ext uri="{FF2B5EF4-FFF2-40B4-BE49-F238E27FC236}">
                      <a16:creationId xmlns:a16="http://schemas.microsoft.com/office/drawing/2014/main" id="{0A0E3428-C88B-46F6-92BA-05212B9928C0}"/>
                    </a:ext>
                  </a:extLst>
                </p:cNvPr>
                <p:cNvPicPr/>
                <p:nvPr/>
              </p:nvPicPr>
              <p:blipFill>
                <a:blip r:embed="rId323"/>
                <a:stretch>
                  <a:fillRect/>
                </a:stretch>
              </p:blipFill>
              <p:spPr>
                <a:xfrm>
                  <a:off x="9462613" y="2184672"/>
                  <a:ext cx="88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0390" name="Freihand 480389">
                  <a:extLst>
                    <a:ext uri="{FF2B5EF4-FFF2-40B4-BE49-F238E27FC236}">
                      <a16:creationId xmlns:a16="http://schemas.microsoft.com/office/drawing/2014/main" id="{B1CFB62A-166E-482F-B91C-723C01F5C7C1}"/>
                    </a:ext>
                  </a:extLst>
                </p14:cNvPr>
                <p14:cNvContentPartPr/>
                <p14:nvPr/>
              </p14:nvContentPartPr>
              <p14:xfrm>
                <a:off x="9643693" y="2198352"/>
                <a:ext cx="40320" cy="21240"/>
              </p14:xfrm>
            </p:contentPart>
          </mc:Choice>
          <mc:Fallback>
            <p:pic>
              <p:nvPicPr>
                <p:cNvPr id="480390" name="Freihand 480389">
                  <a:extLst>
                    <a:ext uri="{FF2B5EF4-FFF2-40B4-BE49-F238E27FC236}">
                      <a16:creationId xmlns:a16="http://schemas.microsoft.com/office/drawing/2014/main" id="{B1CFB62A-166E-482F-B91C-723C01F5C7C1}"/>
                    </a:ext>
                  </a:extLst>
                </p:cNvPr>
                <p:cNvPicPr/>
                <p:nvPr/>
              </p:nvPicPr>
              <p:blipFill>
                <a:blip r:embed="rId325"/>
                <a:stretch>
                  <a:fillRect/>
                </a:stretch>
              </p:blipFill>
              <p:spPr>
                <a:xfrm>
                  <a:off x="9639373" y="2194032"/>
                  <a:ext cx="48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80391" name="Freihand 480390">
                  <a:extLst>
                    <a:ext uri="{FF2B5EF4-FFF2-40B4-BE49-F238E27FC236}">
                      <a16:creationId xmlns:a16="http://schemas.microsoft.com/office/drawing/2014/main" id="{0AB0102B-F41F-4B75-A2E8-88D8DE09071E}"/>
                    </a:ext>
                  </a:extLst>
                </p14:cNvPr>
                <p14:cNvContentPartPr/>
                <p14:nvPr/>
              </p14:nvContentPartPr>
              <p14:xfrm>
                <a:off x="9610933" y="2260632"/>
                <a:ext cx="14760" cy="15480"/>
              </p14:xfrm>
            </p:contentPart>
          </mc:Choice>
          <mc:Fallback>
            <p:pic>
              <p:nvPicPr>
                <p:cNvPr id="480391" name="Freihand 480390">
                  <a:extLst>
                    <a:ext uri="{FF2B5EF4-FFF2-40B4-BE49-F238E27FC236}">
                      <a16:creationId xmlns:a16="http://schemas.microsoft.com/office/drawing/2014/main" id="{0AB0102B-F41F-4B75-A2E8-88D8DE09071E}"/>
                    </a:ext>
                  </a:extLst>
                </p:cNvPr>
                <p:cNvPicPr/>
                <p:nvPr/>
              </p:nvPicPr>
              <p:blipFill>
                <a:blip r:embed="rId327"/>
                <a:stretch>
                  <a:fillRect/>
                </a:stretch>
              </p:blipFill>
              <p:spPr>
                <a:xfrm>
                  <a:off x="9606613" y="2256312"/>
                  <a:ext cx="23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80392" name="Freihand 480391">
                  <a:extLst>
                    <a:ext uri="{FF2B5EF4-FFF2-40B4-BE49-F238E27FC236}">
                      <a16:creationId xmlns:a16="http://schemas.microsoft.com/office/drawing/2014/main" id="{2F74DC9F-359E-4735-8C8E-AE0B9FBD214D}"/>
                    </a:ext>
                  </a:extLst>
                </p14:cNvPr>
                <p14:cNvContentPartPr/>
                <p14:nvPr/>
              </p14:nvContentPartPr>
              <p14:xfrm>
                <a:off x="9672853" y="2165592"/>
                <a:ext cx="119160" cy="107280"/>
              </p14:xfrm>
            </p:contentPart>
          </mc:Choice>
          <mc:Fallback>
            <p:pic>
              <p:nvPicPr>
                <p:cNvPr id="480392" name="Freihand 480391">
                  <a:extLst>
                    <a:ext uri="{FF2B5EF4-FFF2-40B4-BE49-F238E27FC236}">
                      <a16:creationId xmlns:a16="http://schemas.microsoft.com/office/drawing/2014/main" id="{2F74DC9F-359E-4735-8C8E-AE0B9FBD214D}"/>
                    </a:ext>
                  </a:extLst>
                </p:cNvPr>
                <p:cNvPicPr/>
                <p:nvPr/>
              </p:nvPicPr>
              <p:blipFill>
                <a:blip r:embed="rId329"/>
                <a:stretch>
                  <a:fillRect/>
                </a:stretch>
              </p:blipFill>
              <p:spPr>
                <a:xfrm>
                  <a:off x="9668533" y="2161272"/>
                  <a:ext cx="127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80393" name="Freihand 480392">
                  <a:extLst>
                    <a:ext uri="{FF2B5EF4-FFF2-40B4-BE49-F238E27FC236}">
                      <a16:creationId xmlns:a16="http://schemas.microsoft.com/office/drawing/2014/main" id="{3DC9DE4B-B836-4076-BD9D-C9D90296F992}"/>
                    </a:ext>
                  </a:extLst>
                </p14:cNvPr>
                <p14:cNvContentPartPr/>
                <p14:nvPr/>
              </p14:nvContentPartPr>
              <p14:xfrm>
                <a:off x="9798493" y="2159112"/>
                <a:ext cx="105120" cy="82440"/>
              </p14:xfrm>
            </p:contentPart>
          </mc:Choice>
          <mc:Fallback>
            <p:pic>
              <p:nvPicPr>
                <p:cNvPr id="480393" name="Freihand 480392">
                  <a:extLst>
                    <a:ext uri="{FF2B5EF4-FFF2-40B4-BE49-F238E27FC236}">
                      <a16:creationId xmlns:a16="http://schemas.microsoft.com/office/drawing/2014/main" id="{3DC9DE4B-B836-4076-BD9D-C9D90296F992}"/>
                    </a:ext>
                  </a:extLst>
                </p:cNvPr>
                <p:cNvPicPr/>
                <p:nvPr/>
              </p:nvPicPr>
              <p:blipFill>
                <a:blip r:embed="rId331"/>
                <a:stretch>
                  <a:fillRect/>
                </a:stretch>
              </p:blipFill>
              <p:spPr>
                <a:xfrm>
                  <a:off x="9794173" y="2154792"/>
                  <a:ext cx="113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80394" name="Freihand 480393">
                  <a:extLst>
                    <a:ext uri="{FF2B5EF4-FFF2-40B4-BE49-F238E27FC236}">
                      <a16:creationId xmlns:a16="http://schemas.microsoft.com/office/drawing/2014/main" id="{94C7CD83-7B80-44EB-A85D-C195AA8D3FB1}"/>
                    </a:ext>
                  </a:extLst>
                </p14:cNvPr>
                <p14:cNvContentPartPr/>
                <p14:nvPr/>
              </p14:nvContentPartPr>
              <p14:xfrm>
                <a:off x="9928453" y="2171352"/>
                <a:ext cx="100800" cy="74160"/>
              </p14:xfrm>
            </p:contentPart>
          </mc:Choice>
          <mc:Fallback>
            <p:pic>
              <p:nvPicPr>
                <p:cNvPr id="480394" name="Freihand 480393">
                  <a:extLst>
                    <a:ext uri="{FF2B5EF4-FFF2-40B4-BE49-F238E27FC236}">
                      <a16:creationId xmlns:a16="http://schemas.microsoft.com/office/drawing/2014/main" id="{94C7CD83-7B80-44EB-A85D-C195AA8D3FB1}"/>
                    </a:ext>
                  </a:extLst>
                </p:cNvPr>
                <p:cNvPicPr/>
                <p:nvPr/>
              </p:nvPicPr>
              <p:blipFill>
                <a:blip r:embed="rId333"/>
                <a:stretch>
                  <a:fillRect/>
                </a:stretch>
              </p:blipFill>
              <p:spPr>
                <a:xfrm>
                  <a:off x="9924133" y="2167032"/>
                  <a:ext cx="109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80396" name="Freihand 480395">
                  <a:extLst>
                    <a:ext uri="{FF2B5EF4-FFF2-40B4-BE49-F238E27FC236}">
                      <a16:creationId xmlns:a16="http://schemas.microsoft.com/office/drawing/2014/main" id="{634D0A89-895A-4616-9D8C-BD62B91D39B1}"/>
                    </a:ext>
                  </a:extLst>
                </p14:cNvPr>
                <p14:cNvContentPartPr/>
                <p14:nvPr/>
              </p14:nvContentPartPr>
              <p14:xfrm>
                <a:off x="10155613" y="2180712"/>
                <a:ext cx="173160" cy="38520"/>
              </p14:xfrm>
            </p:contentPart>
          </mc:Choice>
          <mc:Fallback>
            <p:pic>
              <p:nvPicPr>
                <p:cNvPr id="480396" name="Freihand 480395">
                  <a:extLst>
                    <a:ext uri="{FF2B5EF4-FFF2-40B4-BE49-F238E27FC236}">
                      <a16:creationId xmlns:a16="http://schemas.microsoft.com/office/drawing/2014/main" id="{634D0A89-895A-4616-9D8C-BD62B91D39B1}"/>
                    </a:ext>
                  </a:extLst>
                </p:cNvPr>
                <p:cNvPicPr/>
                <p:nvPr/>
              </p:nvPicPr>
              <p:blipFill>
                <a:blip r:embed="rId335"/>
                <a:stretch>
                  <a:fillRect/>
                </a:stretch>
              </p:blipFill>
              <p:spPr>
                <a:xfrm>
                  <a:off x="10151293" y="2176392"/>
                  <a:ext cx="181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80397" name="Freihand 480396">
                  <a:extLst>
                    <a:ext uri="{FF2B5EF4-FFF2-40B4-BE49-F238E27FC236}">
                      <a16:creationId xmlns:a16="http://schemas.microsoft.com/office/drawing/2014/main" id="{D358B5B3-D5F6-448F-ADBB-E506C8A8D5EE}"/>
                    </a:ext>
                  </a:extLst>
                </p14:cNvPr>
                <p14:cNvContentPartPr/>
                <p14:nvPr/>
              </p14:nvContentPartPr>
              <p14:xfrm>
                <a:off x="10452973" y="2137872"/>
                <a:ext cx="109440" cy="109080"/>
              </p14:xfrm>
            </p:contentPart>
          </mc:Choice>
          <mc:Fallback>
            <p:pic>
              <p:nvPicPr>
                <p:cNvPr id="480397" name="Freihand 480396">
                  <a:extLst>
                    <a:ext uri="{FF2B5EF4-FFF2-40B4-BE49-F238E27FC236}">
                      <a16:creationId xmlns:a16="http://schemas.microsoft.com/office/drawing/2014/main" id="{D358B5B3-D5F6-448F-ADBB-E506C8A8D5EE}"/>
                    </a:ext>
                  </a:extLst>
                </p:cNvPr>
                <p:cNvPicPr/>
                <p:nvPr/>
              </p:nvPicPr>
              <p:blipFill>
                <a:blip r:embed="rId337"/>
                <a:stretch>
                  <a:fillRect/>
                </a:stretch>
              </p:blipFill>
              <p:spPr>
                <a:xfrm>
                  <a:off x="10448653" y="2133552"/>
                  <a:ext cx="118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80398" name="Freihand 480397">
                  <a:extLst>
                    <a:ext uri="{FF2B5EF4-FFF2-40B4-BE49-F238E27FC236}">
                      <a16:creationId xmlns:a16="http://schemas.microsoft.com/office/drawing/2014/main" id="{F22A3C63-E33A-4389-BE47-CDAE71729059}"/>
                    </a:ext>
                  </a:extLst>
                </p14:cNvPr>
                <p14:cNvContentPartPr/>
                <p14:nvPr/>
              </p14:nvContentPartPr>
              <p14:xfrm>
                <a:off x="10512373" y="2105112"/>
                <a:ext cx="68040" cy="4680"/>
              </p14:xfrm>
            </p:contentPart>
          </mc:Choice>
          <mc:Fallback>
            <p:pic>
              <p:nvPicPr>
                <p:cNvPr id="480398" name="Freihand 480397">
                  <a:extLst>
                    <a:ext uri="{FF2B5EF4-FFF2-40B4-BE49-F238E27FC236}">
                      <a16:creationId xmlns:a16="http://schemas.microsoft.com/office/drawing/2014/main" id="{F22A3C63-E33A-4389-BE47-CDAE71729059}"/>
                    </a:ext>
                  </a:extLst>
                </p:cNvPr>
                <p:cNvPicPr/>
                <p:nvPr/>
              </p:nvPicPr>
              <p:blipFill>
                <a:blip r:embed="rId339"/>
                <a:stretch>
                  <a:fillRect/>
                </a:stretch>
              </p:blipFill>
              <p:spPr>
                <a:xfrm>
                  <a:off x="10508053" y="2100792"/>
                  <a:ext cx="766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80399" name="Freihand 480398">
                  <a:extLst>
                    <a:ext uri="{FF2B5EF4-FFF2-40B4-BE49-F238E27FC236}">
                      <a16:creationId xmlns:a16="http://schemas.microsoft.com/office/drawing/2014/main" id="{3D6DD4C4-020A-4317-A5D9-E32D90CD2C53}"/>
                    </a:ext>
                  </a:extLst>
                </p14:cNvPr>
                <p14:cNvContentPartPr/>
                <p14:nvPr/>
              </p14:nvContentPartPr>
              <p14:xfrm>
                <a:off x="10598773" y="2111592"/>
                <a:ext cx="92880" cy="101520"/>
              </p14:xfrm>
            </p:contentPart>
          </mc:Choice>
          <mc:Fallback>
            <p:pic>
              <p:nvPicPr>
                <p:cNvPr id="480399" name="Freihand 480398">
                  <a:extLst>
                    <a:ext uri="{FF2B5EF4-FFF2-40B4-BE49-F238E27FC236}">
                      <a16:creationId xmlns:a16="http://schemas.microsoft.com/office/drawing/2014/main" id="{3D6DD4C4-020A-4317-A5D9-E32D90CD2C53}"/>
                    </a:ext>
                  </a:extLst>
                </p:cNvPr>
                <p:cNvPicPr/>
                <p:nvPr/>
              </p:nvPicPr>
              <p:blipFill>
                <a:blip r:embed="rId341"/>
                <a:stretch>
                  <a:fillRect/>
                </a:stretch>
              </p:blipFill>
              <p:spPr>
                <a:xfrm>
                  <a:off x="10594453" y="2107272"/>
                  <a:ext cx="101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80400" name="Freihand 480399">
                  <a:extLst>
                    <a:ext uri="{FF2B5EF4-FFF2-40B4-BE49-F238E27FC236}">
                      <a16:creationId xmlns:a16="http://schemas.microsoft.com/office/drawing/2014/main" id="{DFF2CC5B-6B88-4E20-951B-DF58675C7C96}"/>
                    </a:ext>
                  </a:extLst>
                </p14:cNvPr>
                <p14:cNvContentPartPr/>
                <p14:nvPr/>
              </p14:nvContentPartPr>
              <p14:xfrm>
                <a:off x="10704613" y="2112312"/>
                <a:ext cx="111240" cy="85680"/>
              </p14:xfrm>
            </p:contentPart>
          </mc:Choice>
          <mc:Fallback>
            <p:pic>
              <p:nvPicPr>
                <p:cNvPr id="480400" name="Freihand 480399">
                  <a:extLst>
                    <a:ext uri="{FF2B5EF4-FFF2-40B4-BE49-F238E27FC236}">
                      <a16:creationId xmlns:a16="http://schemas.microsoft.com/office/drawing/2014/main" id="{DFF2CC5B-6B88-4E20-951B-DF58675C7C96}"/>
                    </a:ext>
                  </a:extLst>
                </p:cNvPr>
                <p:cNvPicPr/>
                <p:nvPr/>
              </p:nvPicPr>
              <p:blipFill>
                <a:blip r:embed="rId343"/>
                <a:stretch>
                  <a:fillRect/>
                </a:stretch>
              </p:blipFill>
              <p:spPr>
                <a:xfrm>
                  <a:off x="10700293" y="2107992"/>
                  <a:ext cx="119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80401" name="Freihand 480400">
                  <a:extLst>
                    <a:ext uri="{FF2B5EF4-FFF2-40B4-BE49-F238E27FC236}">
                      <a16:creationId xmlns:a16="http://schemas.microsoft.com/office/drawing/2014/main" id="{05B5A128-BD7B-4025-9030-38C4D310C70F}"/>
                    </a:ext>
                  </a:extLst>
                </p14:cNvPr>
                <p14:cNvContentPartPr/>
                <p14:nvPr/>
              </p14:nvContentPartPr>
              <p14:xfrm>
                <a:off x="10838893" y="2202312"/>
                <a:ext cx="360" cy="360"/>
              </p14:xfrm>
            </p:contentPart>
          </mc:Choice>
          <mc:Fallback>
            <p:pic>
              <p:nvPicPr>
                <p:cNvPr id="480401" name="Freihand 480400">
                  <a:extLst>
                    <a:ext uri="{FF2B5EF4-FFF2-40B4-BE49-F238E27FC236}">
                      <a16:creationId xmlns:a16="http://schemas.microsoft.com/office/drawing/2014/main" id="{05B5A128-BD7B-4025-9030-38C4D310C70F}"/>
                    </a:ext>
                  </a:extLst>
                </p:cNvPr>
                <p:cNvPicPr/>
                <p:nvPr/>
              </p:nvPicPr>
              <p:blipFill>
                <a:blip r:embed="rId149"/>
                <a:stretch>
                  <a:fillRect/>
                </a:stretch>
              </p:blipFill>
              <p:spPr>
                <a:xfrm>
                  <a:off x="10834573" y="2197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80402" name="Freihand 480401">
                  <a:extLst>
                    <a:ext uri="{FF2B5EF4-FFF2-40B4-BE49-F238E27FC236}">
                      <a16:creationId xmlns:a16="http://schemas.microsoft.com/office/drawing/2014/main" id="{D9497704-8DD2-4F10-AD8C-E9A93D604101}"/>
                    </a:ext>
                  </a:extLst>
                </p14:cNvPr>
                <p14:cNvContentPartPr/>
                <p14:nvPr/>
              </p14:nvContentPartPr>
              <p14:xfrm>
                <a:off x="10871293" y="2124552"/>
                <a:ext cx="88560" cy="74880"/>
              </p14:xfrm>
            </p:contentPart>
          </mc:Choice>
          <mc:Fallback>
            <p:pic>
              <p:nvPicPr>
                <p:cNvPr id="480402" name="Freihand 480401">
                  <a:extLst>
                    <a:ext uri="{FF2B5EF4-FFF2-40B4-BE49-F238E27FC236}">
                      <a16:creationId xmlns:a16="http://schemas.microsoft.com/office/drawing/2014/main" id="{D9497704-8DD2-4F10-AD8C-E9A93D604101}"/>
                    </a:ext>
                  </a:extLst>
                </p:cNvPr>
                <p:cNvPicPr/>
                <p:nvPr/>
              </p:nvPicPr>
              <p:blipFill>
                <a:blip r:embed="rId346"/>
                <a:stretch>
                  <a:fillRect/>
                </a:stretch>
              </p:blipFill>
              <p:spPr>
                <a:xfrm>
                  <a:off x="10866973" y="2120232"/>
                  <a:ext cx="97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80403" name="Freihand 480402">
                  <a:extLst>
                    <a:ext uri="{FF2B5EF4-FFF2-40B4-BE49-F238E27FC236}">
                      <a16:creationId xmlns:a16="http://schemas.microsoft.com/office/drawing/2014/main" id="{5EB32700-D922-4D2E-9F8E-692484108BC8}"/>
                    </a:ext>
                  </a:extLst>
                </p14:cNvPr>
                <p14:cNvContentPartPr/>
                <p14:nvPr/>
              </p14:nvContentPartPr>
              <p14:xfrm>
                <a:off x="10967053" y="2118792"/>
                <a:ext cx="87840" cy="53640"/>
              </p14:xfrm>
            </p:contentPart>
          </mc:Choice>
          <mc:Fallback>
            <p:pic>
              <p:nvPicPr>
                <p:cNvPr id="480403" name="Freihand 480402">
                  <a:extLst>
                    <a:ext uri="{FF2B5EF4-FFF2-40B4-BE49-F238E27FC236}">
                      <a16:creationId xmlns:a16="http://schemas.microsoft.com/office/drawing/2014/main" id="{5EB32700-D922-4D2E-9F8E-692484108BC8}"/>
                    </a:ext>
                  </a:extLst>
                </p:cNvPr>
                <p:cNvPicPr/>
                <p:nvPr/>
              </p:nvPicPr>
              <p:blipFill>
                <a:blip r:embed="rId348"/>
                <a:stretch>
                  <a:fillRect/>
                </a:stretch>
              </p:blipFill>
              <p:spPr>
                <a:xfrm>
                  <a:off x="10962733" y="2114472"/>
                  <a:ext cx="96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80404" name="Freihand 480403">
                  <a:extLst>
                    <a:ext uri="{FF2B5EF4-FFF2-40B4-BE49-F238E27FC236}">
                      <a16:creationId xmlns:a16="http://schemas.microsoft.com/office/drawing/2014/main" id="{B171613A-8A66-4CF6-9B00-C0874C4BC7CC}"/>
                    </a:ext>
                  </a:extLst>
                </p14:cNvPr>
                <p14:cNvContentPartPr/>
                <p14:nvPr/>
              </p14:nvContentPartPr>
              <p14:xfrm>
                <a:off x="11096653" y="2114112"/>
                <a:ext cx="104400" cy="61200"/>
              </p14:xfrm>
            </p:contentPart>
          </mc:Choice>
          <mc:Fallback>
            <p:pic>
              <p:nvPicPr>
                <p:cNvPr id="480404" name="Freihand 480403">
                  <a:extLst>
                    <a:ext uri="{FF2B5EF4-FFF2-40B4-BE49-F238E27FC236}">
                      <a16:creationId xmlns:a16="http://schemas.microsoft.com/office/drawing/2014/main" id="{B171613A-8A66-4CF6-9B00-C0874C4BC7CC}"/>
                    </a:ext>
                  </a:extLst>
                </p:cNvPr>
                <p:cNvPicPr/>
                <p:nvPr/>
              </p:nvPicPr>
              <p:blipFill>
                <a:blip r:embed="rId350"/>
                <a:stretch>
                  <a:fillRect/>
                </a:stretch>
              </p:blipFill>
              <p:spPr>
                <a:xfrm>
                  <a:off x="11092333" y="2109792"/>
                  <a:ext cx="113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80406" name="Freihand 480405">
                  <a:extLst>
                    <a:ext uri="{FF2B5EF4-FFF2-40B4-BE49-F238E27FC236}">
                      <a16:creationId xmlns:a16="http://schemas.microsoft.com/office/drawing/2014/main" id="{39A1E11A-0E45-41FE-BA99-EAC35EEB3CBD}"/>
                    </a:ext>
                  </a:extLst>
                </p14:cNvPr>
                <p14:cNvContentPartPr/>
                <p14:nvPr/>
              </p14:nvContentPartPr>
              <p14:xfrm>
                <a:off x="8773933" y="2511192"/>
                <a:ext cx="19080" cy="172440"/>
              </p14:xfrm>
            </p:contentPart>
          </mc:Choice>
          <mc:Fallback>
            <p:pic>
              <p:nvPicPr>
                <p:cNvPr id="480406" name="Freihand 480405">
                  <a:extLst>
                    <a:ext uri="{FF2B5EF4-FFF2-40B4-BE49-F238E27FC236}">
                      <a16:creationId xmlns:a16="http://schemas.microsoft.com/office/drawing/2014/main" id="{39A1E11A-0E45-41FE-BA99-EAC35EEB3CBD}"/>
                    </a:ext>
                  </a:extLst>
                </p:cNvPr>
                <p:cNvPicPr/>
                <p:nvPr/>
              </p:nvPicPr>
              <p:blipFill>
                <a:blip r:embed="rId352"/>
                <a:stretch>
                  <a:fillRect/>
                </a:stretch>
              </p:blipFill>
              <p:spPr>
                <a:xfrm>
                  <a:off x="8769613" y="2506872"/>
                  <a:ext cx="27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80407" name="Freihand 480406">
                  <a:extLst>
                    <a:ext uri="{FF2B5EF4-FFF2-40B4-BE49-F238E27FC236}">
                      <a16:creationId xmlns:a16="http://schemas.microsoft.com/office/drawing/2014/main" id="{3D86B4F7-2DBF-45FD-A802-8451CE400B8C}"/>
                    </a:ext>
                  </a:extLst>
                </p14:cNvPr>
                <p14:cNvContentPartPr/>
                <p14:nvPr/>
              </p14:nvContentPartPr>
              <p14:xfrm>
                <a:off x="8696173" y="2479872"/>
                <a:ext cx="131400" cy="133920"/>
              </p14:xfrm>
            </p:contentPart>
          </mc:Choice>
          <mc:Fallback>
            <p:pic>
              <p:nvPicPr>
                <p:cNvPr id="480407" name="Freihand 480406">
                  <a:extLst>
                    <a:ext uri="{FF2B5EF4-FFF2-40B4-BE49-F238E27FC236}">
                      <a16:creationId xmlns:a16="http://schemas.microsoft.com/office/drawing/2014/main" id="{3D86B4F7-2DBF-45FD-A802-8451CE400B8C}"/>
                    </a:ext>
                  </a:extLst>
                </p:cNvPr>
                <p:cNvPicPr/>
                <p:nvPr/>
              </p:nvPicPr>
              <p:blipFill>
                <a:blip r:embed="rId354"/>
                <a:stretch>
                  <a:fillRect/>
                </a:stretch>
              </p:blipFill>
              <p:spPr>
                <a:xfrm>
                  <a:off x="8691853" y="2475552"/>
                  <a:ext cx="140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80408" name="Freihand 480407">
                  <a:extLst>
                    <a:ext uri="{FF2B5EF4-FFF2-40B4-BE49-F238E27FC236}">
                      <a16:creationId xmlns:a16="http://schemas.microsoft.com/office/drawing/2014/main" id="{FFB2CB36-D4EF-4706-A68A-64AC000F6B54}"/>
                    </a:ext>
                  </a:extLst>
                </p14:cNvPr>
                <p14:cNvContentPartPr/>
                <p14:nvPr/>
              </p14:nvContentPartPr>
              <p14:xfrm>
                <a:off x="8858893" y="2509032"/>
                <a:ext cx="147960" cy="139320"/>
              </p14:xfrm>
            </p:contentPart>
          </mc:Choice>
          <mc:Fallback>
            <p:pic>
              <p:nvPicPr>
                <p:cNvPr id="480408" name="Freihand 480407">
                  <a:extLst>
                    <a:ext uri="{FF2B5EF4-FFF2-40B4-BE49-F238E27FC236}">
                      <a16:creationId xmlns:a16="http://schemas.microsoft.com/office/drawing/2014/main" id="{FFB2CB36-D4EF-4706-A68A-64AC000F6B54}"/>
                    </a:ext>
                  </a:extLst>
                </p:cNvPr>
                <p:cNvPicPr/>
                <p:nvPr/>
              </p:nvPicPr>
              <p:blipFill>
                <a:blip r:embed="rId356"/>
                <a:stretch>
                  <a:fillRect/>
                </a:stretch>
              </p:blipFill>
              <p:spPr>
                <a:xfrm>
                  <a:off x="8854573" y="2504712"/>
                  <a:ext cx="156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80409" name="Freihand 480408">
                  <a:extLst>
                    <a:ext uri="{FF2B5EF4-FFF2-40B4-BE49-F238E27FC236}">
                      <a16:creationId xmlns:a16="http://schemas.microsoft.com/office/drawing/2014/main" id="{80F215B1-039F-4845-AE52-5973C15F72CC}"/>
                    </a:ext>
                  </a:extLst>
                </p14:cNvPr>
                <p14:cNvContentPartPr/>
                <p14:nvPr/>
              </p14:nvContentPartPr>
              <p14:xfrm>
                <a:off x="8995693" y="2506872"/>
                <a:ext cx="91440" cy="132480"/>
              </p14:xfrm>
            </p:contentPart>
          </mc:Choice>
          <mc:Fallback>
            <p:pic>
              <p:nvPicPr>
                <p:cNvPr id="480409" name="Freihand 480408">
                  <a:extLst>
                    <a:ext uri="{FF2B5EF4-FFF2-40B4-BE49-F238E27FC236}">
                      <a16:creationId xmlns:a16="http://schemas.microsoft.com/office/drawing/2014/main" id="{80F215B1-039F-4845-AE52-5973C15F72CC}"/>
                    </a:ext>
                  </a:extLst>
                </p:cNvPr>
                <p:cNvPicPr/>
                <p:nvPr/>
              </p:nvPicPr>
              <p:blipFill>
                <a:blip r:embed="rId358"/>
                <a:stretch>
                  <a:fillRect/>
                </a:stretch>
              </p:blipFill>
              <p:spPr>
                <a:xfrm>
                  <a:off x="8991373" y="2502552"/>
                  <a:ext cx="100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80410" name="Freihand 480409">
                  <a:extLst>
                    <a:ext uri="{FF2B5EF4-FFF2-40B4-BE49-F238E27FC236}">
                      <a16:creationId xmlns:a16="http://schemas.microsoft.com/office/drawing/2014/main" id="{6416D025-60AB-44B8-BC64-CFBABB7770E9}"/>
                    </a:ext>
                  </a:extLst>
                </p14:cNvPr>
                <p14:cNvContentPartPr/>
                <p14:nvPr/>
              </p14:nvContentPartPr>
              <p14:xfrm>
                <a:off x="8696533" y="2532432"/>
                <a:ext cx="398880" cy="97920"/>
              </p14:xfrm>
            </p:contentPart>
          </mc:Choice>
          <mc:Fallback>
            <p:pic>
              <p:nvPicPr>
                <p:cNvPr id="480410" name="Freihand 480409">
                  <a:extLst>
                    <a:ext uri="{FF2B5EF4-FFF2-40B4-BE49-F238E27FC236}">
                      <a16:creationId xmlns:a16="http://schemas.microsoft.com/office/drawing/2014/main" id="{6416D025-60AB-44B8-BC64-CFBABB7770E9}"/>
                    </a:ext>
                  </a:extLst>
                </p:cNvPr>
                <p:cNvPicPr/>
                <p:nvPr/>
              </p:nvPicPr>
              <p:blipFill>
                <a:blip r:embed="rId360"/>
                <a:stretch>
                  <a:fillRect/>
                </a:stretch>
              </p:blipFill>
              <p:spPr>
                <a:xfrm>
                  <a:off x="8692213" y="2528112"/>
                  <a:ext cx="407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80411" name="Freihand 480410">
                  <a:extLst>
                    <a:ext uri="{FF2B5EF4-FFF2-40B4-BE49-F238E27FC236}">
                      <a16:creationId xmlns:a16="http://schemas.microsoft.com/office/drawing/2014/main" id="{71C6BBAE-D7C5-40DE-B53A-4934DDF81384}"/>
                    </a:ext>
                  </a:extLst>
                </p14:cNvPr>
                <p14:cNvContentPartPr/>
                <p14:nvPr/>
              </p14:nvContentPartPr>
              <p14:xfrm>
                <a:off x="9302773" y="2447472"/>
                <a:ext cx="36000" cy="165960"/>
              </p14:xfrm>
            </p:contentPart>
          </mc:Choice>
          <mc:Fallback>
            <p:pic>
              <p:nvPicPr>
                <p:cNvPr id="480411" name="Freihand 480410">
                  <a:extLst>
                    <a:ext uri="{FF2B5EF4-FFF2-40B4-BE49-F238E27FC236}">
                      <a16:creationId xmlns:a16="http://schemas.microsoft.com/office/drawing/2014/main" id="{71C6BBAE-D7C5-40DE-B53A-4934DDF81384}"/>
                    </a:ext>
                  </a:extLst>
                </p:cNvPr>
                <p:cNvPicPr/>
                <p:nvPr/>
              </p:nvPicPr>
              <p:blipFill>
                <a:blip r:embed="rId362"/>
                <a:stretch>
                  <a:fillRect/>
                </a:stretch>
              </p:blipFill>
              <p:spPr>
                <a:xfrm>
                  <a:off x="9298453" y="2443152"/>
                  <a:ext cx="44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80412" name="Freihand 480411">
                  <a:extLst>
                    <a:ext uri="{FF2B5EF4-FFF2-40B4-BE49-F238E27FC236}">
                      <a16:creationId xmlns:a16="http://schemas.microsoft.com/office/drawing/2014/main" id="{FA090B1F-E461-47A2-B48F-CC4E53F25520}"/>
                    </a:ext>
                  </a:extLst>
                </p14:cNvPr>
                <p14:cNvContentPartPr/>
                <p14:nvPr/>
              </p14:nvContentPartPr>
              <p14:xfrm>
                <a:off x="9197653" y="2443152"/>
                <a:ext cx="181080" cy="74520"/>
              </p14:xfrm>
            </p:contentPart>
          </mc:Choice>
          <mc:Fallback>
            <p:pic>
              <p:nvPicPr>
                <p:cNvPr id="480412" name="Freihand 480411">
                  <a:extLst>
                    <a:ext uri="{FF2B5EF4-FFF2-40B4-BE49-F238E27FC236}">
                      <a16:creationId xmlns:a16="http://schemas.microsoft.com/office/drawing/2014/main" id="{FA090B1F-E461-47A2-B48F-CC4E53F25520}"/>
                    </a:ext>
                  </a:extLst>
                </p:cNvPr>
                <p:cNvPicPr/>
                <p:nvPr/>
              </p:nvPicPr>
              <p:blipFill>
                <a:blip r:embed="rId364"/>
                <a:stretch>
                  <a:fillRect/>
                </a:stretch>
              </p:blipFill>
              <p:spPr>
                <a:xfrm>
                  <a:off x="9193333" y="2438832"/>
                  <a:ext cx="189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80413" name="Freihand 480412">
                  <a:extLst>
                    <a:ext uri="{FF2B5EF4-FFF2-40B4-BE49-F238E27FC236}">
                      <a16:creationId xmlns:a16="http://schemas.microsoft.com/office/drawing/2014/main" id="{39C33E55-92B5-431A-AA54-65081BB418A6}"/>
                    </a:ext>
                  </a:extLst>
                </p14:cNvPr>
                <p14:cNvContentPartPr/>
                <p14:nvPr/>
              </p14:nvContentPartPr>
              <p14:xfrm>
                <a:off x="9373333" y="2526312"/>
                <a:ext cx="120600" cy="60480"/>
              </p14:xfrm>
            </p:contentPart>
          </mc:Choice>
          <mc:Fallback>
            <p:pic>
              <p:nvPicPr>
                <p:cNvPr id="480413" name="Freihand 480412">
                  <a:extLst>
                    <a:ext uri="{FF2B5EF4-FFF2-40B4-BE49-F238E27FC236}">
                      <a16:creationId xmlns:a16="http://schemas.microsoft.com/office/drawing/2014/main" id="{39C33E55-92B5-431A-AA54-65081BB418A6}"/>
                    </a:ext>
                  </a:extLst>
                </p:cNvPr>
                <p:cNvPicPr/>
                <p:nvPr/>
              </p:nvPicPr>
              <p:blipFill>
                <a:blip r:embed="rId366"/>
                <a:stretch>
                  <a:fillRect/>
                </a:stretch>
              </p:blipFill>
              <p:spPr>
                <a:xfrm>
                  <a:off x="9369013" y="2521992"/>
                  <a:ext cx="129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80414" name="Freihand 480413">
                  <a:extLst>
                    <a:ext uri="{FF2B5EF4-FFF2-40B4-BE49-F238E27FC236}">
                      <a16:creationId xmlns:a16="http://schemas.microsoft.com/office/drawing/2014/main" id="{E075736D-D6D5-4504-8D32-841C343B8656}"/>
                    </a:ext>
                  </a:extLst>
                </p14:cNvPr>
                <p14:cNvContentPartPr/>
                <p14:nvPr/>
              </p14:nvContentPartPr>
              <p14:xfrm>
                <a:off x="9524533" y="2498232"/>
                <a:ext cx="87480" cy="104040"/>
              </p14:xfrm>
            </p:contentPart>
          </mc:Choice>
          <mc:Fallback>
            <p:pic>
              <p:nvPicPr>
                <p:cNvPr id="480414" name="Freihand 480413">
                  <a:extLst>
                    <a:ext uri="{FF2B5EF4-FFF2-40B4-BE49-F238E27FC236}">
                      <a16:creationId xmlns:a16="http://schemas.microsoft.com/office/drawing/2014/main" id="{E075736D-D6D5-4504-8D32-841C343B8656}"/>
                    </a:ext>
                  </a:extLst>
                </p:cNvPr>
                <p:cNvPicPr/>
                <p:nvPr/>
              </p:nvPicPr>
              <p:blipFill>
                <a:blip r:embed="rId368"/>
                <a:stretch>
                  <a:fillRect/>
                </a:stretch>
              </p:blipFill>
              <p:spPr>
                <a:xfrm>
                  <a:off x="9520213" y="2493912"/>
                  <a:ext cx="96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80415" name="Freihand 480414">
                  <a:extLst>
                    <a:ext uri="{FF2B5EF4-FFF2-40B4-BE49-F238E27FC236}">
                      <a16:creationId xmlns:a16="http://schemas.microsoft.com/office/drawing/2014/main" id="{C401014E-33D3-458F-8BF9-4775D8E8C6A6}"/>
                    </a:ext>
                  </a:extLst>
                </p14:cNvPr>
                <p14:cNvContentPartPr/>
                <p14:nvPr/>
              </p14:nvContentPartPr>
              <p14:xfrm>
                <a:off x="9619573" y="2523792"/>
                <a:ext cx="371160" cy="66600"/>
              </p14:xfrm>
            </p:contentPart>
          </mc:Choice>
          <mc:Fallback>
            <p:pic>
              <p:nvPicPr>
                <p:cNvPr id="480415" name="Freihand 480414">
                  <a:extLst>
                    <a:ext uri="{FF2B5EF4-FFF2-40B4-BE49-F238E27FC236}">
                      <a16:creationId xmlns:a16="http://schemas.microsoft.com/office/drawing/2014/main" id="{C401014E-33D3-458F-8BF9-4775D8E8C6A6}"/>
                    </a:ext>
                  </a:extLst>
                </p:cNvPr>
                <p:cNvPicPr/>
                <p:nvPr/>
              </p:nvPicPr>
              <p:blipFill>
                <a:blip r:embed="rId370"/>
                <a:stretch>
                  <a:fillRect/>
                </a:stretch>
              </p:blipFill>
              <p:spPr>
                <a:xfrm>
                  <a:off x="9615253" y="2519472"/>
                  <a:ext cx="379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80417" name="Freihand 480416">
                  <a:extLst>
                    <a:ext uri="{FF2B5EF4-FFF2-40B4-BE49-F238E27FC236}">
                      <a16:creationId xmlns:a16="http://schemas.microsoft.com/office/drawing/2014/main" id="{3A9D39B4-6296-4714-AC32-22B35F1CDA81}"/>
                    </a:ext>
                  </a:extLst>
                </p14:cNvPr>
                <p14:cNvContentPartPr/>
                <p14:nvPr/>
              </p14:nvContentPartPr>
              <p14:xfrm>
                <a:off x="10118893" y="2415432"/>
                <a:ext cx="218520" cy="118800"/>
              </p14:xfrm>
            </p:contentPart>
          </mc:Choice>
          <mc:Fallback>
            <p:pic>
              <p:nvPicPr>
                <p:cNvPr id="480417" name="Freihand 480416">
                  <a:extLst>
                    <a:ext uri="{FF2B5EF4-FFF2-40B4-BE49-F238E27FC236}">
                      <a16:creationId xmlns:a16="http://schemas.microsoft.com/office/drawing/2014/main" id="{3A9D39B4-6296-4714-AC32-22B35F1CDA81}"/>
                    </a:ext>
                  </a:extLst>
                </p:cNvPr>
                <p:cNvPicPr/>
                <p:nvPr/>
              </p:nvPicPr>
              <p:blipFill>
                <a:blip r:embed="rId372"/>
                <a:stretch>
                  <a:fillRect/>
                </a:stretch>
              </p:blipFill>
              <p:spPr>
                <a:xfrm>
                  <a:off x="10114573" y="2411112"/>
                  <a:ext cx="227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80418" name="Freihand 480417">
                  <a:extLst>
                    <a:ext uri="{FF2B5EF4-FFF2-40B4-BE49-F238E27FC236}">
                      <a16:creationId xmlns:a16="http://schemas.microsoft.com/office/drawing/2014/main" id="{3F1A573D-9B5D-422A-A98D-D0C985BF5DC6}"/>
                    </a:ext>
                  </a:extLst>
                </p14:cNvPr>
                <p14:cNvContentPartPr/>
                <p14:nvPr/>
              </p14:nvContentPartPr>
              <p14:xfrm>
                <a:off x="10378453" y="2422992"/>
                <a:ext cx="90000" cy="75960"/>
              </p14:xfrm>
            </p:contentPart>
          </mc:Choice>
          <mc:Fallback>
            <p:pic>
              <p:nvPicPr>
                <p:cNvPr id="480418" name="Freihand 480417">
                  <a:extLst>
                    <a:ext uri="{FF2B5EF4-FFF2-40B4-BE49-F238E27FC236}">
                      <a16:creationId xmlns:a16="http://schemas.microsoft.com/office/drawing/2014/main" id="{3F1A573D-9B5D-422A-A98D-D0C985BF5DC6}"/>
                    </a:ext>
                  </a:extLst>
                </p:cNvPr>
                <p:cNvPicPr/>
                <p:nvPr/>
              </p:nvPicPr>
              <p:blipFill>
                <a:blip r:embed="rId374"/>
                <a:stretch>
                  <a:fillRect/>
                </a:stretch>
              </p:blipFill>
              <p:spPr>
                <a:xfrm>
                  <a:off x="10374133" y="2418672"/>
                  <a:ext cx="98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80419" name="Freihand 480418">
                  <a:extLst>
                    <a:ext uri="{FF2B5EF4-FFF2-40B4-BE49-F238E27FC236}">
                      <a16:creationId xmlns:a16="http://schemas.microsoft.com/office/drawing/2014/main" id="{3F12624A-0C76-46D4-BAA1-6830EEDD7759}"/>
                    </a:ext>
                  </a:extLst>
                </p14:cNvPr>
                <p14:cNvContentPartPr/>
                <p14:nvPr/>
              </p14:nvContentPartPr>
              <p14:xfrm>
                <a:off x="10388893" y="2448192"/>
                <a:ext cx="84600" cy="15840"/>
              </p14:xfrm>
            </p:contentPart>
          </mc:Choice>
          <mc:Fallback>
            <p:pic>
              <p:nvPicPr>
                <p:cNvPr id="480419" name="Freihand 480418">
                  <a:extLst>
                    <a:ext uri="{FF2B5EF4-FFF2-40B4-BE49-F238E27FC236}">
                      <a16:creationId xmlns:a16="http://schemas.microsoft.com/office/drawing/2014/main" id="{3F12624A-0C76-46D4-BAA1-6830EEDD7759}"/>
                    </a:ext>
                  </a:extLst>
                </p:cNvPr>
                <p:cNvPicPr/>
                <p:nvPr/>
              </p:nvPicPr>
              <p:blipFill>
                <a:blip r:embed="rId376"/>
                <a:stretch>
                  <a:fillRect/>
                </a:stretch>
              </p:blipFill>
              <p:spPr>
                <a:xfrm>
                  <a:off x="10384573" y="2443872"/>
                  <a:ext cx="93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80420" name="Freihand 480419">
                  <a:extLst>
                    <a:ext uri="{FF2B5EF4-FFF2-40B4-BE49-F238E27FC236}">
                      <a16:creationId xmlns:a16="http://schemas.microsoft.com/office/drawing/2014/main" id="{946D361D-2F4B-4D2E-BACA-6356330C530E}"/>
                    </a:ext>
                  </a:extLst>
                </p14:cNvPr>
                <p14:cNvContentPartPr/>
                <p14:nvPr/>
              </p14:nvContentPartPr>
              <p14:xfrm>
                <a:off x="10502293" y="2426232"/>
                <a:ext cx="126360" cy="64080"/>
              </p14:xfrm>
            </p:contentPart>
          </mc:Choice>
          <mc:Fallback>
            <p:pic>
              <p:nvPicPr>
                <p:cNvPr id="480420" name="Freihand 480419">
                  <a:extLst>
                    <a:ext uri="{FF2B5EF4-FFF2-40B4-BE49-F238E27FC236}">
                      <a16:creationId xmlns:a16="http://schemas.microsoft.com/office/drawing/2014/main" id="{946D361D-2F4B-4D2E-BACA-6356330C530E}"/>
                    </a:ext>
                  </a:extLst>
                </p:cNvPr>
                <p:cNvPicPr/>
                <p:nvPr/>
              </p:nvPicPr>
              <p:blipFill>
                <a:blip r:embed="rId378"/>
                <a:stretch>
                  <a:fillRect/>
                </a:stretch>
              </p:blipFill>
              <p:spPr>
                <a:xfrm>
                  <a:off x="10497973" y="2421912"/>
                  <a:ext cx="135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80421" name="Freihand 480420">
                  <a:extLst>
                    <a:ext uri="{FF2B5EF4-FFF2-40B4-BE49-F238E27FC236}">
                      <a16:creationId xmlns:a16="http://schemas.microsoft.com/office/drawing/2014/main" id="{CBC64F32-1BF1-41F0-8A4F-AFF874D382F6}"/>
                    </a:ext>
                  </a:extLst>
                </p14:cNvPr>
                <p14:cNvContentPartPr/>
                <p14:nvPr/>
              </p14:nvContentPartPr>
              <p14:xfrm>
                <a:off x="10592293" y="2422632"/>
                <a:ext cx="119520" cy="246600"/>
              </p14:xfrm>
            </p:contentPart>
          </mc:Choice>
          <mc:Fallback>
            <p:pic>
              <p:nvPicPr>
                <p:cNvPr id="480421" name="Freihand 480420">
                  <a:extLst>
                    <a:ext uri="{FF2B5EF4-FFF2-40B4-BE49-F238E27FC236}">
                      <a16:creationId xmlns:a16="http://schemas.microsoft.com/office/drawing/2014/main" id="{CBC64F32-1BF1-41F0-8A4F-AFF874D382F6}"/>
                    </a:ext>
                  </a:extLst>
                </p:cNvPr>
                <p:cNvPicPr/>
                <p:nvPr/>
              </p:nvPicPr>
              <p:blipFill>
                <a:blip r:embed="rId380"/>
                <a:stretch>
                  <a:fillRect/>
                </a:stretch>
              </p:blipFill>
              <p:spPr>
                <a:xfrm>
                  <a:off x="10587973" y="2418312"/>
                  <a:ext cx="1281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80423" name="Freihand 480422">
                  <a:extLst>
                    <a:ext uri="{FF2B5EF4-FFF2-40B4-BE49-F238E27FC236}">
                      <a16:creationId xmlns:a16="http://schemas.microsoft.com/office/drawing/2014/main" id="{E6E2A7B8-A5AE-471B-882D-102DB7E03680}"/>
                    </a:ext>
                  </a:extLst>
                </p14:cNvPr>
                <p14:cNvContentPartPr/>
                <p14:nvPr/>
              </p14:nvContentPartPr>
              <p14:xfrm>
                <a:off x="10842493" y="2382312"/>
                <a:ext cx="105120" cy="272520"/>
              </p14:xfrm>
            </p:contentPart>
          </mc:Choice>
          <mc:Fallback>
            <p:pic>
              <p:nvPicPr>
                <p:cNvPr id="480423" name="Freihand 480422">
                  <a:extLst>
                    <a:ext uri="{FF2B5EF4-FFF2-40B4-BE49-F238E27FC236}">
                      <a16:creationId xmlns:a16="http://schemas.microsoft.com/office/drawing/2014/main" id="{E6E2A7B8-A5AE-471B-882D-102DB7E03680}"/>
                    </a:ext>
                  </a:extLst>
                </p:cNvPr>
                <p:cNvPicPr/>
                <p:nvPr/>
              </p:nvPicPr>
              <p:blipFill>
                <a:blip r:embed="rId382"/>
                <a:stretch>
                  <a:fillRect/>
                </a:stretch>
              </p:blipFill>
              <p:spPr>
                <a:xfrm>
                  <a:off x="10838173" y="2377992"/>
                  <a:ext cx="1137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80424" name="Freihand 480423">
                  <a:extLst>
                    <a:ext uri="{FF2B5EF4-FFF2-40B4-BE49-F238E27FC236}">
                      <a16:creationId xmlns:a16="http://schemas.microsoft.com/office/drawing/2014/main" id="{01364B29-5726-4832-A1A2-A03F44CABBB1}"/>
                    </a:ext>
                  </a:extLst>
                </p14:cNvPr>
                <p14:cNvContentPartPr/>
                <p14:nvPr/>
              </p14:nvContentPartPr>
              <p14:xfrm>
                <a:off x="10967413" y="2388072"/>
                <a:ext cx="63720" cy="81000"/>
              </p14:xfrm>
            </p:contentPart>
          </mc:Choice>
          <mc:Fallback>
            <p:pic>
              <p:nvPicPr>
                <p:cNvPr id="480424" name="Freihand 480423">
                  <a:extLst>
                    <a:ext uri="{FF2B5EF4-FFF2-40B4-BE49-F238E27FC236}">
                      <a16:creationId xmlns:a16="http://schemas.microsoft.com/office/drawing/2014/main" id="{01364B29-5726-4832-A1A2-A03F44CABBB1}"/>
                    </a:ext>
                  </a:extLst>
                </p:cNvPr>
                <p:cNvPicPr/>
                <p:nvPr/>
              </p:nvPicPr>
              <p:blipFill>
                <a:blip r:embed="rId384"/>
                <a:stretch>
                  <a:fillRect/>
                </a:stretch>
              </p:blipFill>
              <p:spPr>
                <a:xfrm>
                  <a:off x="10963093" y="2383752"/>
                  <a:ext cx="72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80425" name="Freihand 480424">
                  <a:extLst>
                    <a:ext uri="{FF2B5EF4-FFF2-40B4-BE49-F238E27FC236}">
                      <a16:creationId xmlns:a16="http://schemas.microsoft.com/office/drawing/2014/main" id="{C5F668FA-19B7-4F24-B096-4ACDCBF75645}"/>
                    </a:ext>
                  </a:extLst>
                </p14:cNvPr>
                <p14:cNvContentPartPr/>
                <p14:nvPr/>
              </p14:nvContentPartPr>
              <p14:xfrm>
                <a:off x="11056333" y="2388432"/>
                <a:ext cx="61200" cy="64800"/>
              </p14:xfrm>
            </p:contentPart>
          </mc:Choice>
          <mc:Fallback>
            <p:pic>
              <p:nvPicPr>
                <p:cNvPr id="480425" name="Freihand 480424">
                  <a:extLst>
                    <a:ext uri="{FF2B5EF4-FFF2-40B4-BE49-F238E27FC236}">
                      <a16:creationId xmlns:a16="http://schemas.microsoft.com/office/drawing/2014/main" id="{C5F668FA-19B7-4F24-B096-4ACDCBF75645}"/>
                    </a:ext>
                  </a:extLst>
                </p:cNvPr>
                <p:cNvPicPr/>
                <p:nvPr/>
              </p:nvPicPr>
              <p:blipFill>
                <a:blip r:embed="rId386"/>
                <a:stretch>
                  <a:fillRect/>
                </a:stretch>
              </p:blipFill>
              <p:spPr>
                <a:xfrm>
                  <a:off x="11052013" y="2384112"/>
                  <a:ext cx="69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80426" name="Freihand 480425">
                  <a:extLst>
                    <a:ext uri="{FF2B5EF4-FFF2-40B4-BE49-F238E27FC236}">
                      <a16:creationId xmlns:a16="http://schemas.microsoft.com/office/drawing/2014/main" id="{E66F4C88-F554-4EA0-93DD-66AD8138402A}"/>
                    </a:ext>
                  </a:extLst>
                </p14:cNvPr>
                <p14:cNvContentPartPr/>
                <p14:nvPr/>
              </p14:nvContentPartPr>
              <p14:xfrm>
                <a:off x="11210413" y="2282952"/>
                <a:ext cx="95400" cy="322920"/>
              </p14:xfrm>
            </p:contentPart>
          </mc:Choice>
          <mc:Fallback>
            <p:pic>
              <p:nvPicPr>
                <p:cNvPr id="480426" name="Freihand 480425">
                  <a:extLst>
                    <a:ext uri="{FF2B5EF4-FFF2-40B4-BE49-F238E27FC236}">
                      <a16:creationId xmlns:a16="http://schemas.microsoft.com/office/drawing/2014/main" id="{E66F4C88-F554-4EA0-93DD-66AD8138402A}"/>
                    </a:ext>
                  </a:extLst>
                </p:cNvPr>
                <p:cNvPicPr/>
                <p:nvPr/>
              </p:nvPicPr>
              <p:blipFill>
                <a:blip r:embed="rId388"/>
                <a:stretch>
                  <a:fillRect/>
                </a:stretch>
              </p:blipFill>
              <p:spPr>
                <a:xfrm>
                  <a:off x="11206093" y="2278632"/>
                  <a:ext cx="10404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80427" name="Freihand 480426">
                  <a:extLst>
                    <a:ext uri="{FF2B5EF4-FFF2-40B4-BE49-F238E27FC236}">
                      <a16:creationId xmlns:a16="http://schemas.microsoft.com/office/drawing/2014/main" id="{26EDB972-A535-42CA-9F99-3A516AFC4C03}"/>
                    </a:ext>
                  </a:extLst>
                </p14:cNvPr>
                <p14:cNvContentPartPr/>
                <p14:nvPr/>
              </p14:nvContentPartPr>
              <p14:xfrm>
                <a:off x="11310493" y="2358552"/>
                <a:ext cx="100440" cy="58680"/>
              </p14:xfrm>
            </p:contentPart>
          </mc:Choice>
          <mc:Fallback>
            <p:pic>
              <p:nvPicPr>
                <p:cNvPr id="480427" name="Freihand 480426">
                  <a:extLst>
                    <a:ext uri="{FF2B5EF4-FFF2-40B4-BE49-F238E27FC236}">
                      <a16:creationId xmlns:a16="http://schemas.microsoft.com/office/drawing/2014/main" id="{26EDB972-A535-42CA-9F99-3A516AFC4C03}"/>
                    </a:ext>
                  </a:extLst>
                </p:cNvPr>
                <p:cNvPicPr/>
                <p:nvPr/>
              </p:nvPicPr>
              <p:blipFill>
                <a:blip r:embed="rId390"/>
                <a:stretch>
                  <a:fillRect/>
                </a:stretch>
              </p:blipFill>
              <p:spPr>
                <a:xfrm>
                  <a:off x="11306173" y="2354232"/>
                  <a:ext cx="109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80428" name="Freihand 480427">
                  <a:extLst>
                    <a:ext uri="{FF2B5EF4-FFF2-40B4-BE49-F238E27FC236}">
                      <a16:creationId xmlns:a16="http://schemas.microsoft.com/office/drawing/2014/main" id="{83510FA8-62FD-4615-9453-62A6CA7DA1AE}"/>
                    </a:ext>
                  </a:extLst>
                </p14:cNvPr>
                <p14:cNvContentPartPr/>
                <p14:nvPr/>
              </p14:nvContentPartPr>
              <p14:xfrm>
                <a:off x="11446933" y="2296272"/>
                <a:ext cx="192240" cy="115200"/>
              </p14:xfrm>
            </p:contentPart>
          </mc:Choice>
          <mc:Fallback>
            <p:pic>
              <p:nvPicPr>
                <p:cNvPr id="480428" name="Freihand 480427">
                  <a:extLst>
                    <a:ext uri="{FF2B5EF4-FFF2-40B4-BE49-F238E27FC236}">
                      <a16:creationId xmlns:a16="http://schemas.microsoft.com/office/drawing/2014/main" id="{83510FA8-62FD-4615-9453-62A6CA7DA1AE}"/>
                    </a:ext>
                  </a:extLst>
                </p:cNvPr>
                <p:cNvPicPr/>
                <p:nvPr/>
              </p:nvPicPr>
              <p:blipFill>
                <a:blip r:embed="rId392"/>
                <a:stretch>
                  <a:fillRect/>
                </a:stretch>
              </p:blipFill>
              <p:spPr>
                <a:xfrm>
                  <a:off x="11442613" y="2291952"/>
                  <a:ext cx="200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80429" name="Freihand 480428">
                  <a:extLst>
                    <a:ext uri="{FF2B5EF4-FFF2-40B4-BE49-F238E27FC236}">
                      <a16:creationId xmlns:a16="http://schemas.microsoft.com/office/drawing/2014/main" id="{16478092-1DE9-48D6-B6C4-D063F1CE3775}"/>
                    </a:ext>
                  </a:extLst>
                </p14:cNvPr>
                <p14:cNvContentPartPr/>
                <p14:nvPr/>
              </p14:nvContentPartPr>
              <p14:xfrm>
                <a:off x="11034733" y="2464032"/>
                <a:ext cx="756360" cy="103680"/>
              </p14:xfrm>
            </p:contentPart>
          </mc:Choice>
          <mc:Fallback>
            <p:pic>
              <p:nvPicPr>
                <p:cNvPr id="480429" name="Freihand 480428">
                  <a:extLst>
                    <a:ext uri="{FF2B5EF4-FFF2-40B4-BE49-F238E27FC236}">
                      <a16:creationId xmlns:a16="http://schemas.microsoft.com/office/drawing/2014/main" id="{16478092-1DE9-48D6-B6C4-D063F1CE3775}"/>
                    </a:ext>
                  </a:extLst>
                </p:cNvPr>
                <p:cNvPicPr/>
                <p:nvPr/>
              </p:nvPicPr>
              <p:blipFill>
                <a:blip r:embed="rId394"/>
                <a:stretch>
                  <a:fillRect/>
                </a:stretch>
              </p:blipFill>
              <p:spPr>
                <a:xfrm>
                  <a:off x="11030413" y="2459712"/>
                  <a:ext cx="765000" cy="11232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841494F-D511-4C9B-87DC-5C1DF37D6731}"/>
                  </a:ext>
                </a:extLst>
              </p14:cNvPr>
              <p14:cNvContentPartPr/>
              <p14:nvPr/>
            </p14:nvContentPartPr>
            <p14:xfrm>
              <a:off x="1248853" y="1517232"/>
              <a:ext cx="3463560" cy="96840"/>
            </p14:xfrm>
          </p:contentPart>
        </mc:Choice>
        <mc:Fallback>
          <p:pic>
            <p:nvPicPr>
              <p:cNvPr id="2" name="Freihand 1">
                <a:extLst>
                  <a:ext uri="{FF2B5EF4-FFF2-40B4-BE49-F238E27FC236}">
                    <a16:creationId xmlns:a16="http://schemas.microsoft.com/office/drawing/2014/main" id="{D841494F-D511-4C9B-87DC-5C1DF37D6731}"/>
                  </a:ext>
                </a:extLst>
              </p:cNvPr>
              <p:cNvPicPr/>
              <p:nvPr/>
            </p:nvPicPr>
            <p:blipFill>
              <a:blip r:embed="rId4"/>
              <a:stretch>
                <a:fillRect/>
              </a:stretch>
            </p:blipFill>
            <p:spPr>
              <a:xfrm>
                <a:off x="1244533" y="1512912"/>
                <a:ext cx="3472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C164F74-4243-45FF-AFAC-F9B98AC8FBAB}"/>
                  </a:ext>
                </a:extLst>
              </p14:cNvPr>
              <p14:cNvContentPartPr/>
              <p14:nvPr/>
            </p14:nvContentPartPr>
            <p14:xfrm>
              <a:off x="2193133" y="1923672"/>
              <a:ext cx="5698800" cy="152640"/>
            </p14:xfrm>
          </p:contentPart>
        </mc:Choice>
        <mc:Fallback>
          <p:pic>
            <p:nvPicPr>
              <p:cNvPr id="3" name="Freihand 2">
                <a:extLst>
                  <a:ext uri="{FF2B5EF4-FFF2-40B4-BE49-F238E27FC236}">
                    <a16:creationId xmlns:a16="http://schemas.microsoft.com/office/drawing/2014/main" id="{CC164F74-4243-45FF-AFAC-F9B98AC8FBAB}"/>
                  </a:ext>
                </a:extLst>
              </p:cNvPr>
              <p:cNvPicPr/>
              <p:nvPr/>
            </p:nvPicPr>
            <p:blipFill>
              <a:blip r:embed="rId6"/>
              <a:stretch>
                <a:fillRect/>
              </a:stretch>
            </p:blipFill>
            <p:spPr>
              <a:xfrm>
                <a:off x="2188813" y="1919352"/>
                <a:ext cx="5707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Freihand 21">
                <a:extLst>
                  <a:ext uri="{FF2B5EF4-FFF2-40B4-BE49-F238E27FC236}">
                    <a16:creationId xmlns:a16="http://schemas.microsoft.com/office/drawing/2014/main" id="{5F981E62-78F7-429A-B432-F9585CAEDEDE}"/>
                  </a:ext>
                </a:extLst>
              </p14:cNvPr>
              <p14:cNvContentPartPr/>
              <p14:nvPr/>
            </p14:nvContentPartPr>
            <p14:xfrm>
              <a:off x="8636773" y="1953912"/>
              <a:ext cx="230760" cy="111600"/>
            </p14:xfrm>
          </p:contentPart>
        </mc:Choice>
        <mc:Fallback>
          <p:pic>
            <p:nvPicPr>
              <p:cNvPr id="22" name="Freihand 21">
                <a:extLst>
                  <a:ext uri="{FF2B5EF4-FFF2-40B4-BE49-F238E27FC236}">
                    <a16:creationId xmlns:a16="http://schemas.microsoft.com/office/drawing/2014/main" id="{5F981E62-78F7-429A-B432-F9585CAEDEDE}"/>
                  </a:ext>
                </a:extLst>
              </p:cNvPr>
              <p:cNvPicPr/>
              <p:nvPr/>
            </p:nvPicPr>
            <p:blipFill>
              <a:blip r:embed="rId8"/>
              <a:stretch>
                <a:fillRect/>
              </a:stretch>
            </p:blipFill>
            <p:spPr>
              <a:xfrm>
                <a:off x="8632453" y="1949592"/>
                <a:ext cx="239400" cy="120240"/>
              </a:xfrm>
              <a:prstGeom prst="rect">
                <a:avLst/>
              </a:prstGeom>
            </p:spPr>
          </p:pic>
        </mc:Fallback>
      </mc:AlternateContent>
      <p:grpSp>
        <p:nvGrpSpPr>
          <p:cNvPr id="38" name="Gruppieren 37">
            <a:extLst>
              <a:ext uri="{FF2B5EF4-FFF2-40B4-BE49-F238E27FC236}">
                <a16:creationId xmlns:a16="http://schemas.microsoft.com/office/drawing/2014/main" id="{EADAE034-D6B2-4FE2-9CBF-017FF0FBB703}"/>
              </a:ext>
            </a:extLst>
          </p:cNvPr>
          <p:cNvGrpSpPr/>
          <p:nvPr/>
        </p:nvGrpSpPr>
        <p:grpSpPr>
          <a:xfrm>
            <a:off x="9127813" y="1858152"/>
            <a:ext cx="568800" cy="382320"/>
            <a:chOff x="9127813" y="1858152"/>
            <a:chExt cx="568800" cy="382320"/>
          </a:xfrm>
        </p:grpSpPr>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DDF97F59-918B-4A68-B760-9DF9D77BCCE2}"/>
                    </a:ext>
                  </a:extLst>
                </p14:cNvPr>
                <p14:cNvContentPartPr/>
                <p14:nvPr/>
              </p14:nvContentPartPr>
              <p14:xfrm>
                <a:off x="9127813" y="1919712"/>
                <a:ext cx="319680" cy="320760"/>
              </p14:xfrm>
            </p:contentPart>
          </mc:Choice>
          <mc:Fallback>
            <p:pic>
              <p:nvPicPr>
                <p:cNvPr id="23" name="Freihand 22">
                  <a:extLst>
                    <a:ext uri="{FF2B5EF4-FFF2-40B4-BE49-F238E27FC236}">
                      <a16:creationId xmlns:a16="http://schemas.microsoft.com/office/drawing/2014/main" id="{DDF97F59-918B-4A68-B760-9DF9D77BCCE2}"/>
                    </a:ext>
                  </a:extLst>
                </p:cNvPr>
                <p:cNvPicPr/>
                <p:nvPr/>
              </p:nvPicPr>
              <p:blipFill>
                <a:blip r:embed="rId10"/>
                <a:stretch>
                  <a:fillRect/>
                </a:stretch>
              </p:blipFill>
              <p:spPr>
                <a:xfrm>
                  <a:off x="9123493" y="1915392"/>
                  <a:ext cx="3283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Freihand 23">
                  <a:extLst>
                    <a:ext uri="{FF2B5EF4-FFF2-40B4-BE49-F238E27FC236}">
                      <a16:creationId xmlns:a16="http://schemas.microsoft.com/office/drawing/2014/main" id="{442CE85F-43B0-47BB-8F72-AC20730A73CB}"/>
                    </a:ext>
                  </a:extLst>
                </p14:cNvPr>
                <p14:cNvContentPartPr/>
                <p14:nvPr/>
              </p14:nvContentPartPr>
              <p14:xfrm>
                <a:off x="9425173" y="1912512"/>
                <a:ext cx="27000" cy="19440"/>
              </p14:xfrm>
            </p:contentPart>
          </mc:Choice>
          <mc:Fallback>
            <p:pic>
              <p:nvPicPr>
                <p:cNvPr id="24" name="Freihand 23">
                  <a:extLst>
                    <a:ext uri="{FF2B5EF4-FFF2-40B4-BE49-F238E27FC236}">
                      <a16:creationId xmlns:a16="http://schemas.microsoft.com/office/drawing/2014/main" id="{442CE85F-43B0-47BB-8F72-AC20730A73CB}"/>
                    </a:ext>
                  </a:extLst>
                </p:cNvPr>
                <p:cNvPicPr/>
                <p:nvPr/>
              </p:nvPicPr>
              <p:blipFill>
                <a:blip r:embed="rId12"/>
                <a:stretch>
                  <a:fillRect/>
                </a:stretch>
              </p:blipFill>
              <p:spPr>
                <a:xfrm>
                  <a:off x="9420853" y="1908192"/>
                  <a:ext cx="35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EC1AFAC4-0B96-462D-A5DA-443120A58028}"/>
                    </a:ext>
                  </a:extLst>
                </p14:cNvPr>
                <p14:cNvContentPartPr/>
                <p14:nvPr/>
              </p14:nvContentPartPr>
              <p14:xfrm>
                <a:off x="9498253" y="1858152"/>
                <a:ext cx="198360" cy="164520"/>
              </p14:xfrm>
            </p:contentPart>
          </mc:Choice>
          <mc:Fallback>
            <p:pic>
              <p:nvPicPr>
                <p:cNvPr id="25" name="Freihand 24">
                  <a:extLst>
                    <a:ext uri="{FF2B5EF4-FFF2-40B4-BE49-F238E27FC236}">
                      <a16:creationId xmlns:a16="http://schemas.microsoft.com/office/drawing/2014/main" id="{EC1AFAC4-0B96-462D-A5DA-443120A58028}"/>
                    </a:ext>
                  </a:extLst>
                </p:cNvPr>
                <p:cNvPicPr/>
                <p:nvPr/>
              </p:nvPicPr>
              <p:blipFill>
                <a:blip r:embed="rId14"/>
                <a:stretch>
                  <a:fillRect/>
                </a:stretch>
              </p:blipFill>
              <p:spPr>
                <a:xfrm>
                  <a:off x="9493933" y="1853832"/>
                  <a:ext cx="20700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26" name="Freihand 25">
                <a:extLst>
                  <a:ext uri="{FF2B5EF4-FFF2-40B4-BE49-F238E27FC236}">
                    <a16:creationId xmlns:a16="http://schemas.microsoft.com/office/drawing/2014/main" id="{BDDE775E-AD66-46EE-A398-D35BA487748B}"/>
                  </a:ext>
                </a:extLst>
              </p14:cNvPr>
              <p14:cNvContentPartPr/>
              <p14:nvPr/>
            </p14:nvContentPartPr>
            <p14:xfrm>
              <a:off x="9939613" y="1848432"/>
              <a:ext cx="451080" cy="144720"/>
            </p14:xfrm>
          </p:contentPart>
        </mc:Choice>
        <mc:Fallback>
          <p:pic>
            <p:nvPicPr>
              <p:cNvPr id="26" name="Freihand 25">
                <a:extLst>
                  <a:ext uri="{FF2B5EF4-FFF2-40B4-BE49-F238E27FC236}">
                    <a16:creationId xmlns:a16="http://schemas.microsoft.com/office/drawing/2014/main" id="{BDDE775E-AD66-46EE-A398-D35BA487748B}"/>
                  </a:ext>
                </a:extLst>
              </p:cNvPr>
              <p:cNvPicPr/>
              <p:nvPr/>
            </p:nvPicPr>
            <p:blipFill>
              <a:blip r:embed="rId16"/>
              <a:stretch>
                <a:fillRect/>
              </a:stretch>
            </p:blipFill>
            <p:spPr>
              <a:xfrm>
                <a:off x="9935293" y="1844112"/>
                <a:ext cx="459720" cy="153360"/>
              </a:xfrm>
              <a:prstGeom prst="rect">
                <a:avLst/>
              </a:prstGeom>
            </p:spPr>
          </p:pic>
        </mc:Fallback>
      </mc:AlternateContent>
      <p:grpSp>
        <p:nvGrpSpPr>
          <p:cNvPr id="37" name="Gruppieren 36">
            <a:extLst>
              <a:ext uri="{FF2B5EF4-FFF2-40B4-BE49-F238E27FC236}">
                <a16:creationId xmlns:a16="http://schemas.microsoft.com/office/drawing/2014/main" id="{35794002-D0FB-4972-A577-61B277BBB208}"/>
              </a:ext>
            </a:extLst>
          </p:cNvPr>
          <p:cNvGrpSpPr/>
          <p:nvPr/>
        </p:nvGrpSpPr>
        <p:grpSpPr>
          <a:xfrm>
            <a:off x="10608133" y="1776792"/>
            <a:ext cx="374400" cy="164520"/>
            <a:chOff x="10608133" y="1776792"/>
            <a:chExt cx="374400" cy="164520"/>
          </a:xfrm>
        </p:grpSpPr>
        <mc:AlternateContent xmlns:mc="http://schemas.openxmlformats.org/markup-compatibility/2006">
          <mc:Choice xmlns:p14="http://schemas.microsoft.com/office/powerpoint/2010/main" Requires="p14">
            <p:contentPart p14:bwMode="auto" r:id="rId17">
              <p14:nvContentPartPr>
                <p14:cNvPr id="27" name="Freihand 26">
                  <a:extLst>
                    <a:ext uri="{FF2B5EF4-FFF2-40B4-BE49-F238E27FC236}">
                      <a16:creationId xmlns:a16="http://schemas.microsoft.com/office/drawing/2014/main" id="{CA798F2A-92C3-48DB-86BB-A9BA08706AEC}"/>
                    </a:ext>
                  </a:extLst>
                </p14:cNvPr>
                <p14:cNvContentPartPr/>
                <p14:nvPr/>
              </p14:nvContentPartPr>
              <p14:xfrm>
                <a:off x="10608133" y="1776792"/>
                <a:ext cx="164160" cy="160200"/>
              </p14:xfrm>
            </p:contentPart>
          </mc:Choice>
          <mc:Fallback>
            <p:pic>
              <p:nvPicPr>
                <p:cNvPr id="27" name="Freihand 26">
                  <a:extLst>
                    <a:ext uri="{FF2B5EF4-FFF2-40B4-BE49-F238E27FC236}">
                      <a16:creationId xmlns:a16="http://schemas.microsoft.com/office/drawing/2014/main" id="{CA798F2A-92C3-48DB-86BB-A9BA08706AEC}"/>
                    </a:ext>
                  </a:extLst>
                </p:cNvPr>
                <p:cNvPicPr/>
                <p:nvPr/>
              </p:nvPicPr>
              <p:blipFill>
                <a:blip r:embed="rId18"/>
                <a:stretch>
                  <a:fillRect/>
                </a:stretch>
              </p:blipFill>
              <p:spPr>
                <a:xfrm>
                  <a:off x="10603813" y="1772472"/>
                  <a:ext cx="172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Freihand 27">
                  <a:extLst>
                    <a:ext uri="{FF2B5EF4-FFF2-40B4-BE49-F238E27FC236}">
                      <a16:creationId xmlns:a16="http://schemas.microsoft.com/office/drawing/2014/main" id="{F462FD67-8BE6-4534-B7D4-3FB6969BDDEF}"/>
                    </a:ext>
                  </a:extLst>
                </p14:cNvPr>
                <p14:cNvContentPartPr/>
                <p14:nvPr/>
              </p14:nvContentPartPr>
              <p14:xfrm>
                <a:off x="10818373" y="1818552"/>
                <a:ext cx="19800" cy="122760"/>
              </p14:xfrm>
            </p:contentPart>
          </mc:Choice>
          <mc:Fallback>
            <p:pic>
              <p:nvPicPr>
                <p:cNvPr id="28" name="Freihand 27">
                  <a:extLst>
                    <a:ext uri="{FF2B5EF4-FFF2-40B4-BE49-F238E27FC236}">
                      <a16:creationId xmlns:a16="http://schemas.microsoft.com/office/drawing/2014/main" id="{F462FD67-8BE6-4534-B7D4-3FB6969BDDEF}"/>
                    </a:ext>
                  </a:extLst>
                </p:cNvPr>
                <p:cNvPicPr/>
                <p:nvPr/>
              </p:nvPicPr>
              <p:blipFill>
                <a:blip r:embed="rId20"/>
                <a:stretch>
                  <a:fillRect/>
                </a:stretch>
              </p:blipFill>
              <p:spPr>
                <a:xfrm>
                  <a:off x="10814053" y="1814232"/>
                  <a:ext cx="28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9" name="Freihand 28">
                  <a:extLst>
                    <a:ext uri="{FF2B5EF4-FFF2-40B4-BE49-F238E27FC236}">
                      <a16:creationId xmlns:a16="http://schemas.microsoft.com/office/drawing/2014/main" id="{5A3BEF8A-4C89-4637-98BB-6722928DBE8D}"/>
                    </a:ext>
                  </a:extLst>
                </p14:cNvPr>
                <p14:cNvContentPartPr/>
                <p14:nvPr/>
              </p14:nvContentPartPr>
              <p14:xfrm>
                <a:off x="10725493" y="1787592"/>
                <a:ext cx="180000" cy="77760"/>
              </p14:xfrm>
            </p:contentPart>
          </mc:Choice>
          <mc:Fallback>
            <p:pic>
              <p:nvPicPr>
                <p:cNvPr id="29" name="Freihand 28">
                  <a:extLst>
                    <a:ext uri="{FF2B5EF4-FFF2-40B4-BE49-F238E27FC236}">
                      <a16:creationId xmlns:a16="http://schemas.microsoft.com/office/drawing/2014/main" id="{5A3BEF8A-4C89-4637-98BB-6722928DBE8D}"/>
                    </a:ext>
                  </a:extLst>
                </p:cNvPr>
                <p:cNvPicPr/>
                <p:nvPr/>
              </p:nvPicPr>
              <p:blipFill>
                <a:blip r:embed="rId22"/>
                <a:stretch>
                  <a:fillRect/>
                </a:stretch>
              </p:blipFill>
              <p:spPr>
                <a:xfrm>
                  <a:off x="10721173" y="1783272"/>
                  <a:ext cx="188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C8A048D5-CF21-4A7B-8AC1-9BBEA6C3A109}"/>
                    </a:ext>
                  </a:extLst>
                </p14:cNvPr>
                <p14:cNvContentPartPr/>
                <p14:nvPr/>
              </p14:nvContentPartPr>
              <p14:xfrm>
                <a:off x="10939333" y="1799832"/>
                <a:ext cx="43200" cy="133920"/>
              </p14:xfrm>
            </p:contentPart>
          </mc:Choice>
          <mc:Fallback>
            <p:pic>
              <p:nvPicPr>
                <p:cNvPr id="30" name="Freihand 29">
                  <a:extLst>
                    <a:ext uri="{FF2B5EF4-FFF2-40B4-BE49-F238E27FC236}">
                      <a16:creationId xmlns:a16="http://schemas.microsoft.com/office/drawing/2014/main" id="{C8A048D5-CF21-4A7B-8AC1-9BBEA6C3A109}"/>
                    </a:ext>
                  </a:extLst>
                </p:cNvPr>
                <p:cNvPicPr/>
                <p:nvPr/>
              </p:nvPicPr>
              <p:blipFill>
                <a:blip r:embed="rId24"/>
                <a:stretch>
                  <a:fillRect/>
                </a:stretch>
              </p:blipFill>
              <p:spPr>
                <a:xfrm>
                  <a:off x="10935013" y="1795512"/>
                  <a:ext cx="51840" cy="142560"/>
                </a:xfrm>
                <a:prstGeom prst="rect">
                  <a:avLst/>
                </a:prstGeom>
              </p:spPr>
            </p:pic>
          </mc:Fallback>
        </mc:AlternateContent>
      </p:grpSp>
      <p:grpSp>
        <p:nvGrpSpPr>
          <p:cNvPr id="36" name="Gruppieren 35">
            <a:extLst>
              <a:ext uri="{FF2B5EF4-FFF2-40B4-BE49-F238E27FC236}">
                <a16:creationId xmlns:a16="http://schemas.microsoft.com/office/drawing/2014/main" id="{EEB21B87-5ED7-4DE9-9EDD-4528E47E217F}"/>
              </a:ext>
            </a:extLst>
          </p:cNvPr>
          <p:cNvGrpSpPr/>
          <p:nvPr/>
        </p:nvGrpSpPr>
        <p:grpSpPr>
          <a:xfrm>
            <a:off x="6514213" y="1918992"/>
            <a:ext cx="2057400" cy="551520"/>
            <a:chOff x="6514213" y="1918992"/>
            <a:chExt cx="2057400" cy="551520"/>
          </a:xfrm>
        </p:grpSpPr>
        <mc:AlternateContent xmlns:mc="http://schemas.openxmlformats.org/markup-compatibility/2006">
          <mc:Choice xmlns:p14="http://schemas.microsoft.com/office/powerpoint/2010/main" Requires="p14">
            <p:contentPart p14:bwMode="auto" r:id="rId25">
              <p14:nvContentPartPr>
                <p14:cNvPr id="4" name="Freihand 3">
                  <a:extLst>
                    <a:ext uri="{FF2B5EF4-FFF2-40B4-BE49-F238E27FC236}">
                      <a16:creationId xmlns:a16="http://schemas.microsoft.com/office/drawing/2014/main" id="{1C405E66-743E-4AD2-BEE4-D814867E4DF9}"/>
                    </a:ext>
                  </a:extLst>
                </p14:cNvPr>
                <p14:cNvContentPartPr/>
                <p14:nvPr/>
              </p14:nvContentPartPr>
              <p14:xfrm>
                <a:off x="6514213" y="2028792"/>
                <a:ext cx="102960" cy="145080"/>
              </p14:xfrm>
            </p:contentPart>
          </mc:Choice>
          <mc:Fallback>
            <p:pic>
              <p:nvPicPr>
                <p:cNvPr id="4" name="Freihand 3">
                  <a:extLst>
                    <a:ext uri="{FF2B5EF4-FFF2-40B4-BE49-F238E27FC236}">
                      <a16:creationId xmlns:a16="http://schemas.microsoft.com/office/drawing/2014/main" id="{1C405E66-743E-4AD2-BEE4-D814867E4DF9}"/>
                    </a:ext>
                  </a:extLst>
                </p:cNvPr>
                <p:cNvPicPr/>
                <p:nvPr/>
              </p:nvPicPr>
              <p:blipFill>
                <a:blip r:embed="rId26"/>
                <a:stretch>
                  <a:fillRect/>
                </a:stretch>
              </p:blipFill>
              <p:spPr>
                <a:xfrm>
                  <a:off x="6509893" y="2024472"/>
                  <a:ext cx="111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 name="Freihand 5">
                  <a:extLst>
                    <a:ext uri="{FF2B5EF4-FFF2-40B4-BE49-F238E27FC236}">
                      <a16:creationId xmlns:a16="http://schemas.microsoft.com/office/drawing/2014/main" id="{1A971E36-69DB-4180-85FB-3F3A9C818F79}"/>
                    </a:ext>
                  </a:extLst>
                </p14:cNvPr>
                <p14:cNvContentPartPr/>
                <p14:nvPr/>
              </p14:nvContentPartPr>
              <p14:xfrm>
                <a:off x="6531133" y="2071272"/>
                <a:ext cx="129600" cy="42480"/>
              </p14:xfrm>
            </p:contentPart>
          </mc:Choice>
          <mc:Fallback>
            <p:pic>
              <p:nvPicPr>
                <p:cNvPr id="6" name="Freihand 5">
                  <a:extLst>
                    <a:ext uri="{FF2B5EF4-FFF2-40B4-BE49-F238E27FC236}">
                      <a16:creationId xmlns:a16="http://schemas.microsoft.com/office/drawing/2014/main" id="{1A971E36-69DB-4180-85FB-3F3A9C818F79}"/>
                    </a:ext>
                  </a:extLst>
                </p:cNvPr>
                <p:cNvPicPr/>
                <p:nvPr/>
              </p:nvPicPr>
              <p:blipFill>
                <a:blip r:embed="rId28"/>
                <a:stretch>
                  <a:fillRect/>
                </a:stretch>
              </p:blipFill>
              <p:spPr>
                <a:xfrm>
                  <a:off x="6526813" y="2066952"/>
                  <a:ext cx="138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 name="Freihand 7">
                  <a:extLst>
                    <a:ext uri="{FF2B5EF4-FFF2-40B4-BE49-F238E27FC236}">
                      <a16:creationId xmlns:a16="http://schemas.microsoft.com/office/drawing/2014/main" id="{66ED98C3-B611-40F9-8DA3-4D5B007F12B2}"/>
                    </a:ext>
                  </a:extLst>
                </p14:cNvPr>
                <p14:cNvContentPartPr/>
                <p14:nvPr/>
              </p14:nvContentPartPr>
              <p14:xfrm>
                <a:off x="6689893" y="2041032"/>
                <a:ext cx="122760" cy="123480"/>
              </p14:xfrm>
            </p:contentPart>
          </mc:Choice>
          <mc:Fallback>
            <p:pic>
              <p:nvPicPr>
                <p:cNvPr id="8" name="Freihand 7">
                  <a:extLst>
                    <a:ext uri="{FF2B5EF4-FFF2-40B4-BE49-F238E27FC236}">
                      <a16:creationId xmlns:a16="http://schemas.microsoft.com/office/drawing/2014/main" id="{66ED98C3-B611-40F9-8DA3-4D5B007F12B2}"/>
                    </a:ext>
                  </a:extLst>
                </p:cNvPr>
                <p:cNvPicPr/>
                <p:nvPr/>
              </p:nvPicPr>
              <p:blipFill>
                <a:blip r:embed="rId30"/>
                <a:stretch>
                  <a:fillRect/>
                </a:stretch>
              </p:blipFill>
              <p:spPr>
                <a:xfrm>
                  <a:off x="6685573" y="2036712"/>
                  <a:ext cx="131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 name="Freihand 8">
                  <a:extLst>
                    <a:ext uri="{FF2B5EF4-FFF2-40B4-BE49-F238E27FC236}">
                      <a16:creationId xmlns:a16="http://schemas.microsoft.com/office/drawing/2014/main" id="{465A3221-AD3E-4FB4-AE39-364D249A45BE}"/>
                    </a:ext>
                  </a:extLst>
                </p14:cNvPr>
                <p14:cNvContentPartPr/>
                <p14:nvPr/>
              </p14:nvContentPartPr>
              <p14:xfrm>
                <a:off x="6907693" y="2014392"/>
                <a:ext cx="10080" cy="124200"/>
              </p14:xfrm>
            </p:contentPart>
          </mc:Choice>
          <mc:Fallback>
            <p:pic>
              <p:nvPicPr>
                <p:cNvPr id="9" name="Freihand 8">
                  <a:extLst>
                    <a:ext uri="{FF2B5EF4-FFF2-40B4-BE49-F238E27FC236}">
                      <a16:creationId xmlns:a16="http://schemas.microsoft.com/office/drawing/2014/main" id="{465A3221-AD3E-4FB4-AE39-364D249A45BE}"/>
                    </a:ext>
                  </a:extLst>
                </p:cNvPr>
                <p:cNvPicPr/>
                <p:nvPr/>
              </p:nvPicPr>
              <p:blipFill>
                <a:blip r:embed="rId32"/>
                <a:stretch>
                  <a:fillRect/>
                </a:stretch>
              </p:blipFill>
              <p:spPr>
                <a:xfrm>
                  <a:off x="6903373" y="2010072"/>
                  <a:ext cx="18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 name="Freihand 9">
                  <a:extLst>
                    <a:ext uri="{FF2B5EF4-FFF2-40B4-BE49-F238E27FC236}">
                      <a16:creationId xmlns:a16="http://schemas.microsoft.com/office/drawing/2014/main" id="{D540C4BB-7441-4F8C-ABC4-790D379C2E5B}"/>
                    </a:ext>
                  </a:extLst>
                </p14:cNvPr>
                <p14:cNvContentPartPr/>
                <p14:nvPr/>
              </p14:nvContentPartPr>
              <p14:xfrm>
                <a:off x="6819133" y="1997832"/>
                <a:ext cx="133560" cy="69840"/>
              </p14:xfrm>
            </p:contentPart>
          </mc:Choice>
          <mc:Fallback>
            <p:pic>
              <p:nvPicPr>
                <p:cNvPr id="10" name="Freihand 9">
                  <a:extLst>
                    <a:ext uri="{FF2B5EF4-FFF2-40B4-BE49-F238E27FC236}">
                      <a16:creationId xmlns:a16="http://schemas.microsoft.com/office/drawing/2014/main" id="{D540C4BB-7441-4F8C-ABC4-790D379C2E5B}"/>
                    </a:ext>
                  </a:extLst>
                </p:cNvPr>
                <p:cNvPicPr/>
                <p:nvPr/>
              </p:nvPicPr>
              <p:blipFill>
                <a:blip r:embed="rId34"/>
                <a:stretch>
                  <a:fillRect/>
                </a:stretch>
              </p:blipFill>
              <p:spPr>
                <a:xfrm>
                  <a:off x="6814813" y="1993512"/>
                  <a:ext cx="142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 name="Freihand 10">
                  <a:extLst>
                    <a:ext uri="{FF2B5EF4-FFF2-40B4-BE49-F238E27FC236}">
                      <a16:creationId xmlns:a16="http://schemas.microsoft.com/office/drawing/2014/main" id="{E3B98239-B8E0-4797-B9C4-E6E98D8BB07C}"/>
                    </a:ext>
                  </a:extLst>
                </p14:cNvPr>
                <p14:cNvContentPartPr/>
                <p14:nvPr/>
              </p14:nvContentPartPr>
              <p14:xfrm>
                <a:off x="7009933" y="2050752"/>
                <a:ext cx="21600" cy="83880"/>
              </p14:xfrm>
            </p:contentPart>
          </mc:Choice>
          <mc:Fallback>
            <p:pic>
              <p:nvPicPr>
                <p:cNvPr id="11" name="Freihand 10">
                  <a:extLst>
                    <a:ext uri="{FF2B5EF4-FFF2-40B4-BE49-F238E27FC236}">
                      <a16:creationId xmlns:a16="http://schemas.microsoft.com/office/drawing/2014/main" id="{E3B98239-B8E0-4797-B9C4-E6E98D8BB07C}"/>
                    </a:ext>
                  </a:extLst>
                </p:cNvPr>
                <p:cNvPicPr/>
                <p:nvPr/>
              </p:nvPicPr>
              <p:blipFill>
                <a:blip r:embed="rId36"/>
                <a:stretch>
                  <a:fillRect/>
                </a:stretch>
              </p:blipFill>
              <p:spPr>
                <a:xfrm>
                  <a:off x="7005613" y="2046432"/>
                  <a:ext cx="30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 name="Freihand 11">
                  <a:extLst>
                    <a:ext uri="{FF2B5EF4-FFF2-40B4-BE49-F238E27FC236}">
                      <a16:creationId xmlns:a16="http://schemas.microsoft.com/office/drawing/2014/main" id="{8A5AD59D-1CA5-41FA-B6E6-117144B24E21}"/>
                    </a:ext>
                  </a:extLst>
                </p14:cNvPr>
                <p14:cNvContentPartPr/>
                <p14:nvPr/>
              </p14:nvContentPartPr>
              <p14:xfrm>
                <a:off x="7353733" y="2031672"/>
                <a:ext cx="304920" cy="100440"/>
              </p14:xfrm>
            </p:contentPart>
          </mc:Choice>
          <mc:Fallback>
            <p:pic>
              <p:nvPicPr>
                <p:cNvPr id="12" name="Freihand 11">
                  <a:extLst>
                    <a:ext uri="{FF2B5EF4-FFF2-40B4-BE49-F238E27FC236}">
                      <a16:creationId xmlns:a16="http://schemas.microsoft.com/office/drawing/2014/main" id="{8A5AD59D-1CA5-41FA-B6E6-117144B24E21}"/>
                    </a:ext>
                  </a:extLst>
                </p:cNvPr>
                <p:cNvPicPr/>
                <p:nvPr/>
              </p:nvPicPr>
              <p:blipFill>
                <a:blip r:embed="rId38"/>
                <a:stretch>
                  <a:fillRect/>
                </a:stretch>
              </p:blipFill>
              <p:spPr>
                <a:xfrm>
                  <a:off x="7349413" y="2027352"/>
                  <a:ext cx="313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3" name="Freihand 12">
                  <a:extLst>
                    <a:ext uri="{FF2B5EF4-FFF2-40B4-BE49-F238E27FC236}">
                      <a16:creationId xmlns:a16="http://schemas.microsoft.com/office/drawing/2014/main" id="{C5250D7D-75E7-4D19-BE20-EA392A9525AE}"/>
                    </a:ext>
                  </a:extLst>
                </p14:cNvPr>
                <p14:cNvContentPartPr/>
                <p14:nvPr/>
              </p14:nvContentPartPr>
              <p14:xfrm>
                <a:off x="7615093" y="1998552"/>
                <a:ext cx="23400" cy="11520"/>
              </p14:xfrm>
            </p:contentPart>
          </mc:Choice>
          <mc:Fallback>
            <p:pic>
              <p:nvPicPr>
                <p:cNvPr id="13" name="Freihand 12">
                  <a:extLst>
                    <a:ext uri="{FF2B5EF4-FFF2-40B4-BE49-F238E27FC236}">
                      <a16:creationId xmlns:a16="http://schemas.microsoft.com/office/drawing/2014/main" id="{C5250D7D-75E7-4D19-BE20-EA392A9525AE}"/>
                    </a:ext>
                  </a:extLst>
                </p:cNvPr>
                <p:cNvPicPr/>
                <p:nvPr/>
              </p:nvPicPr>
              <p:blipFill>
                <a:blip r:embed="rId40"/>
                <a:stretch>
                  <a:fillRect/>
                </a:stretch>
              </p:blipFill>
              <p:spPr>
                <a:xfrm>
                  <a:off x="7610773" y="1994232"/>
                  <a:ext cx="32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 name="Freihand 13">
                  <a:extLst>
                    <a:ext uri="{FF2B5EF4-FFF2-40B4-BE49-F238E27FC236}">
                      <a16:creationId xmlns:a16="http://schemas.microsoft.com/office/drawing/2014/main" id="{51FD6BEA-DEC8-48BD-9BD2-CA47FD9AD30D}"/>
                    </a:ext>
                  </a:extLst>
                </p14:cNvPr>
                <p14:cNvContentPartPr/>
                <p14:nvPr/>
              </p14:nvContentPartPr>
              <p14:xfrm>
                <a:off x="7687453" y="1942032"/>
                <a:ext cx="135000" cy="145080"/>
              </p14:xfrm>
            </p:contentPart>
          </mc:Choice>
          <mc:Fallback>
            <p:pic>
              <p:nvPicPr>
                <p:cNvPr id="14" name="Freihand 13">
                  <a:extLst>
                    <a:ext uri="{FF2B5EF4-FFF2-40B4-BE49-F238E27FC236}">
                      <a16:creationId xmlns:a16="http://schemas.microsoft.com/office/drawing/2014/main" id="{51FD6BEA-DEC8-48BD-9BD2-CA47FD9AD30D}"/>
                    </a:ext>
                  </a:extLst>
                </p:cNvPr>
                <p:cNvPicPr/>
                <p:nvPr/>
              </p:nvPicPr>
              <p:blipFill>
                <a:blip r:embed="rId42"/>
                <a:stretch>
                  <a:fillRect/>
                </a:stretch>
              </p:blipFill>
              <p:spPr>
                <a:xfrm>
                  <a:off x="7683133" y="1937712"/>
                  <a:ext cx="143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5" name="Freihand 14">
                  <a:extLst>
                    <a:ext uri="{FF2B5EF4-FFF2-40B4-BE49-F238E27FC236}">
                      <a16:creationId xmlns:a16="http://schemas.microsoft.com/office/drawing/2014/main" id="{B3BA0BF5-760D-4800-8F46-19052437F1E2}"/>
                    </a:ext>
                  </a:extLst>
                </p14:cNvPr>
                <p14:cNvContentPartPr/>
                <p14:nvPr/>
              </p14:nvContentPartPr>
              <p14:xfrm>
                <a:off x="8040973" y="2008632"/>
                <a:ext cx="148320" cy="76320"/>
              </p14:xfrm>
            </p:contentPart>
          </mc:Choice>
          <mc:Fallback>
            <p:pic>
              <p:nvPicPr>
                <p:cNvPr id="15" name="Freihand 14">
                  <a:extLst>
                    <a:ext uri="{FF2B5EF4-FFF2-40B4-BE49-F238E27FC236}">
                      <a16:creationId xmlns:a16="http://schemas.microsoft.com/office/drawing/2014/main" id="{B3BA0BF5-760D-4800-8F46-19052437F1E2}"/>
                    </a:ext>
                  </a:extLst>
                </p:cNvPr>
                <p:cNvPicPr/>
                <p:nvPr/>
              </p:nvPicPr>
              <p:blipFill>
                <a:blip r:embed="rId44"/>
                <a:stretch>
                  <a:fillRect/>
                </a:stretch>
              </p:blipFill>
              <p:spPr>
                <a:xfrm>
                  <a:off x="8036653" y="2004312"/>
                  <a:ext cx="156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6" name="Freihand 15">
                  <a:extLst>
                    <a:ext uri="{FF2B5EF4-FFF2-40B4-BE49-F238E27FC236}">
                      <a16:creationId xmlns:a16="http://schemas.microsoft.com/office/drawing/2014/main" id="{40EAA564-749E-466A-8A65-41C0D86180F1}"/>
                    </a:ext>
                  </a:extLst>
                </p14:cNvPr>
                <p14:cNvContentPartPr/>
                <p14:nvPr/>
              </p14:nvContentPartPr>
              <p14:xfrm>
                <a:off x="8163373" y="2005032"/>
                <a:ext cx="170280" cy="69120"/>
              </p14:xfrm>
            </p:contentPart>
          </mc:Choice>
          <mc:Fallback>
            <p:pic>
              <p:nvPicPr>
                <p:cNvPr id="16" name="Freihand 15">
                  <a:extLst>
                    <a:ext uri="{FF2B5EF4-FFF2-40B4-BE49-F238E27FC236}">
                      <a16:creationId xmlns:a16="http://schemas.microsoft.com/office/drawing/2014/main" id="{40EAA564-749E-466A-8A65-41C0D86180F1}"/>
                    </a:ext>
                  </a:extLst>
                </p:cNvPr>
                <p:cNvPicPr/>
                <p:nvPr/>
              </p:nvPicPr>
              <p:blipFill>
                <a:blip r:embed="rId46"/>
                <a:stretch>
                  <a:fillRect/>
                </a:stretch>
              </p:blipFill>
              <p:spPr>
                <a:xfrm>
                  <a:off x="8159053" y="2000712"/>
                  <a:ext cx="178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 name="Freihand 16">
                  <a:extLst>
                    <a:ext uri="{FF2B5EF4-FFF2-40B4-BE49-F238E27FC236}">
                      <a16:creationId xmlns:a16="http://schemas.microsoft.com/office/drawing/2014/main" id="{2FFCE409-1281-48C1-837B-CB176BE2896E}"/>
                    </a:ext>
                  </a:extLst>
                </p14:cNvPr>
                <p14:cNvContentPartPr/>
                <p14:nvPr/>
              </p14:nvContentPartPr>
              <p14:xfrm>
                <a:off x="8318173" y="1918992"/>
                <a:ext cx="93240" cy="137160"/>
              </p14:xfrm>
            </p:contentPart>
          </mc:Choice>
          <mc:Fallback>
            <p:pic>
              <p:nvPicPr>
                <p:cNvPr id="17" name="Freihand 16">
                  <a:extLst>
                    <a:ext uri="{FF2B5EF4-FFF2-40B4-BE49-F238E27FC236}">
                      <a16:creationId xmlns:a16="http://schemas.microsoft.com/office/drawing/2014/main" id="{2FFCE409-1281-48C1-837B-CB176BE2896E}"/>
                    </a:ext>
                  </a:extLst>
                </p:cNvPr>
                <p:cNvPicPr/>
                <p:nvPr/>
              </p:nvPicPr>
              <p:blipFill>
                <a:blip r:embed="rId48"/>
                <a:stretch>
                  <a:fillRect/>
                </a:stretch>
              </p:blipFill>
              <p:spPr>
                <a:xfrm>
                  <a:off x="8313853" y="1914672"/>
                  <a:ext cx="101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8" name="Freihand 17">
                  <a:extLst>
                    <a:ext uri="{FF2B5EF4-FFF2-40B4-BE49-F238E27FC236}">
                      <a16:creationId xmlns:a16="http://schemas.microsoft.com/office/drawing/2014/main" id="{BF27F30E-0E86-4821-A5FE-B2E7FA11EAD8}"/>
                    </a:ext>
                  </a:extLst>
                </p14:cNvPr>
                <p14:cNvContentPartPr/>
                <p14:nvPr/>
              </p14:nvContentPartPr>
              <p14:xfrm>
                <a:off x="8437693" y="1959312"/>
                <a:ext cx="133920" cy="121320"/>
              </p14:xfrm>
            </p:contentPart>
          </mc:Choice>
          <mc:Fallback>
            <p:pic>
              <p:nvPicPr>
                <p:cNvPr id="18" name="Freihand 17">
                  <a:extLst>
                    <a:ext uri="{FF2B5EF4-FFF2-40B4-BE49-F238E27FC236}">
                      <a16:creationId xmlns:a16="http://schemas.microsoft.com/office/drawing/2014/main" id="{BF27F30E-0E86-4821-A5FE-B2E7FA11EAD8}"/>
                    </a:ext>
                  </a:extLst>
                </p:cNvPr>
                <p:cNvPicPr/>
                <p:nvPr/>
              </p:nvPicPr>
              <p:blipFill>
                <a:blip r:embed="rId50"/>
                <a:stretch>
                  <a:fillRect/>
                </a:stretch>
              </p:blipFill>
              <p:spPr>
                <a:xfrm>
                  <a:off x="8433373" y="1954992"/>
                  <a:ext cx="142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728F4288-301B-400B-B7BB-11568B579051}"/>
                    </a:ext>
                  </a:extLst>
                </p14:cNvPr>
                <p14:cNvContentPartPr/>
                <p14:nvPr/>
              </p14:nvContentPartPr>
              <p14:xfrm>
                <a:off x="6819133" y="2245152"/>
                <a:ext cx="119520" cy="225360"/>
              </p14:xfrm>
            </p:contentPart>
          </mc:Choice>
          <mc:Fallback>
            <p:pic>
              <p:nvPicPr>
                <p:cNvPr id="31" name="Freihand 30">
                  <a:extLst>
                    <a:ext uri="{FF2B5EF4-FFF2-40B4-BE49-F238E27FC236}">
                      <a16:creationId xmlns:a16="http://schemas.microsoft.com/office/drawing/2014/main" id="{728F4288-301B-400B-B7BB-11568B579051}"/>
                    </a:ext>
                  </a:extLst>
                </p:cNvPr>
                <p:cNvPicPr/>
                <p:nvPr/>
              </p:nvPicPr>
              <p:blipFill>
                <a:blip r:embed="rId52"/>
                <a:stretch>
                  <a:fillRect/>
                </a:stretch>
              </p:blipFill>
              <p:spPr>
                <a:xfrm>
                  <a:off x="6814813" y="2240832"/>
                  <a:ext cx="128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95E87BD7-D524-4EE1-80DF-D7D172448F1A}"/>
                    </a:ext>
                  </a:extLst>
                </p14:cNvPr>
                <p14:cNvContentPartPr/>
                <p14:nvPr/>
              </p14:nvContentPartPr>
              <p14:xfrm>
                <a:off x="6984733" y="2307072"/>
                <a:ext cx="252360" cy="110880"/>
              </p14:xfrm>
            </p:contentPart>
          </mc:Choice>
          <mc:Fallback>
            <p:pic>
              <p:nvPicPr>
                <p:cNvPr id="32" name="Freihand 31">
                  <a:extLst>
                    <a:ext uri="{FF2B5EF4-FFF2-40B4-BE49-F238E27FC236}">
                      <a16:creationId xmlns:a16="http://schemas.microsoft.com/office/drawing/2014/main" id="{95E87BD7-D524-4EE1-80DF-D7D172448F1A}"/>
                    </a:ext>
                  </a:extLst>
                </p:cNvPr>
                <p:cNvPicPr/>
                <p:nvPr/>
              </p:nvPicPr>
              <p:blipFill>
                <a:blip r:embed="rId54"/>
                <a:stretch>
                  <a:fillRect/>
                </a:stretch>
              </p:blipFill>
              <p:spPr>
                <a:xfrm>
                  <a:off x="6980413" y="2302752"/>
                  <a:ext cx="261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82F38265-9BF9-48ED-BD0B-0F0516B905BA}"/>
                    </a:ext>
                  </a:extLst>
                </p14:cNvPr>
                <p14:cNvContentPartPr/>
                <p14:nvPr/>
              </p14:nvContentPartPr>
              <p14:xfrm>
                <a:off x="7273813" y="2323272"/>
                <a:ext cx="89640" cy="69120"/>
              </p14:xfrm>
            </p:contentPart>
          </mc:Choice>
          <mc:Fallback>
            <p:pic>
              <p:nvPicPr>
                <p:cNvPr id="33" name="Freihand 32">
                  <a:extLst>
                    <a:ext uri="{FF2B5EF4-FFF2-40B4-BE49-F238E27FC236}">
                      <a16:creationId xmlns:a16="http://schemas.microsoft.com/office/drawing/2014/main" id="{82F38265-9BF9-48ED-BD0B-0F0516B905BA}"/>
                    </a:ext>
                  </a:extLst>
                </p:cNvPr>
                <p:cNvPicPr/>
                <p:nvPr/>
              </p:nvPicPr>
              <p:blipFill>
                <a:blip r:embed="rId56"/>
                <a:stretch>
                  <a:fillRect/>
                </a:stretch>
              </p:blipFill>
              <p:spPr>
                <a:xfrm>
                  <a:off x="7269493" y="2318952"/>
                  <a:ext cx="98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86DDC58E-962E-4822-9007-55D87CA47424}"/>
                    </a:ext>
                  </a:extLst>
                </p14:cNvPr>
                <p14:cNvContentPartPr/>
                <p14:nvPr/>
              </p14:nvContentPartPr>
              <p14:xfrm>
                <a:off x="7381093" y="2230392"/>
                <a:ext cx="189720" cy="143280"/>
              </p14:xfrm>
            </p:contentPart>
          </mc:Choice>
          <mc:Fallback>
            <p:pic>
              <p:nvPicPr>
                <p:cNvPr id="34" name="Freihand 33">
                  <a:extLst>
                    <a:ext uri="{FF2B5EF4-FFF2-40B4-BE49-F238E27FC236}">
                      <a16:creationId xmlns:a16="http://schemas.microsoft.com/office/drawing/2014/main" id="{86DDC58E-962E-4822-9007-55D87CA47424}"/>
                    </a:ext>
                  </a:extLst>
                </p:cNvPr>
                <p:cNvPicPr/>
                <p:nvPr/>
              </p:nvPicPr>
              <p:blipFill>
                <a:blip r:embed="rId58"/>
                <a:stretch>
                  <a:fillRect/>
                </a:stretch>
              </p:blipFill>
              <p:spPr>
                <a:xfrm>
                  <a:off x="7376773" y="2226072"/>
                  <a:ext cx="198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20A6443B-32EC-495C-8CB4-DA0BF2252C42}"/>
                    </a:ext>
                  </a:extLst>
                </p14:cNvPr>
                <p14:cNvContentPartPr/>
                <p14:nvPr/>
              </p14:nvContentPartPr>
              <p14:xfrm>
                <a:off x="7642453" y="2163792"/>
                <a:ext cx="266760" cy="208080"/>
              </p14:xfrm>
            </p:contentPart>
          </mc:Choice>
          <mc:Fallback>
            <p:pic>
              <p:nvPicPr>
                <p:cNvPr id="35" name="Freihand 34">
                  <a:extLst>
                    <a:ext uri="{FF2B5EF4-FFF2-40B4-BE49-F238E27FC236}">
                      <a16:creationId xmlns:a16="http://schemas.microsoft.com/office/drawing/2014/main" id="{20A6443B-32EC-495C-8CB4-DA0BF2252C42}"/>
                    </a:ext>
                  </a:extLst>
                </p:cNvPr>
                <p:cNvPicPr/>
                <p:nvPr/>
              </p:nvPicPr>
              <p:blipFill>
                <a:blip r:embed="rId60"/>
                <a:stretch>
                  <a:fillRect/>
                </a:stretch>
              </p:blipFill>
              <p:spPr>
                <a:xfrm>
                  <a:off x="7638133" y="2159472"/>
                  <a:ext cx="275400" cy="21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4F3A4B26-C998-4C17-B55B-5742C84E0AE1}"/>
                  </a:ext>
                </a:extLst>
              </p14:cNvPr>
              <p14:cNvContentPartPr/>
              <p14:nvPr/>
            </p14:nvContentPartPr>
            <p14:xfrm>
              <a:off x="5312173" y="4763712"/>
              <a:ext cx="2880360" cy="96840"/>
            </p14:xfrm>
          </p:contentPart>
        </mc:Choice>
        <mc:Fallback>
          <p:pic>
            <p:nvPicPr>
              <p:cNvPr id="42" name="Freihand 41">
                <a:extLst>
                  <a:ext uri="{FF2B5EF4-FFF2-40B4-BE49-F238E27FC236}">
                    <a16:creationId xmlns:a16="http://schemas.microsoft.com/office/drawing/2014/main" id="{4F3A4B26-C998-4C17-B55B-5742C84E0AE1}"/>
                  </a:ext>
                </a:extLst>
              </p:cNvPr>
              <p:cNvPicPr/>
              <p:nvPr/>
            </p:nvPicPr>
            <p:blipFill>
              <a:blip r:embed="rId62"/>
              <a:stretch>
                <a:fillRect/>
              </a:stretch>
            </p:blipFill>
            <p:spPr>
              <a:xfrm>
                <a:off x="5307853" y="4759392"/>
                <a:ext cx="2889000" cy="105480"/>
              </a:xfrm>
              <a:prstGeom prst="rect">
                <a:avLst/>
              </a:prstGeom>
            </p:spPr>
          </p:pic>
        </mc:Fallback>
      </mc:AlternateContent>
      <p:grpSp>
        <p:nvGrpSpPr>
          <p:cNvPr id="61" name="Gruppieren 60">
            <a:extLst>
              <a:ext uri="{FF2B5EF4-FFF2-40B4-BE49-F238E27FC236}">
                <a16:creationId xmlns:a16="http://schemas.microsoft.com/office/drawing/2014/main" id="{9A5FAA62-9222-45F5-8BD2-3903F0A35161}"/>
              </a:ext>
            </a:extLst>
          </p:cNvPr>
          <p:cNvGrpSpPr/>
          <p:nvPr/>
        </p:nvGrpSpPr>
        <p:grpSpPr>
          <a:xfrm>
            <a:off x="4301293" y="4803672"/>
            <a:ext cx="3797280" cy="516960"/>
            <a:chOff x="4301293" y="4803672"/>
            <a:chExt cx="3797280" cy="516960"/>
          </a:xfrm>
        </p:grpSpPr>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44F79A26-8F0E-4692-B825-04C63CFDA36C}"/>
                    </a:ext>
                  </a:extLst>
                </p14:cNvPr>
                <p14:cNvContentPartPr/>
                <p14:nvPr/>
              </p14:nvContentPartPr>
              <p14:xfrm>
                <a:off x="4301293" y="5036592"/>
                <a:ext cx="168480" cy="237240"/>
              </p14:xfrm>
            </p:contentPart>
          </mc:Choice>
          <mc:Fallback>
            <p:pic>
              <p:nvPicPr>
                <p:cNvPr id="43" name="Freihand 42">
                  <a:extLst>
                    <a:ext uri="{FF2B5EF4-FFF2-40B4-BE49-F238E27FC236}">
                      <a16:creationId xmlns:a16="http://schemas.microsoft.com/office/drawing/2014/main" id="{44F79A26-8F0E-4692-B825-04C63CFDA36C}"/>
                    </a:ext>
                  </a:extLst>
                </p:cNvPr>
                <p:cNvPicPr/>
                <p:nvPr/>
              </p:nvPicPr>
              <p:blipFill>
                <a:blip r:embed="rId64"/>
                <a:stretch>
                  <a:fillRect/>
                </a:stretch>
              </p:blipFill>
              <p:spPr>
                <a:xfrm>
                  <a:off x="4296973" y="5032272"/>
                  <a:ext cx="1771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AD1433E8-63D6-4E6E-AF31-3F27223FF856}"/>
                    </a:ext>
                  </a:extLst>
                </p14:cNvPr>
                <p14:cNvContentPartPr/>
                <p14:nvPr/>
              </p14:nvContentPartPr>
              <p14:xfrm>
                <a:off x="4456093" y="5155032"/>
                <a:ext cx="105480" cy="165600"/>
              </p14:xfrm>
            </p:contentPart>
          </mc:Choice>
          <mc:Fallback>
            <p:pic>
              <p:nvPicPr>
                <p:cNvPr id="44" name="Freihand 43">
                  <a:extLst>
                    <a:ext uri="{FF2B5EF4-FFF2-40B4-BE49-F238E27FC236}">
                      <a16:creationId xmlns:a16="http://schemas.microsoft.com/office/drawing/2014/main" id="{AD1433E8-63D6-4E6E-AF31-3F27223FF856}"/>
                    </a:ext>
                  </a:extLst>
                </p:cNvPr>
                <p:cNvPicPr/>
                <p:nvPr/>
              </p:nvPicPr>
              <p:blipFill>
                <a:blip r:embed="rId66"/>
                <a:stretch>
                  <a:fillRect/>
                </a:stretch>
              </p:blipFill>
              <p:spPr>
                <a:xfrm>
                  <a:off x="4451773" y="5150712"/>
                  <a:ext cx="114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1706EB82-DE60-4ADA-959F-851A7DBF53CE}"/>
                    </a:ext>
                  </a:extLst>
                </p14:cNvPr>
                <p14:cNvContentPartPr/>
                <p14:nvPr/>
              </p14:nvContentPartPr>
              <p14:xfrm>
                <a:off x="4785493" y="5144232"/>
                <a:ext cx="144000" cy="117000"/>
              </p14:xfrm>
            </p:contentPart>
          </mc:Choice>
          <mc:Fallback>
            <p:pic>
              <p:nvPicPr>
                <p:cNvPr id="45" name="Freihand 44">
                  <a:extLst>
                    <a:ext uri="{FF2B5EF4-FFF2-40B4-BE49-F238E27FC236}">
                      <a16:creationId xmlns:a16="http://schemas.microsoft.com/office/drawing/2014/main" id="{1706EB82-DE60-4ADA-959F-851A7DBF53CE}"/>
                    </a:ext>
                  </a:extLst>
                </p:cNvPr>
                <p:cNvPicPr/>
                <p:nvPr/>
              </p:nvPicPr>
              <p:blipFill>
                <a:blip r:embed="rId68"/>
                <a:stretch>
                  <a:fillRect/>
                </a:stretch>
              </p:blipFill>
              <p:spPr>
                <a:xfrm>
                  <a:off x="4781173" y="5139912"/>
                  <a:ext cx="152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744EC6C6-F23D-426E-9509-DC3CC4EDAEC2}"/>
                    </a:ext>
                  </a:extLst>
                </p14:cNvPr>
                <p14:cNvContentPartPr/>
                <p14:nvPr/>
              </p14:nvContentPartPr>
              <p14:xfrm>
                <a:off x="4964053" y="5118312"/>
                <a:ext cx="263520" cy="109800"/>
              </p14:xfrm>
            </p:contentPart>
          </mc:Choice>
          <mc:Fallback>
            <p:pic>
              <p:nvPicPr>
                <p:cNvPr id="46" name="Freihand 45">
                  <a:extLst>
                    <a:ext uri="{FF2B5EF4-FFF2-40B4-BE49-F238E27FC236}">
                      <a16:creationId xmlns:a16="http://schemas.microsoft.com/office/drawing/2014/main" id="{744EC6C6-F23D-426E-9509-DC3CC4EDAEC2}"/>
                    </a:ext>
                  </a:extLst>
                </p:cNvPr>
                <p:cNvPicPr/>
                <p:nvPr/>
              </p:nvPicPr>
              <p:blipFill>
                <a:blip r:embed="rId70"/>
                <a:stretch>
                  <a:fillRect/>
                </a:stretch>
              </p:blipFill>
              <p:spPr>
                <a:xfrm>
                  <a:off x="4959733" y="5113992"/>
                  <a:ext cx="272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B3F20C4D-9A8D-4F39-965D-A46A3F1A55B2}"/>
                    </a:ext>
                  </a:extLst>
                </p14:cNvPr>
                <p14:cNvContentPartPr/>
                <p14:nvPr/>
              </p14:nvContentPartPr>
              <p14:xfrm>
                <a:off x="5477773" y="5134872"/>
                <a:ext cx="199800" cy="90360"/>
              </p14:xfrm>
            </p:contentPart>
          </mc:Choice>
          <mc:Fallback>
            <p:pic>
              <p:nvPicPr>
                <p:cNvPr id="47" name="Freihand 46">
                  <a:extLst>
                    <a:ext uri="{FF2B5EF4-FFF2-40B4-BE49-F238E27FC236}">
                      <a16:creationId xmlns:a16="http://schemas.microsoft.com/office/drawing/2014/main" id="{B3F20C4D-9A8D-4F39-965D-A46A3F1A55B2}"/>
                    </a:ext>
                  </a:extLst>
                </p:cNvPr>
                <p:cNvPicPr/>
                <p:nvPr/>
              </p:nvPicPr>
              <p:blipFill>
                <a:blip r:embed="rId72"/>
                <a:stretch>
                  <a:fillRect/>
                </a:stretch>
              </p:blipFill>
              <p:spPr>
                <a:xfrm>
                  <a:off x="5473453" y="5130552"/>
                  <a:ext cx="208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010DD2DA-B567-4224-98E8-DE14FE0E4307}"/>
                    </a:ext>
                  </a:extLst>
                </p14:cNvPr>
                <p14:cNvContentPartPr/>
                <p14:nvPr/>
              </p14:nvContentPartPr>
              <p14:xfrm>
                <a:off x="5724733" y="5060712"/>
                <a:ext cx="488520" cy="144720"/>
              </p14:xfrm>
            </p:contentPart>
          </mc:Choice>
          <mc:Fallback>
            <p:pic>
              <p:nvPicPr>
                <p:cNvPr id="48" name="Freihand 47">
                  <a:extLst>
                    <a:ext uri="{FF2B5EF4-FFF2-40B4-BE49-F238E27FC236}">
                      <a16:creationId xmlns:a16="http://schemas.microsoft.com/office/drawing/2014/main" id="{010DD2DA-B567-4224-98E8-DE14FE0E4307}"/>
                    </a:ext>
                  </a:extLst>
                </p:cNvPr>
                <p:cNvPicPr/>
                <p:nvPr/>
              </p:nvPicPr>
              <p:blipFill>
                <a:blip r:embed="rId74"/>
                <a:stretch>
                  <a:fillRect/>
                </a:stretch>
              </p:blipFill>
              <p:spPr>
                <a:xfrm>
                  <a:off x="5720413" y="5056392"/>
                  <a:ext cx="497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3E05042A-177A-494F-B430-9B1C87D0CAD0}"/>
                    </a:ext>
                  </a:extLst>
                </p14:cNvPr>
                <p14:cNvContentPartPr/>
                <p14:nvPr/>
              </p14:nvContentPartPr>
              <p14:xfrm>
                <a:off x="6388213" y="5034432"/>
                <a:ext cx="159480" cy="132480"/>
              </p14:xfrm>
            </p:contentPart>
          </mc:Choice>
          <mc:Fallback>
            <p:pic>
              <p:nvPicPr>
                <p:cNvPr id="49" name="Freihand 48">
                  <a:extLst>
                    <a:ext uri="{FF2B5EF4-FFF2-40B4-BE49-F238E27FC236}">
                      <a16:creationId xmlns:a16="http://schemas.microsoft.com/office/drawing/2014/main" id="{3E05042A-177A-494F-B430-9B1C87D0CAD0}"/>
                    </a:ext>
                  </a:extLst>
                </p:cNvPr>
                <p:cNvPicPr/>
                <p:nvPr/>
              </p:nvPicPr>
              <p:blipFill>
                <a:blip r:embed="rId76"/>
                <a:stretch>
                  <a:fillRect/>
                </a:stretch>
              </p:blipFill>
              <p:spPr>
                <a:xfrm>
                  <a:off x="6383893" y="5030112"/>
                  <a:ext cx="168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F65F2088-CAE9-4032-A03A-CD2313088584}"/>
                    </a:ext>
                  </a:extLst>
                </p14:cNvPr>
                <p14:cNvContentPartPr/>
                <p14:nvPr/>
              </p14:nvContentPartPr>
              <p14:xfrm>
                <a:off x="6584053" y="5034792"/>
                <a:ext cx="118080" cy="83880"/>
              </p14:xfrm>
            </p:contentPart>
          </mc:Choice>
          <mc:Fallback>
            <p:pic>
              <p:nvPicPr>
                <p:cNvPr id="50" name="Freihand 49">
                  <a:extLst>
                    <a:ext uri="{FF2B5EF4-FFF2-40B4-BE49-F238E27FC236}">
                      <a16:creationId xmlns:a16="http://schemas.microsoft.com/office/drawing/2014/main" id="{F65F2088-CAE9-4032-A03A-CD2313088584}"/>
                    </a:ext>
                  </a:extLst>
                </p:cNvPr>
                <p:cNvPicPr/>
                <p:nvPr/>
              </p:nvPicPr>
              <p:blipFill>
                <a:blip r:embed="rId78"/>
                <a:stretch>
                  <a:fillRect/>
                </a:stretch>
              </p:blipFill>
              <p:spPr>
                <a:xfrm>
                  <a:off x="6579733" y="5030472"/>
                  <a:ext cx="126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ADC0EFA1-84DF-4355-9C6A-C4B382EAFCEE}"/>
                    </a:ext>
                  </a:extLst>
                </p14:cNvPr>
                <p14:cNvContentPartPr/>
                <p14:nvPr/>
              </p14:nvContentPartPr>
              <p14:xfrm>
                <a:off x="6760093" y="5006712"/>
                <a:ext cx="60120" cy="137520"/>
              </p14:xfrm>
            </p:contentPart>
          </mc:Choice>
          <mc:Fallback>
            <p:pic>
              <p:nvPicPr>
                <p:cNvPr id="51" name="Freihand 50">
                  <a:extLst>
                    <a:ext uri="{FF2B5EF4-FFF2-40B4-BE49-F238E27FC236}">
                      <a16:creationId xmlns:a16="http://schemas.microsoft.com/office/drawing/2014/main" id="{ADC0EFA1-84DF-4355-9C6A-C4B382EAFCEE}"/>
                    </a:ext>
                  </a:extLst>
                </p:cNvPr>
                <p:cNvPicPr/>
                <p:nvPr/>
              </p:nvPicPr>
              <p:blipFill>
                <a:blip r:embed="rId80"/>
                <a:stretch>
                  <a:fillRect/>
                </a:stretch>
              </p:blipFill>
              <p:spPr>
                <a:xfrm>
                  <a:off x="6755773" y="5002392"/>
                  <a:ext cx="68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A27C8CFE-76EF-406A-A89D-3F41C45A74AB}"/>
                    </a:ext>
                  </a:extLst>
                </p14:cNvPr>
                <p14:cNvContentPartPr/>
                <p14:nvPr/>
              </p14:nvContentPartPr>
              <p14:xfrm>
                <a:off x="6823813" y="4999512"/>
                <a:ext cx="121320" cy="171720"/>
              </p14:xfrm>
            </p:contentPart>
          </mc:Choice>
          <mc:Fallback>
            <p:pic>
              <p:nvPicPr>
                <p:cNvPr id="52" name="Freihand 51">
                  <a:extLst>
                    <a:ext uri="{FF2B5EF4-FFF2-40B4-BE49-F238E27FC236}">
                      <a16:creationId xmlns:a16="http://schemas.microsoft.com/office/drawing/2014/main" id="{A27C8CFE-76EF-406A-A89D-3F41C45A74AB}"/>
                    </a:ext>
                  </a:extLst>
                </p:cNvPr>
                <p:cNvPicPr/>
                <p:nvPr/>
              </p:nvPicPr>
              <p:blipFill>
                <a:blip r:embed="rId82"/>
                <a:stretch>
                  <a:fillRect/>
                </a:stretch>
              </p:blipFill>
              <p:spPr>
                <a:xfrm>
                  <a:off x="6819493" y="4995192"/>
                  <a:ext cx="129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A2A67427-82E0-4C35-BBAE-753E5F00DE7D}"/>
                    </a:ext>
                  </a:extLst>
                </p14:cNvPr>
                <p14:cNvContentPartPr/>
                <p14:nvPr/>
              </p14:nvContentPartPr>
              <p14:xfrm>
                <a:off x="7103173" y="5035512"/>
                <a:ext cx="218880" cy="220320"/>
              </p14:xfrm>
            </p:contentPart>
          </mc:Choice>
          <mc:Fallback>
            <p:pic>
              <p:nvPicPr>
                <p:cNvPr id="53" name="Freihand 52">
                  <a:extLst>
                    <a:ext uri="{FF2B5EF4-FFF2-40B4-BE49-F238E27FC236}">
                      <a16:creationId xmlns:a16="http://schemas.microsoft.com/office/drawing/2014/main" id="{A2A67427-82E0-4C35-BBAE-753E5F00DE7D}"/>
                    </a:ext>
                  </a:extLst>
                </p:cNvPr>
                <p:cNvPicPr/>
                <p:nvPr/>
              </p:nvPicPr>
              <p:blipFill>
                <a:blip r:embed="rId84"/>
                <a:stretch>
                  <a:fillRect/>
                </a:stretch>
              </p:blipFill>
              <p:spPr>
                <a:xfrm>
                  <a:off x="7098853" y="5031192"/>
                  <a:ext cx="2275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904C7E6E-EEDF-433D-A765-1F331A498534}"/>
                    </a:ext>
                  </a:extLst>
                </p14:cNvPr>
                <p14:cNvContentPartPr/>
                <p14:nvPr/>
              </p14:nvContentPartPr>
              <p14:xfrm>
                <a:off x="7346173" y="5018952"/>
                <a:ext cx="224640" cy="43560"/>
              </p14:xfrm>
            </p:contentPart>
          </mc:Choice>
          <mc:Fallback>
            <p:pic>
              <p:nvPicPr>
                <p:cNvPr id="54" name="Freihand 53">
                  <a:extLst>
                    <a:ext uri="{FF2B5EF4-FFF2-40B4-BE49-F238E27FC236}">
                      <a16:creationId xmlns:a16="http://schemas.microsoft.com/office/drawing/2014/main" id="{904C7E6E-EEDF-433D-A765-1F331A498534}"/>
                    </a:ext>
                  </a:extLst>
                </p:cNvPr>
                <p:cNvPicPr/>
                <p:nvPr/>
              </p:nvPicPr>
              <p:blipFill>
                <a:blip r:embed="rId86"/>
                <a:stretch>
                  <a:fillRect/>
                </a:stretch>
              </p:blipFill>
              <p:spPr>
                <a:xfrm>
                  <a:off x="7341853" y="5014632"/>
                  <a:ext cx="233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0035BECF-2D84-47B7-BA59-C492E4FC0270}"/>
                    </a:ext>
                  </a:extLst>
                </p14:cNvPr>
                <p14:cNvContentPartPr/>
                <p14:nvPr/>
              </p14:nvContentPartPr>
              <p14:xfrm>
                <a:off x="7617613" y="4916712"/>
                <a:ext cx="379080" cy="144000"/>
              </p14:xfrm>
            </p:contentPart>
          </mc:Choice>
          <mc:Fallback>
            <p:pic>
              <p:nvPicPr>
                <p:cNvPr id="55" name="Freihand 54">
                  <a:extLst>
                    <a:ext uri="{FF2B5EF4-FFF2-40B4-BE49-F238E27FC236}">
                      <a16:creationId xmlns:a16="http://schemas.microsoft.com/office/drawing/2014/main" id="{0035BECF-2D84-47B7-BA59-C492E4FC0270}"/>
                    </a:ext>
                  </a:extLst>
                </p:cNvPr>
                <p:cNvPicPr/>
                <p:nvPr/>
              </p:nvPicPr>
              <p:blipFill>
                <a:blip r:embed="rId88"/>
                <a:stretch>
                  <a:fillRect/>
                </a:stretch>
              </p:blipFill>
              <p:spPr>
                <a:xfrm>
                  <a:off x="7613293" y="4912392"/>
                  <a:ext cx="387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F30F449D-03E0-4FCC-B815-F99D2683AC42}"/>
                    </a:ext>
                  </a:extLst>
                </p14:cNvPr>
                <p14:cNvContentPartPr/>
                <p14:nvPr/>
              </p14:nvContentPartPr>
              <p14:xfrm>
                <a:off x="7382533" y="4901592"/>
                <a:ext cx="69840" cy="12600"/>
              </p14:xfrm>
            </p:contentPart>
          </mc:Choice>
          <mc:Fallback>
            <p:pic>
              <p:nvPicPr>
                <p:cNvPr id="56" name="Freihand 55">
                  <a:extLst>
                    <a:ext uri="{FF2B5EF4-FFF2-40B4-BE49-F238E27FC236}">
                      <a16:creationId xmlns:a16="http://schemas.microsoft.com/office/drawing/2014/main" id="{F30F449D-03E0-4FCC-B815-F99D2683AC42}"/>
                    </a:ext>
                  </a:extLst>
                </p:cNvPr>
                <p:cNvPicPr/>
                <p:nvPr/>
              </p:nvPicPr>
              <p:blipFill>
                <a:blip r:embed="rId90"/>
                <a:stretch>
                  <a:fillRect/>
                </a:stretch>
              </p:blipFill>
              <p:spPr>
                <a:xfrm>
                  <a:off x="7378213" y="4897272"/>
                  <a:ext cx="78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EC5C584A-1985-49CD-87BC-77A9B818815D}"/>
                    </a:ext>
                  </a:extLst>
                </p14:cNvPr>
                <p14:cNvContentPartPr/>
                <p14:nvPr/>
              </p14:nvContentPartPr>
              <p14:xfrm>
                <a:off x="7494853" y="4896912"/>
                <a:ext cx="18360" cy="10080"/>
              </p14:xfrm>
            </p:contentPart>
          </mc:Choice>
          <mc:Fallback>
            <p:pic>
              <p:nvPicPr>
                <p:cNvPr id="57" name="Freihand 56">
                  <a:extLst>
                    <a:ext uri="{FF2B5EF4-FFF2-40B4-BE49-F238E27FC236}">
                      <a16:creationId xmlns:a16="http://schemas.microsoft.com/office/drawing/2014/main" id="{EC5C584A-1985-49CD-87BC-77A9B818815D}"/>
                    </a:ext>
                  </a:extLst>
                </p:cNvPr>
                <p:cNvPicPr/>
                <p:nvPr/>
              </p:nvPicPr>
              <p:blipFill>
                <a:blip r:embed="rId92"/>
                <a:stretch>
                  <a:fillRect/>
                </a:stretch>
              </p:blipFill>
              <p:spPr>
                <a:xfrm>
                  <a:off x="7490533" y="4892592"/>
                  <a:ext cx="27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4BA9EBE7-BE5F-427D-AF44-1FB08655006C}"/>
                    </a:ext>
                  </a:extLst>
                </p14:cNvPr>
                <p14:cNvContentPartPr/>
                <p14:nvPr/>
              </p14:nvContentPartPr>
              <p14:xfrm>
                <a:off x="8028733" y="4803672"/>
                <a:ext cx="69840" cy="131760"/>
              </p14:xfrm>
            </p:contentPart>
          </mc:Choice>
          <mc:Fallback>
            <p:pic>
              <p:nvPicPr>
                <p:cNvPr id="58" name="Freihand 57">
                  <a:extLst>
                    <a:ext uri="{FF2B5EF4-FFF2-40B4-BE49-F238E27FC236}">
                      <a16:creationId xmlns:a16="http://schemas.microsoft.com/office/drawing/2014/main" id="{4BA9EBE7-BE5F-427D-AF44-1FB08655006C}"/>
                    </a:ext>
                  </a:extLst>
                </p:cNvPr>
                <p:cNvPicPr/>
                <p:nvPr/>
              </p:nvPicPr>
              <p:blipFill>
                <a:blip r:embed="rId94"/>
                <a:stretch>
                  <a:fillRect/>
                </a:stretch>
              </p:blipFill>
              <p:spPr>
                <a:xfrm>
                  <a:off x="8024413" y="4799352"/>
                  <a:ext cx="78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B19B33C4-A1B3-4521-A71F-7C9E8FCCF9CF}"/>
                    </a:ext>
                  </a:extLst>
                </p14:cNvPr>
                <p14:cNvContentPartPr/>
                <p14:nvPr/>
              </p14:nvContentPartPr>
              <p14:xfrm>
                <a:off x="8046733" y="5023992"/>
                <a:ext cx="23400" cy="10080"/>
              </p14:xfrm>
            </p:contentPart>
          </mc:Choice>
          <mc:Fallback>
            <p:pic>
              <p:nvPicPr>
                <p:cNvPr id="59" name="Freihand 58">
                  <a:extLst>
                    <a:ext uri="{FF2B5EF4-FFF2-40B4-BE49-F238E27FC236}">
                      <a16:creationId xmlns:a16="http://schemas.microsoft.com/office/drawing/2014/main" id="{B19B33C4-A1B3-4521-A71F-7C9E8FCCF9CF}"/>
                    </a:ext>
                  </a:extLst>
                </p:cNvPr>
                <p:cNvPicPr/>
                <p:nvPr/>
              </p:nvPicPr>
              <p:blipFill>
                <a:blip r:embed="rId96"/>
                <a:stretch>
                  <a:fillRect/>
                </a:stretch>
              </p:blipFill>
              <p:spPr>
                <a:xfrm>
                  <a:off x="8042413" y="5019672"/>
                  <a:ext cx="32040" cy="18720"/>
                </a:xfrm>
                <a:prstGeom prst="rect">
                  <a:avLst/>
                </a:prstGeom>
              </p:spPr>
            </p:pic>
          </mc:Fallback>
        </mc:AlternateContent>
      </p:grpSp>
      <p:grpSp>
        <p:nvGrpSpPr>
          <p:cNvPr id="63" name="Gruppieren 62">
            <a:extLst>
              <a:ext uri="{FF2B5EF4-FFF2-40B4-BE49-F238E27FC236}">
                <a16:creationId xmlns:a16="http://schemas.microsoft.com/office/drawing/2014/main" id="{F3A9E658-1F91-4279-82B0-1CA3AAB9D45C}"/>
              </a:ext>
            </a:extLst>
          </p:cNvPr>
          <p:cNvGrpSpPr/>
          <p:nvPr/>
        </p:nvGrpSpPr>
        <p:grpSpPr>
          <a:xfrm>
            <a:off x="634693" y="4033992"/>
            <a:ext cx="3395880" cy="537480"/>
            <a:chOff x="634693" y="4033992"/>
            <a:chExt cx="3395880" cy="537480"/>
          </a:xfrm>
        </p:grpSpPr>
        <mc:AlternateContent xmlns:mc="http://schemas.openxmlformats.org/markup-compatibility/2006">
          <mc:Choice xmlns:p14="http://schemas.microsoft.com/office/powerpoint/2010/main" Requires="p14">
            <p:contentPart p14:bwMode="auto" r:id="rId97">
              <p14:nvContentPartPr>
                <p14:cNvPr id="39" name="Freihand 38">
                  <a:extLst>
                    <a:ext uri="{FF2B5EF4-FFF2-40B4-BE49-F238E27FC236}">
                      <a16:creationId xmlns:a16="http://schemas.microsoft.com/office/drawing/2014/main" id="{92DBF1E6-A612-415C-8EEE-A2E8116DC242}"/>
                    </a:ext>
                  </a:extLst>
                </p14:cNvPr>
                <p14:cNvContentPartPr/>
                <p14:nvPr/>
              </p14:nvContentPartPr>
              <p14:xfrm>
                <a:off x="676453" y="4407312"/>
                <a:ext cx="3354120" cy="95040"/>
              </p14:xfrm>
            </p:contentPart>
          </mc:Choice>
          <mc:Fallback>
            <p:pic>
              <p:nvPicPr>
                <p:cNvPr id="39" name="Freihand 38">
                  <a:extLst>
                    <a:ext uri="{FF2B5EF4-FFF2-40B4-BE49-F238E27FC236}">
                      <a16:creationId xmlns:a16="http://schemas.microsoft.com/office/drawing/2014/main" id="{92DBF1E6-A612-415C-8EEE-A2E8116DC242}"/>
                    </a:ext>
                  </a:extLst>
                </p:cNvPr>
                <p:cNvPicPr/>
                <p:nvPr/>
              </p:nvPicPr>
              <p:blipFill>
                <a:blip r:embed="rId98"/>
                <a:stretch>
                  <a:fillRect/>
                </a:stretch>
              </p:blipFill>
              <p:spPr>
                <a:xfrm>
                  <a:off x="672133" y="4402992"/>
                  <a:ext cx="3362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0" name="Freihand 39">
                  <a:extLst>
                    <a:ext uri="{FF2B5EF4-FFF2-40B4-BE49-F238E27FC236}">
                      <a16:creationId xmlns:a16="http://schemas.microsoft.com/office/drawing/2014/main" id="{98CBBAB7-522B-41A1-B46C-5917AA566667}"/>
                    </a:ext>
                  </a:extLst>
                </p14:cNvPr>
                <p14:cNvContentPartPr/>
                <p14:nvPr/>
              </p14:nvContentPartPr>
              <p14:xfrm>
                <a:off x="640453" y="4033992"/>
                <a:ext cx="715680" cy="537480"/>
              </p14:xfrm>
            </p:contentPart>
          </mc:Choice>
          <mc:Fallback>
            <p:pic>
              <p:nvPicPr>
                <p:cNvPr id="40" name="Freihand 39">
                  <a:extLst>
                    <a:ext uri="{FF2B5EF4-FFF2-40B4-BE49-F238E27FC236}">
                      <a16:creationId xmlns:a16="http://schemas.microsoft.com/office/drawing/2014/main" id="{98CBBAB7-522B-41A1-B46C-5917AA566667}"/>
                    </a:ext>
                  </a:extLst>
                </p:cNvPr>
                <p:cNvPicPr/>
                <p:nvPr/>
              </p:nvPicPr>
              <p:blipFill>
                <a:blip r:embed="rId100"/>
                <a:stretch>
                  <a:fillRect/>
                </a:stretch>
              </p:blipFill>
              <p:spPr>
                <a:xfrm>
                  <a:off x="636133" y="4029672"/>
                  <a:ext cx="72432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D3CDD7AD-7F05-4ED6-A6E4-78BFBC356B7D}"/>
                    </a:ext>
                  </a:extLst>
                </p14:cNvPr>
                <p14:cNvContentPartPr/>
                <p14:nvPr/>
              </p14:nvContentPartPr>
              <p14:xfrm>
                <a:off x="634693" y="4369152"/>
                <a:ext cx="767160" cy="122400"/>
              </p14:xfrm>
            </p:contentPart>
          </mc:Choice>
          <mc:Fallback>
            <p:pic>
              <p:nvPicPr>
                <p:cNvPr id="62" name="Freihand 61">
                  <a:extLst>
                    <a:ext uri="{FF2B5EF4-FFF2-40B4-BE49-F238E27FC236}">
                      <a16:creationId xmlns:a16="http://schemas.microsoft.com/office/drawing/2014/main" id="{D3CDD7AD-7F05-4ED6-A6E4-78BFBC356B7D}"/>
                    </a:ext>
                  </a:extLst>
                </p:cNvPr>
                <p:cNvPicPr/>
                <p:nvPr/>
              </p:nvPicPr>
              <p:blipFill>
                <a:blip r:embed="rId102"/>
                <a:stretch>
                  <a:fillRect/>
                </a:stretch>
              </p:blipFill>
              <p:spPr>
                <a:xfrm>
                  <a:off x="630373" y="4364832"/>
                  <a:ext cx="775800" cy="1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
            <p14:nvContentPartPr>
              <p14:cNvPr id="482304" name="Freihand 482303">
                <a:extLst>
                  <a:ext uri="{FF2B5EF4-FFF2-40B4-BE49-F238E27FC236}">
                    <a16:creationId xmlns:a16="http://schemas.microsoft.com/office/drawing/2014/main" id="{CC4F5ACE-B57D-4A26-A081-8485503E649B}"/>
                  </a:ext>
                </a:extLst>
              </p14:cNvPr>
              <p14:cNvContentPartPr/>
              <p14:nvPr/>
            </p14:nvContentPartPr>
            <p14:xfrm>
              <a:off x="630013" y="4699272"/>
              <a:ext cx="1974240" cy="153720"/>
            </p14:xfrm>
          </p:contentPart>
        </mc:Choice>
        <mc:Fallback>
          <p:pic>
            <p:nvPicPr>
              <p:cNvPr id="482304" name="Freihand 482303">
                <a:extLst>
                  <a:ext uri="{FF2B5EF4-FFF2-40B4-BE49-F238E27FC236}">
                    <a16:creationId xmlns:a16="http://schemas.microsoft.com/office/drawing/2014/main" id="{CC4F5ACE-B57D-4A26-A081-8485503E649B}"/>
                  </a:ext>
                </a:extLst>
              </p:cNvPr>
              <p:cNvPicPr/>
              <p:nvPr/>
            </p:nvPicPr>
            <p:blipFill>
              <a:blip r:embed="rId104"/>
              <a:stretch>
                <a:fillRect/>
              </a:stretch>
            </p:blipFill>
            <p:spPr>
              <a:xfrm>
                <a:off x="625693" y="4694952"/>
                <a:ext cx="1982880" cy="16236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1" name="Freihand 30">
                <a:extLst>
                  <a:ext uri="{FF2B5EF4-FFF2-40B4-BE49-F238E27FC236}">
                    <a16:creationId xmlns:a16="http://schemas.microsoft.com/office/drawing/2014/main" id="{80A7DDF3-FCA8-419D-925B-A95DADDCDE7D}"/>
                  </a:ext>
                </a:extLst>
              </p14:cNvPr>
              <p14:cNvContentPartPr/>
              <p14:nvPr/>
            </p14:nvContentPartPr>
            <p14:xfrm>
              <a:off x="9856093" y="521832"/>
              <a:ext cx="316080" cy="510840"/>
            </p14:xfrm>
          </p:contentPart>
        </mc:Choice>
        <mc:Fallback>
          <p:pic>
            <p:nvPicPr>
              <p:cNvPr id="31" name="Freihand 30">
                <a:extLst>
                  <a:ext uri="{FF2B5EF4-FFF2-40B4-BE49-F238E27FC236}">
                    <a16:creationId xmlns:a16="http://schemas.microsoft.com/office/drawing/2014/main" id="{80A7DDF3-FCA8-419D-925B-A95DADDCDE7D}"/>
                  </a:ext>
                </a:extLst>
              </p:cNvPr>
              <p:cNvPicPr/>
              <p:nvPr/>
            </p:nvPicPr>
            <p:blipFill>
              <a:blip r:embed="rId4"/>
              <a:stretch>
                <a:fillRect/>
              </a:stretch>
            </p:blipFill>
            <p:spPr>
              <a:xfrm>
                <a:off x="9851773" y="517512"/>
                <a:ext cx="324720" cy="519480"/>
              </a:xfrm>
              <a:prstGeom prst="rect">
                <a:avLst/>
              </a:prstGeom>
            </p:spPr>
          </p:pic>
        </mc:Fallback>
      </mc:AlternateContent>
      <p:grpSp>
        <p:nvGrpSpPr>
          <p:cNvPr id="45" name="Gruppieren 44">
            <a:extLst>
              <a:ext uri="{FF2B5EF4-FFF2-40B4-BE49-F238E27FC236}">
                <a16:creationId xmlns:a16="http://schemas.microsoft.com/office/drawing/2014/main" id="{F0F918CE-8719-4027-8694-6D5474EC9610}"/>
              </a:ext>
            </a:extLst>
          </p:cNvPr>
          <p:cNvGrpSpPr/>
          <p:nvPr/>
        </p:nvGrpSpPr>
        <p:grpSpPr>
          <a:xfrm>
            <a:off x="9653773" y="9552"/>
            <a:ext cx="2399400" cy="1613880"/>
            <a:chOff x="9653773" y="9552"/>
            <a:chExt cx="2399400" cy="161388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AA3F93AE-CC3B-4B38-BC8E-95D9F256A6C2}"/>
                    </a:ext>
                  </a:extLst>
                </p14:cNvPr>
                <p14:cNvContentPartPr/>
                <p14:nvPr/>
              </p14:nvContentPartPr>
              <p14:xfrm>
                <a:off x="10222573" y="413112"/>
                <a:ext cx="82080" cy="986400"/>
              </p14:xfrm>
            </p:contentPart>
          </mc:Choice>
          <mc:Fallback>
            <p:pic>
              <p:nvPicPr>
                <p:cNvPr id="2" name="Freihand 1">
                  <a:extLst>
                    <a:ext uri="{FF2B5EF4-FFF2-40B4-BE49-F238E27FC236}">
                      <a16:creationId xmlns:a16="http://schemas.microsoft.com/office/drawing/2014/main" id="{AA3F93AE-CC3B-4B38-BC8E-95D9F256A6C2}"/>
                    </a:ext>
                  </a:extLst>
                </p:cNvPr>
                <p:cNvPicPr/>
                <p:nvPr/>
              </p:nvPicPr>
              <p:blipFill>
                <a:blip r:embed="rId6"/>
                <a:stretch>
                  <a:fillRect/>
                </a:stretch>
              </p:blipFill>
              <p:spPr>
                <a:xfrm>
                  <a:off x="10218253" y="408792"/>
                  <a:ext cx="90720" cy="995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54B821A8-B881-4D55-8DE9-93FE074DF299}"/>
                    </a:ext>
                  </a:extLst>
                </p14:cNvPr>
                <p14:cNvContentPartPr/>
                <p14:nvPr/>
              </p14:nvContentPartPr>
              <p14:xfrm>
                <a:off x="10035013" y="1297992"/>
                <a:ext cx="1490760" cy="68400"/>
              </p14:xfrm>
            </p:contentPart>
          </mc:Choice>
          <mc:Fallback>
            <p:pic>
              <p:nvPicPr>
                <p:cNvPr id="3" name="Freihand 2">
                  <a:extLst>
                    <a:ext uri="{FF2B5EF4-FFF2-40B4-BE49-F238E27FC236}">
                      <a16:creationId xmlns:a16="http://schemas.microsoft.com/office/drawing/2014/main" id="{54B821A8-B881-4D55-8DE9-93FE074DF299}"/>
                    </a:ext>
                  </a:extLst>
                </p:cNvPr>
                <p:cNvPicPr/>
                <p:nvPr/>
              </p:nvPicPr>
              <p:blipFill>
                <a:blip r:embed="rId8"/>
                <a:stretch>
                  <a:fillRect/>
                </a:stretch>
              </p:blipFill>
              <p:spPr>
                <a:xfrm>
                  <a:off x="10030693" y="1293672"/>
                  <a:ext cx="1499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CA32709A-775E-4685-B9E8-A819DE26054D}"/>
                    </a:ext>
                  </a:extLst>
                </p14:cNvPr>
                <p14:cNvContentPartPr/>
                <p14:nvPr/>
              </p14:nvContentPartPr>
              <p14:xfrm>
                <a:off x="11481133" y="1219512"/>
                <a:ext cx="187200" cy="171720"/>
              </p14:xfrm>
            </p:contentPart>
          </mc:Choice>
          <mc:Fallback>
            <p:pic>
              <p:nvPicPr>
                <p:cNvPr id="4" name="Freihand 3">
                  <a:extLst>
                    <a:ext uri="{FF2B5EF4-FFF2-40B4-BE49-F238E27FC236}">
                      <a16:creationId xmlns:a16="http://schemas.microsoft.com/office/drawing/2014/main" id="{CA32709A-775E-4685-B9E8-A819DE26054D}"/>
                    </a:ext>
                  </a:extLst>
                </p:cNvPr>
                <p:cNvPicPr/>
                <p:nvPr/>
              </p:nvPicPr>
              <p:blipFill>
                <a:blip r:embed="rId10"/>
                <a:stretch>
                  <a:fillRect/>
                </a:stretch>
              </p:blipFill>
              <p:spPr>
                <a:xfrm>
                  <a:off x="11476813" y="1215192"/>
                  <a:ext cx="195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F11B0FFD-D758-41AC-8DF9-35219ED859BB}"/>
                    </a:ext>
                  </a:extLst>
                </p14:cNvPr>
                <p14:cNvContentPartPr/>
                <p14:nvPr/>
              </p14:nvContentPartPr>
              <p14:xfrm>
                <a:off x="10165693" y="268752"/>
                <a:ext cx="196200" cy="179640"/>
              </p14:xfrm>
            </p:contentPart>
          </mc:Choice>
          <mc:Fallback>
            <p:pic>
              <p:nvPicPr>
                <p:cNvPr id="6" name="Freihand 5">
                  <a:extLst>
                    <a:ext uri="{FF2B5EF4-FFF2-40B4-BE49-F238E27FC236}">
                      <a16:creationId xmlns:a16="http://schemas.microsoft.com/office/drawing/2014/main" id="{F11B0FFD-D758-41AC-8DF9-35219ED859BB}"/>
                    </a:ext>
                  </a:extLst>
                </p:cNvPr>
                <p:cNvPicPr/>
                <p:nvPr/>
              </p:nvPicPr>
              <p:blipFill>
                <a:blip r:embed="rId12"/>
                <a:stretch>
                  <a:fillRect/>
                </a:stretch>
              </p:blipFill>
              <p:spPr>
                <a:xfrm>
                  <a:off x="10161373" y="264432"/>
                  <a:ext cx="204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9708E45A-C3F2-43C4-881C-6DB1469B1ED2}"/>
                    </a:ext>
                  </a:extLst>
                </p14:cNvPr>
                <p14:cNvContentPartPr/>
                <p14:nvPr/>
              </p14:nvContentPartPr>
              <p14:xfrm>
                <a:off x="9938533" y="264792"/>
                <a:ext cx="110160" cy="252720"/>
              </p14:xfrm>
            </p:contentPart>
          </mc:Choice>
          <mc:Fallback>
            <p:pic>
              <p:nvPicPr>
                <p:cNvPr id="7" name="Freihand 6">
                  <a:extLst>
                    <a:ext uri="{FF2B5EF4-FFF2-40B4-BE49-F238E27FC236}">
                      <a16:creationId xmlns:a16="http://schemas.microsoft.com/office/drawing/2014/main" id="{9708E45A-C3F2-43C4-881C-6DB1469B1ED2}"/>
                    </a:ext>
                  </a:extLst>
                </p:cNvPr>
                <p:cNvPicPr/>
                <p:nvPr/>
              </p:nvPicPr>
              <p:blipFill>
                <a:blip r:embed="rId14"/>
                <a:stretch>
                  <a:fillRect/>
                </a:stretch>
              </p:blipFill>
              <p:spPr>
                <a:xfrm>
                  <a:off x="9934213" y="260472"/>
                  <a:ext cx="1188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612B502A-9AE6-4171-8AEE-053E88F50D0D}"/>
                    </a:ext>
                  </a:extLst>
                </p14:cNvPr>
                <p14:cNvContentPartPr/>
                <p14:nvPr/>
              </p14:nvContentPartPr>
              <p14:xfrm>
                <a:off x="11417053" y="1499232"/>
                <a:ext cx="360" cy="360"/>
              </p14:xfrm>
            </p:contentPart>
          </mc:Choice>
          <mc:Fallback>
            <p:pic>
              <p:nvPicPr>
                <p:cNvPr id="8" name="Freihand 7">
                  <a:extLst>
                    <a:ext uri="{FF2B5EF4-FFF2-40B4-BE49-F238E27FC236}">
                      <a16:creationId xmlns:a16="http://schemas.microsoft.com/office/drawing/2014/main" id="{612B502A-9AE6-4171-8AEE-053E88F50D0D}"/>
                    </a:ext>
                  </a:extLst>
                </p:cNvPr>
                <p:cNvPicPr/>
                <p:nvPr/>
              </p:nvPicPr>
              <p:blipFill>
                <a:blip r:embed="rId16"/>
                <a:stretch>
                  <a:fillRect/>
                </a:stretch>
              </p:blipFill>
              <p:spPr>
                <a:xfrm>
                  <a:off x="11412733" y="1494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7831F81D-9C1B-422F-9FBD-266309DE5AA5}"/>
                    </a:ext>
                  </a:extLst>
                </p14:cNvPr>
                <p14:cNvContentPartPr/>
                <p14:nvPr/>
              </p14:nvContentPartPr>
              <p14:xfrm>
                <a:off x="11431093" y="1495272"/>
                <a:ext cx="97200" cy="128160"/>
              </p14:xfrm>
            </p:contentPart>
          </mc:Choice>
          <mc:Fallback>
            <p:pic>
              <p:nvPicPr>
                <p:cNvPr id="9" name="Freihand 8">
                  <a:extLst>
                    <a:ext uri="{FF2B5EF4-FFF2-40B4-BE49-F238E27FC236}">
                      <a16:creationId xmlns:a16="http://schemas.microsoft.com/office/drawing/2014/main" id="{7831F81D-9C1B-422F-9FBD-266309DE5AA5}"/>
                    </a:ext>
                  </a:extLst>
                </p:cNvPr>
                <p:cNvPicPr/>
                <p:nvPr/>
              </p:nvPicPr>
              <p:blipFill>
                <a:blip r:embed="rId18"/>
                <a:stretch>
                  <a:fillRect/>
                </a:stretch>
              </p:blipFill>
              <p:spPr>
                <a:xfrm>
                  <a:off x="11426773" y="1490952"/>
                  <a:ext cx="1058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B9CD97F2-0C15-43CA-8E46-D030800CF732}"/>
                    </a:ext>
                  </a:extLst>
                </p14:cNvPr>
                <p14:cNvContentPartPr/>
                <p14:nvPr/>
              </p14:nvContentPartPr>
              <p14:xfrm>
                <a:off x="11411653" y="1484472"/>
                <a:ext cx="143280" cy="108360"/>
              </p14:xfrm>
            </p:contentPart>
          </mc:Choice>
          <mc:Fallback>
            <p:pic>
              <p:nvPicPr>
                <p:cNvPr id="10" name="Freihand 9">
                  <a:extLst>
                    <a:ext uri="{FF2B5EF4-FFF2-40B4-BE49-F238E27FC236}">
                      <a16:creationId xmlns:a16="http://schemas.microsoft.com/office/drawing/2014/main" id="{B9CD97F2-0C15-43CA-8E46-D030800CF732}"/>
                    </a:ext>
                  </a:extLst>
                </p:cNvPr>
                <p:cNvPicPr/>
                <p:nvPr/>
              </p:nvPicPr>
              <p:blipFill>
                <a:blip r:embed="rId20"/>
                <a:stretch>
                  <a:fillRect/>
                </a:stretch>
              </p:blipFill>
              <p:spPr>
                <a:xfrm>
                  <a:off x="11407333" y="1480152"/>
                  <a:ext cx="151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9421E219-93B9-4018-A90B-FEFF94E7274A}"/>
                    </a:ext>
                  </a:extLst>
                </p14:cNvPr>
                <p14:cNvContentPartPr/>
                <p14:nvPr/>
              </p14:nvContentPartPr>
              <p14:xfrm>
                <a:off x="10433533" y="418512"/>
                <a:ext cx="921960" cy="776880"/>
              </p14:xfrm>
            </p:contentPart>
          </mc:Choice>
          <mc:Fallback>
            <p:pic>
              <p:nvPicPr>
                <p:cNvPr id="11" name="Freihand 10">
                  <a:extLst>
                    <a:ext uri="{FF2B5EF4-FFF2-40B4-BE49-F238E27FC236}">
                      <a16:creationId xmlns:a16="http://schemas.microsoft.com/office/drawing/2014/main" id="{9421E219-93B9-4018-A90B-FEFF94E7274A}"/>
                    </a:ext>
                  </a:extLst>
                </p:cNvPr>
                <p:cNvPicPr/>
                <p:nvPr/>
              </p:nvPicPr>
              <p:blipFill>
                <a:blip r:embed="rId22"/>
                <a:stretch>
                  <a:fillRect/>
                </a:stretch>
              </p:blipFill>
              <p:spPr>
                <a:xfrm>
                  <a:off x="10429213" y="414192"/>
                  <a:ext cx="930600" cy="785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0FEE7FCE-9B97-4E1E-985F-EEB077AC2A4A}"/>
                    </a:ext>
                  </a:extLst>
                </p14:cNvPr>
                <p14:cNvContentPartPr/>
                <p14:nvPr/>
              </p14:nvContentPartPr>
              <p14:xfrm>
                <a:off x="10569973" y="375672"/>
                <a:ext cx="867960" cy="683640"/>
              </p14:xfrm>
            </p:contentPart>
          </mc:Choice>
          <mc:Fallback>
            <p:pic>
              <p:nvPicPr>
                <p:cNvPr id="12" name="Freihand 11">
                  <a:extLst>
                    <a:ext uri="{FF2B5EF4-FFF2-40B4-BE49-F238E27FC236}">
                      <a16:creationId xmlns:a16="http://schemas.microsoft.com/office/drawing/2014/main" id="{0FEE7FCE-9B97-4E1E-985F-EEB077AC2A4A}"/>
                    </a:ext>
                  </a:extLst>
                </p:cNvPr>
                <p:cNvPicPr/>
                <p:nvPr/>
              </p:nvPicPr>
              <p:blipFill>
                <a:blip r:embed="rId24"/>
                <a:stretch>
                  <a:fillRect/>
                </a:stretch>
              </p:blipFill>
              <p:spPr>
                <a:xfrm>
                  <a:off x="10565653" y="371352"/>
                  <a:ext cx="876600" cy="692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45FDC148-3384-4805-AEC7-D1CA566864DE}"/>
                    </a:ext>
                  </a:extLst>
                </p14:cNvPr>
                <p14:cNvContentPartPr/>
                <p14:nvPr/>
              </p14:nvContentPartPr>
              <p14:xfrm>
                <a:off x="11533333" y="257952"/>
                <a:ext cx="81000" cy="122040"/>
              </p14:xfrm>
            </p:contentPart>
          </mc:Choice>
          <mc:Fallback>
            <p:pic>
              <p:nvPicPr>
                <p:cNvPr id="14" name="Freihand 13">
                  <a:extLst>
                    <a:ext uri="{FF2B5EF4-FFF2-40B4-BE49-F238E27FC236}">
                      <a16:creationId xmlns:a16="http://schemas.microsoft.com/office/drawing/2014/main" id="{45FDC148-3384-4805-AEC7-D1CA566864DE}"/>
                    </a:ext>
                  </a:extLst>
                </p:cNvPr>
                <p:cNvPicPr/>
                <p:nvPr/>
              </p:nvPicPr>
              <p:blipFill>
                <a:blip r:embed="rId26"/>
                <a:stretch>
                  <a:fillRect/>
                </a:stretch>
              </p:blipFill>
              <p:spPr>
                <a:xfrm>
                  <a:off x="11529013" y="253632"/>
                  <a:ext cx="89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90EDFDA0-1607-4385-B986-33FE59574338}"/>
                    </a:ext>
                  </a:extLst>
                </p14:cNvPr>
                <p14:cNvContentPartPr/>
                <p14:nvPr/>
              </p14:nvContentPartPr>
              <p14:xfrm>
                <a:off x="11434333" y="236712"/>
                <a:ext cx="148320" cy="241200"/>
              </p14:xfrm>
            </p:contentPart>
          </mc:Choice>
          <mc:Fallback>
            <p:pic>
              <p:nvPicPr>
                <p:cNvPr id="16" name="Freihand 15">
                  <a:extLst>
                    <a:ext uri="{FF2B5EF4-FFF2-40B4-BE49-F238E27FC236}">
                      <a16:creationId xmlns:a16="http://schemas.microsoft.com/office/drawing/2014/main" id="{90EDFDA0-1607-4385-B986-33FE59574338}"/>
                    </a:ext>
                  </a:extLst>
                </p:cNvPr>
                <p:cNvPicPr/>
                <p:nvPr/>
              </p:nvPicPr>
              <p:blipFill>
                <a:blip r:embed="rId28"/>
                <a:stretch>
                  <a:fillRect/>
                </a:stretch>
              </p:blipFill>
              <p:spPr>
                <a:xfrm>
                  <a:off x="11430013" y="232392"/>
                  <a:ext cx="1569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2400150E-3F83-40FB-904B-933457D097B7}"/>
                    </a:ext>
                  </a:extLst>
                </p14:cNvPr>
                <p14:cNvContentPartPr/>
                <p14:nvPr/>
              </p14:nvContentPartPr>
              <p14:xfrm>
                <a:off x="11469613" y="342552"/>
                <a:ext cx="129960" cy="25200"/>
              </p14:xfrm>
            </p:contentPart>
          </mc:Choice>
          <mc:Fallback>
            <p:pic>
              <p:nvPicPr>
                <p:cNvPr id="17" name="Freihand 16">
                  <a:extLst>
                    <a:ext uri="{FF2B5EF4-FFF2-40B4-BE49-F238E27FC236}">
                      <a16:creationId xmlns:a16="http://schemas.microsoft.com/office/drawing/2014/main" id="{2400150E-3F83-40FB-904B-933457D097B7}"/>
                    </a:ext>
                  </a:extLst>
                </p:cNvPr>
                <p:cNvPicPr/>
                <p:nvPr/>
              </p:nvPicPr>
              <p:blipFill>
                <a:blip r:embed="rId30"/>
                <a:stretch>
                  <a:fillRect/>
                </a:stretch>
              </p:blipFill>
              <p:spPr>
                <a:xfrm>
                  <a:off x="11465293" y="338232"/>
                  <a:ext cx="138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AB9DD1B0-F1F1-49D1-85AF-95FFF8996CFD}"/>
                    </a:ext>
                  </a:extLst>
                </p14:cNvPr>
                <p14:cNvContentPartPr/>
                <p14:nvPr/>
              </p14:nvContentPartPr>
              <p14:xfrm>
                <a:off x="11537293" y="975792"/>
                <a:ext cx="123840" cy="177840"/>
              </p14:xfrm>
            </p:contentPart>
          </mc:Choice>
          <mc:Fallback>
            <p:pic>
              <p:nvPicPr>
                <p:cNvPr id="18" name="Freihand 17">
                  <a:extLst>
                    <a:ext uri="{FF2B5EF4-FFF2-40B4-BE49-F238E27FC236}">
                      <a16:creationId xmlns:a16="http://schemas.microsoft.com/office/drawing/2014/main" id="{AB9DD1B0-F1F1-49D1-85AF-95FFF8996CFD}"/>
                    </a:ext>
                  </a:extLst>
                </p:cNvPr>
                <p:cNvPicPr/>
                <p:nvPr/>
              </p:nvPicPr>
              <p:blipFill>
                <a:blip r:embed="rId32"/>
                <a:stretch>
                  <a:fillRect/>
                </a:stretch>
              </p:blipFill>
              <p:spPr>
                <a:xfrm>
                  <a:off x="11532973" y="971472"/>
                  <a:ext cx="1324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FF0EB83E-4E9E-4368-9051-937B5F0AAECB}"/>
                    </a:ext>
                  </a:extLst>
                </p14:cNvPr>
                <p14:cNvContentPartPr/>
                <p14:nvPr/>
              </p14:nvContentPartPr>
              <p14:xfrm>
                <a:off x="10268293" y="764112"/>
                <a:ext cx="158400" cy="23400"/>
              </p14:xfrm>
            </p:contentPart>
          </mc:Choice>
          <mc:Fallback>
            <p:pic>
              <p:nvPicPr>
                <p:cNvPr id="20" name="Freihand 19">
                  <a:extLst>
                    <a:ext uri="{FF2B5EF4-FFF2-40B4-BE49-F238E27FC236}">
                      <a16:creationId xmlns:a16="http://schemas.microsoft.com/office/drawing/2014/main" id="{FF0EB83E-4E9E-4368-9051-937B5F0AAECB}"/>
                    </a:ext>
                  </a:extLst>
                </p:cNvPr>
                <p:cNvPicPr/>
                <p:nvPr/>
              </p:nvPicPr>
              <p:blipFill>
                <a:blip r:embed="rId34"/>
                <a:stretch>
                  <a:fillRect/>
                </a:stretch>
              </p:blipFill>
              <p:spPr>
                <a:xfrm>
                  <a:off x="10263973" y="759792"/>
                  <a:ext cx="167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BD3FEE0D-3F8E-4201-8203-812A3D542784}"/>
                    </a:ext>
                  </a:extLst>
                </p14:cNvPr>
                <p14:cNvContentPartPr/>
                <p14:nvPr/>
              </p14:nvContentPartPr>
              <p14:xfrm>
                <a:off x="10600933" y="721272"/>
                <a:ext cx="175680" cy="20880"/>
              </p14:xfrm>
            </p:contentPart>
          </mc:Choice>
          <mc:Fallback>
            <p:pic>
              <p:nvPicPr>
                <p:cNvPr id="21" name="Freihand 20">
                  <a:extLst>
                    <a:ext uri="{FF2B5EF4-FFF2-40B4-BE49-F238E27FC236}">
                      <a16:creationId xmlns:a16="http://schemas.microsoft.com/office/drawing/2014/main" id="{BD3FEE0D-3F8E-4201-8203-812A3D542784}"/>
                    </a:ext>
                  </a:extLst>
                </p:cNvPr>
                <p:cNvPicPr/>
                <p:nvPr/>
              </p:nvPicPr>
              <p:blipFill>
                <a:blip r:embed="rId36"/>
                <a:stretch>
                  <a:fillRect/>
                </a:stretch>
              </p:blipFill>
              <p:spPr>
                <a:xfrm>
                  <a:off x="10596613" y="716952"/>
                  <a:ext cx="184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2B0750A6-2BC6-455B-AA6A-2E3931831004}"/>
                    </a:ext>
                  </a:extLst>
                </p14:cNvPr>
                <p14:cNvContentPartPr/>
                <p14:nvPr/>
              </p14:nvContentPartPr>
              <p14:xfrm>
                <a:off x="10931053" y="685272"/>
                <a:ext cx="78840" cy="132480"/>
              </p14:xfrm>
            </p:contentPart>
          </mc:Choice>
          <mc:Fallback>
            <p:pic>
              <p:nvPicPr>
                <p:cNvPr id="22" name="Freihand 21">
                  <a:extLst>
                    <a:ext uri="{FF2B5EF4-FFF2-40B4-BE49-F238E27FC236}">
                      <a16:creationId xmlns:a16="http://schemas.microsoft.com/office/drawing/2014/main" id="{2B0750A6-2BC6-455B-AA6A-2E3931831004}"/>
                    </a:ext>
                  </a:extLst>
                </p:cNvPr>
                <p:cNvPicPr/>
                <p:nvPr/>
              </p:nvPicPr>
              <p:blipFill>
                <a:blip r:embed="rId38"/>
                <a:stretch>
                  <a:fillRect/>
                </a:stretch>
              </p:blipFill>
              <p:spPr>
                <a:xfrm>
                  <a:off x="10926733" y="680952"/>
                  <a:ext cx="87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26578AC7-06E0-4D38-BBD0-2DC81F5713C6}"/>
                    </a:ext>
                  </a:extLst>
                </p14:cNvPr>
                <p14:cNvContentPartPr/>
                <p14:nvPr/>
              </p14:nvContentPartPr>
              <p14:xfrm>
                <a:off x="10950493" y="1015032"/>
                <a:ext cx="25920" cy="337680"/>
              </p14:xfrm>
            </p:contentPart>
          </mc:Choice>
          <mc:Fallback>
            <p:pic>
              <p:nvPicPr>
                <p:cNvPr id="23" name="Freihand 22">
                  <a:extLst>
                    <a:ext uri="{FF2B5EF4-FFF2-40B4-BE49-F238E27FC236}">
                      <a16:creationId xmlns:a16="http://schemas.microsoft.com/office/drawing/2014/main" id="{26578AC7-06E0-4D38-BBD0-2DC81F5713C6}"/>
                    </a:ext>
                  </a:extLst>
                </p:cNvPr>
                <p:cNvPicPr/>
                <p:nvPr/>
              </p:nvPicPr>
              <p:blipFill>
                <a:blip r:embed="rId40"/>
                <a:stretch>
                  <a:fillRect/>
                </a:stretch>
              </p:blipFill>
              <p:spPr>
                <a:xfrm>
                  <a:off x="10946173" y="1010712"/>
                  <a:ext cx="345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2792B314-5E59-45A6-8690-A12724171B85}"/>
                    </a:ext>
                  </a:extLst>
                </p14:cNvPr>
                <p14:cNvContentPartPr/>
                <p14:nvPr/>
              </p14:nvContentPartPr>
              <p14:xfrm>
                <a:off x="10839973" y="1453872"/>
                <a:ext cx="126000" cy="159120"/>
              </p14:xfrm>
            </p:contentPart>
          </mc:Choice>
          <mc:Fallback>
            <p:pic>
              <p:nvPicPr>
                <p:cNvPr id="25" name="Freihand 24">
                  <a:extLst>
                    <a:ext uri="{FF2B5EF4-FFF2-40B4-BE49-F238E27FC236}">
                      <a16:creationId xmlns:a16="http://schemas.microsoft.com/office/drawing/2014/main" id="{2792B314-5E59-45A6-8690-A12724171B85}"/>
                    </a:ext>
                  </a:extLst>
                </p:cNvPr>
                <p:cNvPicPr/>
                <p:nvPr/>
              </p:nvPicPr>
              <p:blipFill>
                <a:blip r:embed="rId42"/>
                <a:stretch>
                  <a:fillRect/>
                </a:stretch>
              </p:blipFill>
              <p:spPr>
                <a:xfrm>
                  <a:off x="10835653" y="1449552"/>
                  <a:ext cx="134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15AEE597-C934-4B16-ACBC-20F38BBC0776}"/>
                    </a:ext>
                  </a:extLst>
                </p14:cNvPr>
                <p14:cNvContentPartPr/>
                <p14:nvPr/>
              </p14:nvContentPartPr>
              <p14:xfrm>
                <a:off x="10997293" y="1415712"/>
                <a:ext cx="66960" cy="103680"/>
              </p14:xfrm>
            </p:contentPart>
          </mc:Choice>
          <mc:Fallback>
            <p:pic>
              <p:nvPicPr>
                <p:cNvPr id="26" name="Freihand 25">
                  <a:extLst>
                    <a:ext uri="{FF2B5EF4-FFF2-40B4-BE49-F238E27FC236}">
                      <a16:creationId xmlns:a16="http://schemas.microsoft.com/office/drawing/2014/main" id="{15AEE597-C934-4B16-ACBC-20F38BBC0776}"/>
                    </a:ext>
                  </a:extLst>
                </p:cNvPr>
                <p:cNvPicPr/>
                <p:nvPr/>
              </p:nvPicPr>
              <p:blipFill>
                <a:blip r:embed="rId44"/>
                <a:stretch>
                  <a:fillRect/>
                </a:stretch>
              </p:blipFill>
              <p:spPr>
                <a:xfrm>
                  <a:off x="10992973" y="1411392"/>
                  <a:ext cx="75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7BDBE332-EFF4-463F-97ED-F0F8BCF884A3}"/>
                    </a:ext>
                  </a:extLst>
                </p14:cNvPr>
                <p14:cNvContentPartPr/>
                <p14:nvPr/>
              </p14:nvContentPartPr>
              <p14:xfrm>
                <a:off x="9990373" y="698592"/>
                <a:ext cx="64800" cy="210240"/>
              </p14:xfrm>
            </p:contentPart>
          </mc:Choice>
          <mc:Fallback>
            <p:pic>
              <p:nvPicPr>
                <p:cNvPr id="27" name="Freihand 26">
                  <a:extLst>
                    <a:ext uri="{FF2B5EF4-FFF2-40B4-BE49-F238E27FC236}">
                      <a16:creationId xmlns:a16="http://schemas.microsoft.com/office/drawing/2014/main" id="{7BDBE332-EFF4-463F-97ED-F0F8BCF884A3}"/>
                    </a:ext>
                  </a:extLst>
                </p:cNvPr>
                <p:cNvPicPr/>
                <p:nvPr/>
              </p:nvPicPr>
              <p:blipFill>
                <a:blip r:embed="rId46"/>
                <a:stretch>
                  <a:fillRect/>
                </a:stretch>
              </p:blipFill>
              <p:spPr>
                <a:xfrm>
                  <a:off x="9986053" y="694272"/>
                  <a:ext cx="734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C371BC6B-D6AC-43AE-9F14-4E9B87B25169}"/>
                    </a:ext>
                  </a:extLst>
                </p14:cNvPr>
                <p14:cNvContentPartPr/>
                <p14:nvPr/>
              </p14:nvContentPartPr>
              <p14:xfrm>
                <a:off x="10027813" y="627312"/>
                <a:ext cx="150480" cy="108360"/>
              </p14:xfrm>
            </p:contentPart>
          </mc:Choice>
          <mc:Fallback>
            <p:pic>
              <p:nvPicPr>
                <p:cNvPr id="28" name="Freihand 27">
                  <a:extLst>
                    <a:ext uri="{FF2B5EF4-FFF2-40B4-BE49-F238E27FC236}">
                      <a16:creationId xmlns:a16="http://schemas.microsoft.com/office/drawing/2014/main" id="{C371BC6B-D6AC-43AE-9F14-4E9B87B25169}"/>
                    </a:ext>
                  </a:extLst>
                </p:cNvPr>
                <p:cNvPicPr/>
                <p:nvPr/>
              </p:nvPicPr>
              <p:blipFill>
                <a:blip r:embed="rId48"/>
                <a:stretch>
                  <a:fillRect/>
                </a:stretch>
              </p:blipFill>
              <p:spPr>
                <a:xfrm>
                  <a:off x="10023493" y="622992"/>
                  <a:ext cx="159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C6251308-4138-48A4-8302-C88668CC3D05}"/>
                    </a:ext>
                  </a:extLst>
                </p14:cNvPr>
                <p14:cNvContentPartPr/>
                <p14:nvPr/>
              </p14:nvContentPartPr>
              <p14:xfrm>
                <a:off x="10229773" y="422832"/>
                <a:ext cx="239760" cy="232200"/>
              </p14:xfrm>
            </p:contentPart>
          </mc:Choice>
          <mc:Fallback>
            <p:pic>
              <p:nvPicPr>
                <p:cNvPr id="33" name="Freihand 32">
                  <a:extLst>
                    <a:ext uri="{FF2B5EF4-FFF2-40B4-BE49-F238E27FC236}">
                      <a16:creationId xmlns:a16="http://schemas.microsoft.com/office/drawing/2014/main" id="{C6251308-4138-48A4-8302-C88668CC3D05}"/>
                    </a:ext>
                  </a:extLst>
                </p:cNvPr>
                <p:cNvPicPr/>
                <p:nvPr/>
              </p:nvPicPr>
              <p:blipFill>
                <a:blip r:embed="rId50"/>
                <a:stretch>
                  <a:fillRect/>
                </a:stretch>
              </p:blipFill>
              <p:spPr>
                <a:xfrm>
                  <a:off x="10225453" y="418512"/>
                  <a:ext cx="2484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E28BE566-1F1B-44EE-B4BC-0E4E349044F0}"/>
                    </a:ext>
                  </a:extLst>
                </p14:cNvPr>
                <p14:cNvContentPartPr/>
                <p14:nvPr/>
              </p14:nvContentPartPr>
              <p14:xfrm>
                <a:off x="10350013" y="429672"/>
                <a:ext cx="273240" cy="228960"/>
              </p14:xfrm>
            </p:contentPart>
          </mc:Choice>
          <mc:Fallback>
            <p:pic>
              <p:nvPicPr>
                <p:cNvPr id="34" name="Freihand 33">
                  <a:extLst>
                    <a:ext uri="{FF2B5EF4-FFF2-40B4-BE49-F238E27FC236}">
                      <a16:creationId xmlns:a16="http://schemas.microsoft.com/office/drawing/2014/main" id="{E28BE566-1F1B-44EE-B4BC-0E4E349044F0}"/>
                    </a:ext>
                  </a:extLst>
                </p:cNvPr>
                <p:cNvPicPr/>
                <p:nvPr/>
              </p:nvPicPr>
              <p:blipFill>
                <a:blip r:embed="rId52"/>
                <a:stretch>
                  <a:fillRect/>
                </a:stretch>
              </p:blipFill>
              <p:spPr>
                <a:xfrm>
                  <a:off x="10345693" y="425352"/>
                  <a:ext cx="2818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C0D5F893-282A-421F-A012-F24BE5871D99}"/>
                    </a:ext>
                  </a:extLst>
                </p14:cNvPr>
                <p14:cNvContentPartPr/>
                <p14:nvPr/>
              </p14:nvContentPartPr>
              <p14:xfrm>
                <a:off x="10475653" y="529752"/>
                <a:ext cx="200520" cy="136440"/>
              </p14:xfrm>
            </p:contentPart>
          </mc:Choice>
          <mc:Fallback>
            <p:pic>
              <p:nvPicPr>
                <p:cNvPr id="35" name="Freihand 34">
                  <a:extLst>
                    <a:ext uri="{FF2B5EF4-FFF2-40B4-BE49-F238E27FC236}">
                      <a16:creationId xmlns:a16="http://schemas.microsoft.com/office/drawing/2014/main" id="{C0D5F893-282A-421F-A012-F24BE5871D99}"/>
                    </a:ext>
                  </a:extLst>
                </p:cNvPr>
                <p:cNvPicPr/>
                <p:nvPr/>
              </p:nvPicPr>
              <p:blipFill>
                <a:blip r:embed="rId54"/>
                <a:stretch>
                  <a:fillRect/>
                </a:stretch>
              </p:blipFill>
              <p:spPr>
                <a:xfrm>
                  <a:off x="10471333" y="525432"/>
                  <a:ext cx="209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A669A837-34C1-4F8E-9CA7-DB5208A1A7B8}"/>
                    </a:ext>
                  </a:extLst>
                </p14:cNvPr>
                <p14:cNvContentPartPr/>
                <p14:nvPr/>
              </p14:nvContentPartPr>
              <p14:xfrm>
                <a:off x="10304293" y="545952"/>
                <a:ext cx="474480" cy="452880"/>
              </p14:xfrm>
            </p:contentPart>
          </mc:Choice>
          <mc:Fallback>
            <p:pic>
              <p:nvPicPr>
                <p:cNvPr id="36" name="Freihand 35">
                  <a:extLst>
                    <a:ext uri="{FF2B5EF4-FFF2-40B4-BE49-F238E27FC236}">
                      <a16:creationId xmlns:a16="http://schemas.microsoft.com/office/drawing/2014/main" id="{A669A837-34C1-4F8E-9CA7-DB5208A1A7B8}"/>
                    </a:ext>
                  </a:extLst>
                </p:cNvPr>
                <p:cNvPicPr/>
                <p:nvPr/>
              </p:nvPicPr>
              <p:blipFill>
                <a:blip r:embed="rId56"/>
                <a:stretch>
                  <a:fillRect/>
                </a:stretch>
              </p:blipFill>
              <p:spPr>
                <a:xfrm>
                  <a:off x="10299973" y="541632"/>
                  <a:ext cx="48312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822785C8-3F58-4076-B1EC-0A6F01F43785}"/>
                    </a:ext>
                  </a:extLst>
                </p14:cNvPr>
                <p14:cNvContentPartPr/>
                <p14:nvPr/>
              </p14:nvContentPartPr>
              <p14:xfrm>
                <a:off x="10265413" y="894792"/>
                <a:ext cx="239040" cy="209520"/>
              </p14:xfrm>
            </p:contentPart>
          </mc:Choice>
          <mc:Fallback>
            <p:pic>
              <p:nvPicPr>
                <p:cNvPr id="37" name="Freihand 36">
                  <a:extLst>
                    <a:ext uri="{FF2B5EF4-FFF2-40B4-BE49-F238E27FC236}">
                      <a16:creationId xmlns:a16="http://schemas.microsoft.com/office/drawing/2014/main" id="{822785C8-3F58-4076-B1EC-0A6F01F43785}"/>
                    </a:ext>
                  </a:extLst>
                </p:cNvPr>
                <p:cNvPicPr/>
                <p:nvPr/>
              </p:nvPicPr>
              <p:blipFill>
                <a:blip r:embed="rId58"/>
                <a:stretch>
                  <a:fillRect/>
                </a:stretch>
              </p:blipFill>
              <p:spPr>
                <a:xfrm>
                  <a:off x="10261093" y="890472"/>
                  <a:ext cx="2476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CFC61D8A-12D6-4096-850A-B72886791F6A}"/>
                    </a:ext>
                  </a:extLst>
                </p14:cNvPr>
                <p14:cNvContentPartPr/>
                <p14:nvPr/>
              </p14:nvContentPartPr>
              <p14:xfrm>
                <a:off x="10422373" y="888312"/>
                <a:ext cx="167760" cy="104040"/>
              </p14:xfrm>
            </p:contentPart>
          </mc:Choice>
          <mc:Fallback>
            <p:pic>
              <p:nvPicPr>
                <p:cNvPr id="38" name="Freihand 37">
                  <a:extLst>
                    <a:ext uri="{FF2B5EF4-FFF2-40B4-BE49-F238E27FC236}">
                      <a16:creationId xmlns:a16="http://schemas.microsoft.com/office/drawing/2014/main" id="{CFC61D8A-12D6-4096-850A-B72886791F6A}"/>
                    </a:ext>
                  </a:extLst>
                </p:cNvPr>
                <p:cNvPicPr/>
                <p:nvPr/>
              </p:nvPicPr>
              <p:blipFill>
                <a:blip r:embed="rId60"/>
                <a:stretch>
                  <a:fillRect/>
                </a:stretch>
              </p:blipFill>
              <p:spPr>
                <a:xfrm>
                  <a:off x="10418053" y="883992"/>
                  <a:ext cx="176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33763DB6-E836-4382-B57A-650EAEF97253}"/>
                    </a:ext>
                  </a:extLst>
                </p14:cNvPr>
                <p14:cNvContentPartPr/>
                <p14:nvPr/>
              </p14:nvContentPartPr>
              <p14:xfrm>
                <a:off x="10561693" y="846912"/>
                <a:ext cx="161280" cy="75600"/>
              </p14:xfrm>
            </p:contentPart>
          </mc:Choice>
          <mc:Fallback>
            <p:pic>
              <p:nvPicPr>
                <p:cNvPr id="39" name="Freihand 38">
                  <a:extLst>
                    <a:ext uri="{FF2B5EF4-FFF2-40B4-BE49-F238E27FC236}">
                      <a16:creationId xmlns:a16="http://schemas.microsoft.com/office/drawing/2014/main" id="{33763DB6-E836-4382-B57A-650EAEF97253}"/>
                    </a:ext>
                  </a:extLst>
                </p:cNvPr>
                <p:cNvPicPr/>
                <p:nvPr/>
              </p:nvPicPr>
              <p:blipFill>
                <a:blip r:embed="rId62"/>
                <a:stretch>
                  <a:fillRect/>
                </a:stretch>
              </p:blipFill>
              <p:spPr>
                <a:xfrm>
                  <a:off x="10557373" y="842592"/>
                  <a:ext cx="169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029F448F-A065-4074-932B-4FDC890F95B4}"/>
                    </a:ext>
                  </a:extLst>
                </p14:cNvPr>
                <p14:cNvContentPartPr/>
                <p14:nvPr/>
              </p14:nvContentPartPr>
              <p14:xfrm>
                <a:off x="11349373" y="143832"/>
                <a:ext cx="369360" cy="509040"/>
              </p14:xfrm>
            </p:contentPart>
          </mc:Choice>
          <mc:Fallback>
            <p:pic>
              <p:nvPicPr>
                <p:cNvPr id="41" name="Freihand 40">
                  <a:extLst>
                    <a:ext uri="{FF2B5EF4-FFF2-40B4-BE49-F238E27FC236}">
                      <a16:creationId xmlns:a16="http://schemas.microsoft.com/office/drawing/2014/main" id="{029F448F-A065-4074-932B-4FDC890F95B4}"/>
                    </a:ext>
                  </a:extLst>
                </p:cNvPr>
                <p:cNvPicPr/>
                <p:nvPr/>
              </p:nvPicPr>
              <p:blipFill>
                <a:blip r:embed="rId64"/>
                <a:stretch>
                  <a:fillRect/>
                </a:stretch>
              </p:blipFill>
              <p:spPr>
                <a:xfrm>
                  <a:off x="11345053" y="139512"/>
                  <a:ext cx="37800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9BE9B552-C138-4992-8255-805F7C994003}"/>
                    </a:ext>
                  </a:extLst>
                </p14:cNvPr>
                <p14:cNvContentPartPr/>
                <p14:nvPr/>
              </p14:nvContentPartPr>
              <p14:xfrm>
                <a:off x="11437213" y="860232"/>
                <a:ext cx="347760" cy="470520"/>
              </p14:xfrm>
            </p:contentPart>
          </mc:Choice>
          <mc:Fallback>
            <p:pic>
              <p:nvPicPr>
                <p:cNvPr id="42" name="Freihand 41">
                  <a:extLst>
                    <a:ext uri="{FF2B5EF4-FFF2-40B4-BE49-F238E27FC236}">
                      <a16:creationId xmlns:a16="http://schemas.microsoft.com/office/drawing/2014/main" id="{9BE9B552-C138-4992-8255-805F7C994003}"/>
                    </a:ext>
                  </a:extLst>
                </p:cNvPr>
                <p:cNvPicPr/>
                <p:nvPr/>
              </p:nvPicPr>
              <p:blipFill>
                <a:blip r:embed="rId66"/>
                <a:stretch>
                  <a:fillRect/>
                </a:stretch>
              </p:blipFill>
              <p:spPr>
                <a:xfrm>
                  <a:off x="11432893" y="855912"/>
                  <a:ext cx="35640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240E899A-FEF4-487F-B891-D2B18811CFAA}"/>
                    </a:ext>
                  </a:extLst>
                </p14:cNvPr>
                <p14:cNvContentPartPr/>
                <p14:nvPr/>
              </p14:nvContentPartPr>
              <p14:xfrm>
                <a:off x="9653773" y="9552"/>
                <a:ext cx="2399400" cy="1553040"/>
              </p14:xfrm>
            </p:contentPart>
          </mc:Choice>
          <mc:Fallback>
            <p:pic>
              <p:nvPicPr>
                <p:cNvPr id="44" name="Freihand 43">
                  <a:extLst>
                    <a:ext uri="{FF2B5EF4-FFF2-40B4-BE49-F238E27FC236}">
                      <a16:creationId xmlns:a16="http://schemas.microsoft.com/office/drawing/2014/main" id="{240E899A-FEF4-487F-B891-D2B18811CFAA}"/>
                    </a:ext>
                  </a:extLst>
                </p:cNvPr>
                <p:cNvPicPr/>
                <p:nvPr/>
              </p:nvPicPr>
              <p:blipFill>
                <a:blip r:embed="rId68"/>
                <a:stretch>
                  <a:fillRect/>
                </a:stretch>
              </p:blipFill>
              <p:spPr>
                <a:xfrm>
                  <a:off x="9649453" y="5232"/>
                  <a:ext cx="2408040" cy="156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47626594-4C9F-4369-805B-3E4AB3865FD7}"/>
                  </a:ext>
                </a:extLst>
              </p14:cNvPr>
              <p14:cNvContentPartPr/>
              <p14:nvPr/>
            </p14:nvContentPartPr>
            <p14:xfrm>
              <a:off x="2645293" y="1406712"/>
              <a:ext cx="3474360" cy="789120"/>
            </p14:xfrm>
          </p:contentPart>
        </mc:Choice>
        <mc:Fallback>
          <p:pic>
            <p:nvPicPr>
              <p:cNvPr id="46" name="Freihand 45">
                <a:extLst>
                  <a:ext uri="{FF2B5EF4-FFF2-40B4-BE49-F238E27FC236}">
                    <a16:creationId xmlns:a16="http://schemas.microsoft.com/office/drawing/2014/main" id="{47626594-4C9F-4369-805B-3E4AB3865FD7}"/>
                  </a:ext>
                </a:extLst>
              </p:cNvPr>
              <p:cNvPicPr/>
              <p:nvPr/>
            </p:nvPicPr>
            <p:blipFill>
              <a:blip r:embed="rId70"/>
              <a:stretch>
                <a:fillRect/>
              </a:stretch>
            </p:blipFill>
            <p:spPr>
              <a:xfrm>
                <a:off x="2640973" y="1402392"/>
                <a:ext cx="3483000" cy="797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D9A405B0-BB24-4BA8-B64B-0B5DBA6057C9}"/>
                  </a:ext>
                </a:extLst>
              </p14:cNvPr>
              <p14:cNvContentPartPr/>
              <p14:nvPr/>
            </p14:nvContentPartPr>
            <p14:xfrm>
              <a:off x="1088293" y="3435672"/>
              <a:ext cx="4287240" cy="143280"/>
            </p14:xfrm>
          </p:contentPart>
        </mc:Choice>
        <mc:Fallback>
          <p:pic>
            <p:nvPicPr>
              <p:cNvPr id="57" name="Freihand 56">
                <a:extLst>
                  <a:ext uri="{FF2B5EF4-FFF2-40B4-BE49-F238E27FC236}">
                    <a16:creationId xmlns:a16="http://schemas.microsoft.com/office/drawing/2014/main" id="{D9A405B0-BB24-4BA8-B64B-0B5DBA6057C9}"/>
                  </a:ext>
                </a:extLst>
              </p:cNvPr>
              <p:cNvPicPr/>
              <p:nvPr/>
            </p:nvPicPr>
            <p:blipFill>
              <a:blip r:embed="rId72"/>
              <a:stretch>
                <a:fillRect/>
              </a:stretch>
            </p:blipFill>
            <p:spPr>
              <a:xfrm>
                <a:off x="1083973" y="3431352"/>
                <a:ext cx="4295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C4095C78-71F6-4643-A210-64D13735A930}"/>
                  </a:ext>
                </a:extLst>
              </p14:cNvPr>
              <p14:cNvContentPartPr/>
              <p14:nvPr/>
            </p14:nvContentPartPr>
            <p14:xfrm>
              <a:off x="6224413" y="3438552"/>
              <a:ext cx="2587320" cy="199080"/>
            </p14:xfrm>
          </p:contentPart>
        </mc:Choice>
        <mc:Fallback>
          <p:pic>
            <p:nvPicPr>
              <p:cNvPr id="58" name="Freihand 57">
                <a:extLst>
                  <a:ext uri="{FF2B5EF4-FFF2-40B4-BE49-F238E27FC236}">
                    <a16:creationId xmlns:a16="http://schemas.microsoft.com/office/drawing/2014/main" id="{C4095C78-71F6-4643-A210-64D13735A930}"/>
                  </a:ext>
                </a:extLst>
              </p:cNvPr>
              <p:cNvPicPr/>
              <p:nvPr/>
            </p:nvPicPr>
            <p:blipFill>
              <a:blip r:embed="rId74"/>
              <a:stretch>
                <a:fillRect/>
              </a:stretch>
            </p:blipFill>
            <p:spPr>
              <a:xfrm>
                <a:off x="6220093" y="3434232"/>
                <a:ext cx="2595960" cy="207720"/>
              </a:xfrm>
              <a:prstGeom prst="rect">
                <a:avLst/>
              </a:prstGeom>
            </p:spPr>
          </p:pic>
        </mc:Fallback>
      </mc:AlternateContent>
      <p:grpSp>
        <p:nvGrpSpPr>
          <p:cNvPr id="143371" name="Gruppieren 143370">
            <a:extLst>
              <a:ext uri="{FF2B5EF4-FFF2-40B4-BE49-F238E27FC236}">
                <a16:creationId xmlns:a16="http://schemas.microsoft.com/office/drawing/2014/main" id="{65C564E1-CF4B-4E08-AEA3-97BF7AA9E279}"/>
              </a:ext>
            </a:extLst>
          </p:cNvPr>
          <p:cNvGrpSpPr/>
          <p:nvPr/>
        </p:nvGrpSpPr>
        <p:grpSpPr>
          <a:xfrm>
            <a:off x="9086773" y="2947152"/>
            <a:ext cx="2005920" cy="493200"/>
            <a:chOff x="9086773" y="2947152"/>
            <a:chExt cx="2005920" cy="493200"/>
          </a:xfrm>
        </p:grpSpPr>
        <mc:AlternateContent xmlns:mc="http://schemas.openxmlformats.org/markup-compatibility/2006">
          <mc:Choice xmlns:p14="http://schemas.microsoft.com/office/powerpoint/2010/main" Requires="p14">
            <p:contentPart p14:bwMode="auto" r:id="rId75">
              <p14:nvContentPartPr>
                <p14:cNvPr id="59" name="Freihand 58">
                  <a:extLst>
                    <a:ext uri="{FF2B5EF4-FFF2-40B4-BE49-F238E27FC236}">
                      <a16:creationId xmlns:a16="http://schemas.microsoft.com/office/drawing/2014/main" id="{1895302D-7296-4793-AE87-A94E99B7A5AC}"/>
                    </a:ext>
                  </a:extLst>
                </p14:cNvPr>
                <p14:cNvContentPartPr/>
                <p14:nvPr/>
              </p14:nvContentPartPr>
              <p14:xfrm>
                <a:off x="9086773" y="3065232"/>
                <a:ext cx="156600" cy="375120"/>
              </p14:xfrm>
            </p:contentPart>
          </mc:Choice>
          <mc:Fallback>
            <p:pic>
              <p:nvPicPr>
                <p:cNvPr id="59" name="Freihand 58">
                  <a:extLst>
                    <a:ext uri="{FF2B5EF4-FFF2-40B4-BE49-F238E27FC236}">
                      <a16:creationId xmlns:a16="http://schemas.microsoft.com/office/drawing/2014/main" id="{1895302D-7296-4793-AE87-A94E99B7A5AC}"/>
                    </a:ext>
                  </a:extLst>
                </p:cNvPr>
                <p:cNvPicPr/>
                <p:nvPr/>
              </p:nvPicPr>
              <p:blipFill>
                <a:blip r:embed="rId76"/>
                <a:stretch>
                  <a:fillRect/>
                </a:stretch>
              </p:blipFill>
              <p:spPr>
                <a:xfrm>
                  <a:off x="9082453" y="3060912"/>
                  <a:ext cx="16524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0" name="Freihand 59">
                  <a:extLst>
                    <a:ext uri="{FF2B5EF4-FFF2-40B4-BE49-F238E27FC236}">
                      <a16:creationId xmlns:a16="http://schemas.microsoft.com/office/drawing/2014/main" id="{E87F0FAA-6F2F-4355-B96C-96FA8CC2B86A}"/>
                    </a:ext>
                  </a:extLst>
                </p14:cNvPr>
                <p14:cNvContentPartPr/>
                <p14:nvPr/>
              </p14:nvContentPartPr>
              <p14:xfrm>
                <a:off x="9374413" y="3060912"/>
                <a:ext cx="178560" cy="249120"/>
              </p14:xfrm>
            </p:contentPart>
          </mc:Choice>
          <mc:Fallback>
            <p:pic>
              <p:nvPicPr>
                <p:cNvPr id="60" name="Freihand 59">
                  <a:extLst>
                    <a:ext uri="{FF2B5EF4-FFF2-40B4-BE49-F238E27FC236}">
                      <a16:creationId xmlns:a16="http://schemas.microsoft.com/office/drawing/2014/main" id="{E87F0FAA-6F2F-4355-B96C-96FA8CC2B86A}"/>
                    </a:ext>
                  </a:extLst>
                </p:cNvPr>
                <p:cNvPicPr/>
                <p:nvPr/>
              </p:nvPicPr>
              <p:blipFill>
                <a:blip r:embed="rId78"/>
                <a:stretch>
                  <a:fillRect/>
                </a:stretch>
              </p:blipFill>
              <p:spPr>
                <a:xfrm>
                  <a:off x="9370093" y="3056592"/>
                  <a:ext cx="187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Freihand 60">
                  <a:extLst>
                    <a:ext uri="{FF2B5EF4-FFF2-40B4-BE49-F238E27FC236}">
                      <a16:creationId xmlns:a16="http://schemas.microsoft.com/office/drawing/2014/main" id="{62F637A1-7702-42B2-85CB-58F07098CA6A}"/>
                    </a:ext>
                  </a:extLst>
                </p14:cNvPr>
                <p14:cNvContentPartPr/>
                <p14:nvPr/>
              </p14:nvContentPartPr>
              <p14:xfrm>
                <a:off x="9603373" y="3161352"/>
                <a:ext cx="136080" cy="125280"/>
              </p14:xfrm>
            </p:contentPart>
          </mc:Choice>
          <mc:Fallback>
            <p:pic>
              <p:nvPicPr>
                <p:cNvPr id="61" name="Freihand 60">
                  <a:extLst>
                    <a:ext uri="{FF2B5EF4-FFF2-40B4-BE49-F238E27FC236}">
                      <a16:creationId xmlns:a16="http://schemas.microsoft.com/office/drawing/2014/main" id="{62F637A1-7702-42B2-85CB-58F07098CA6A}"/>
                    </a:ext>
                  </a:extLst>
                </p:cNvPr>
                <p:cNvPicPr/>
                <p:nvPr/>
              </p:nvPicPr>
              <p:blipFill>
                <a:blip r:embed="rId80"/>
                <a:stretch>
                  <a:fillRect/>
                </a:stretch>
              </p:blipFill>
              <p:spPr>
                <a:xfrm>
                  <a:off x="9599053" y="3157032"/>
                  <a:ext cx="144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10F28253-A4C0-49C5-9B0D-B8D12974826D}"/>
                    </a:ext>
                  </a:extLst>
                </p14:cNvPr>
                <p14:cNvContentPartPr/>
                <p14:nvPr/>
              </p14:nvContentPartPr>
              <p14:xfrm>
                <a:off x="9581413" y="3160632"/>
                <a:ext cx="254880" cy="126360"/>
              </p14:xfrm>
            </p:contentPart>
          </mc:Choice>
          <mc:Fallback>
            <p:pic>
              <p:nvPicPr>
                <p:cNvPr id="62" name="Freihand 61">
                  <a:extLst>
                    <a:ext uri="{FF2B5EF4-FFF2-40B4-BE49-F238E27FC236}">
                      <a16:creationId xmlns:a16="http://schemas.microsoft.com/office/drawing/2014/main" id="{10F28253-A4C0-49C5-9B0D-B8D12974826D}"/>
                    </a:ext>
                  </a:extLst>
                </p:cNvPr>
                <p:cNvPicPr/>
                <p:nvPr/>
              </p:nvPicPr>
              <p:blipFill>
                <a:blip r:embed="rId82"/>
                <a:stretch>
                  <a:fillRect/>
                </a:stretch>
              </p:blipFill>
              <p:spPr>
                <a:xfrm>
                  <a:off x="9577093" y="3156312"/>
                  <a:ext cx="263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98805151-A891-4F7F-B023-3189BA3A6F84}"/>
                    </a:ext>
                  </a:extLst>
                </p14:cNvPr>
                <p14:cNvContentPartPr/>
                <p14:nvPr/>
              </p14:nvContentPartPr>
              <p14:xfrm>
                <a:off x="9870853" y="3191592"/>
                <a:ext cx="24480" cy="90720"/>
              </p14:xfrm>
            </p:contentPart>
          </mc:Choice>
          <mc:Fallback>
            <p:pic>
              <p:nvPicPr>
                <p:cNvPr id="63" name="Freihand 62">
                  <a:extLst>
                    <a:ext uri="{FF2B5EF4-FFF2-40B4-BE49-F238E27FC236}">
                      <a16:creationId xmlns:a16="http://schemas.microsoft.com/office/drawing/2014/main" id="{98805151-A891-4F7F-B023-3189BA3A6F84}"/>
                    </a:ext>
                  </a:extLst>
                </p:cNvPr>
                <p:cNvPicPr/>
                <p:nvPr/>
              </p:nvPicPr>
              <p:blipFill>
                <a:blip r:embed="rId84"/>
                <a:stretch>
                  <a:fillRect/>
                </a:stretch>
              </p:blipFill>
              <p:spPr>
                <a:xfrm>
                  <a:off x="9866533" y="3187272"/>
                  <a:ext cx="33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3360" name="Freihand 143359">
                  <a:extLst>
                    <a:ext uri="{FF2B5EF4-FFF2-40B4-BE49-F238E27FC236}">
                      <a16:creationId xmlns:a16="http://schemas.microsoft.com/office/drawing/2014/main" id="{508B5BB8-3BF7-4509-8653-0B3F1C14A9EB}"/>
                    </a:ext>
                  </a:extLst>
                </p14:cNvPr>
                <p14:cNvContentPartPr/>
                <p14:nvPr/>
              </p14:nvContentPartPr>
              <p14:xfrm>
                <a:off x="9933133" y="3191952"/>
                <a:ext cx="56520" cy="50400"/>
              </p14:xfrm>
            </p:contentPart>
          </mc:Choice>
          <mc:Fallback>
            <p:pic>
              <p:nvPicPr>
                <p:cNvPr id="143360" name="Freihand 143359">
                  <a:extLst>
                    <a:ext uri="{FF2B5EF4-FFF2-40B4-BE49-F238E27FC236}">
                      <a16:creationId xmlns:a16="http://schemas.microsoft.com/office/drawing/2014/main" id="{508B5BB8-3BF7-4509-8653-0B3F1C14A9EB}"/>
                    </a:ext>
                  </a:extLst>
                </p:cNvPr>
                <p:cNvPicPr/>
                <p:nvPr/>
              </p:nvPicPr>
              <p:blipFill>
                <a:blip r:embed="rId86"/>
                <a:stretch>
                  <a:fillRect/>
                </a:stretch>
              </p:blipFill>
              <p:spPr>
                <a:xfrm>
                  <a:off x="9928813" y="3187632"/>
                  <a:ext cx="65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3361" name="Freihand 143360">
                  <a:extLst>
                    <a:ext uri="{FF2B5EF4-FFF2-40B4-BE49-F238E27FC236}">
                      <a16:creationId xmlns:a16="http://schemas.microsoft.com/office/drawing/2014/main" id="{4573338F-4928-43D7-BECE-5DC104AA7382}"/>
                    </a:ext>
                  </a:extLst>
                </p14:cNvPr>
                <p14:cNvContentPartPr/>
                <p14:nvPr/>
              </p14:nvContentPartPr>
              <p14:xfrm>
                <a:off x="9828373" y="3183312"/>
                <a:ext cx="126360" cy="125280"/>
              </p14:xfrm>
            </p:contentPart>
          </mc:Choice>
          <mc:Fallback>
            <p:pic>
              <p:nvPicPr>
                <p:cNvPr id="143361" name="Freihand 143360">
                  <a:extLst>
                    <a:ext uri="{FF2B5EF4-FFF2-40B4-BE49-F238E27FC236}">
                      <a16:creationId xmlns:a16="http://schemas.microsoft.com/office/drawing/2014/main" id="{4573338F-4928-43D7-BECE-5DC104AA7382}"/>
                    </a:ext>
                  </a:extLst>
                </p:cNvPr>
                <p:cNvPicPr/>
                <p:nvPr/>
              </p:nvPicPr>
              <p:blipFill>
                <a:blip r:embed="rId88"/>
                <a:stretch>
                  <a:fillRect/>
                </a:stretch>
              </p:blipFill>
              <p:spPr>
                <a:xfrm>
                  <a:off x="9824053" y="3178992"/>
                  <a:ext cx="135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3362" name="Freihand 143361">
                  <a:extLst>
                    <a:ext uri="{FF2B5EF4-FFF2-40B4-BE49-F238E27FC236}">
                      <a16:creationId xmlns:a16="http://schemas.microsoft.com/office/drawing/2014/main" id="{39CEB039-99C0-4422-8B3F-2E2AE06FDEFA}"/>
                    </a:ext>
                  </a:extLst>
                </p14:cNvPr>
                <p14:cNvContentPartPr/>
                <p14:nvPr/>
              </p14:nvContentPartPr>
              <p14:xfrm>
                <a:off x="10040773" y="3150192"/>
                <a:ext cx="159840" cy="138960"/>
              </p14:xfrm>
            </p:contentPart>
          </mc:Choice>
          <mc:Fallback>
            <p:pic>
              <p:nvPicPr>
                <p:cNvPr id="143362" name="Freihand 143361">
                  <a:extLst>
                    <a:ext uri="{FF2B5EF4-FFF2-40B4-BE49-F238E27FC236}">
                      <a16:creationId xmlns:a16="http://schemas.microsoft.com/office/drawing/2014/main" id="{39CEB039-99C0-4422-8B3F-2E2AE06FDEFA}"/>
                    </a:ext>
                  </a:extLst>
                </p:cNvPr>
                <p:cNvPicPr/>
                <p:nvPr/>
              </p:nvPicPr>
              <p:blipFill>
                <a:blip r:embed="rId90"/>
                <a:stretch>
                  <a:fillRect/>
                </a:stretch>
              </p:blipFill>
              <p:spPr>
                <a:xfrm>
                  <a:off x="10036453" y="3145872"/>
                  <a:ext cx="168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43366" name="Freihand 143365">
                  <a:extLst>
                    <a:ext uri="{FF2B5EF4-FFF2-40B4-BE49-F238E27FC236}">
                      <a16:creationId xmlns:a16="http://schemas.microsoft.com/office/drawing/2014/main" id="{8B2F064B-292E-4001-8A60-CF22385535AD}"/>
                    </a:ext>
                  </a:extLst>
                </p14:cNvPr>
                <p14:cNvContentPartPr/>
                <p14:nvPr/>
              </p14:nvContentPartPr>
              <p14:xfrm>
                <a:off x="10443613" y="3127872"/>
                <a:ext cx="164160" cy="139680"/>
              </p14:xfrm>
            </p:contentPart>
          </mc:Choice>
          <mc:Fallback>
            <p:pic>
              <p:nvPicPr>
                <p:cNvPr id="143366" name="Freihand 143365">
                  <a:extLst>
                    <a:ext uri="{FF2B5EF4-FFF2-40B4-BE49-F238E27FC236}">
                      <a16:creationId xmlns:a16="http://schemas.microsoft.com/office/drawing/2014/main" id="{8B2F064B-292E-4001-8A60-CF22385535AD}"/>
                    </a:ext>
                  </a:extLst>
                </p:cNvPr>
                <p:cNvPicPr/>
                <p:nvPr/>
              </p:nvPicPr>
              <p:blipFill>
                <a:blip r:embed="rId92"/>
                <a:stretch>
                  <a:fillRect/>
                </a:stretch>
              </p:blipFill>
              <p:spPr>
                <a:xfrm>
                  <a:off x="10439293" y="3123552"/>
                  <a:ext cx="172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3367" name="Freihand 143366">
                  <a:extLst>
                    <a:ext uri="{FF2B5EF4-FFF2-40B4-BE49-F238E27FC236}">
                      <a16:creationId xmlns:a16="http://schemas.microsoft.com/office/drawing/2014/main" id="{9B810C2B-FB89-4C0D-BBF6-ECD07993CADC}"/>
                    </a:ext>
                  </a:extLst>
                </p14:cNvPr>
                <p14:cNvContentPartPr/>
                <p14:nvPr/>
              </p14:nvContentPartPr>
              <p14:xfrm>
                <a:off x="10613893" y="3160272"/>
                <a:ext cx="88560" cy="90360"/>
              </p14:xfrm>
            </p:contentPart>
          </mc:Choice>
          <mc:Fallback>
            <p:pic>
              <p:nvPicPr>
                <p:cNvPr id="143367" name="Freihand 143366">
                  <a:extLst>
                    <a:ext uri="{FF2B5EF4-FFF2-40B4-BE49-F238E27FC236}">
                      <a16:creationId xmlns:a16="http://schemas.microsoft.com/office/drawing/2014/main" id="{9B810C2B-FB89-4C0D-BBF6-ECD07993CADC}"/>
                    </a:ext>
                  </a:extLst>
                </p:cNvPr>
                <p:cNvPicPr/>
                <p:nvPr/>
              </p:nvPicPr>
              <p:blipFill>
                <a:blip r:embed="rId94"/>
                <a:stretch>
                  <a:fillRect/>
                </a:stretch>
              </p:blipFill>
              <p:spPr>
                <a:xfrm>
                  <a:off x="10609573" y="3155952"/>
                  <a:ext cx="97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3368" name="Freihand 143367">
                  <a:extLst>
                    <a:ext uri="{FF2B5EF4-FFF2-40B4-BE49-F238E27FC236}">
                      <a16:creationId xmlns:a16="http://schemas.microsoft.com/office/drawing/2014/main" id="{1A57E051-C37C-4B84-9828-A469B5E030B8}"/>
                    </a:ext>
                  </a:extLst>
                </p14:cNvPr>
                <p14:cNvContentPartPr/>
                <p14:nvPr/>
              </p14:nvContentPartPr>
              <p14:xfrm>
                <a:off x="10722613" y="3133272"/>
                <a:ext cx="108000" cy="94680"/>
              </p14:xfrm>
            </p:contentPart>
          </mc:Choice>
          <mc:Fallback>
            <p:pic>
              <p:nvPicPr>
                <p:cNvPr id="143368" name="Freihand 143367">
                  <a:extLst>
                    <a:ext uri="{FF2B5EF4-FFF2-40B4-BE49-F238E27FC236}">
                      <a16:creationId xmlns:a16="http://schemas.microsoft.com/office/drawing/2014/main" id="{1A57E051-C37C-4B84-9828-A469B5E030B8}"/>
                    </a:ext>
                  </a:extLst>
                </p:cNvPr>
                <p:cNvPicPr/>
                <p:nvPr/>
              </p:nvPicPr>
              <p:blipFill>
                <a:blip r:embed="rId96"/>
                <a:stretch>
                  <a:fillRect/>
                </a:stretch>
              </p:blipFill>
              <p:spPr>
                <a:xfrm>
                  <a:off x="10718293" y="3128952"/>
                  <a:ext cx="116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3369" name="Freihand 143368">
                  <a:extLst>
                    <a:ext uri="{FF2B5EF4-FFF2-40B4-BE49-F238E27FC236}">
                      <a16:creationId xmlns:a16="http://schemas.microsoft.com/office/drawing/2014/main" id="{1BABD35C-D688-4C9A-9EAD-F2DDDD3AF74D}"/>
                    </a:ext>
                  </a:extLst>
                </p14:cNvPr>
                <p14:cNvContentPartPr/>
                <p14:nvPr/>
              </p14:nvContentPartPr>
              <p14:xfrm>
                <a:off x="10833133" y="3022392"/>
                <a:ext cx="144360" cy="205920"/>
              </p14:xfrm>
            </p:contentPart>
          </mc:Choice>
          <mc:Fallback>
            <p:pic>
              <p:nvPicPr>
                <p:cNvPr id="143369" name="Freihand 143368">
                  <a:extLst>
                    <a:ext uri="{FF2B5EF4-FFF2-40B4-BE49-F238E27FC236}">
                      <a16:creationId xmlns:a16="http://schemas.microsoft.com/office/drawing/2014/main" id="{1BABD35C-D688-4C9A-9EAD-F2DDDD3AF74D}"/>
                    </a:ext>
                  </a:extLst>
                </p:cNvPr>
                <p:cNvPicPr/>
                <p:nvPr/>
              </p:nvPicPr>
              <p:blipFill>
                <a:blip r:embed="rId98"/>
                <a:stretch>
                  <a:fillRect/>
                </a:stretch>
              </p:blipFill>
              <p:spPr>
                <a:xfrm>
                  <a:off x="10828813" y="3017712"/>
                  <a:ext cx="153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3370" name="Freihand 143369">
                  <a:extLst>
                    <a:ext uri="{FF2B5EF4-FFF2-40B4-BE49-F238E27FC236}">
                      <a16:creationId xmlns:a16="http://schemas.microsoft.com/office/drawing/2014/main" id="{A9F2B660-6CB3-45E9-A026-049779FC4367}"/>
                    </a:ext>
                  </a:extLst>
                </p14:cNvPr>
                <p14:cNvContentPartPr/>
                <p14:nvPr/>
              </p14:nvContentPartPr>
              <p14:xfrm>
                <a:off x="10939333" y="2947152"/>
                <a:ext cx="153360" cy="444960"/>
              </p14:xfrm>
            </p:contentPart>
          </mc:Choice>
          <mc:Fallback>
            <p:pic>
              <p:nvPicPr>
                <p:cNvPr id="143370" name="Freihand 143369">
                  <a:extLst>
                    <a:ext uri="{FF2B5EF4-FFF2-40B4-BE49-F238E27FC236}">
                      <a16:creationId xmlns:a16="http://schemas.microsoft.com/office/drawing/2014/main" id="{A9F2B660-6CB3-45E9-A026-049779FC4367}"/>
                    </a:ext>
                  </a:extLst>
                </p:cNvPr>
                <p:cNvPicPr/>
                <p:nvPr/>
              </p:nvPicPr>
              <p:blipFill>
                <a:blip r:embed="rId100"/>
                <a:stretch>
                  <a:fillRect/>
                </a:stretch>
              </p:blipFill>
              <p:spPr>
                <a:xfrm>
                  <a:off x="10935013" y="2942832"/>
                  <a:ext cx="162000" cy="45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143372" name="Freihand 143371">
                <a:extLst>
                  <a:ext uri="{FF2B5EF4-FFF2-40B4-BE49-F238E27FC236}">
                    <a16:creationId xmlns:a16="http://schemas.microsoft.com/office/drawing/2014/main" id="{CABAB2DF-3FBD-41E9-9078-AF9D97A98925}"/>
                  </a:ext>
                </a:extLst>
              </p14:cNvPr>
              <p14:cNvContentPartPr/>
              <p14:nvPr/>
            </p14:nvContentPartPr>
            <p14:xfrm>
              <a:off x="2968933" y="4236672"/>
              <a:ext cx="4771440" cy="99000"/>
            </p14:xfrm>
          </p:contentPart>
        </mc:Choice>
        <mc:Fallback>
          <p:pic>
            <p:nvPicPr>
              <p:cNvPr id="143372" name="Freihand 143371">
                <a:extLst>
                  <a:ext uri="{FF2B5EF4-FFF2-40B4-BE49-F238E27FC236}">
                    <a16:creationId xmlns:a16="http://schemas.microsoft.com/office/drawing/2014/main" id="{CABAB2DF-3FBD-41E9-9078-AF9D97A98925}"/>
                  </a:ext>
                </a:extLst>
              </p:cNvPr>
              <p:cNvPicPr/>
              <p:nvPr/>
            </p:nvPicPr>
            <p:blipFill>
              <a:blip r:embed="rId102"/>
              <a:stretch>
                <a:fillRect/>
              </a:stretch>
            </p:blipFill>
            <p:spPr>
              <a:xfrm>
                <a:off x="2964613" y="4232352"/>
                <a:ext cx="4780080" cy="107640"/>
              </a:xfrm>
              <a:prstGeom prst="rect">
                <a:avLst/>
              </a:prstGeom>
            </p:spPr>
          </p:pic>
        </mc:Fallback>
      </mc:AlternateContent>
      <p:grpSp>
        <p:nvGrpSpPr>
          <p:cNvPr id="143374" name="Gruppieren 143373">
            <a:extLst>
              <a:ext uri="{FF2B5EF4-FFF2-40B4-BE49-F238E27FC236}">
                <a16:creationId xmlns:a16="http://schemas.microsoft.com/office/drawing/2014/main" id="{8B740C10-5622-4E29-923C-A8122D5ED654}"/>
              </a:ext>
            </a:extLst>
          </p:cNvPr>
          <p:cNvGrpSpPr/>
          <p:nvPr/>
        </p:nvGrpSpPr>
        <p:grpSpPr>
          <a:xfrm>
            <a:off x="300253" y="674472"/>
            <a:ext cx="8035920" cy="4827960"/>
            <a:chOff x="300253" y="674472"/>
            <a:chExt cx="8035920" cy="4827960"/>
          </a:xfrm>
        </p:grpSpPr>
        <mc:AlternateContent xmlns:mc="http://schemas.openxmlformats.org/markup-compatibility/2006">
          <mc:Choice xmlns:p14="http://schemas.microsoft.com/office/powerpoint/2010/main" Requires="p14">
            <p:contentPart p14:bwMode="auto" r:id="rId103">
              <p14:nvContentPartPr>
                <p14:cNvPr id="54" name="Freihand 53">
                  <a:extLst>
                    <a:ext uri="{FF2B5EF4-FFF2-40B4-BE49-F238E27FC236}">
                      <a16:creationId xmlns:a16="http://schemas.microsoft.com/office/drawing/2014/main" id="{17D90227-E354-4969-A83B-F2A7ECCB3BBE}"/>
                    </a:ext>
                  </a:extLst>
                </p14:cNvPr>
                <p14:cNvContentPartPr/>
                <p14:nvPr/>
              </p14:nvContentPartPr>
              <p14:xfrm>
                <a:off x="5605573" y="674472"/>
                <a:ext cx="2730600" cy="126000"/>
              </p14:xfrm>
            </p:contentPart>
          </mc:Choice>
          <mc:Fallback>
            <p:pic>
              <p:nvPicPr>
                <p:cNvPr id="54" name="Freihand 53">
                  <a:extLst>
                    <a:ext uri="{FF2B5EF4-FFF2-40B4-BE49-F238E27FC236}">
                      <a16:creationId xmlns:a16="http://schemas.microsoft.com/office/drawing/2014/main" id="{17D90227-E354-4969-A83B-F2A7ECCB3BBE}"/>
                    </a:ext>
                  </a:extLst>
                </p:cNvPr>
                <p:cNvPicPr/>
                <p:nvPr/>
              </p:nvPicPr>
              <p:blipFill>
                <a:blip r:embed="rId104"/>
                <a:stretch>
                  <a:fillRect/>
                </a:stretch>
              </p:blipFill>
              <p:spPr>
                <a:xfrm>
                  <a:off x="5601253" y="670152"/>
                  <a:ext cx="2739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7" name="Freihand 46">
                  <a:extLst>
                    <a:ext uri="{FF2B5EF4-FFF2-40B4-BE49-F238E27FC236}">
                      <a16:creationId xmlns:a16="http://schemas.microsoft.com/office/drawing/2014/main" id="{C086868E-74D9-4104-8EF4-BB41DC7F4034}"/>
                    </a:ext>
                  </a:extLst>
                </p14:cNvPr>
                <p14:cNvContentPartPr/>
                <p14:nvPr/>
              </p14:nvContentPartPr>
              <p14:xfrm>
                <a:off x="1063813" y="2655912"/>
                <a:ext cx="6601680" cy="183240"/>
              </p14:xfrm>
            </p:contentPart>
          </mc:Choice>
          <mc:Fallback>
            <p:pic>
              <p:nvPicPr>
                <p:cNvPr id="47" name="Freihand 46">
                  <a:extLst>
                    <a:ext uri="{FF2B5EF4-FFF2-40B4-BE49-F238E27FC236}">
                      <a16:creationId xmlns:a16="http://schemas.microsoft.com/office/drawing/2014/main" id="{C086868E-74D9-4104-8EF4-BB41DC7F4034}"/>
                    </a:ext>
                  </a:extLst>
                </p:cNvPr>
                <p:cNvPicPr/>
                <p:nvPr/>
              </p:nvPicPr>
              <p:blipFill>
                <a:blip r:embed="rId106"/>
                <a:stretch>
                  <a:fillRect/>
                </a:stretch>
              </p:blipFill>
              <p:spPr>
                <a:xfrm>
                  <a:off x="1059493" y="2651592"/>
                  <a:ext cx="6610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8" name="Freihand 47">
                  <a:extLst>
                    <a:ext uri="{FF2B5EF4-FFF2-40B4-BE49-F238E27FC236}">
                      <a16:creationId xmlns:a16="http://schemas.microsoft.com/office/drawing/2014/main" id="{8DE7CD02-5076-4636-B960-0D671ABB0DF3}"/>
                    </a:ext>
                  </a:extLst>
                </p14:cNvPr>
                <p14:cNvContentPartPr/>
                <p14:nvPr/>
              </p14:nvContentPartPr>
              <p14:xfrm>
                <a:off x="5064493" y="2727912"/>
                <a:ext cx="3015360" cy="237240"/>
              </p14:xfrm>
            </p:contentPart>
          </mc:Choice>
          <mc:Fallback>
            <p:pic>
              <p:nvPicPr>
                <p:cNvPr id="48" name="Freihand 47">
                  <a:extLst>
                    <a:ext uri="{FF2B5EF4-FFF2-40B4-BE49-F238E27FC236}">
                      <a16:creationId xmlns:a16="http://schemas.microsoft.com/office/drawing/2014/main" id="{8DE7CD02-5076-4636-B960-0D671ABB0DF3}"/>
                    </a:ext>
                  </a:extLst>
                </p:cNvPr>
                <p:cNvPicPr/>
                <p:nvPr/>
              </p:nvPicPr>
              <p:blipFill>
                <a:blip r:embed="rId108"/>
                <a:stretch>
                  <a:fillRect/>
                </a:stretch>
              </p:blipFill>
              <p:spPr>
                <a:xfrm>
                  <a:off x="5060173" y="2723592"/>
                  <a:ext cx="30240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0" name="Freihand 49">
                  <a:extLst>
                    <a:ext uri="{FF2B5EF4-FFF2-40B4-BE49-F238E27FC236}">
                      <a16:creationId xmlns:a16="http://schemas.microsoft.com/office/drawing/2014/main" id="{E14A6284-B42C-4CC7-8F81-B4BE2406B79B}"/>
                    </a:ext>
                  </a:extLst>
                </p14:cNvPr>
                <p14:cNvContentPartPr/>
                <p14:nvPr/>
              </p14:nvContentPartPr>
              <p14:xfrm>
                <a:off x="300253" y="2655912"/>
                <a:ext cx="505440" cy="2228400"/>
              </p14:xfrm>
            </p:contentPart>
          </mc:Choice>
          <mc:Fallback>
            <p:pic>
              <p:nvPicPr>
                <p:cNvPr id="50" name="Freihand 49">
                  <a:extLst>
                    <a:ext uri="{FF2B5EF4-FFF2-40B4-BE49-F238E27FC236}">
                      <a16:creationId xmlns:a16="http://schemas.microsoft.com/office/drawing/2014/main" id="{E14A6284-B42C-4CC7-8F81-B4BE2406B79B}"/>
                    </a:ext>
                  </a:extLst>
                </p:cNvPr>
                <p:cNvPicPr/>
                <p:nvPr/>
              </p:nvPicPr>
              <p:blipFill>
                <a:blip r:embed="rId110"/>
                <a:stretch>
                  <a:fillRect/>
                </a:stretch>
              </p:blipFill>
              <p:spPr>
                <a:xfrm>
                  <a:off x="295933" y="2651592"/>
                  <a:ext cx="514080" cy="2237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1" name="Freihand 50">
                  <a:extLst>
                    <a:ext uri="{FF2B5EF4-FFF2-40B4-BE49-F238E27FC236}">
                      <a16:creationId xmlns:a16="http://schemas.microsoft.com/office/drawing/2014/main" id="{903AE68F-27AC-447E-873F-3D55A55773AC}"/>
                    </a:ext>
                  </a:extLst>
                </p14:cNvPr>
                <p14:cNvContentPartPr/>
                <p14:nvPr/>
              </p14:nvContentPartPr>
              <p14:xfrm>
                <a:off x="486013" y="4776312"/>
                <a:ext cx="281520" cy="241200"/>
              </p14:xfrm>
            </p:contentPart>
          </mc:Choice>
          <mc:Fallback>
            <p:pic>
              <p:nvPicPr>
                <p:cNvPr id="51" name="Freihand 50">
                  <a:extLst>
                    <a:ext uri="{FF2B5EF4-FFF2-40B4-BE49-F238E27FC236}">
                      <a16:creationId xmlns:a16="http://schemas.microsoft.com/office/drawing/2014/main" id="{903AE68F-27AC-447E-873F-3D55A55773AC}"/>
                    </a:ext>
                  </a:extLst>
                </p:cNvPr>
                <p:cNvPicPr/>
                <p:nvPr/>
              </p:nvPicPr>
              <p:blipFill>
                <a:blip r:embed="rId112"/>
                <a:stretch>
                  <a:fillRect/>
                </a:stretch>
              </p:blipFill>
              <p:spPr>
                <a:xfrm>
                  <a:off x="481693" y="4771992"/>
                  <a:ext cx="290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3" name="Freihand 52">
                  <a:extLst>
                    <a:ext uri="{FF2B5EF4-FFF2-40B4-BE49-F238E27FC236}">
                      <a16:creationId xmlns:a16="http://schemas.microsoft.com/office/drawing/2014/main" id="{02846EE3-DDCE-45C6-93C3-8644F341CCEA}"/>
                    </a:ext>
                  </a:extLst>
                </p14:cNvPr>
                <p14:cNvContentPartPr/>
                <p14:nvPr/>
              </p14:nvContentPartPr>
              <p14:xfrm>
                <a:off x="969493" y="5076912"/>
                <a:ext cx="4389840" cy="69840"/>
              </p14:xfrm>
            </p:contentPart>
          </mc:Choice>
          <mc:Fallback>
            <p:pic>
              <p:nvPicPr>
                <p:cNvPr id="53" name="Freihand 52">
                  <a:extLst>
                    <a:ext uri="{FF2B5EF4-FFF2-40B4-BE49-F238E27FC236}">
                      <a16:creationId xmlns:a16="http://schemas.microsoft.com/office/drawing/2014/main" id="{02846EE3-DDCE-45C6-93C3-8644F341CCEA}"/>
                    </a:ext>
                  </a:extLst>
                </p:cNvPr>
                <p:cNvPicPr/>
                <p:nvPr/>
              </p:nvPicPr>
              <p:blipFill>
                <a:blip r:embed="rId114"/>
                <a:stretch>
                  <a:fillRect/>
                </a:stretch>
              </p:blipFill>
              <p:spPr>
                <a:xfrm>
                  <a:off x="965173" y="5072592"/>
                  <a:ext cx="4398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5" name="Freihand 54">
                  <a:extLst>
                    <a:ext uri="{FF2B5EF4-FFF2-40B4-BE49-F238E27FC236}">
                      <a16:creationId xmlns:a16="http://schemas.microsoft.com/office/drawing/2014/main" id="{56AC82B2-EA32-4516-A60F-AAB7A8137CC2}"/>
                    </a:ext>
                  </a:extLst>
                </p14:cNvPr>
                <p14:cNvContentPartPr/>
                <p14:nvPr/>
              </p14:nvContentPartPr>
              <p14:xfrm>
                <a:off x="1204213" y="5062512"/>
                <a:ext cx="4368240" cy="110880"/>
              </p14:xfrm>
            </p:contentPart>
          </mc:Choice>
          <mc:Fallback>
            <p:pic>
              <p:nvPicPr>
                <p:cNvPr id="55" name="Freihand 54">
                  <a:extLst>
                    <a:ext uri="{FF2B5EF4-FFF2-40B4-BE49-F238E27FC236}">
                      <a16:creationId xmlns:a16="http://schemas.microsoft.com/office/drawing/2014/main" id="{56AC82B2-EA32-4516-A60F-AAB7A8137CC2}"/>
                    </a:ext>
                  </a:extLst>
                </p:cNvPr>
                <p:cNvPicPr/>
                <p:nvPr/>
              </p:nvPicPr>
              <p:blipFill>
                <a:blip r:embed="rId116"/>
                <a:stretch>
                  <a:fillRect/>
                </a:stretch>
              </p:blipFill>
              <p:spPr>
                <a:xfrm>
                  <a:off x="1199893" y="5058192"/>
                  <a:ext cx="4376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3373" name="Freihand 143372">
                  <a:extLst>
                    <a:ext uri="{FF2B5EF4-FFF2-40B4-BE49-F238E27FC236}">
                      <a16:creationId xmlns:a16="http://schemas.microsoft.com/office/drawing/2014/main" id="{F54F5C2F-1F6E-4A94-A76C-0C884FB7517E}"/>
                    </a:ext>
                  </a:extLst>
                </p14:cNvPr>
                <p14:cNvContentPartPr/>
                <p14:nvPr/>
              </p14:nvContentPartPr>
              <p14:xfrm>
                <a:off x="529213" y="1506072"/>
                <a:ext cx="687960" cy="3996360"/>
              </p14:xfrm>
            </p:contentPart>
          </mc:Choice>
          <mc:Fallback>
            <p:pic>
              <p:nvPicPr>
                <p:cNvPr id="143373" name="Freihand 143372">
                  <a:extLst>
                    <a:ext uri="{FF2B5EF4-FFF2-40B4-BE49-F238E27FC236}">
                      <a16:creationId xmlns:a16="http://schemas.microsoft.com/office/drawing/2014/main" id="{F54F5C2F-1F6E-4A94-A76C-0C884FB7517E}"/>
                    </a:ext>
                  </a:extLst>
                </p:cNvPr>
                <p:cNvPicPr/>
                <p:nvPr/>
              </p:nvPicPr>
              <p:blipFill>
                <a:blip r:embed="rId118"/>
                <a:stretch>
                  <a:fillRect/>
                </a:stretch>
              </p:blipFill>
              <p:spPr>
                <a:xfrm>
                  <a:off x="524893" y="1501752"/>
                  <a:ext cx="696600" cy="4005000"/>
                </a:xfrm>
                <a:prstGeom prst="rect">
                  <a:avLst/>
                </a:prstGeom>
              </p:spPr>
            </p:pic>
          </mc:Fallback>
        </mc:AlternateContent>
      </p:gr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BD68262-E355-4222-B1D6-A0004915AA9F}"/>
                  </a:ext>
                </a:extLst>
              </p14:cNvPr>
              <p14:cNvContentPartPr/>
              <p14:nvPr/>
            </p14:nvContentPartPr>
            <p14:xfrm>
              <a:off x="2368813" y="5347632"/>
              <a:ext cx="2359080" cy="128880"/>
            </p14:xfrm>
          </p:contentPart>
        </mc:Choice>
        <mc:Fallback>
          <p:pic>
            <p:nvPicPr>
              <p:cNvPr id="2" name="Freihand 1">
                <a:extLst>
                  <a:ext uri="{FF2B5EF4-FFF2-40B4-BE49-F238E27FC236}">
                    <a16:creationId xmlns:a16="http://schemas.microsoft.com/office/drawing/2014/main" id="{DBD68262-E355-4222-B1D6-A0004915AA9F}"/>
                  </a:ext>
                </a:extLst>
              </p:cNvPr>
              <p:cNvPicPr/>
              <p:nvPr/>
            </p:nvPicPr>
            <p:blipFill>
              <a:blip r:embed="rId4"/>
              <a:stretch>
                <a:fillRect/>
              </a:stretch>
            </p:blipFill>
            <p:spPr>
              <a:xfrm>
                <a:off x="2364493" y="5343312"/>
                <a:ext cx="2367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F17866C-E017-4623-BA7C-241297437873}"/>
                  </a:ext>
                </a:extLst>
              </p14:cNvPr>
              <p14:cNvContentPartPr/>
              <p14:nvPr/>
            </p14:nvContentPartPr>
            <p14:xfrm>
              <a:off x="2419933" y="3625752"/>
              <a:ext cx="2053440" cy="73440"/>
            </p14:xfrm>
          </p:contentPart>
        </mc:Choice>
        <mc:Fallback>
          <p:pic>
            <p:nvPicPr>
              <p:cNvPr id="3" name="Freihand 2">
                <a:extLst>
                  <a:ext uri="{FF2B5EF4-FFF2-40B4-BE49-F238E27FC236}">
                    <a16:creationId xmlns:a16="http://schemas.microsoft.com/office/drawing/2014/main" id="{DF17866C-E017-4623-BA7C-241297437873}"/>
                  </a:ext>
                </a:extLst>
              </p:cNvPr>
              <p:cNvPicPr/>
              <p:nvPr/>
            </p:nvPicPr>
            <p:blipFill>
              <a:blip r:embed="rId6"/>
              <a:stretch>
                <a:fillRect/>
              </a:stretch>
            </p:blipFill>
            <p:spPr>
              <a:xfrm>
                <a:off x="2415613" y="3621432"/>
                <a:ext cx="2062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4EF21C4-D176-4F12-86BA-C1C6F575B50E}"/>
                  </a:ext>
                </a:extLst>
              </p14:cNvPr>
              <p14:cNvContentPartPr/>
              <p14:nvPr/>
            </p14:nvContentPartPr>
            <p14:xfrm>
              <a:off x="2862013" y="5027232"/>
              <a:ext cx="1699920" cy="122040"/>
            </p14:xfrm>
          </p:contentPart>
        </mc:Choice>
        <mc:Fallback>
          <p:pic>
            <p:nvPicPr>
              <p:cNvPr id="4" name="Freihand 3">
                <a:extLst>
                  <a:ext uri="{FF2B5EF4-FFF2-40B4-BE49-F238E27FC236}">
                    <a16:creationId xmlns:a16="http://schemas.microsoft.com/office/drawing/2014/main" id="{C4EF21C4-D176-4F12-86BA-C1C6F575B50E}"/>
                  </a:ext>
                </a:extLst>
              </p:cNvPr>
              <p:cNvPicPr/>
              <p:nvPr/>
            </p:nvPicPr>
            <p:blipFill>
              <a:blip r:embed="rId8"/>
              <a:stretch>
                <a:fillRect/>
              </a:stretch>
            </p:blipFill>
            <p:spPr>
              <a:xfrm>
                <a:off x="2857693" y="5022912"/>
                <a:ext cx="1708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A20EE4C-2F34-4BE4-ADCD-47D5BFF5A358}"/>
                  </a:ext>
                </a:extLst>
              </p14:cNvPr>
              <p14:cNvContentPartPr/>
              <p14:nvPr/>
            </p14:nvContentPartPr>
            <p14:xfrm>
              <a:off x="3068653" y="5851272"/>
              <a:ext cx="3441960" cy="106200"/>
            </p14:xfrm>
          </p:contentPart>
        </mc:Choice>
        <mc:Fallback>
          <p:pic>
            <p:nvPicPr>
              <p:cNvPr id="6" name="Freihand 5">
                <a:extLst>
                  <a:ext uri="{FF2B5EF4-FFF2-40B4-BE49-F238E27FC236}">
                    <a16:creationId xmlns:a16="http://schemas.microsoft.com/office/drawing/2014/main" id="{0A20EE4C-2F34-4BE4-ADCD-47D5BFF5A358}"/>
                  </a:ext>
                </a:extLst>
              </p:cNvPr>
              <p:cNvPicPr/>
              <p:nvPr/>
            </p:nvPicPr>
            <p:blipFill>
              <a:blip r:embed="rId10"/>
              <a:stretch>
                <a:fillRect/>
              </a:stretch>
            </p:blipFill>
            <p:spPr>
              <a:xfrm>
                <a:off x="3064333" y="5846952"/>
                <a:ext cx="3450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49A7A2D2-B1A6-48DD-9235-B75C6AB71980}"/>
                  </a:ext>
                </a:extLst>
              </p14:cNvPr>
              <p14:cNvContentPartPr/>
              <p14:nvPr/>
            </p14:nvContentPartPr>
            <p14:xfrm>
              <a:off x="2855173" y="5716272"/>
              <a:ext cx="1710720" cy="124560"/>
            </p14:xfrm>
          </p:contentPart>
        </mc:Choice>
        <mc:Fallback>
          <p:pic>
            <p:nvPicPr>
              <p:cNvPr id="7" name="Freihand 6">
                <a:extLst>
                  <a:ext uri="{FF2B5EF4-FFF2-40B4-BE49-F238E27FC236}">
                    <a16:creationId xmlns:a16="http://schemas.microsoft.com/office/drawing/2014/main" id="{49A7A2D2-B1A6-48DD-9235-B75C6AB71980}"/>
                  </a:ext>
                </a:extLst>
              </p:cNvPr>
              <p:cNvPicPr/>
              <p:nvPr/>
            </p:nvPicPr>
            <p:blipFill>
              <a:blip r:embed="rId12"/>
              <a:stretch>
                <a:fillRect/>
              </a:stretch>
            </p:blipFill>
            <p:spPr>
              <a:xfrm>
                <a:off x="2850853" y="5711952"/>
                <a:ext cx="1719360" cy="13320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3CAEAFC-7199-48C0-A840-86DC56941BF6}"/>
                  </a:ext>
                </a:extLst>
              </p14:cNvPr>
              <p14:cNvContentPartPr/>
              <p14:nvPr/>
            </p14:nvContentPartPr>
            <p14:xfrm>
              <a:off x="1164253" y="1578792"/>
              <a:ext cx="3869280" cy="141840"/>
            </p14:xfrm>
          </p:contentPart>
        </mc:Choice>
        <mc:Fallback>
          <p:pic>
            <p:nvPicPr>
              <p:cNvPr id="2" name="Freihand 1">
                <a:extLst>
                  <a:ext uri="{FF2B5EF4-FFF2-40B4-BE49-F238E27FC236}">
                    <a16:creationId xmlns:a16="http://schemas.microsoft.com/office/drawing/2014/main" id="{B3CAEAFC-7199-48C0-A840-86DC56941BF6}"/>
                  </a:ext>
                </a:extLst>
              </p:cNvPr>
              <p:cNvPicPr/>
              <p:nvPr/>
            </p:nvPicPr>
            <p:blipFill>
              <a:blip r:embed="rId4"/>
              <a:stretch>
                <a:fillRect/>
              </a:stretch>
            </p:blipFill>
            <p:spPr>
              <a:xfrm>
                <a:off x="1159933" y="1574472"/>
                <a:ext cx="3877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6EA53CF-99FF-4B15-893C-AEE8F0752B9D}"/>
                  </a:ext>
                </a:extLst>
              </p14:cNvPr>
              <p14:cNvContentPartPr/>
              <p14:nvPr/>
            </p14:nvContentPartPr>
            <p14:xfrm>
              <a:off x="2490133" y="2277192"/>
              <a:ext cx="3375000" cy="65160"/>
            </p14:xfrm>
          </p:contentPart>
        </mc:Choice>
        <mc:Fallback>
          <p:pic>
            <p:nvPicPr>
              <p:cNvPr id="3" name="Freihand 2">
                <a:extLst>
                  <a:ext uri="{FF2B5EF4-FFF2-40B4-BE49-F238E27FC236}">
                    <a16:creationId xmlns:a16="http://schemas.microsoft.com/office/drawing/2014/main" id="{E6EA53CF-99FF-4B15-893C-AEE8F0752B9D}"/>
                  </a:ext>
                </a:extLst>
              </p:cNvPr>
              <p:cNvPicPr/>
              <p:nvPr/>
            </p:nvPicPr>
            <p:blipFill>
              <a:blip r:embed="rId6"/>
              <a:stretch>
                <a:fillRect/>
              </a:stretch>
            </p:blipFill>
            <p:spPr>
              <a:xfrm>
                <a:off x="2485813" y="2272872"/>
                <a:ext cx="3383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F5255176-842D-49E2-B656-28AC7C0E3B91}"/>
                  </a:ext>
                </a:extLst>
              </p14:cNvPr>
              <p14:cNvContentPartPr/>
              <p14:nvPr/>
            </p14:nvContentPartPr>
            <p14:xfrm>
              <a:off x="1532533" y="2739792"/>
              <a:ext cx="1773360" cy="47160"/>
            </p14:xfrm>
          </p:contentPart>
        </mc:Choice>
        <mc:Fallback>
          <p:pic>
            <p:nvPicPr>
              <p:cNvPr id="9" name="Freihand 8">
                <a:extLst>
                  <a:ext uri="{FF2B5EF4-FFF2-40B4-BE49-F238E27FC236}">
                    <a16:creationId xmlns:a16="http://schemas.microsoft.com/office/drawing/2014/main" id="{F5255176-842D-49E2-B656-28AC7C0E3B91}"/>
                  </a:ext>
                </a:extLst>
              </p:cNvPr>
              <p:cNvPicPr/>
              <p:nvPr/>
            </p:nvPicPr>
            <p:blipFill>
              <a:blip r:embed="rId8"/>
              <a:stretch>
                <a:fillRect/>
              </a:stretch>
            </p:blipFill>
            <p:spPr>
              <a:xfrm>
                <a:off x="1528213" y="2735472"/>
                <a:ext cx="1782000" cy="55800"/>
              </a:xfrm>
              <a:prstGeom prst="rect">
                <a:avLst/>
              </a:prstGeom>
            </p:spPr>
          </p:pic>
        </mc:Fallback>
      </mc:AlternateContent>
      <p:grpSp>
        <p:nvGrpSpPr>
          <p:cNvPr id="33" name="Gruppieren 32">
            <a:extLst>
              <a:ext uri="{FF2B5EF4-FFF2-40B4-BE49-F238E27FC236}">
                <a16:creationId xmlns:a16="http://schemas.microsoft.com/office/drawing/2014/main" id="{7E701CC9-3C2F-4DA4-90F2-5BC44122BD40}"/>
              </a:ext>
            </a:extLst>
          </p:cNvPr>
          <p:cNvGrpSpPr/>
          <p:nvPr/>
        </p:nvGrpSpPr>
        <p:grpSpPr>
          <a:xfrm>
            <a:off x="1557733" y="2562312"/>
            <a:ext cx="8619480" cy="1598400"/>
            <a:chOff x="1557733" y="2562312"/>
            <a:chExt cx="8619480" cy="1598400"/>
          </a:xfrm>
        </p:grpSpPr>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2326812C-8B9F-41B3-AAD3-60B58CE9B171}"/>
                    </a:ext>
                  </a:extLst>
                </p14:cNvPr>
                <p14:cNvContentPartPr/>
                <p14:nvPr/>
              </p14:nvContentPartPr>
              <p14:xfrm>
                <a:off x="1557733" y="3595512"/>
                <a:ext cx="6675480" cy="107280"/>
              </p14:xfrm>
            </p:contentPart>
          </mc:Choice>
          <mc:Fallback>
            <p:pic>
              <p:nvPicPr>
                <p:cNvPr id="10" name="Freihand 9">
                  <a:extLst>
                    <a:ext uri="{FF2B5EF4-FFF2-40B4-BE49-F238E27FC236}">
                      <a16:creationId xmlns:a16="http://schemas.microsoft.com/office/drawing/2014/main" id="{2326812C-8B9F-41B3-AAD3-60B58CE9B171}"/>
                    </a:ext>
                  </a:extLst>
                </p:cNvPr>
                <p:cNvPicPr/>
                <p:nvPr/>
              </p:nvPicPr>
              <p:blipFill>
                <a:blip r:embed="rId10"/>
                <a:stretch>
                  <a:fillRect/>
                </a:stretch>
              </p:blipFill>
              <p:spPr>
                <a:xfrm>
                  <a:off x="1553413" y="3591192"/>
                  <a:ext cx="6684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166E1C9D-9563-4C5E-9056-2B1C19CFACFB}"/>
                    </a:ext>
                  </a:extLst>
                </p14:cNvPr>
                <p14:cNvContentPartPr/>
                <p14:nvPr/>
              </p14:nvContentPartPr>
              <p14:xfrm>
                <a:off x="5178973" y="3582912"/>
                <a:ext cx="40320" cy="4680"/>
              </p14:xfrm>
            </p:contentPart>
          </mc:Choice>
          <mc:Fallback>
            <p:pic>
              <p:nvPicPr>
                <p:cNvPr id="11" name="Freihand 10">
                  <a:extLst>
                    <a:ext uri="{FF2B5EF4-FFF2-40B4-BE49-F238E27FC236}">
                      <a16:creationId xmlns:a16="http://schemas.microsoft.com/office/drawing/2014/main" id="{166E1C9D-9563-4C5E-9056-2B1C19CFACFB}"/>
                    </a:ext>
                  </a:extLst>
                </p:cNvPr>
                <p:cNvPicPr/>
                <p:nvPr/>
              </p:nvPicPr>
              <p:blipFill>
                <a:blip r:embed="rId12"/>
                <a:stretch>
                  <a:fillRect/>
                </a:stretch>
              </p:blipFill>
              <p:spPr>
                <a:xfrm>
                  <a:off x="5174653" y="3578592"/>
                  <a:ext cx="48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4C1A5816-957C-423D-9228-1A43D8D18F70}"/>
                    </a:ext>
                  </a:extLst>
                </p14:cNvPr>
                <p14:cNvContentPartPr/>
                <p14:nvPr/>
              </p14:nvContentPartPr>
              <p14:xfrm>
                <a:off x="4855333" y="3632592"/>
                <a:ext cx="3227400" cy="63360"/>
              </p14:xfrm>
            </p:contentPart>
          </mc:Choice>
          <mc:Fallback>
            <p:pic>
              <p:nvPicPr>
                <p:cNvPr id="12" name="Freihand 11">
                  <a:extLst>
                    <a:ext uri="{FF2B5EF4-FFF2-40B4-BE49-F238E27FC236}">
                      <a16:creationId xmlns:a16="http://schemas.microsoft.com/office/drawing/2014/main" id="{4C1A5816-957C-423D-9228-1A43D8D18F70}"/>
                    </a:ext>
                  </a:extLst>
                </p:cNvPr>
                <p:cNvPicPr/>
                <p:nvPr/>
              </p:nvPicPr>
              <p:blipFill>
                <a:blip r:embed="rId14"/>
                <a:stretch>
                  <a:fillRect/>
                </a:stretch>
              </p:blipFill>
              <p:spPr>
                <a:xfrm>
                  <a:off x="4851013" y="3628272"/>
                  <a:ext cx="3236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D2B7565D-FF14-4525-8061-A692EFC354F9}"/>
                    </a:ext>
                  </a:extLst>
                </p14:cNvPr>
                <p14:cNvContentPartPr/>
                <p14:nvPr/>
              </p14:nvContentPartPr>
              <p14:xfrm>
                <a:off x="6142333" y="3131832"/>
                <a:ext cx="1877400" cy="702720"/>
              </p14:xfrm>
            </p:contentPart>
          </mc:Choice>
          <mc:Fallback>
            <p:pic>
              <p:nvPicPr>
                <p:cNvPr id="13" name="Freihand 12">
                  <a:extLst>
                    <a:ext uri="{FF2B5EF4-FFF2-40B4-BE49-F238E27FC236}">
                      <a16:creationId xmlns:a16="http://schemas.microsoft.com/office/drawing/2014/main" id="{D2B7565D-FF14-4525-8061-A692EFC354F9}"/>
                    </a:ext>
                  </a:extLst>
                </p:cNvPr>
                <p:cNvPicPr/>
                <p:nvPr/>
              </p:nvPicPr>
              <p:blipFill>
                <a:blip r:embed="rId16"/>
                <a:stretch>
                  <a:fillRect/>
                </a:stretch>
              </p:blipFill>
              <p:spPr>
                <a:xfrm>
                  <a:off x="6138013" y="3127512"/>
                  <a:ext cx="1886040" cy="711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BC29212B-F8D6-4013-880A-0407A431FC35}"/>
                    </a:ext>
                  </a:extLst>
                </p14:cNvPr>
                <p14:cNvContentPartPr/>
                <p14:nvPr/>
              </p14:nvContentPartPr>
              <p14:xfrm>
                <a:off x="3569053" y="3471312"/>
                <a:ext cx="1757520" cy="689400"/>
              </p14:xfrm>
            </p:contentPart>
          </mc:Choice>
          <mc:Fallback>
            <p:pic>
              <p:nvPicPr>
                <p:cNvPr id="14" name="Freihand 13">
                  <a:extLst>
                    <a:ext uri="{FF2B5EF4-FFF2-40B4-BE49-F238E27FC236}">
                      <a16:creationId xmlns:a16="http://schemas.microsoft.com/office/drawing/2014/main" id="{BC29212B-F8D6-4013-880A-0407A431FC35}"/>
                    </a:ext>
                  </a:extLst>
                </p:cNvPr>
                <p:cNvPicPr/>
                <p:nvPr/>
              </p:nvPicPr>
              <p:blipFill>
                <a:blip r:embed="rId18"/>
                <a:stretch>
                  <a:fillRect/>
                </a:stretch>
              </p:blipFill>
              <p:spPr>
                <a:xfrm>
                  <a:off x="3564733" y="3466992"/>
                  <a:ext cx="176616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FEA99B52-F77C-4263-B465-759B8FF474A6}"/>
                    </a:ext>
                  </a:extLst>
                </p14:cNvPr>
                <p14:cNvContentPartPr/>
                <p14:nvPr/>
              </p14:nvContentPartPr>
              <p14:xfrm>
                <a:off x="5398933" y="3114912"/>
                <a:ext cx="1328760" cy="634680"/>
              </p14:xfrm>
            </p:contentPart>
          </mc:Choice>
          <mc:Fallback>
            <p:pic>
              <p:nvPicPr>
                <p:cNvPr id="16" name="Freihand 15">
                  <a:extLst>
                    <a:ext uri="{FF2B5EF4-FFF2-40B4-BE49-F238E27FC236}">
                      <a16:creationId xmlns:a16="http://schemas.microsoft.com/office/drawing/2014/main" id="{FEA99B52-F77C-4263-B465-759B8FF474A6}"/>
                    </a:ext>
                  </a:extLst>
                </p:cNvPr>
                <p:cNvPicPr/>
                <p:nvPr/>
              </p:nvPicPr>
              <p:blipFill>
                <a:blip r:embed="rId20"/>
                <a:stretch>
                  <a:fillRect/>
                </a:stretch>
              </p:blipFill>
              <p:spPr>
                <a:xfrm>
                  <a:off x="5394613" y="3110592"/>
                  <a:ext cx="1337400" cy="643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D7793CBC-00A6-4A76-97E6-CF0C049213C4}"/>
                    </a:ext>
                  </a:extLst>
                </p14:cNvPr>
                <p14:cNvContentPartPr/>
                <p14:nvPr/>
              </p14:nvContentPartPr>
              <p14:xfrm>
                <a:off x="5238373" y="3532512"/>
                <a:ext cx="424800" cy="325080"/>
              </p14:xfrm>
            </p:contentPart>
          </mc:Choice>
          <mc:Fallback>
            <p:pic>
              <p:nvPicPr>
                <p:cNvPr id="17" name="Freihand 16">
                  <a:extLst>
                    <a:ext uri="{FF2B5EF4-FFF2-40B4-BE49-F238E27FC236}">
                      <a16:creationId xmlns:a16="http://schemas.microsoft.com/office/drawing/2014/main" id="{D7793CBC-00A6-4A76-97E6-CF0C049213C4}"/>
                    </a:ext>
                  </a:extLst>
                </p:cNvPr>
                <p:cNvPicPr/>
                <p:nvPr/>
              </p:nvPicPr>
              <p:blipFill>
                <a:blip r:embed="rId22"/>
                <a:stretch>
                  <a:fillRect/>
                </a:stretch>
              </p:blipFill>
              <p:spPr>
                <a:xfrm>
                  <a:off x="5234053" y="3528192"/>
                  <a:ext cx="43344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D7F7DE89-4FE5-46B4-AB75-11980B02BF5F}"/>
                    </a:ext>
                  </a:extLst>
                </p14:cNvPr>
                <p14:cNvContentPartPr/>
                <p14:nvPr/>
              </p14:nvContentPartPr>
              <p14:xfrm>
                <a:off x="6863413" y="2935632"/>
                <a:ext cx="199800" cy="139320"/>
              </p14:xfrm>
            </p:contentPart>
          </mc:Choice>
          <mc:Fallback>
            <p:pic>
              <p:nvPicPr>
                <p:cNvPr id="19" name="Freihand 18">
                  <a:extLst>
                    <a:ext uri="{FF2B5EF4-FFF2-40B4-BE49-F238E27FC236}">
                      <a16:creationId xmlns:a16="http://schemas.microsoft.com/office/drawing/2014/main" id="{D7F7DE89-4FE5-46B4-AB75-11980B02BF5F}"/>
                    </a:ext>
                  </a:extLst>
                </p:cNvPr>
                <p:cNvPicPr/>
                <p:nvPr/>
              </p:nvPicPr>
              <p:blipFill>
                <a:blip r:embed="rId24"/>
                <a:stretch>
                  <a:fillRect/>
                </a:stretch>
              </p:blipFill>
              <p:spPr>
                <a:xfrm>
                  <a:off x="6859093" y="2931312"/>
                  <a:ext cx="208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F7CA0C32-F7AA-4426-8096-7C8E66B8B369}"/>
                    </a:ext>
                  </a:extLst>
                </p14:cNvPr>
                <p14:cNvContentPartPr/>
                <p14:nvPr/>
              </p14:nvContentPartPr>
              <p14:xfrm>
                <a:off x="7098133" y="2905752"/>
                <a:ext cx="195120" cy="106560"/>
              </p14:xfrm>
            </p:contentPart>
          </mc:Choice>
          <mc:Fallback>
            <p:pic>
              <p:nvPicPr>
                <p:cNvPr id="20" name="Freihand 19">
                  <a:extLst>
                    <a:ext uri="{FF2B5EF4-FFF2-40B4-BE49-F238E27FC236}">
                      <a16:creationId xmlns:a16="http://schemas.microsoft.com/office/drawing/2014/main" id="{F7CA0C32-F7AA-4426-8096-7C8E66B8B369}"/>
                    </a:ext>
                  </a:extLst>
                </p:cNvPr>
                <p:cNvPicPr/>
                <p:nvPr/>
              </p:nvPicPr>
              <p:blipFill>
                <a:blip r:embed="rId26"/>
                <a:stretch>
                  <a:fillRect/>
                </a:stretch>
              </p:blipFill>
              <p:spPr>
                <a:xfrm>
                  <a:off x="7093813" y="2901432"/>
                  <a:ext cx="203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97BA7411-BA27-463D-8D5F-7CAF631764B8}"/>
                    </a:ext>
                  </a:extLst>
                </p14:cNvPr>
                <p14:cNvContentPartPr/>
                <p14:nvPr/>
              </p14:nvContentPartPr>
              <p14:xfrm>
                <a:off x="7193893" y="2845992"/>
                <a:ext cx="43200" cy="4680"/>
              </p14:xfrm>
            </p:contentPart>
          </mc:Choice>
          <mc:Fallback>
            <p:pic>
              <p:nvPicPr>
                <p:cNvPr id="21" name="Freihand 20">
                  <a:extLst>
                    <a:ext uri="{FF2B5EF4-FFF2-40B4-BE49-F238E27FC236}">
                      <a16:creationId xmlns:a16="http://schemas.microsoft.com/office/drawing/2014/main" id="{97BA7411-BA27-463D-8D5F-7CAF631764B8}"/>
                    </a:ext>
                  </a:extLst>
                </p:cNvPr>
                <p:cNvPicPr/>
                <p:nvPr/>
              </p:nvPicPr>
              <p:blipFill>
                <a:blip r:embed="rId28"/>
                <a:stretch>
                  <a:fillRect/>
                </a:stretch>
              </p:blipFill>
              <p:spPr>
                <a:xfrm>
                  <a:off x="7189573" y="2841672"/>
                  <a:ext cx="518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B1545A37-6E2C-4D9E-A7AD-2E10ADD906C5}"/>
                    </a:ext>
                  </a:extLst>
                </p14:cNvPr>
                <p14:cNvContentPartPr/>
                <p14:nvPr/>
              </p14:nvContentPartPr>
              <p14:xfrm>
                <a:off x="7333933" y="2809992"/>
                <a:ext cx="185040" cy="176040"/>
              </p14:xfrm>
            </p:contentPart>
          </mc:Choice>
          <mc:Fallback>
            <p:pic>
              <p:nvPicPr>
                <p:cNvPr id="22" name="Freihand 21">
                  <a:extLst>
                    <a:ext uri="{FF2B5EF4-FFF2-40B4-BE49-F238E27FC236}">
                      <a16:creationId xmlns:a16="http://schemas.microsoft.com/office/drawing/2014/main" id="{B1545A37-6E2C-4D9E-A7AD-2E10ADD906C5}"/>
                    </a:ext>
                  </a:extLst>
                </p:cNvPr>
                <p:cNvPicPr/>
                <p:nvPr/>
              </p:nvPicPr>
              <p:blipFill>
                <a:blip r:embed="rId30"/>
                <a:stretch>
                  <a:fillRect/>
                </a:stretch>
              </p:blipFill>
              <p:spPr>
                <a:xfrm>
                  <a:off x="7329613" y="2805672"/>
                  <a:ext cx="193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F6308A28-43C5-455B-B57C-7E7DEB68FF0F}"/>
                    </a:ext>
                  </a:extLst>
                </p14:cNvPr>
                <p14:cNvContentPartPr/>
                <p14:nvPr/>
              </p14:nvContentPartPr>
              <p14:xfrm>
                <a:off x="7739293" y="2851032"/>
                <a:ext cx="247680" cy="93600"/>
              </p14:xfrm>
            </p:contentPart>
          </mc:Choice>
          <mc:Fallback>
            <p:pic>
              <p:nvPicPr>
                <p:cNvPr id="23" name="Freihand 22">
                  <a:extLst>
                    <a:ext uri="{FF2B5EF4-FFF2-40B4-BE49-F238E27FC236}">
                      <a16:creationId xmlns:a16="http://schemas.microsoft.com/office/drawing/2014/main" id="{F6308A28-43C5-455B-B57C-7E7DEB68FF0F}"/>
                    </a:ext>
                  </a:extLst>
                </p:cNvPr>
                <p:cNvPicPr/>
                <p:nvPr/>
              </p:nvPicPr>
              <p:blipFill>
                <a:blip r:embed="rId32"/>
                <a:stretch>
                  <a:fillRect/>
                </a:stretch>
              </p:blipFill>
              <p:spPr>
                <a:xfrm>
                  <a:off x="7734973" y="2846712"/>
                  <a:ext cx="256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B4DC59E8-9F86-4FBE-9BDA-B9D866A329AC}"/>
                    </a:ext>
                  </a:extLst>
                </p14:cNvPr>
                <p14:cNvContentPartPr/>
                <p14:nvPr/>
              </p14:nvContentPartPr>
              <p14:xfrm>
                <a:off x="7997773" y="2859672"/>
                <a:ext cx="226800" cy="70920"/>
              </p14:xfrm>
            </p:contentPart>
          </mc:Choice>
          <mc:Fallback>
            <p:pic>
              <p:nvPicPr>
                <p:cNvPr id="24" name="Freihand 23">
                  <a:extLst>
                    <a:ext uri="{FF2B5EF4-FFF2-40B4-BE49-F238E27FC236}">
                      <a16:creationId xmlns:a16="http://schemas.microsoft.com/office/drawing/2014/main" id="{B4DC59E8-9F86-4FBE-9BDA-B9D866A329AC}"/>
                    </a:ext>
                  </a:extLst>
                </p:cNvPr>
                <p:cNvPicPr/>
                <p:nvPr/>
              </p:nvPicPr>
              <p:blipFill>
                <a:blip r:embed="rId34"/>
                <a:stretch>
                  <a:fillRect/>
                </a:stretch>
              </p:blipFill>
              <p:spPr>
                <a:xfrm>
                  <a:off x="7993453" y="2855352"/>
                  <a:ext cx="235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241CB115-7682-449F-879F-9662DD426ED2}"/>
                    </a:ext>
                  </a:extLst>
                </p14:cNvPr>
                <p14:cNvContentPartPr/>
                <p14:nvPr/>
              </p14:nvContentPartPr>
              <p14:xfrm>
                <a:off x="8245093" y="2752752"/>
                <a:ext cx="380160" cy="178200"/>
              </p14:xfrm>
            </p:contentPart>
          </mc:Choice>
          <mc:Fallback>
            <p:pic>
              <p:nvPicPr>
                <p:cNvPr id="25" name="Freihand 24">
                  <a:extLst>
                    <a:ext uri="{FF2B5EF4-FFF2-40B4-BE49-F238E27FC236}">
                      <a16:creationId xmlns:a16="http://schemas.microsoft.com/office/drawing/2014/main" id="{241CB115-7682-449F-879F-9662DD426ED2}"/>
                    </a:ext>
                  </a:extLst>
                </p:cNvPr>
                <p:cNvPicPr/>
                <p:nvPr/>
              </p:nvPicPr>
              <p:blipFill>
                <a:blip r:embed="rId36"/>
                <a:stretch>
                  <a:fillRect/>
                </a:stretch>
              </p:blipFill>
              <p:spPr>
                <a:xfrm>
                  <a:off x="8240773" y="2748432"/>
                  <a:ext cx="388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8503E588-8448-4C81-8C43-315FC0D92427}"/>
                    </a:ext>
                  </a:extLst>
                </p14:cNvPr>
                <p14:cNvContentPartPr/>
                <p14:nvPr/>
              </p14:nvContentPartPr>
              <p14:xfrm>
                <a:off x="8633173" y="2788032"/>
                <a:ext cx="65520" cy="33480"/>
              </p14:xfrm>
            </p:contentPart>
          </mc:Choice>
          <mc:Fallback>
            <p:pic>
              <p:nvPicPr>
                <p:cNvPr id="26" name="Freihand 25">
                  <a:extLst>
                    <a:ext uri="{FF2B5EF4-FFF2-40B4-BE49-F238E27FC236}">
                      <a16:creationId xmlns:a16="http://schemas.microsoft.com/office/drawing/2014/main" id="{8503E588-8448-4C81-8C43-315FC0D92427}"/>
                    </a:ext>
                  </a:extLst>
                </p:cNvPr>
                <p:cNvPicPr/>
                <p:nvPr/>
              </p:nvPicPr>
              <p:blipFill>
                <a:blip r:embed="rId38"/>
                <a:stretch>
                  <a:fillRect/>
                </a:stretch>
              </p:blipFill>
              <p:spPr>
                <a:xfrm>
                  <a:off x="8628853" y="2783712"/>
                  <a:ext cx="74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5310332A-1CFF-472E-870F-57506B7DB5A8}"/>
                    </a:ext>
                  </a:extLst>
                </p14:cNvPr>
                <p14:cNvContentPartPr/>
                <p14:nvPr/>
              </p14:nvContentPartPr>
              <p14:xfrm>
                <a:off x="8687173" y="2694432"/>
                <a:ext cx="207360" cy="201600"/>
              </p14:xfrm>
            </p:contentPart>
          </mc:Choice>
          <mc:Fallback>
            <p:pic>
              <p:nvPicPr>
                <p:cNvPr id="27" name="Freihand 26">
                  <a:extLst>
                    <a:ext uri="{FF2B5EF4-FFF2-40B4-BE49-F238E27FC236}">
                      <a16:creationId xmlns:a16="http://schemas.microsoft.com/office/drawing/2014/main" id="{5310332A-1CFF-472E-870F-57506B7DB5A8}"/>
                    </a:ext>
                  </a:extLst>
                </p:cNvPr>
                <p:cNvPicPr/>
                <p:nvPr/>
              </p:nvPicPr>
              <p:blipFill>
                <a:blip r:embed="rId40"/>
                <a:stretch>
                  <a:fillRect/>
                </a:stretch>
              </p:blipFill>
              <p:spPr>
                <a:xfrm>
                  <a:off x="8682853" y="2690112"/>
                  <a:ext cx="2160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47450C6A-F7D1-4628-99EA-52FA7DD9D866}"/>
                    </a:ext>
                  </a:extLst>
                </p14:cNvPr>
                <p14:cNvContentPartPr/>
                <p14:nvPr/>
              </p14:nvContentPartPr>
              <p14:xfrm>
                <a:off x="9126373" y="2735112"/>
                <a:ext cx="435240" cy="128880"/>
              </p14:xfrm>
            </p:contentPart>
          </mc:Choice>
          <mc:Fallback>
            <p:pic>
              <p:nvPicPr>
                <p:cNvPr id="28" name="Freihand 27">
                  <a:extLst>
                    <a:ext uri="{FF2B5EF4-FFF2-40B4-BE49-F238E27FC236}">
                      <a16:creationId xmlns:a16="http://schemas.microsoft.com/office/drawing/2014/main" id="{47450C6A-F7D1-4628-99EA-52FA7DD9D866}"/>
                    </a:ext>
                  </a:extLst>
                </p:cNvPr>
                <p:cNvPicPr/>
                <p:nvPr/>
              </p:nvPicPr>
              <p:blipFill>
                <a:blip r:embed="rId42"/>
                <a:stretch>
                  <a:fillRect/>
                </a:stretch>
              </p:blipFill>
              <p:spPr>
                <a:xfrm>
                  <a:off x="9122053" y="2730792"/>
                  <a:ext cx="443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8866E3C8-28AD-4473-B426-4CC2FBADCB0B}"/>
                    </a:ext>
                  </a:extLst>
                </p14:cNvPr>
                <p14:cNvContentPartPr/>
                <p14:nvPr/>
              </p14:nvContentPartPr>
              <p14:xfrm>
                <a:off x="9576733" y="2562312"/>
                <a:ext cx="600480" cy="267480"/>
              </p14:xfrm>
            </p:contentPart>
          </mc:Choice>
          <mc:Fallback>
            <p:pic>
              <p:nvPicPr>
                <p:cNvPr id="29" name="Freihand 28">
                  <a:extLst>
                    <a:ext uri="{FF2B5EF4-FFF2-40B4-BE49-F238E27FC236}">
                      <a16:creationId xmlns:a16="http://schemas.microsoft.com/office/drawing/2014/main" id="{8866E3C8-28AD-4473-B426-4CC2FBADCB0B}"/>
                    </a:ext>
                  </a:extLst>
                </p:cNvPr>
                <p:cNvPicPr/>
                <p:nvPr/>
              </p:nvPicPr>
              <p:blipFill>
                <a:blip r:embed="rId44"/>
                <a:stretch>
                  <a:fillRect/>
                </a:stretch>
              </p:blipFill>
              <p:spPr>
                <a:xfrm>
                  <a:off x="9572413" y="2557992"/>
                  <a:ext cx="6091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4EDE374A-B541-4B40-A1E4-728CFE59189A}"/>
                    </a:ext>
                  </a:extLst>
                </p14:cNvPr>
                <p14:cNvContentPartPr/>
                <p14:nvPr/>
              </p14:nvContentPartPr>
              <p14:xfrm>
                <a:off x="9570973" y="2583912"/>
                <a:ext cx="47520" cy="13320"/>
              </p14:xfrm>
            </p:contentPart>
          </mc:Choice>
          <mc:Fallback>
            <p:pic>
              <p:nvPicPr>
                <p:cNvPr id="30" name="Freihand 29">
                  <a:extLst>
                    <a:ext uri="{FF2B5EF4-FFF2-40B4-BE49-F238E27FC236}">
                      <a16:creationId xmlns:a16="http://schemas.microsoft.com/office/drawing/2014/main" id="{4EDE374A-B541-4B40-A1E4-728CFE59189A}"/>
                    </a:ext>
                  </a:extLst>
                </p:cNvPr>
                <p:cNvPicPr/>
                <p:nvPr/>
              </p:nvPicPr>
              <p:blipFill>
                <a:blip r:embed="rId46"/>
                <a:stretch>
                  <a:fillRect/>
                </a:stretch>
              </p:blipFill>
              <p:spPr>
                <a:xfrm>
                  <a:off x="9566653" y="2579592"/>
                  <a:ext cx="56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6919E85E-7237-4518-A644-0B3BDD86058A}"/>
                    </a:ext>
                  </a:extLst>
                </p14:cNvPr>
                <p14:cNvContentPartPr/>
                <p14:nvPr/>
              </p14:nvContentPartPr>
              <p14:xfrm>
                <a:off x="9126013" y="2838792"/>
                <a:ext cx="36720" cy="16920"/>
              </p14:xfrm>
            </p:contentPart>
          </mc:Choice>
          <mc:Fallback>
            <p:pic>
              <p:nvPicPr>
                <p:cNvPr id="31" name="Freihand 30">
                  <a:extLst>
                    <a:ext uri="{FF2B5EF4-FFF2-40B4-BE49-F238E27FC236}">
                      <a16:creationId xmlns:a16="http://schemas.microsoft.com/office/drawing/2014/main" id="{6919E85E-7237-4518-A644-0B3BDD86058A}"/>
                    </a:ext>
                  </a:extLst>
                </p:cNvPr>
                <p:cNvPicPr/>
                <p:nvPr/>
              </p:nvPicPr>
              <p:blipFill>
                <a:blip r:embed="rId48"/>
                <a:stretch>
                  <a:fillRect/>
                </a:stretch>
              </p:blipFill>
              <p:spPr>
                <a:xfrm>
                  <a:off x="9121693" y="2834472"/>
                  <a:ext cx="45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C0ABAC4C-06E5-43B7-BE26-26AE7B9918C6}"/>
                    </a:ext>
                  </a:extLst>
                </p14:cNvPr>
                <p14:cNvContentPartPr/>
                <p14:nvPr/>
              </p14:nvContentPartPr>
              <p14:xfrm>
                <a:off x="8582773" y="2897832"/>
                <a:ext cx="1567440" cy="260640"/>
              </p14:xfrm>
            </p:contentPart>
          </mc:Choice>
          <mc:Fallback>
            <p:pic>
              <p:nvPicPr>
                <p:cNvPr id="32" name="Freihand 31">
                  <a:extLst>
                    <a:ext uri="{FF2B5EF4-FFF2-40B4-BE49-F238E27FC236}">
                      <a16:creationId xmlns:a16="http://schemas.microsoft.com/office/drawing/2014/main" id="{C0ABAC4C-06E5-43B7-BE26-26AE7B9918C6}"/>
                    </a:ext>
                  </a:extLst>
                </p:cNvPr>
                <p:cNvPicPr/>
                <p:nvPr/>
              </p:nvPicPr>
              <p:blipFill>
                <a:blip r:embed="rId50"/>
                <a:stretch>
                  <a:fillRect/>
                </a:stretch>
              </p:blipFill>
              <p:spPr>
                <a:xfrm>
                  <a:off x="8578453" y="2893512"/>
                  <a:ext cx="1576080" cy="26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08358C5D-1C0A-4015-8882-81318A5141D4}"/>
                  </a:ext>
                </a:extLst>
              </p14:cNvPr>
              <p14:cNvContentPartPr/>
              <p14:nvPr/>
            </p14:nvContentPartPr>
            <p14:xfrm>
              <a:off x="1498693" y="6147912"/>
              <a:ext cx="5296320" cy="242280"/>
            </p14:xfrm>
          </p:contentPart>
        </mc:Choice>
        <mc:Fallback>
          <p:pic>
            <p:nvPicPr>
              <p:cNvPr id="34" name="Freihand 33">
                <a:extLst>
                  <a:ext uri="{FF2B5EF4-FFF2-40B4-BE49-F238E27FC236}">
                    <a16:creationId xmlns:a16="http://schemas.microsoft.com/office/drawing/2014/main" id="{08358C5D-1C0A-4015-8882-81318A5141D4}"/>
                  </a:ext>
                </a:extLst>
              </p:cNvPr>
              <p:cNvPicPr/>
              <p:nvPr/>
            </p:nvPicPr>
            <p:blipFill>
              <a:blip r:embed="rId52"/>
              <a:stretch>
                <a:fillRect/>
              </a:stretch>
            </p:blipFill>
            <p:spPr>
              <a:xfrm>
                <a:off x="1494373" y="6143592"/>
                <a:ext cx="5304960" cy="25092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8ABA3AC-C6C1-4914-A0CF-A01FE1ECED6F}"/>
                  </a:ext>
                </a:extLst>
              </p14:cNvPr>
              <p14:cNvContentPartPr/>
              <p14:nvPr/>
            </p14:nvContentPartPr>
            <p14:xfrm>
              <a:off x="5029573" y="1953912"/>
              <a:ext cx="2386080" cy="46080"/>
            </p14:xfrm>
          </p:contentPart>
        </mc:Choice>
        <mc:Fallback>
          <p:pic>
            <p:nvPicPr>
              <p:cNvPr id="2" name="Freihand 1">
                <a:extLst>
                  <a:ext uri="{FF2B5EF4-FFF2-40B4-BE49-F238E27FC236}">
                    <a16:creationId xmlns:a16="http://schemas.microsoft.com/office/drawing/2014/main" id="{48ABA3AC-C6C1-4914-A0CF-A01FE1ECED6F}"/>
                  </a:ext>
                </a:extLst>
              </p:cNvPr>
              <p:cNvPicPr/>
              <p:nvPr/>
            </p:nvPicPr>
            <p:blipFill>
              <a:blip r:embed="rId4"/>
              <a:stretch>
                <a:fillRect/>
              </a:stretch>
            </p:blipFill>
            <p:spPr>
              <a:xfrm>
                <a:off x="5025253" y="1949592"/>
                <a:ext cx="2394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02668AC-5F39-4BFC-905C-FA0317985BCC}"/>
                  </a:ext>
                </a:extLst>
              </p14:cNvPr>
              <p14:cNvContentPartPr/>
              <p14:nvPr/>
            </p14:nvContentPartPr>
            <p14:xfrm>
              <a:off x="648013" y="4529712"/>
              <a:ext cx="4392000" cy="56880"/>
            </p14:xfrm>
          </p:contentPart>
        </mc:Choice>
        <mc:Fallback>
          <p:pic>
            <p:nvPicPr>
              <p:cNvPr id="3" name="Freihand 2">
                <a:extLst>
                  <a:ext uri="{FF2B5EF4-FFF2-40B4-BE49-F238E27FC236}">
                    <a16:creationId xmlns:a16="http://schemas.microsoft.com/office/drawing/2014/main" id="{D02668AC-5F39-4BFC-905C-FA0317985BCC}"/>
                  </a:ext>
                </a:extLst>
              </p:cNvPr>
              <p:cNvPicPr/>
              <p:nvPr/>
            </p:nvPicPr>
            <p:blipFill>
              <a:blip r:embed="rId6"/>
              <a:stretch>
                <a:fillRect/>
              </a:stretch>
            </p:blipFill>
            <p:spPr>
              <a:xfrm>
                <a:off x="643693" y="4525392"/>
                <a:ext cx="4400640" cy="65520"/>
              </a:xfrm>
              <a:prstGeom prst="rect">
                <a:avLst/>
              </a:prstGeom>
            </p:spPr>
          </p:pic>
        </mc:Fallback>
      </mc:AlternateContent>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A1B58E31-2F0B-499F-AEE7-48CDFF5EF7AE}"/>
                  </a:ext>
                </a:extLst>
              </p14:cNvPr>
              <p14:cNvContentPartPr/>
              <p14:nvPr/>
            </p14:nvContentPartPr>
            <p14:xfrm>
              <a:off x="7058173" y="3336312"/>
              <a:ext cx="1768320" cy="178920"/>
            </p14:xfrm>
          </p:contentPart>
        </mc:Choice>
        <mc:Fallback>
          <p:pic>
            <p:nvPicPr>
              <p:cNvPr id="2" name="Freihand 1">
                <a:extLst>
                  <a:ext uri="{FF2B5EF4-FFF2-40B4-BE49-F238E27FC236}">
                    <a16:creationId xmlns:a16="http://schemas.microsoft.com/office/drawing/2014/main" id="{A1B58E31-2F0B-499F-AEE7-48CDFF5EF7AE}"/>
                  </a:ext>
                </a:extLst>
              </p:cNvPr>
              <p:cNvPicPr/>
              <p:nvPr/>
            </p:nvPicPr>
            <p:blipFill>
              <a:blip r:embed="rId6"/>
              <a:stretch>
                <a:fillRect/>
              </a:stretch>
            </p:blipFill>
            <p:spPr>
              <a:xfrm>
                <a:off x="7053853" y="3331992"/>
                <a:ext cx="1776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6E49C551-1EB5-44C3-B888-26730C3BB4CF}"/>
                  </a:ext>
                </a:extLst>
              </p14:cNvPr>
              <p14:cNvContentPartPr/>
              <p14:nvPr/>
            </p14:nvContentPartPr>
            <p14:xfrm>
              <a:off x="352093" y="3861552"/>
              <a:ext cx="1312200" cy="92160"/>
            </p14:xfrm>
          </p:contentPart>
        </mc:Choice>
        <mc:Fallback>
          <p:pic>
            <p:nvPicPr>
              <p:cNvPr id="3" name="Freihand 2">
                <a:extLst>
                  <a:ext uri="{FF2B5EF4-FFF2-40B4-BE49-F238E27FC236}">
                    <a16:creationId xmlns:a16="http://schemas.microsoft.com/office/drawing/2014/main" id="{6E49C551-1EB5-44C3-B888-26730C3BB4CF}"/>
                  </a:ext>
                </a:extLst>
              </p:cNvPr>
              <p:cNvPicPr/>
              <p:nvPr/>
            </p:nvPicPr>
            <p:blipFill>
              <a:blip r:embed="rId8"/>
              <a:stretch>
                <a:fillRect/>
              </a:stretch>
            </p:blipFill>
            <p:spPr>
              <a:xfrm>
                <a:off x="347773" y="3857232"/>
                <a:ext cx="1320840" cy="100800"/>
              </a:xfrm>
              <a:prstGeom prst="rect">
                <a:avLst/>
              </a:prstGeom>
            </p:spPr>
          </p:pic>
        </mc:Fallback>
      </mc:AlternateContent>
      <p:grpSp>
        <p:nvGrpSpPr>
          <p:cNvPr id="31" name="Gruppieren 30">
            <a:extLst>
              <a:ext uri="{FF2B5EF4-FFF2-40B4-BE49-F238E27FC236}">
                <a16:creationId xmlns:a16="http://schemas.microsoft.com/office/drawing/2014/main" id="{011E06A7-FAF5-4C8F-B3FF-8AAF6B1FA99A}"/>
              </a:ext>
            </a:extLst>
          </p:cNvPr>
          <p:cNvGrpSpPr/>
          <p:nvPr/>
        </p:nvGrpSpPr>
        <p:grpSpPr>
          <a:xfrm>
            <a:off x="3466453" y="5153592"/>
            <a:ext cx="1851120" cy="588960"/>
            <a:chOff x="3466453" y="5153592"/>
            <a:chExt cx="1851120" cy="588960"/>
          </a:xfrm>
        </p:grpSpPr>
        <mc:AlternateContent xmlns:mc="http://schemas.openxmlformats.org/markup-compatibility/2006">
          <mc:Choice xmlns:p14="http://schemas.microsoft.com/office/powerpoint/2010/main" Requires="p14">
            <p:contentPart p14:bwMode="auto" r:id="rId9">
              <p14:nvContentPartPr>
                <p14:cNvPr id="24" name="Freihand 23">
                  <a:extLst>
                    <a:ext uri="{FF2B5EF4-FFF2-40B4-BE49-F238E27FC236}">
                      <a16:creationId xmlns:a16="http://schemas.microsoft.com/office/drawing/2014/main" id="{87301292-06D0-4DB4-A60D-B4BAFF909B64}"/>
                    </a:ext>
                  </a:extLst>
                </p14:cNvPr>
                <p14:cNvContentPartPr/>
                <p14:nvPr/>
              </p14:nvContentPartPr>
              <p14:xfrm>
                <a:off x="3670213" y="5153592"/>
                <a:ext cx="103320" cy="50040"/>
              </p14:xfrm>
            </p:contentPart>
          </mc:Choice>
          <mc:Fallback>
            <p:pic>
              <p:nvPicPr>
                <p:cNvPr id="24" name="Freihand 23">
                  <a:extLst>
                    <a:ext uri="{FF2B5EF4-FFF2-40B4-BE49-F238E27FC236}">
                      <a16:creationId xmlns:a16="http://schemas.microsoft.com/office/drawing/2014/main" id="{87301292-06D0-4DB4-A60D-B4BAFF909B64}"/>
                    </a:ext>
                  </a:extLst>
                </p:cNvPr>
                <p:cNvPicPr/>
                <p:nvPr/>
              </p:nvPicPr>
              <p:blipFill>
                <a:blip r:embed="rId10"/>
                <a:stretch>
                  <a:fillRect/>
                </a:stretch>
              </p:blipFill>
              <p:spPr>
                <a:xfrm>
                  <a:off x="3665893" y="5149272"/>
                  <a:ext cx="111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B9343737-E98C-464F-AD02-BD5C600855A8}"/>
                    </a:ext>
                  </a:extLst>
                </p14:cNvPr>
                <p14:cNvContentPartPr/>
                <p14:nvPr/>
              </p14:nvContentPartPr>
              <p14:xfrm>
                <a:off x="3571213" y="5273112"/>
                <a:ext cx="333000" cy="13680"/>
              </p14:xfrm>
            </p:contentPart>
          </mc:Choice>
          <mc:Fallback>
            <p:pic>
              <p:nvPicPr>
                <p:cNvPr id="15" name="Freihand 14">
                  <a:extLst>
                    <a:ext uri="{FF2B5EF4-FFF2-40B4-BE49-F238E27FC236}">
                      <a16:creationId xmlns:a16="http://schemas.microsoft.com/office/drawing/2014/main" id="{B9343737-E98C-464F-AD02-BD5C600855A8}"/>
                    </a:ext>
                  </a:extLst>
                </p:cNvPr>
                <p:cNvPicPr/>
                <p:nvPr/>
              </p:nvPicPr>
              <p:blipFill>
                <a:blip r:embed="rId12"/>
                <a:stretch>
                  <a:fillRect/>
                </a:stretch>
              </p:blipFill>
              <p:spPr>
                <a:xfrm>
                  <a:off x="3566893" y="5268792"/>
                  <a:ext cx="341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1DCC9DFE-ACEB-47B6-AE5F-33C7B913A748}"/>
                    </a:ext>
                  </a:extLst>
                </p14:cNvPr>
                <p14:cNvContentPartPr/>
                <p14:nvPr/>
              </p14:nvContentPartPr>
              <p14:xfrm>
                <a:off x="3472933" y="5304072"/>
                <a:ext cx="363600" cy="263880"/>
              </p14:xfrm>
            </p:contentPart>
          </mc:Choice>
          <mc:Fallback>
            <p:pic>
              <p:nvPicPr>
                <p:cNvPr id="16" name="Freihand 15">
                  <a:extLst>
                    <a:ext uri="{FF2B5EF4-FFF2-40B4-BE49-F238E27FC236}">
                      <a16:creationId xmlns:a16="http://schemas.microsoft.com/office/drawing/2014/main" id="{1DCC9DFE-ACEB-47B6-AE5F-33C7B913A748}"/>
                    </a:ext>
                  </a:extLst>
                </p:cNvPr>
                <p:cNvPicPr/>
                <p:nvPr/>
              </p:nvPicPr>
              <p:blipFill>
                <a:blip r:embed="rId14"/>
                <a:stretch>
                  <a:fillRect/>
                </a:stretch>
              </p:blipFill>
              <p:spPr>
                <a:xfrm>
                  <a:off x="3468613" y="5299752"/>
                  <a:ext cx="3722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 name="Freihand 16">
                  <a:extLst>
                    <a:ext uri="{FF2B5EF4-FFF2-40B4-BE49-F238E27FC236}">
                      <a16:creationId xmlns:a16="http://schemas.microsoft.com/office/drawing/2014/main" id="{BBA0AF71-A642-4918-91DB-9478D45B2FD1}"/>
                    </a:ext>
                  </a:extLst>
                </p14:cNvPr>
                <p14:cNvContentPartPr/>
                <p14:nvPr/>
              </p14:nvContentPartPr>
              <p14:xfrm>
                <a:off x="4116973" y="5385072"/>
                <a:ext cx="117360" cy="222120"/>
              </p14:xfrm>
            </p:contentPart>
          </mc:Choice>
          <mc:Fallback>
            <p:pic>
              <p:nvPicPr>
                <p:cNvPr id="17" name="Freihand 16">
                  <a:extLst>
                    <a:ext uri="{FF2B5EF4-FFF2-40B4-BE49-F238E27FC236}">
                      <a16:creationId xmlns:a16="http://schemas.microsoft.com/office/drawing/2014/main" id="{BBA0AF71-A642-4918-91DB-9478D45B2FD1}"/>
                    </a:ext>
                  </a:extLst>
                </p:cNvPr>
                <p:cNvPicPr/>
                <p:nvPr/>
              </p:nvPicPr>
              <p:blipFill>
                <a:blip r:embed="rId16"/>
                <a:stretch>
                  <a:fillRect/>
                </a:stretch>
              </p:blipFill>
              <p:spPr>
                <a:xfrm>
                  <a:off x="4112653" y="5380752"/>
                  <a:ext cx="1260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13A2ADDB-EE32-49C5-9FF9-BF6A0402A9D4}"/>
                    </a:ext>
                  </a:extLst>
                </p14:cNvPr>
                <p14:cNvContentPartPr/>
                <p14:nvPr/>
              </p14:nvContentPartPr>
              <p14:xfrm>
                <a:off x="4330453" y="5434752"/>
                <a:ext cx="18000" cy="79560"/>
              </p14:xfrm>
            </p:contentPart>
          </mc:Choice>
          <mc:Fallback>
            <p:pic>
              <p:nvPicPr>
                <p:cNvPr id="18" name="Freihand 17">
                  <a:extLst>
                    <a:ext uri="{FF2B5EF4-FFF2-40B4-BE49-F238E27FC236}">
                      <a16:creationId xmlns:a16="http://schemas.microsoft.com/office/drawing/2014/main" id="{13A2ADDB-EE32-49C5-9FF9-BF6A0402A9D4}"/>
                    </a:ext>
                  </a:extLst>
                </p:cNvPr>
                <p:cNvPicPr/>
                <p:nvPr/>
              </p:nvPicPr>
              <p:blipFill>
                <a:blip r:embed="rId18"/>
                <a:stretch>
                  <a:fillRect/>
                </a:stretch>
              </p:blipFill>
              <p:spPr>
                <a:xfrm>
                  <a:off x="4326133" y="5430432"/>
                  <a:ext cx="26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953B3EBE-8EC9-47E0-945B-EF280640D1C1}"/>
                    </a:ext>
                  </a:extLst>
                </p14:cNvPr>
                <p14:cNvContentPartPr/>
                <p14:nvPr/>
              </p14:nvContentPartPr>
              <p14:xfrm>
                <a:off x="4337653" y="5333232"/>
                <a:ext cx="9360" cy="6120"/>
              </p14:xfrm>
            </p:contentPart>
          </mc:Choice>
          <mc:Fallback>
            <p:pic>
              <p:nvPicPr>
                <p:cNvPr id="19" name="Freihand 18">
                  <a:extLst>
                    <a:ext uri="{FF2B5EF4-FFF2-40B4-BE49-F238E27FC236}">
                      <a16:creationId xmlns:a16="http://schemas.microsoft.com/office/drawing/2014/main" id="{953B3EBE-8EC9-47E0-945B-EF280640D1C1}"/>
                    </a:ext>
                  </a:extLst>
                </p:cNvPr>
                <p:cNvPicPr/>
                <p:nvPr/>
              </p:nvPicPr>
              <p:blipFill>
                <a:blip r:embed="rId20"/>
                <a:stretch>
                  <a:fillRect/>
                </a:stretch>
              </p:blipFill>
              <p:spPr>
                <a:xfrm>
                  <a:off x="4333333" y="5328912"/>
                  <a:ext cx="18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AF6DA568-046F-491A-8945-6654926EF250}"/>
                    </a:ext>
                  </a:extLst>
                </p14:cNvPr>
                <p14:cNvContentPartPr/>
                <p14:nvPr/>
              </p14:nvContentPartPr>
              <p14:xfrm>
                <a:off x="3466453" y="5698272"/>
                <a:ext cx="20520" cy="44280"/>
              </p14:xfrm>
            </p:contentPart>
          </mc:Choice>
          <mc:Fallback>
            <p:pic>
              <p:nvPicPr>
                <p:cNvPr id="20" name="Freihand 19">
                  <a:extLst>
                    <a:ext uri="{FF2B5EF4-FFF2-40B4-BE49-F238E27FC236}">
                      <a16:creationId xmlns:a16="http://schemas.microsoft.com/office/drawing/2014/main" id="{AF6DA568-046F-491A-8945-6654926EF250}"/>
                    </a:ext>
                  </a:extLst>
                </p:cNvPr>
                <p:cNvPicPr/>
                <p:nvPr/>
              </p:nvPicPr>
              <p:blipFill>
                <a:blip r:embed="rId22"/>
                <a:stretch>
                  <a:fillRect/>
                </a:stretch>
              </p:blipFill>
              <p:spPr>
                <a:xfrm>
                  <a:off x="3462133" y="5693952"/>
                  <a:ext cx="291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981D768B-5C5B-4177-B590-BE47C79215F5}"/>
                    </a:ext>
                  </a:extLst>
                </p14:cNvPr>
                <p14:cNvContentPartPr/>
                <p14:nvPr/>
              </p14:nvContentPartPr>
              <p14:xfrm>
                <a:off x="3471493" y="5612232"/>
                <a:ext cx="221400" cy="59040"/>
              </p14:xfrm>
            </p:contentPart>
          </mc:Choice>
          <mc:Fallback>
            <p:pic>
              <p:nvPicPr>
                <p:cNvPr id="21" name="Freihand 20">
                  <a:extLst>
                    <a:ext uri="{FF2B5EF4-FFF2-40B4-BE49-F238E27FC236}">
                      <a16:creationId xmlns:a16="http://schemas.microsoft.com/office/drawing/2014/main" id="{981D768B-5C5B-4177-B590-BE47C79215F5}"/>
                    </a:ext>
                  </a:extLst>
                </p:cNvPr>
                <p:cNvPicPr/>
                <p:nvPr/>
              </p:nvPicPr>
              <p:blipFill>
                <a:blip r:embed="rId24"/>
                <a:stretch>
                  <a:fillRect/>
                </a:stretch>
              </p:blipFill>
              <p:spPr>
                <a:xfrm>
                  <a:off x="3467173" y="5607912"/>
                  <a:ext cx="230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DCAF9FCE-CA54-4FBF-8D03-4F0E3FB42994}"/>
                    </a:ext>
                  </a:extLst>
                </p14:cNvPr>
                <p14:cNvContentPartPr/>
                <p14:nvPr/>
              </p14:nvContentPartPr>
              <p14:xfrm>
                <a:off x="3605053" y="5702952"/>
                <a:ext cx="102600" cy="22680"/>
              </p14:xfrm>
            </p:contentPart>
          </mc:Choice>
          <mc:Fallback>
            <p:pic>
              <p:nvPicPr>
                <p:cNvPr id="22" name="Freihand 21">
                  <a:extLst>
                    <a:ext uri="{FF2B5EF4-FFF2-40B4-BE49-F238E27FC236}">
                      <a16:creationId xmlns:a16="http://schemas.microsoft.com/office/drawing/2014/main" id="{DCAF9FCE-CA54-4FBF-8D03-4F0E3FB42994}"/>
                    </a:ext>
                  </a:extLst>
                </p:cNvPr>
                <p:cNvPicPr/>
                <p:nvPr/>
              </p:nvPicPr>
              <p:blipFill>
                <a:blip r:embed="rId26"/>
                <a:stretch>
                  <a:fillRect/>
                </a:stretch>
              </p:blipFill>
              <p:spPr>
                <a:xfrm>
                  <a:off x="3600733" y="5698632"/>
                  <a:ext cx="111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6618D9EC-6FB9-44D0-ADA4-0E7363DA8AF8}"/>
                    </a:ext>
                  </a:extLst>
                </p14:cNvPr>
                <p14:cNvContentPartPr/>
                <p14:nvPr/>
              </p14:nvContentPartPr>
              <p14:xfrm>
                <a:off x="3767053" y="5624832"/>
                <a:ext cx="100080" cy="93960"/>
              </p14:xfrm>
            </p:contentPart>
          </mc:Choice>
          <mc:Fallback>
            <p:pic>
              <p:nvPicPr>
                <p:cNvPr id="23" name="Freihand 22">
                  <a:extLst>
                    <a:ext uri="{FF2B5EF4-FFF2-40B4-BE49-F238E27FC236}">
                      <a16:creationId xmlns:a16="http://schemas.microsoft.com/office/drawing/2014/main" id="{6618D9EC-6FB9-44D0-ADA4-0E7363DA8AF8}"/>
                    </a:ext>
                  </a:extLst>
                </p:cNvPr>
                <p:cNvPicPr/>
                <p:nvPr/>
              </p:nvPicPr>
              <p:blipFill>
                <a:blip r:embed="rId28"/>
                <a:stretch>
                  <a:fillRect/>
                </a:stretch>
              </p:blipFill>
              <p:spPr>
                <a:xfrm>
                  <a:off x="3762733" y="5620512"/>
                  <a:ext cx="108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E58C8642-D07C-4DA4-B8C4-98947312E98B}"/>
                    </a:ext>
                  </a:extLst>
                </p14:cNvPr>
                <p14:cNvContentPartPr/>
                <p14:nvPr/>
              </p14:nvContentPartPr>
              <p14:xfrm>
                <a:off x="4584253" y="5411352"/>
                <a:ext cx="232200" cy="16200"/>
              </p14:xfrm>
            </p:contentPart>
          </mc:Choice>
          <mc:Fallback>
            <p:pic>
              <p:nvPicPr>
                <p:cNvPr id="25" name="Freihand 24">
                  <a:extLst>
                    <a:ext uri="{FF2B5EF4-FFF2-40B4-BE49-F238E27FC236}">
                      <a16:creationId xmlns:a16="http://schemas.microsoft.com/office/drawing/2014/main" id="{E58C8642-D07C-4DA4-B8C4-98947312E98B}"/>
                    </a:ext>
                  </a:extLst>
                </p:cNvPr>
                <p:cNvPicPr/>
                <p:nvPr/>
              </p:nvPicPr>
              <p:blipFill>
                <a:blip r:embed="rId30"/>
                <a:stretch>
                  <a:fillRect/>
                </a:stretch>
              </p:blipFill>
              <p:spPr>
                <a:xfrm>
                  <a:off x="4579933" y="5407032"/>
                  <a:ext cx="240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480349C8-E5EB-431D-A24F-FF1C404D65FC}"/>
                    </a:ext>
                  </a:extLst>
                </p14:cNvPr>
                <p14:cNvContentPartPr/>
                <p14:nvPr/>
              </p14:nvContentPartPr>
              <p14:xfrm>
                <a:off x="4644013" y="5434752"/>
                <a:ext cx="290880" cy="37440"/>
              </p14:xfrm>
            </p:contentPart>
          </mc:Choice>
          <mc:Fallback>
            <p:pic>
              <p:nvPicPr>
                <p:cNvPr id="26" name="Freihand 25">
                  <a:extLst>
                    <a:ext uri="{FF2B5EF4-FFF2-40B4-BE49-F238E27FC236}">
                      <a16:creationId xmlns:a16="http://schemas.microsoft.com/office/drawing/2014/main" id="{480349C8-E5EB-431D-A24F-FF1C404D65FC}"/>
                    </a:ext>
                  </a:extLst>
                </p:cNvPr>
                <p:cNvPicPr/>
                <p:nvPr/>
              </p:nvPicPr>
              <p:blipFill>
                <a:blip r:embed="rId32"/>
                <a:stretch>
                  <a:fillRect/>
                </a:stretch>
              </p:blipFill>
              <p:spPr>
                <a:xfrm>
                  <a:off x="4639693" y="5430432"/>
                  <a:ext cx="299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Freihand 29">
                  <a:extLst>
                    <a:ext uri="{FF2B5EF4-FFF2-40B4-BE49-F238E27FC236}">
                      <a16:creationId xmlns:a16="http://schemas.microsoft.com/office/drawing/2014/main" id="{753E1D84-1924-414F-9F3F-1EB726E74AA4}"/>
                    </a:ext>
                  </a:extLst>
                </p14:cNvPr>
                <p14:cNvContentPartPr/>
                <p14:nvPr/>
              </p14:nvContentPartPr>
              <p14:xfrm>
                <a:off x="5104453" y="5242872"/>
                <a:ext cx="213120" cy="292320"/>
              </p14:xfrm>
            </p:contentPart>
          </mc:Choice>
          <mc:Fallback>
            <p:pic>
              <p:nvPicPr>
                <p:cNvPr id="30" name="Freihand 29">
                  <a:extLst>
                    <a:ext uri="{FF2B5EF4-FFF2-40B4-BE49-F238E27FC236}">
                      <a16:creationId xmlns:a16="http://schemas.microsoft.com/office/drawing/2014/main" id="{753E1D84-1924-414F-9F3F-1EB726E74AA4}"/>
                    </a:ext>
                  </a:extLst>
                </p:cNvPr>
                <p:cNvPicPr/>
                <p:nvPr/>
              </p:nvPicPr>
              <p:blipFill>
                <a:blip r:embed="rId34"/>
                <a:stretch>
                  <a:fillRect/>
                </a:stretch>
              </p:blipFill>
              <p:spPr>
                <a:xfrm>
                  <a:off x="5100133" y="5238552"/>
                  <a:ext cx="221760" cy="30096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3E65FCF-0C39-4C01-A22D-B8EA698E2DBD}"/>
                  </a:ext>
                </a:extLst>
              </p14:cNvPr>
              <p14:cNvContentPartPr/>
              <p14:nvPr/>
            </p14:nvContentPartPr>
            <p14:xfrm>
              <a:off x="2010973" y="2914032"/>
              <a:ext cx="2495520" cy="1158480"/>
            </p14:xfrm>
          </p:contentPart>
        </mc:Choice>
        <mc:Fallback>
          <p:pic>
            <p:nvPicPr>
              <p:cNvPr id="2" name="Freihand 1">
                <a:extLst>
                  <a:ext uri="{FF2B5EF4-FFF2-40B4-BE49-F238E27FC236}">
                    <a16:creationId xmlns:a16="http://schemas.microsoft.com/office/drawing/2014/main" id="{03E65FCF-0C39-4C01-A22D-B8EA698E2DBD}"/>
                  </a:ext>
                </a:extLst>
              </p:cNvPr>
              <p:cNvPicPr/>
              <p:nvPr/>
            </p:nvPicPr>
            <p:blipFill>
              <a:blip r:embed="rId5"/>
              <a:stretch>
                <a:fillRect/>
              </a:stretch>
            </p:blipFill>
            <p:spPr>
              <a:xfrm>
                <a:off x="2006653" y="2909712"/>
                <a:ext cx="2504160" cy="1167120"/>
              </a:xfrm>
              <a:prstGeom prst="rect">
                <a:avLst/>
              </a:prstGeom>
            </p:spPr>
          </p:pic>
        </mc:Fallback>
      </mc:AlternateContent>
    </p:spTree>
    <p:extLst>
      <p:ext uri="{BB962C8B-B14F-4D97-AF65-F5344CB8AC3E}">
        <p14:creationId xmlns:p14="http://schemas.microsoft.com/office/powerpoint/2010/main" val="56443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ext uri="{D42A27DB-BD31-4B8C-83A1-F6EECF244321}">
                <p14:modId xmlns:p14="http://schemas.microsoft.com/office/powerpoint/2010/main" val="2938526390"/>
              </p:ext>
            </p:extLst>
          </p:nvPr>
        </p:nvGraphicFramePr>
        <p:xfrm>
          <a:off x="760413" y="839788"/>
          <a:ext cx="10780712" cy="4133850"/>
        </p:xfrm>
        <a:graphic>
          <a:graphicData uri="http://schemas.openxmlformats.org/presentationml/2006/ole">
            <mc:AlternateContent xmlns:mc="http://schemas.openxmlformats.org/markup-compatibility/2006">
              <mc:Choice xmlns:v="urn:schemas-microsoft-com:vml" Requires="v">
                <p:oleObj spid="_x0000_s2092" name="Worksheet" r:id="rId4" imgW="6162599" imgH="2362124" progId="Excel.Sheet.12">
                  <p:embed/>
                </p:oleObj>
              </mc:Choice>
              <mc:Fallback>
                <p:oleObj name="Worksheet" r:id="rId4" imgW="6162599" imgH="2362124" progId="Excel.Sheet.12">
                  <p:embed/>
                  <p:pic>
                    <p:nvPicPr>
                      <p:cNvPr id="2" name="Objekt 1"/>
                      <p:cNvPicPr/>
                      <p:nvPr/>
                    </p:nvPicPr>
                    <p:blipFill>
                      <a:blip r:embed="rId5"/>
                      <a:stretch>
                        <a:fillRect/>
                      </a:stretch>
                    </p:blipFill>
                    <p:spPr>
                      <a:xfrm>
                        <a:off x="760413" y="839788"/>
                        <a:ext cx="10780712" cy="4133850"/>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mc:AlternateContent xmlns:mc="http://schemas.openxmlformats.org/markup-compatibility/2006">
        <mc:Choice xmlns:p14="http://schemas.microsoft.com/office/powerpoint/2010/main" Requires="p14">
          <p:contentPart p14:bwMode="auto" r:id="rId6">
            <p14:nvContentPartPr>
              <p14:cNvPr id="130" name="Freihand 129">
                <a:extLst>
                  <a:ext uri="{FF2B5EF4-FFF2-40B4-BE49-F238E27FC236}">
                    <a16:creationId xmlns:a16="http://schemas.microsoft.com/office/drawing/2014/main" id="{FBD89990-8044-4ACF-8CFE-3A06909302F8}"/>
                  </a:ext>
                </a:extLst>
              </p14:cNvPr>
              <p14:cNvContentPartPr/>
              <p14:nvPr/>
            </p14:nvContentPartPr>
            <p14:xfrm>
              <a:off x="4210573" y="326352"/>
              <a:ext cx="5415840" cy="463680"/>
            </p14:xfrm>
          </p:contentPart>
        </mc:Choice>
        <mc:Fallback>
          <p:pic>
            <p:nvPicPr>
              <p:cNvPr id="130" name="Freihand 129">
                <a:extLst>
                  <a:ext uri="{FF2B5EF4-FFF2-40B4-BE49-F238E27FC236}">
                    <a16:creationId xmlns:a16="http://schemas.microsoft.com/office/drawing/2014/main" id="{FBD89990-8044-4ACF-8CFE-3A06909302F8}"/>
                  </a:ext>
                </a:extLst>
              </p:cNvPr>
              <p:cNvPicPr/>
              <p:nvPr/>
            </p:nvPicPr>
            <p:blipFill>
              <a:blip r:embed="rId7"/>
              <a:stretch>
                <a:fillRect/>
              </a:stretch>
            </p:blipFill>
            <p:spPr>
              <a:xfrm>
                <a:off x="4206253" y="322032"/>
                <a:ext cx="542448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41AF976F-878B-446F-ADED-EE535300178A}"/>
                  </a:ext>
                </a:extLst>
              </p14:cNvPr>
              <p14:cNvContentPartPr/>
              <p14:nvPr/>
            </p14:nvContentPartPr>
            <p14:xfrm>
              <a:off x="7596013" y="1966872"/>
              <a:ext cx="80280" cy="100080"/>
            </p14:xfrm>
          </p:contentPart>
        </mc:Choice>
        <mc:Fallback>
          <p:pic>
            <p:nvPicPr>
              <p:cNvPr id="3" name="Freihand 2">
                <a:extLst>
                  <a:ext uri="{FF2B5EF4-FFF2-40B4-BE49-F238E27FC236}">
                    <a16:creationId xmlns:a16="http://schemas.microsoft.com/office/drawing/2014/main" id="{41AF976F-878B-446F-ADED-EE535300178A}"/>
                  </a:ext>
                </a:extLst>
              </p:cNvPr>
              <p:cNvPicPr/>
              <p:nvPr/>
            </p:nvPicPr>
            <p:blipFill>
              <a:blip r:embed="rId9"/>
              <a:stretch>
                <a:fillRect/>
              </a:stretch>
            </p:blipFill>
            <p:spPr>
              <a:xfrm>
                <a:off x="7591693" y="1962552"/>
                <a:ext cx="88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E4B3624A-30B4-4931-BFE1-C1FF19F1395A}"/>
                  </a:ext>
                </a:extLst>
              </p14:cNvPr>
              <p14:cNvContentPartPr/>
              <p14:nvPr/>
            </p14:nvContentPartPr>
            <p14:xfrm>
              <a:off x="7552453" y="1915032"/>
              <a:ext cx="210600" cy="214560"/>
            </p14:xfrm>
          </p:contentPart>
        </mc:Choice>
        <mc:Fallback>
          <p:pic>
            <p:nvPicPr>
              <p:cNvPr id="7" name="Freihand 6">
                <a:extLst>
                  <a:ext uri="{FF2B5EF4-FFF2-40B4-BE49-F238E27FC236}">
                    <a16:creationId xmlns:a16="http://schemas.microsoft.com/office/drawing/2014/main" id="{E4B3624A-30B4-4931-BFE1-C1FF19F1395A}"/>
                  </a:ext>
                </a:extLst>
              </p:cNvPr>
              <p:cNvPicPr/>
              <p:nvPr/>
            </p:nvPicPr>
            <p:blipFill>
              <a:blip r:embed="rId11"/>
              <a:stretch>
                <a:fillRect/>
              </a:stretch>
            </p:blipFill>
            <p:spPr>
              <a:xfrm>
                <a:off x="7548133" y="1910712"/>
                <a:ext cx="2192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 name="Freihand 35">
                <a:extLst>
                  <a:ext uri="{FF2B5EF4-FFF2-40B4-BE49-F238E27FC236}">
                    <a16:creationId xmlns:a16="http://schemas.microsoft.com/office/drawing/2014/main" id="{F13F3328-E193-467D-B87C-195351090509}"/>
                  </a:ext>
                </a:extLst>
              </p14:cNvPr>
              <p14:cNvContentPartPr/>
              <p14:nvPr/>
            </p14:nvContentPartPr>
            <p14:xfrm>
              <a:off x="7766653" y="1930512"/>
              <a:ext cx="708840" cy="691200"/>
            </p14:xfrm>
          </p:contentPart>
        </mc:Choice>
        <mc:Fallback>
          <p:pic>
            <p:nvPicPr>
              <p:cNvPr id="36" name="Freihand 35">
                <a:extLst>
                  <a:ext uri="{FF2B5EF4-FFF2-40B4-BE49-F238E27FC236}">
                    <a16:creationId xmlns:a16="http://schemas.microsoft.com/office/drawing/2014/main" id="{F13F3328-E193-467D-B87C-195351090509}"/>
                  </a:ext>
                </a:extLst>
              </p:cNvPr>
              <p:cNvPicPr/>
              <p:nvPr/>
            </p:nvPicPr>
            <p:blipFill>
              <a:blip r:embed="rId13"/>
              <a:stretch>
                <a:fillRect/>
              </a:stretch>
            </p:blipFill>
            <p:spPr>
              <a:xfrm>
                <a:off x="7762333" y="1926192"/>
                <a:ext cx="717480" cy="69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8" name="Freihand 37">
                <a:extLst>
                  <a:ext uri="{FF2B5EF4-FFF2-40B4-BE49-F238E27FC236}">
                    <a16:creationId xmlns:a16="http://schemas.microsoft.com/office/drawing/2014/main" id="{7664E2B1-73D9-4749-A3A8-EB74648F2E8C}"/>
                  </a:ext>
                </a:extLst>
              </p14:cNvPr>
              <p14:cNvContentPartPr/>
              <p14:nvPr/>
            </p14:nvContentPartPr>
            <p14:xfrm>
              <a:off x="9054373" y="1942392"/>
              <a:ext cx="821160" cy="710640"/>
            </p14:xfrm>
          </p:contentPart>
        </mc:Choice>
        <mc:Fallback>
          <p:pic>
            <p:nvPicPr>
              <p:cNvPr id="38" name="Freihand 37">
                <a:extLst>
                  <a:ext uri="{FF2B5EF4-FFF2-40B4-BE49-F238E27FC236}">
                    <a16:creationId xmlns:a16="http://schemas.microsoft.com/office/drawing/2014/main" id="{7664E2B1-73D9-4749-A3A8-EB74648F2E8C}"/>
                  </a:ext>
                </a:extLst>
              </p:cNvPr>
              <p:cNvPicPr/>
              <p:nvPr/>
            </p:nvPicPr>
            <p:blipFill>
              <a:blip r:embed="rId15"/>
              <a:stretch>
                <a:fillRect/>
              </a:stretch>
            </p:blipFill>
            <p:spPr>
              <a:xfrm>
                <a:off x="9050053" y="1938072"/>
                <a:ext cx="82980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4" name="Freihand 133">
                <a:extLst>
                  <a:ext uri="{FF2B5EF4-FFF2-40B4-BE49-F238E27FC236}">
                    <a16:creationId xmlns:a16="http://schemas.microsoft.com/office/drawing/2014/main" id="{3583AEBF-345C-44B9-B3C9-D33606099E32}"/>
                  </a:ext>
                </a:extLst>
              </p14:cNvPr>
              <p14:cNvContentPartPr/>
              <p14:nvPr/>
            </p14:nvContentPartPr>
            <p14:xfrm>
              <a:off x="8976973" y="1931592"/>
              <a:ext cx="875520" cy="1225800"/>
            </p14:xfrm>
          </p:contentPart>
        </mc:Choice>
        <mc:Fallback>
          <p:pic>
            <p:nvPicPr>
              <p:cNvPr id="134" name="Freihand 133">
                <a:extLst>
                  <a:ext uri="{FF2B5EF4-FFF2-40B4-BE49-F238E27FC236}">
                    <a16:creationId xmlns:a16="http://schemas.microsoft.com/office/drawing/2014/main" id="{3583AEBF-345C-44B9-B3C9-D33606099E32}"/>
                  </a:ext>
                </a:extLst>
              </p:cNvPr>
              <p:cNvPicPr/>
              <p:nvPr/>
            </p:nvPicPr>
            <p:blipFill>
              <a:blip r:embed="rId17"/>
              <a:stretch>
                <a:fillRect/>
              </a:stretch>
            </p:blipFill>
            <p:spPr>
              <a:xfrm>
                <a:off x="8972653" y="1927272"/>
                <a:ext cx="884160" cy="123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5" name="Freihand 224">
                <a:extLst>
                  <a:ext uri="{FF2B5EF4-FFF2-40B4-BE49-F238E27FC236}">
                    <a16:creationId xmlns:a16="http://schemas.microsoft.com/office/drawing/2014/main" id="{E1DCE141-B216-48F0-B024-7D87573D26F0}"/>
                  </a:ext>
                </a:extLst>
              </p14:cNvPr>
              <p14:cNvContentPartPr/>
              <p14:nvPr/>
            </p14:nvContentPartPr>
            <p14:xfrm>
              <a:off x="8896693" y="2607672"/>
              <a:ext cx="993240" cy="28800"/>
            </p14:xfrm>
          </p:contentPart>
        </mc:Choice>
        <mc:Fallback>
          <p:pic>
            <p:nvPicPr>
              <p:cNvPr id="225" name="Freihand 224">
                <a:extLst>
                  <a:ext uri="{FF2B5EF4-FFF2-40B4-BE49-F238E27FC236}">
                    <a16:creationId xmlns:a16="http://schemas.microsoft.com/office/drawing/2014/main" id="{E1DCE141-B216-48F0-B024-7D87573D26F0}"/>
                  </a:ext>
                </a:extLst>
              </p:cNvPr>
              <p:cNvPicPr/>
              <p:nvPr/>
            </p:nvPicPr>
            <p:blipFill>
              <a:blip r:embed="rId19"/>
              <a:stretch>
                <a:fillRect/>
              </a:stretch>
            </p:blipFill>
            <p:spPr>
              <a:xfrm>
                <a:off x="8892373" y="2603352"/>
                <a:ext cx="1001880" cy="37440"/>
              </a:xfrm>
              <a:prstGeom prst="rect">
                <a:avLst/>
              </a:prstGeom>
            </p:spPr>
          </p:pic>
        </mc:Fallback>
      </mc:AlternateContent>
      <p:grpSp>
        <p:nvGrpSpPr>
          <p:cNvPr id="254" name="Gruppieren 253">
            <a:extLst>
              <a:ext uri="{FF2B5EF4-FFF2-40B4-BE49-F238E27FC236}">
                <a16:creationId xmlns:a16="http://schemas.microsoft.com/office/drawing/2014/main" id="{04D0C9C3-3377-4E47-85C1-92C88F187FC3}"/>
              </a:ext>
            </a:extLst>
          </p:cNvPr>
          <p:cNvGrpSpPr/>
          <p:nvPr/>
        </p:nvGrpSpPr>
        <p:grpSpPr>
          <a:xfrm>
            <a:off x="8780053" y="2287272"/>
            <a:ext cx="1487520" cy="722880"/>
            <a:chOff x="8780053" y="2287272"/>
            <a:chExt cx="1487520" cy="722880"/>
          </a:xfrm>
        </p:grpSpPr>
        <mc:AlternateContent xmlns:mc="http://schemas.openxmlformats.org/markup-compatibility/2006">
          <mc:Choice xmlns:p14="http://schemas.microsoft.com/office/powerpoint/2010/main" Requires="p14">
            <p:contentPart p14:bwMode="auto" r:id="rId20">
              <p14:nvContentPartPr>
                <p14:cNvPr id="33" name="Freihand 32">
                  <a:extLst>
                    <a:ext uri="{FF2B5EF4-FFF2-40B4-BE49-F238E27FC236}">
                      <a16:creationId xmlns:a16="http://schemas.microsoft.com/office/drawing/2014/main" id="{191F77FC-D9B3-4B75-AAE6-097FE58A12FA}"/>
                    </a:ext>
                  </a:extLst>
                </p14:cNvPr>
                <p14:cNvContentPartPr/>
                <p14:nvPr/>
              </p14:nvContentPartPr>
              <p14:xfrm>
                <a:off x="8848813" y="2376192"/>
                <a:ext cx="104400" cy="69840"/>
              </p14:xfrm>
            </p:contentPart>
          </mc:Choice>
          <mc:Fallback>
            <p:pic>
              <p:nvPicPr>
                <p:cNvPr id="33" name="Freihand 32">
                  <a:extLst>
                    <a:ext uri="{FF2B5EF4-FFF2-40B4-BE49-F238E27FC236}">
                      <a16:creationId xmlns:a16="http://schemas.microsoft.com/office/drawing/2014/main" id="{191F77FC-D9B3-4B75-AAE6-097FE58A12FA}"/>
                    </a:ext>
                  </a:extLst>
                </p:cNvPr>
                <p:cNvPicPr/>
                <p:nvPr/>
              </p:nvPicPr>
              <p:blipFill>
                <a:blip r:embed="rId21"/>
                <a:stretch>
                  <a:fillRect/>
                </a:stretch>
              </p:blipFill>
              <p:spPr>
                <a:xfrm>
                  <a:off x="8844493" y="2371872"/>
                  <a:ext cx="113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4" name="Freihand 33">
                  <a:extLst>
                    <a:ext uri="{FF2B5EF4-FFF2-40B4-BE49-F238E27FC236}">
                      <a16:creationId xmlns:a16="http://schemas.microsoft.com/office/drawing/2014/main" id="{6C8D80E1-8041-4F9E-A5FA-5AA9FCB5A4F2}"/>
                    </a:ext>
                  </a:extLst>
                </p14:cNvPr>
                <p14:cNvContentPartPr/>
                <p14:nvPr/>
              </p14:nvContentPartPr>
              <p14:xfrm>
                <a:off x="8780053" y="2335152"/>
                <a:ext cx="199080" cy="164160"/>
              </p14:xfrm>
            </p:contentPart>
          </mc:Choice>
          <mc:Fallback>
            <p:pic>
              <p:nvPicPr>
                <p:cNvPr id="34" name="Freihand 33">
                  <a:extLst>
                    <a:ext uri="{FF2B5EF4-FFF2-40B4-BE49-F238E27FC236}">
                      <a16:creationId xmlns:a16="http://schemas.microsoft.com/office/drawing/2014/main" id="{6C8D80E1-8041-4F9E-A5FA-5AA9FCB5A4F2}"/>
                    </a:ext>
                  </a:extLst>
                </p:cNvPr>
                <p:cNvPicPr/>
                <p:nvPr/>
              </p:nvPicPr>
              <p:blipFill>
                <a:blip r:embed="rId23"/>
                <a:stretch>
                  <a:fillRect/>
                </a:stretch>
              </p:blipFill>
              <p:spPr>
                <a:xfrm>
                  <a:off x="8775733" y="2330832"/>
                  <a:ext cx="207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6" name="Freihand 85">
                  <a:extLst>
                    <a:ext uri="{FF2B5EF4-FFF2-40B4-BE49-F238E27FC236}">
                      <a16:creationId xmlns:a16="http://schemas.microsoft.com/office/drawing/2014/main" id="{33D6EA0E-6F1D-4FB8-B0AE-3583FC08B77A}"/>
                    </a:ext>
                  </a:extLst>
                </p14:cNvPr>
                <p14:cNvContentPartPr/>
                <p14:nvPr/>
              </p14:nvContentPartPr>
              <p14:xfrm>
                <a:off x="10097293" y="2713512"/>
                <a:ext cx="99720" cy="109080"/>
              </p14:xfrm>
            </p:contentPart>
          </mc:Choice>
          <mc:Fallback>
            <p:pic>
              <p:nvPicPr>
                <p:cNvPr id="86" name="Freihand 85">
                  <a:extLst>
                    <a:ext uri="{FF2B5EF4-FFF2-40B4-BE49-F238E27FC236}">
                      <a16:creationId xmlns:a16="http://schemas.microsoft.com/office/drawing/2014/main" id="{33D6EA0E-6F1D-4FB8-B0AE-3583FC08B77A}"/>
                    </a:ext>
                  </a:extLst>
                </p:cNvPr>
                <p:cNvPicPr/>
                <p:nvPr/>
              </p:nvPicPr>
              <p:blipFill>
                <a:blip r:embed="rId25"/>
                <a:stretch>
                  <a:fillRect/>
                </a:stretch>
              </p:blipFill>
              <p:spPr>
                <a:xfrm>
                  <a:off x="10092973" y="2709192"/>
                  <a:ext cx="108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7" name="Freihand 86">
                  <a:extLst>
                    <a:ext uri="{FF2B5EF4-FFF2-40B4-BE49-F238E27FC236}">
                      <a16:creationId xmlns:a16="http://schemas.microsoft.com/office/drawing/2014/main" id="{2488D2D3-2C71-4BB3-B154-E74901FAAE8E}"/>
                    </a:ext>
                  </a:extLst>
                </p14:cNvPr>
                <p14:cNvContentPartPr/>
                <p14:nvPr/>
              </p14:nvContentPartPr>
              <p14:xfrm>
                <a:off x="10039333" y="2663832"/>
                <a:ext cx="228240" cy="196920"/>
              </p14:xfrm>
            </p:contentPart>
          </mc:Choice>
          <mc:Fallback>
            <p:pic>
              <p:nvPicPr>
                <p:cNvPr id="87" name="Freihand 86">
                  <a:extLst>
                    <a:ext uri="{FF2B5EF4-FFF2-40B4-BE49-F238E27FC236}">
                      <a16:creationId xmlns:a16="http://schemas.microsoft.com/office/drawing/2014/main" id="{2488D2D3-2C71-4BB3-B154-E74901FAAE8E}"/>
                    </a:ext>
                  </a:extLst>
                </p:cNvPr>
                <p:cNvPicPr/>
                <p:nvPr/>
              </p:nvPicPr>
              <p:blipFill>
                <a:blip r:embed="rId27"/>
                <a:stretch>
                  <a:fillRect/>
                </a:stretch>
              </p:blipFill>
              <p:spPr>
                <a:xfrm>
                  <a:off x="10035013" y="2659512"/>
                  <a:ext cx="2368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3" name="Freihand 252">
                  <a:extLst>
                    <a:ext uri="{FF2B5EF4-FFF2-40B4-BE49-F238E27FC236}">
                      <a16:creationId xmlns:a16="http://schemas.microsoft.com/office/drawing/2014/main" id="{C94223D6-EA63-4BE3-AEA8-A41A3119068C}"/>
                    </a:ext>
                  </a:extLst>
                </p14:cNvPr>
                <p14:cNvContentPartPr/>
                <p14:nvPr/>
              </p14:nvContentPartPr>
              <p14:xfrm>
                <a:off x="8913973" y="2287272"/>
                <a:ext cx="1013040" cy="722880"/>
              </p14:xfrm>
            </p:contentPart>
          </mc:Choice>
          <mc:Fallback>
            <p:pic>
              <p:nvPicPr>
                <p:cNvPr id="253" name="Freihand 252">
                  <a:extLst>
                    <a:ext uri="{FF2B5EF4-FFF2-40B4-BE49-F238E27FC236}">
                      <a16:creationId xmlns:a16="http://schemas.microsoft.com/office/drawing/2014/main" id="{C94223D6-EA63-4BE3-AEA8-A41A3119068C}"/>
                    </a:ext>
                  </a:extLst>
                </p:cNvPr>
                <p:cNvPicPr/>
                <p:nvPr/>
              </p:nvPicPr>
              <p:blipFill>
                <a:blip r:embed="rId29"/>
                <a:stretch>
                  <a:fillRect/>
                </a:stretch>
              </p:blipFill>
              <p:spPr>
                <a:xfrm>
                  <a:off x="8909653" y="2282952"/>
                  <a:ext cx="1021680" cy="73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168" name="Freihand 167">
                <a:extLst>
                  <a:ext uri="{FF2B5EF4-FFF2-40B4-BE49-F238E27FC236}">
                    <a16:creationId xmlns:a16="http://schemas.microsoft.com/office/drawing/2014/main" id="{912D98AE-EE7B-4CC6-8230-DB9AB1BBB839}"/>
                  </a:ext>
                </a:extLst>
              </p14:cNvPr>
              <p14:cNvContentPartPr/>
              <p14:nvPr/>
            </p14:nvContentPartPr>
            <p14:xfrm>
              <a:off x="5693413" y="4778472"/>
              <a:ext cx="610200" cy="172800"/>
            </p14:xfrm>
          </p:contentPart>
        </mc:Choice>
        <mc:Fallback>
          <p:pic>
            <p:nvPicPr>
              <p:cNvPr id="168" name="Freihand 167">
                <a:extLst>
                  <a:ext uri="{FF2B5EF4-FFF2-40B4-BE49-F238E27FC236}">
                    <a16:creationId xmlns:a16="http://schemas.microsoft.com/office/drawing/2014/main" id="{912D98AE-EE7B-4CC6-8230-DB9AB1BBB839}"/>
                  </a:ext>
                </a:extLst>
              </p:cNvPr>
              <p:cNvPicPr/>
              <p:nvPr/>
            </p:nvPicPr>
            <p:blipFill>
              <a:blip r:embed="rId31"/>
              <a:stretch>
                <a:fillRect/>
              </a:stretch>
            </p:blipFill>
            <p:spPr>
              <a:xfrm>
                <a:off x="5689093" y="4774152"/>
                <a:ext cx="618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9" name="Freihand 168">
                <a:extLst>
                  <a:ext uri="{FF2B5EF4-FFF2-40B4-BE49-F238E27FC236}">
                    <a16:creationId xmlns:a16="http://schemas.microsoft.com/office/drawing/2014/main" id="{3C62787F-D96F-41C2-837B-C503777EDE3A}"/>
                  </a:ext>
                </a:extLst>
              </p14:cNvPr>
              <p14:cNvContentPartPr/>
              <p14:nvPr/>
            </p14:nvContentPartPr>
            <p14:xfrm>
              <a:off x="6288133" y="4791792"/>
              <a:ext cx="367560" cy="76680"/>
            </p14:xfrm>
          </p:contentPart>
        </mc:Choice>
        <mc:Fallback>
          <p:pic>
            <p:nvPicPr>
              <p:cNvPr id="169" name="Freihand 168">
                <a:extLst>
                  <a:ext uri="{FF2B5EF4-FFF2-40B4-BE49-F238E27FC236}">
                    <a16:creationId xmlns:a16="http://schemas.microsoft.com/office/drawing/2014/main" id="{3C62787F-D96F-41C2-837B-C503777EDE3A}"/>
                  </a:ext>
                </a:extLst>
              </p:cNvPr>
              <p:cNvPicPr/>
              <p:nvPr/>
            </p:nvPicPr>
            <p:blipFill>
              <a:blip r:embed="rId33"/>
              <a:stretch>
                <a:fillRect/>
              </a:stretch>
            </p:blipFill>
            <p:spPr>
              <a:xfrm>
                <a:off x="6283813" y="4787472"/>
                <a:ext cx="376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1" name="Freihand 170">
                <a:extLst>
                  <a:ext uri="{FF2B5EF4-FFF2-40B4-BE49-F238E27FC236}">
                    <a16:creationId xmlns:a16="http://schemas.microsoft.com/office/drawing/2014/main" id="{BD586596-373F-47A3-88B5-FCABBCC6229A}"/>
                  </a:ext>
                </a:extLst>
              </p14:cNvPr>
              <p14:cNvContentPartPr/>
              <p14:nvPr/>
            </p14:nvContentPartPr>
            <p14:xfrm>
              <a:off x="5968813" y="4585512"/>
              <a:ext cx="147240" cy="105480"/>
            </p14:xfrm>
          </p:contentPart>
        </mc:Choice>
        <mc:Fallback>
          <p:pic>
            <p:nvPicPr>
              <p:cNvPr id="171" name="Freihand 170">
                <a:extLst>
                  <a:ext uri="{FF2B5EF4-FFF2-40B4-BE49-F238E27FC236}">
                    <a16:creationId xmlns:a16="http://schemas.microsoft.com/office/drawing/2014/main" id="{BD586596-373F-47A3-88B5-FCABBCC6229A}"/>
                  </a:ext>
                </a:extLst>
              </p:cNvPr>
              <p:cNvPicPr/>
              <p:nvPr/>
            </p:nvPicPr>
            <p:blipFill>
              <a:blip r:embed="rId35"/>
              <a:stretch>
                <a:fillRect/>
              </a:stretch>
            </p:blipFill>
            <p:spPr>
              <a:xfrm>
                <a:off x="5964493" y="4581192"/>
                <a:ext cx="155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2" name="Freihand 171">
                <a:extLst>
                  <a:ext uri="{FF2B5EF4-FFF2-40B4-BE49-F238E27FC236}">
                    <a16:creationId xmlns:a16="http://schemas.microsoft.com/office/drawing/2014/main" id="{BA4BF870-29E1-4C7F-AD08-50898299599E}"/>
                  </a:ext>
                </a:extLst>
              </p14:cNvPr>
              <p14:cNvContentPartPr/>
              <p14:nvPr/>
            </p14:nvContentPartPr>
            <p14:xfrm>
              <a:off x="6200293" y="4554192"/>
              <a:ext cx="43560" cy="132840"/>
            </p14:xfrm>
          </p:contentPart>
        </mc:Choice>
        <mc:Fallback>
          <p:pic>
            <p:nvPicPr>
              <p:cNvPr id="172" name="Freihand 171">
                <a:extLst>
                  <a:ext uri="{FF2B5EF4-FFF2-40B4-BE49-F238E27FC236}">
                    <a16:creationId xmlns:a16="http://schemas.microsoft.com/office/drawing/2014/main" id="{BA4BF870-29E1-4C7F-AD08-50898299599E}"/>
                  </a:ext>
                </a:extLst>
              </p:cNvPr>
              <p:cNvPicPr/>
              <p:nvPr/>
            </p:nvPicPr>
            <p:blipFill>
              <a:blip r:embed="rId37"/>
              <a:stretch>
                <a:fillRect/>
              </a:stretch>
            </p:blipFill>
            <p:spPr>
              <a:xfrm>
                <a:off x="6195973" y="4549872"/>
                <a:ext cx="52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3" name="Freihand 172">
                <a:extLst>
                  <a:ext uri="{FF2B5EF4-FFF2-40B4-BE49-F238E27FC236}">
                    <a16:creationId xmlns:a16="http://schemas.microsoft.com/office/drawing/2014/main" id="{C3B66D14-F963-4A3E-90C2-57C8053955F8}"/>
                  </a:ext>
                </a:extLst>
              </p14:cNvPr>
              <p14:cNvContentPartPr/>
              <p14:nvPr/>
            </p14:nvContentPartPr>
            <p14:xfrm>
              <a:off x="6168973" y="4539432"/>
              <a:ext cx="228240" cy="104760"/>
            </p14:xfrm>
          </p:contentPart>
        </mc:Choice>
        <mc:Fallback>
          <p:pic>
            <p:nvPicPr>
              <p:cNvPr id="173" name="Freihand 172">
                <a:extLst>
                  <a:ext uri="{FF2B5EF4-FFF2-40B4-BE49-F238E27FC236}">
                    <a16:creationId xmlns:a16="http://schemas.microsoft.com/office/drawing/2014/main" id="{C3B66D14-F963-4A3E-90C2-57C8053955F8}"/>
                  </a:ext>
                </a:extLst>
              </p:cNvPr>
              <p:cNvPicPr/>
              <p:nvPr/>
            </p:nvPicPr>
            <p:blipFill>
              <a:blip r:embed="rId39"/>
              <a:stretch>
                <a:fillRect/>
              </a:stretch>
            </p:blipFill>
            <p:spPr>
              <a:xfrm>
                <a:off x="6164653" y="4535112"/>
                <a:ext cx="236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4" name="Freihand 173">
                <a:extLst>
                  <a:ext uri="{FF2B5EF4-FFF2-40B4-BE49-F238E27FC236}">
                    <a16:creationId xmlns:a16="http://schemas.microsoft.com/office/drawing/2014/main" id="{EB4BF28E-C20D-4B00-9596-E56E6F197E06}"/>
                  </a:ext>
                </a:extLst>
              </p14:cNvPr>
              <p14:cNvContentPartPr/>
              <p14:nvPr/>
            </p14:nvContentPartPr>
            <p14:xfrm>
              <a:off x="6386053" y="4562472"/>
              <a:ext cx="38880" cy="94320"/>
            </p14:xfrm>
          </p:contentPart>
        </mc:Choice>
        <mc:Fallback>
          <p:pic>
            <p:nvPicPr>
              <p:cNvPr id="174" name="Freihand 173">
                <a:extLst>
                  <a:ext uri="{FF2B5EF4-FFF2-40B4-BE49-F238E27FC236}">
                    <a16:creationId xmlns:a16="http://schemas.microsoft.com/office/drawing/2014/main" id="{EB4BF28E-C20D-4B00-9596-E56E6F197E06}"/>
                  </a:ext>
                </a:extLst>
              </p:cNvPr>
              <p:cNvPicPr/>
              <p:nvPr/>
            </p:nvPicPr>
            <p:blipFill>
              <a:blip r:embed="rId41"/>
              <a:stretch>
                <a:fillRect/>
              </a:stretch>
            </p:blipFill>
            <p:spPr>
              <a:xfrm>
                <a:off x="6381733" y="4558152"/>
                <a:ext cx="47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5" name="Freihand 174">
                <a:extLst>
                  <a:ext uri="{FF2B5EF4-FFF2-40B4-BE49-F238E27FC236}">
                    <a16:creationId xmlns:a16="http://schemas.microsoft.com/office/drawing/2014/main" id="{DD6527A2-C6CE-498A-AEE5-F3C72C24AD38}"/>
                  </a:ext>
                </a:extLst>
              </p14:cNvPr>
              <p14:cNvContentPartPr/>
              <p14:nvPr/>
            </p14:nvContentPartPr>
            <p14:xfrm>
              <a:off x="6306493" y="4496232"/>
              <a:ext cx="144000" cy="16200"/>
            </p14:xfrm>
          </p:contentPart>
        </mc:Choice>
        <mc:Fallback>
          <p:pic>
            <p:nvPicPr>
              <p:cNvPr id="175" name="Freihand 174">
                <a:extLst>
                  <a:ext uri="{FF2B5EF4-FFF2-40B4-BE49-F238E27FC236}">
                    <a16:creationId xmlns:a16="http://schemas.microsoft.com/office/drawing/2014/main" id="{DD6527A2-C6CE-498A-AEE5-F3C72C24AD38}"/>
                  </a:ext>
                </a:extLst>
              </p:cNvPr>
              <p:cNvPicPr/>
              <p:nvPr/>
            </p:nvPicPr>
            <p:blipFill>
              <a:blip r:embed="rId43"/>
              <a:stretch>
                <a:fillRect/>
              </a:stretch>
            </p:blipFill>
            <p:spPr>
              <a:xfrm>
                <a:off x="6302173" y="4491912"/>
                <a:ext cx="152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6" name="Freihand 175">
                <a:extLst>
                  <a:ext uri="{FF2B5EF4-FFF2-40B4-BE49-F238E27FC236}">
                    <a16:creationId xmlns:a16="http://schemas.microsoft.com/office/drawing/2014/main" id="{D4DF39C5-60EE-4815-B658-DAC41DC1BA53}"/>
                  </a:ext>
                </a:extLst>
              </p14:cNvPr>
              <p14:cNvContentPartPr/>
              <p14:nvPr/>
            </p14:nvContentPartPr>
            <p14:xfrm>
              <a:off x="6369493" y="4490832"/>
              <a:ext cx="140400" cy="228960"/>
            </p14:xfrm>
          </p:contentPart>
        </mc:Choice>
        <mc:Fallback>
          <p:pic>
            <p:nvPicPr>
              <p:cNvPr id="176" name="Freihand 175">
                <a:extLst>
                  <a:ext uri="{FF2B5EF4-FFF2-40B4-BE49-F238E27FC236}">
                    <a16:creationId xmlns:a16="http://schemas.microsoft.com/office/drawing/2014/main" id="{D4DF39C5-60EE-4815-B658-DAC41DC1BA53}"/>
                  </a:ext>
                </a:extLst>
              </p:cNvPr>
              <p:cNvPicPr/>
              <p:nvPr/>
            </p:nvPicPr>
            <p:blipFill>
              <a:blip r:embed="rId45"/>
              <a:stretch>
                <a:fillRect/>
              </a:stretch>
            </p:blipFill>
            <p:spPr>
              <a:xfrm>
                <a:off x="6365173" y="4486512"/>
                <a:ext cx="1490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7" name="Freihand 176">
                <a:extLst>
                  <a:ext uri="{FF2B5EF4-FFF2-40B4-BE49-F238E27FC236}">
                    <a16:creationId xmlns:a16="http://schemas.microsoft.com/office/drawing/2014/main" id="{B16FABB8-D712-4116-8680-64D7C3A61081}"/>
                  </a:ext>
                </a:extLst>
              </p14:cNvPr>
              <p14:cNvContentPartPr/>
              <p14:nvPr/>
            </p14:nvContentPartPr>
            <p14:xfrm>
              <a:off x="5880613" y="4543752"/>
              <a:ext cx="135000" cy="210600"/>
            </p14:xfrm>
          </p:contentPart>
        </mc:Choice>
        <mc:Fallback>
          <p:pic>
            <p:nvPicPr>
              <p:cNvPr id="177" name="Freihand 176">
                <a:extLst>
                  <a:ext uri="{FF2B5EF4-FFF2-40B4-BE49-F238E27FC236}">
                    <a16:creationId xmlns:a16="http://schemas.microsoft.com/office/drawing/2014/main" id="{B16FABB8-D712-4116-8680-64D7C3A61081}"/>
                  </a:ext>
                </a:extLst>
              </p:cNvPr>
              <p:cNvPicPr/>
              <p:nvPr/>
            </p:nvPicPr>
            <p:blipFill>
              <a:blip r:embed="rId47"/>
              <a:stretch>
                <a:fillRect/>
              </a:stretch>
            </p:blipFill>
            <p:spPr>
              <a:xfrm>
                <a:off x="5876293" y="4539432"/>
                <a:ext cx="1436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8" name="Freihand 177">
                <a:extLst>
                  <a:ext uri="{FF2B5EF4-FFF2-40B4-BE49-F238E27FC236}">
                    <a16:creationId xmlns:a16="http://schemas.microsoft.com/office/drawing/2014/main" id="{F827E965-4A1C-455D-AA95-F56BBCD0A546}"/>
                  </a:ext>
                </a:extLst>
              </p14:cNvPr>
              <p14:cNvContentPartPr/>
              <p14:nvPr/>
            </p14:nvContentPartPr>
            <p14:xfrm>
              <a:off x="6304333" y="4419192"/>
              <a:ext cx="122400" cy="14400"/>
            </p14:xfrm>
          </p:contentPart>
        </mc:Choice>
        <mc:Fallback>
          <p:pic>
            <p:nvPicPr>
              <p:cNvPr id="178" name="Freihand 177">
                <a:extLst>
                  <a:ext uri="{FF2B5EF4-FFF2-40B4-BE49-F238E27FC236}">
                    <a16:creationId xmlns:a16="http://schemas.microsoft.com/office/drawing/2014/main" id="{F827E965-4A1C-455D-AA95-F56BBCD0A546}"/>
                  </a:ext>
                </a:extLst>
              </p:cNvPr>
              <p:cNvPicPr/>
              <p:nvPr/>
            </p:nvPicPr>
            <p:blipFill>
              <a:blip r:embed="rId49"/>
              <a:stretch>
                <a:fillRect/>
              </a:stretch>
            </p:blipFill>
            <p:spPr>
              <a:xfrm>
                <a:off x="6300013" y="4414872"/>
                <a:ext cx="131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9" name="Freihand 178">
                <a:extLst>
                  <a:ext uri="{FF2B5EF4-FFF2-40B4-BE49-F238E27FC236}">
                    <a16:creationId xmlns:a16="http://schemas.microsoft.com/office/drawing/2014/main" id="{3D66BC92-6C15-40D9-9EBB-65CB5681570D}"/>
                  </a:ext>
                </a:extLst>
              </p14:cNvPr>
              <p14:cNvContentPartPr/>
              <p14:nvPr/>
            </p14:nvContentPartPr>
            <p14:xfrm>
              <a:off x="6492613" y="4332072"/>
              <a:ext cx="171360" cy="108720"/>
            </p14:xfrm>
          </p:contentPart>
        </mc:Choice>
        <mc:Fallback>
          <p:pic>
            <p:nvPicPr>
              <p:cNvPr id="179" name="Freihand 178">
                <a:extLst>
                  <a:ext uri="{FF2B5EF4-FFF2-40B4-BE49-F238E27FC236}">
                    <a16:creationId xmlns:a16="http://schemas.microsoft.com/office/drawing/2014/main" id="{3D66BC92-6C15-40D9-9EBB-65CB5681570D}"/>
                  </a:ext>
                </a:extLst>
              </p:cNvPr>
              <p:cNvPicPr/>
              <p:nvPr/>
            </p:nvPicPr>
            <p:blipFill>
              <a:blip r:embed="rId51"/>
              <a:stretch>
                <a:fillRect/>
              </a:stretch>
            </p:blipFill>
            <p:spPr>
              <a:xfrm>
                <a:off x="6488293" y="4327752"/>
                <a:ext cx="180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55" name="Freihand 254">
                <a:extLst>
                  <a:ext uri="{FF2B5EF4-FFF2-40B4-BE49-F238E27FC236}">
                    <a16:creationId xmlns:a16="http://schemas.microsoft.com/office/drawing/2014/main" id="{C554EBEC-AC9E-408B-B1B9-4EA2F3A9B84E}"/>
                  </a:ext>
                </a:extLst>
              </p14:cNvPr>
              <p14:cNvContentPartPr/>
              <p14:nvPr/>
            </p14:nvContentPartPr>
            <p14:xfrm>
              <a:off x="3568693" y="4369152"/>
              <a:ext cx="1820520" cy="1488960"/>
            </p14:xfrm>
          </p:contentPart>
        </mc:Choice>
        <mc:Fallback>
          <p:pic>
            <p:nvPicPr>
              <p:cNvPr id="255" name="Freihand 254">
                <a:extLst>
                  <a:ext uri="{FF2B5EF4-FFF2-40B4-BE49-F238E27FC236}">
                    <a16:creationId xmlns:a16="http://schemas.microsoft.com/office/drawing/2014/main" id="{C554EBEC-AC9E-408B-B1B9-4EA2F3A9B84E}"/>
                  </a:ext>
                </a:extLst>
              </p:cNvPr>
              <p:cNvPicPr/>
              <p:nvPr/>
            </p:nvPicPr>
            <p:blipFill>
              <a:blip r:embed="rId53"/>
              <a:stretch>
                <a:fillRect/>
              </a:stretch>
            </p:blipFill>
            <p:spPr>
              <a:xfrm>
                <a:off x="3564373" y="4364832"/>
                <a:ext cx="1829160" cy="1497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7" name="Freihand 256">
                <a:extLst>
                  <a:ext uri="{FF2B5EF4-FFF2-40B4-BE49-F238E27FC236}">
                    <a16:creationId xmlns:a16="http://schemas.microsoft.com/office/drawing/2014/main" id="{D3A6CE16-A417-4EF6-964A-836FD8CEA4E3}"/>
                  </a:ext>
                </a:extLst>
              </p14:cNvPr>
              <p14:cNvContentPartPr/>
              <p14:nvPr/>
            </p14:nvContentPartPr>
            <p14:xfrm>
              <a:off x="2607493" y="3982512"/>
              <a:ext cx="189000" cy="191880"/>
            </p14:xfrm>
          </p:contentPart>
        </mc:Choice>
        <mc:Fallback>
          <p:pic>
            <p:nvPicPr>
              <p:cNvPr id="257" name="Freihand 256">
                <a:extLst>
                  <a:ext uri="{FF2B5EF4-FFF2-40B4-BE49-F238E27FC236}">
                    <a16:creationId xmlns:a16="http://schemas.microsoft.com/office/drawing/2014/main" id="{D3A6CE16-A417-4EF6-964A-836FD8CEA4E3}"/>
                  </a:ext>
                </a:extLst>
              </p:cNvPr>
              <p:cNvPicPr/>
              <p:nvPr/>
            </p:nvPicPr>
            <p:blipFill>
              <a:blip r:embed="rId55"/>
              <a:stretch>
                <a:fillRect/>
              </a:stretch>
            </p:blipFill>
            <p:spPr>
              <a:xfrm>
                <a:off x="2603173" y="3978192"/>
                <a:ext cx="1976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58" name="Freihand 257">
                <a:extLst>
                  <a:ext uri="{FF2B5EF4-FFF2-40B4-BE49-F238E27FC236}">
                    <a16:creationId xmlns:a16="http://schemas.microsoft.com/office/drawing/2014/main" id="{F6ADD16B-E953-407B-B4CC-0EAB9D1E8F72}"/>
                  </a:ext>
                </a:extLst>
              </p14:cNvPr>
              <p14:cNvContentPartPr/>
              <p14:nvPr/>
            </p14:nvContentPartPr>
            <p14:xfrm>
              <a:off x="2801893" y="3978912"/>
              <a:ext cx="105840" cy="220680"/>
            </p14:xfrm>
          </p:contentPart>
        </mc:Choice>
        <mc:Fallback>
          <p:pic>
            <p:nvPicPr>
              <p:cNvPr id="258" name="Freihand 257">
                <a:extLst>
                  <a:ext uri="{FF2B5EF4-FFF2-40B4-BE49-F238E27FC236}">
                    <a16:creationId xmlns:a16="http://schemas.microsoft.com/office/drawing/2014/main" id="{F6ADD16B-E953-407B-B4CC-0EAB9D1E8F72}"/>
                  </a:ext>
                </a:extLst>
              </p:cNvPr>
              <p:cNvPicPr/>
              <p:nvPr/>
            </p:nvPicPr>
            <p:blipFill>
              <a:blip r:embed="rId57"/>
              <a:stretch>
                <a:fillRect/>
              </a:stretch>
            </p:blipFill>
            <p:spPr>
              <a:xfrm>
                <a:off x="2797573" y="3974592"/>
                <a:ext cx="114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59" name="Freihand 258">
                <a:extLst>
                  <a:ext uri="{FF2B5EF4-FFF2-40B4-BE49-F238E27FC236}">
                    <a16:creationId xmlns:a16="http://schemas.microsoft.com/office/drawing/2014/main" id="{A577F2E1-B103-4FD1-B310-27614710F02A}"/>
                  </a:ext>
                </a:extLst>
              </p14:cNvPr>
              <p14:cNvContentPartPr/>
              <p14:nvPr/>
            </p14:nvContentPartPr>
            <p14:xfrm>
              <a:off x="2926453" y="3958752"/>
              <a:ext cx="45360" cy="146880"/>
            </p14:xfrm>
          </p:contentPart>
        </mc:Choice>
        <mc:Fallback>
          <p:pic>
            <p:nvPicPr>
              <p:cNvPr id="259" name="Freihand 258">
                <a:extLst>
                  <a:ext uri="{FF2B5EF4-FFF2-40B4-BE49-F238E27FC236}">
                    <a16:creationId xmlns:a16="http://schemas.microsoft.com/office/drawing/2014/main" id="{A577F2E1-B103-4FD1-B310-27614710F02A}"/>
                  </a:ext>
                </a:extLst>
              </p:cNvPr>
              <p:cNvPicPr/>
              <p:nvPr/>
            </p:nvPicPr>
            <p:blipFill>
              <a:blip r:embed="rId59"/>
              <a:stretch>
                <a:fillRect/>
              </a:stretch>
            </p:blipFill>
            <p:spPr>
              <a:xfrm>
                <a:off x="2922133" y="3954432"/>
                <a:ext cx="54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60" name="Freihand 259">
                <a:extLst>
                  <a:ext uri="{FF2B5EF4-FFF2-40B4-BE49-F238E27FC236}">
                    <a16:creationId xmlns:a16="http://schemas.microsoft.com/office/drawing/2014/main" id="{B0D7CDF7-6A44-4BAB-BA41-21F540E9113E}"/>
                  </a:ext>
                </a:extLst>
              </p14:cNvPr>
              <p14:cNvContentPartPr/>
              <p14:nvPr/>
            </p14:nvContentPartPr>
            <p14:xfrm>
              <a:off x="2955973" y="3967752"/>
              <a:ext cx="219960" cy="153720"/>
            </p14:xfrm>
          </p:contentPart>
        </mc:Choice>
        <mc:Fallback>
          <p:pic>
            <p:nvPicPr>
              <p:cNvPr id="260" name="Freihand 259">
                <a:extLst>
                  <a:ext uri="{FF2B5EF4-FFF2-40B4-BE49-F238E27FC236}">
                    <a16:creationId xmlns:a16="http://schemas.microsoft.com/office/drawing/2014/main" id="{B0D7CDF7-6A44-4BAB-BA41-21F540E9113E}"/>
                  </a:ext>
                </a:extLst>
              </p:cNvPr>
              <p:cNvPicPr/>
              <p:nvPr/>
            </p:nvPicPr>
            <p:blipFill>
              <a:blip r:embed="rId61"/>
              <a:stretch>
                <a:fillRect/>
              </a:stretch>
            </p:blipFill>
            <p:spPr>
              <a:xfrm>
                <a:off x="2951653" y="3963432"/>
                <a:ext cx="228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61" name="Freihand 260">
                <a:extLst>
                  <a:ext uri="{FF2B5EF4-FFF2-40B4-BE49-F238E27FC236}">
                    <a16:creationId xmlns:a16="http://schemas.microsoft.com/office/drawing/2014/main" id="{3EA8D14D-BEBD-4D77-BA94-99D7616EBB1F}"/>
                  </a:ext>
                </a:extLst>
              </p14:cNvPr>
              <p14:cNvContentPartPr/>
              <p14:nvPr/>
            </p14:nvContentPartPr>
            <p14:xfrm>
              <a:off x="3158293" y="3995472"/>
              <a:ext cx="38520" cy="36360"/>
            </p14:xfrm>
          </p:contentPart>
        </mc:Choice>
        <mc:Fallback>
          <p:pic>
            <p:nvPicPr>
              <p:cNvPr id="261" name="Freihand 260">
                <a:extLst>
                  <a:ext uri="{FF2B5EF4-FFF2-40B4-BE49-F238E27FC236}">
                    <a16:creationId xmlns:a16="http://schemas.microsoft.com/office/drawing/2014/main" id="{3EA8D14D-BEBD-4D77-BA94-99D7616EBB1F}"/>
                  </a:ext>
                </a:extLst>
              </p:cNvPr>
              <p:cNvPicPr/>
              <p:nvPr/>
            </p:nvPicPr>
            <p:blipFill>
              <a:blip r:embed="rId63"/>
              <a:stretch>
                <a:fillRect/>
              </a:stretch>
            </p:blipFill>
            <p:spPr>
              <a:xfrm>
                <a:off x="3153973" y="3991152"/>
                <a:ext cx="47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62" name="Freihand 261">
                <a:extLst>
                  <a:ext uri="{FF2B5EF4-FFF2-40B4-BE49-F238E27FC236}">
                    <a16:creationId xmlns:a16="http://schemas.microsoft.com/office/drawing/2014/main" id="{2B1DB4D8-8753-486A-B906-37CD3943B101}"/>
                  </a:ext>
                </a:extLst>
              </p14:cNvPr>
              <p14:cNvContentPartPr/>
              <p14:nvPr/>
            </p14:nvContentPartPr>
            <p14:xfrm>
              <a:off x="3205813" y="4053072"/>
              <a:ext cx="132480" cy="53280"/>
            </p14:xfrm>
          </p:contentPart>
        </mc:Choice>
        <mc:Fallback>
          <p:pic>
            <p:nvPicPr>
              <p:cNvPr id="262" name="Freihand 261">
                <a:extLst>
                  <a:ext uri="{FF2B5EF4-FFF2-40B4-BE49-F238E27FC236}">
                    <a16:creationId xmlns:a16="http://schemas.microsoft.com/office/drawing/2014/main" id="{2B1DB4D8-8753-486A-B906-37CD3943B101}"/>
                  </a:ext>
                </a:extLst>
              </p:cNvPr>
              <p:cNvPicPr/>
              <p:nvPr/>
            </p:nvPicPr>
            <p:blipFill>
              <a:blip r:embed="rId65"/>
              <a:stretch>
                <a:fillRect/>
              </a:stretch>
            </p:blipFill>
            <p:spPr>
              <a:xfrm>
                <a:off x="3201493" y="4048752"/>
                <a:ext cx="141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63" name="Freihand 262">
                <a:extLst>
                  <a:ext uri="{FF2B5EF4-FFF2-40B4-BE49-F238E27FC236}">
                    <a16:creationId xmlns:a16="http://schemas.microsoft.com/office/drawing/2014/main" id="{18D5C7C7-7A3A-493F-8A69-FBA8B01DF1D6}"/>
                  </a:ext>
                </a:extLst>
              </p14:cNvPr>
              <p14:cNvContentPartPr/>
              <p14:nvPr/>
            </p14:nvContentPartPr>
            <p14:xfrm>
              <a:off x="3322093" y="4034712"/>
              <a:ext cx="65880" cy="91800"/>
            </p14:xfrm>
          </p:contentPart>
        </mc:Choice>
        <mc:Fallback>
          <p:pic>
            <p:nvPicPr>
              <p:cNvPr id="263" name="Freihand 262">
                <a:extLst>
                  <a:ext uri="{FF2B5EF4-FFF2-40B4-BE49-F238E27FC236}">
                    <a16:creationId xmlns:a16="http://schemas.microsoft.com/office/drawing/2014/main" id="{18D5C7C7-7A3A-493F-8A69-FBA8B01DF1D6}"/>
                  </a:ext>
                </a:extLst>
              </p:cNvPr>
              <p:cNvPicPr/>
              <p:nvPr/>
            </p:nvPicPr>
            <p:blipFill>
              <a:blip r:embed="rId67"/>
              <a:stretch>
                <a:fillRect/>
              </a:stretch>
            </p:blipFill>
            <p:spPr>
              <a:xfrm>
                <a:off x="3317773" y="4030392"/>
                <a:ext cx="74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5" name="Freihand 264">
                <a:extLst>
                  <a:ext uri="{FF2B5EF4-FFF2-40B4-BE49-F238E27FC236}">
                    <a16:creationId xmlns:a16="http://schemas.microsoft.com/office/drawing/2014/main" id="{D9C46737-A971-46FE-94D1-1EFB51B42D85}"/>
                  </a:ext>
                </a:extLst>
              </p14:cNvPr>
              <p14:cNvContentPartPr/>
              <p14:nvPr/>
            </p14:nvContentPartPr>
            <p14:xfrm>
              <a:off x="3435133" y="3928512"/>
              <a:ext cx="100440" cy="241560"/>
            </p14:xfrm>
          </p:contentPart>
        </mc:Choice>
        <mc:Fallback>
          <p:pic>
            <p:nvPicPr>
              <p:cNvPr id="265" name="Freihand 264">
                <a:extLst>
                  <a:ext uri="{FF2B5EF4-FFF2-40B4-BE49-F238E27FC236}">
                    <a16:creationId xmlns:a16="http://schemas.microsoft.com/office/drawing/2014/main" id="{D9C46737-A971-46FE-94D1-1EFB51B42D85}"/>
                  </a:ext>
                </a:extLst>
              </p:cNvPr>
              <p:cNvPicPr/>
              <p:nvPr/>
            </p:nvPicPr>
            <p:blipFill>
              <a:blip r:embed="rId69"/>
              <a:stretch>
                <a:fillRect/>
              </a:stretch>
            </p:blipFill>
            <p:spPr>
              <a:xfrm>
                <a:off x="3430813" y="3924192"/>
                <a:ext cx="1090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66" name="Freihand 265">
                <a:extLst>
                  <a:ext uri="{FF2B5EF4-FFF2-40B4-BE49-F238E27FC236}">
                    <a16:creationId xmlns:a16="http://schemas.microsoft.com/office/drawing/2014/main" id="{C5D60B1A-7283-4A05-98A1-33F04620709F}"/>
                  </a:ext>
                </a:extLst>
              </p14:cNvPr>
              <p14:cNvContentPartPr/>
              <p14:nvPr/>
            </p14:nvContentPartPr>
            <p14:xfrm>
              <a:off x="3547453" y="4023552"/>
              <a:ext cx="111960" cy="54720"/>
            </p14:xfrm>
          </p:contentPart>
        </mc:Choice>
        <mc:Fallback>
          <p:pic>
            <p:nvPicPr>
              <p:cNvPr id="266" name="Freihand 265">
                <a:extLst>
                  <a:ext uri="{FF2B5EF4-FFF2-40B4-BE49-F238E27FC236}">
                    <a16:creationId xmlns:a16="http://schemas.microsoft.com/office/drawing/2014/main" id="{C5D60B1A-7283-4A05-98A1-33F04620709F}"/>
                  </a:ext>
                </a:extLst>
              </p:cNvPr>
              <p:cNvPicPr/>
              <p:nvPr/>
            </p:nvPicPr>
            <p:blipFill>
              <a:blip r:embed="rId71"/>
              <a:stretch>
                <a:fillRect/>
              </a:stretch>
            </p:blipFill>
            <p:spPr>
              <a:xfrm>
                <a:off x="3543133" y="4019232"/>
                <a:ext cx="120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67" name="Freihand 266">
                <a:extLst>
                  <a:ext uri="{FF2B5EF4-FFF2-40B4-BE49-F238E27FC236}">
                    <a16:creationId xmlns:a16="http://schemas.microsoft.com/office/drawing/2014/main" id="{4DE15B0F-0DCC-4D45-B723-929982A7E94A}"/>
                  </a:ext>
                </a:extLst>
              </p14:cNvPr>
              <p14:cNvContentPartPr/>
              <p14:nvPr/>
            </p14:nvContentPartPr>
            <p14:xfrm>
              <a:off x="3672733" y="3941472"/>
              <a:ext cx="95400" cy="138600"/>
            </p14:xfrm>
          </p:contentPart>
        </mc:Choice>
        <mc:Fallback>
          <p:pic>
            <p:nvPicPr>
              <p:cNvPr id="267" name="Freihand 266">
                <a:extLst>
                  <a:ext uri="{FF2B5EF4-FFF2-40B4-BE49-F238E27FC236}">
                    <a16:creationId xmlns:a16="http://schemas.microsoft.com/office/drawing/2014/main" id="{4DE15B0F-0DCC-4D45-B723-929982A7E94A}"/>
                  </a:ext>
                </a:extLst>
              </p:cNvPr>
              <p:cNvPicPr/>
              <p:nvPr/>
            </p:nvPicPr>
            <p:blipFill>
              <a:blip r:embed="rId73"/>
              <a:stretch>
                <a:fillRect/>
              </a:stretch>
            </p:blipFill>
            <p:spPr>
              <a:xfrm>
                <a:off x="3668413" y="3937152"/>
                <a:ext cx="104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68" name="Freihand 267">
                <a:extLst>
                  <a:ext uri="{FF2B5EF4-FFF2-40B4-BE49-F238E27FC236}">
                    <a16:creationId xmlns:a16="http://schemas.microsoft.com/office/drawing/2014/main" id="{63EA70B8-2FE1-46A8-9487-08871ADB68B8}"/>
                  </a:ext>
                </a:extLst>
              </p14:cNvPr>
              <p14:cNvContentPartPr/>
              <p14:nvPr/>
            </p14:nvContentPartPr>
            <p14:xfrm>
              <a:off x="3771733" y="3934272"/>
              <a:ext cx="84960" cy="163080"/>
            </p14:xfrm>
          </p:contentPart>
        </mc:Choice>
        <mc:Fallback>
          <p:pic>
            <p:nvPicPr>
              <p:cNvPr id="268" name="Freihand 267">
                <a:extLst>
                  <a:ext uri="{FF2B5EF4-FFF2-40B4-BE49-F238E27FC236}">
                    <a16:creationId xmlns:a16="http://schemas.microsoft.com/office/drawing/2014/main" id="{63EA70B8-2FE1-46A8-9487-08871ADB68B8}"/>
                  </a:ext>
                </a:extLst>
              </p:cNvPr>
              <p:cNvPicPr/>
              <p:nvPr/>
            </p:nvPicPr>
            <p:blipFill>
              <a:blip r:embed="rId75"/>
              <a:stretch>
                <a:fillRect/>
              </a:stretch>
            </p:blipFill>
            <p:spPr>
              <a:xfrm>
                <a:off x="3767413" y="3929952"/>
                <a:ext cx="93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69" name="Freihand 268">
                <a:extLst>
                  <a:ext uri="{FF2B5EF4-FFF2-40B4-BE49-F238E27FC236}">
                    <a16:creationId xmlns:a16="http://schemas.microsoft.com/office/drawing/2014/main" id="{2E1BA1C8-A7A6-4964-B2C3-67088C5B3620}"/>
                  </a:ext>
                </a:extLst>
              </p14:cNvPr>
              <p14:cNvContentPartPr/>
              <p14:nvPr/>
            </p14:nvContentPartPr>
            <p14:xfrm>
              <a:off x="3860293" y="4018512"/>
              <a:ext cx="151920" cy="79920"/>
            </p14:xfrm>
          </p:contentPart>
        </mc:Choice>
        <mc:Fallback>
          <p:pic>
            <p:nvPicPr>
              <p:cNvPr id="269" name="Freihand 268">
                <a:extLst>
                  <a:ext uri="{FF2B5EF4-FFF2-40B4-BE49-F238E27FC236}">
                    <a16:creationId xmlns:a16="http://schemas.microsoft.com/office/drawing/2014/main" id="{2E1BA1C8-A7A6-4964-B2C3-67088C5B3620}"/>
                  </a:ext>
                </a:extLst>
              </p:cNvPr>
              <p:cNvPicPr/>
              <p:nvPr/>
            </p:nvPicPr>
            <p:blipFill>
              <a:blip r:embed="rId77"/>
              <a:stretch>
                <a:fillRect/>
              </a:stretch>
            </p:blipFill>
            <p:spPr>
              <a:xfrm>
                <a:off x="3855973" y="4014192"/>
                <a:ext cx="160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70" name="Freihand 269">
                <a:extLst>
                  <a:ext uri="{FF2B5EF4-FFF2-40B4-BE49-F238E27FC236}">
                    <a16:creationId xmlns:a16="http://schemas.microsoft.com/office/drawing/2014/main" id="{FAD492FC-B7F4-40E9-B946-C272F65F62A6}"/>
                  </a:ext>
                </a:extLst>
              </p14:cNvPr>
              <p14:cNvContentPartPr/>
              <p14:nvPr/>
            </p14:nvContentPartPr>
            <p14:xfrm>
              <a:off x="4147213" y="3992952"/>
              <a:ext cx="3960" cy="1080"/>
            </p14:xfrm>
          </p:contentPart>
        </mc:Choice>
        <mc:Fallback>
          <p:pic>
            <p:nvPicPr>
              <p:cNvPr id="270" name="Freihand 269">
                <a:extLst>
                  <a:ext uri="{FF2B5EF4-FFF2-40B4-BE49-F238E27FC236}">
                    <a16:creationId xmlns:a16="http://schemas.microsoft.com/office/drawing/2014/main" id="{FAD492FC-B7F4-40E9-B946-C272F65F62A6}"/>
                  </a:ext>
                </a:extLst>
              </p:cNvPr>
              <p:cNvPicPr/>
              <p:nvPr/>
            </p:nvPicPr>
            <p:blipFill>
              <a:blip r:embed="rId79"/>
              <a:stretch>
                <a:fillRect/>
              </a:stretch>
            </p:blipFill>
            <p:spPr>
              <a:xfrm>
                <a:off x="4142893" y="3988632"/>
                <a:ext cx="126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71" name="Freihand 270">
                <a:extLst>
                  <a:ext uri="{FF2B5EF4-FFF2-40B4-BE49-F238E27FC236}">
                    <a16:creationId xmlns:a16="http://schemas.microsoft.com/office/drawing/2014/main" id="{B71AA15C-AB4B-41D9-8464-A7041E590512}"/>
                  </a:ext>
                </a:extLst>
              </p14:cNvPr>
              <p14:cNvContentPartPr/>
              <p14:nvPr/>
            </p14:nvContentPartPr>
            <p14:xfrm>
              <a:off x="4174213" y="3961632"/>
              <a:ext cx="360" cy="360"/>
            </p14:xfrm>
          </p:contentPart>
        </mc:Choice>
        <mc:Fallback>
          <p:pic>
            <p:nvPicPr>
              <p:cNvPr id="271" name="Freihand 270">
                <a:extLst>
                  <a:ext uri="{FF2B5EF4-FFF2-40B4-BE49-F238E27FC236}">
                    <a16:creationId xmlns:a16="http://schemas.microsoft.com/office/drawing/2014/main" id="{B71AA15C-AB4B-41D9-8464-A7041E590512}"/>
                  </a:ext>
                </a:extLst>
              </p:cNvPr>
              <p:cNvPicPr/>
              <p:nvPr/>
            </p:nvPicPr>
            <p:blipFill>
              <a:blip r:embed="rId81"/>
              <a:stretch>
                <a:fillRect/>
              </a:stretch>
            </p:blipFill>
            <p:spPr>
              <a:xfrm>
                <a:off x="4169893" y="3957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72" name="Freihand 271">
                <a:extLst>
                  <a:ext uri="{FF2B5EF4-FFF2-40B4-BE49-F238E27FC236}">
                    <a16:creationId xmlns:a16="http://schemas.microsoft.com/office/drawing/2014/main" id="{07FD451C-6A4A-4D20-9501-16CF3010D5D5}"/>
                  </a:ext>
                </a:extLst>
              </p14:cNvPr>
              <p14:cNvContentPartPr/>
              <p14:nvPr/>
            </p14:nvContentPartPr>
            <p14:xfrm>
              <a:off x="4134973" y="3923112"/>
              <a:ext cx="88560" cy="138600"/>
            </p14:xfrm>
          </p:contentPart>
        </mc:Choice>
        <mc:Fallback>
          <p:pic>
            <p:nvPicPr>
              <p:cNvPr id="272" name="Freihand 271">
                <a:extLst>
                  <a:ext uri="{FF2B5EF4-FFF2-40B4-BE49-F238E27FC236}">
                    <a16:creationId xmlns:a16="http://schemas.microsoft.com/office/drawing/2014/main" id="{07FD451C-6A4A-4D20-9501-16CF3010D5D5}"/>
                  </a:ext>
                </a:extLst>
              </p:cNvPr>
              <p:cNvPicPr/>
              <p:nvPr/>
            </p:nvPicPr>
            <p:blipFill>
              <a:blip r:embed="rId83"/>
              <a:stretch>
                <a:fillRect/>
              </a:stretch>
            </p:blipFill>
            <p:spPr>
              <a:xfrm>
                <a:off x="4130653" y="3918792"/>
                <a:ext cx="97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73" name="Freihand 272">
                <a:extLst>
                  <a:ext uri="{FF2B5EF4-FFF2-40B4-BE49-F238E27FC236}">
                    <a16:creationId xmlns:a16="http://schemas.microsoft.com/office/drawing/2014/main" id="{65E8C9D4-5678-4492-B5A2-10D7ACD5D329}"/>
                  </a:ext>
                </a:extLst>
              </p14:cNvPr>
              <p14:cNvContentPartPr/>
              <p14:nvPr/>
            </p14:nvContentPartPr>
            <p14:xfrm>
              <a:off x="4229293" y="3956592"/>
              <a:ext cx="112680" cy="99360"/>
            </p14:xfrm>
          </p:contentPart>
        </mc:Choice>
        <mc:Fallback>
          <p:pic>
            <p:nvPicPr>
              <p:cNvPr id="273" name="Freihand 272">
                <a:extLst>
                  <a:ext uri="{FF2B5EF4-FFF2-40B4-BE49-F238E27FC236}">
                    <a16:creationId xmlns:a16="http://schemas.microsoft.com/office/drawing/2014/main" id="{65E8C9D4-5678-4492-B5A2-10D7ACD5D329}"/>
                  </a:ext>
                </a:extLst>
              </p:cNvPr>
              <p:cNvPicPr/>
              <p:nvPr/>
            </p:nvPicPr>
            <p:blipFill>
              <a:blip r:embed="rId85"/>
              <a:stretch>
                <a:fillRect/>
              </a:stretch>
            </p:blipFill>
            <p:spPr>
              <a:xfrm>
                <a:off x="4224973" y="3952272"/>
                <a:ext cx="121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74" name="Freihand 273">
                <a:extLst>
                  <a:ext uri="{FF2B5EF4-FFF2-40B4-BE49-F238E27FC236}">
                    <a16:creationId xmlns:a16="http://schemas.microsoft.com/office/drawing/2014/main" id="{26ADB282-D1AD-49E3-A0C2-13FDE7025F43}"/>
                  </a:ext>
                </a:extLst>
              </p14:cNvPr>
              <p14:cNvContentPartPr/>
              <p14:nvPr/>
            </p14:nvContentPartPr>
            <p14:xfrm>
              <a:off x="4375813" y="3941472"/>
              <a:ext cx="3960" cy="109440"/>
            </p14:xfrm>
          </p:contentPart>
        </mc:Choice>
        <mc:Fallback>
          <p:pic>
            <p:nvPicPr>
              <p:cNvPr id="274" name="Freihand 273">
                <a:extLst>
                  <a:ext uri="{FF2B5EF4-FFF2-40B4-BE49-F238E27FC236}">
                    <a16:creationId xmlns:a16="http://schemas.microsoft.com/office/drawing/2014/main" id="{26ADB282-D1AD-49E3-A0C2-13FDE7025F43}"/>
                  </a:ext>
                </a:extLst>
              </p:cNvPr>
              <p:cNvPicPr/>
              <p:nvPr/>
            </p:nvPicPr>
            <p:blipFill>
              <a:blip r:embed="rId87"/>
              <a:stretch>
                <a:fillRect/>
              </a:stretch>
            </p:blipFill>
            <p:spPr>
              <a:xfrm>
                <a:off x="4371493" y="3937152"/>
                <a:ext cx="12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75" name="Freihand 274">
                <a:extLst>
                  <a:ext uri="{FF2B5EF4-FFF2-40B4-BE49-F238E27FC236}">
                    <a16:creationId xmlns:a16="http://schemas.microsoft.com/office/drawing/2014/main" id="{D7B370CD-91CF-4302-B090-44C4BAB4AE44}"/>
                  </a:ext>
                </a:extLst>
              </p14:cNvPr>
              <p14:cNvContentPartPr/>
              <p14:nvPr/>
            </p14:nvContentPartPr>
            <p14:xfrm>
              <a:off x="4416493" y="3937152"/>
              <a:ext cx="86760" cy="160920"/>
            </p14:xfrm>
          </p:contentPart>
        </mc:Choice>
        <mc:Fallback>
          <p:pic>
            <p:nvPicPr>
              <p:cNvPr id="275" name="Freihand 274">
                <a:extLst>
                  <a:ext uri="{FF2B5EF4-FFF2-40B4-BE49-F238E27FC236}">
                    <a16:creationId xmlns:a16="http://schemas.microsoft.com/office/drawing/2014/main" id="{D7B370CD-91CF-4302-B090-44C4BAB4AE44}"/>
                  </a:ext>
                </a:extLst>
              </p:cNvPr>
              <p:cNvPicPr/>
              <p:nvPr/>
            </p:nvPicPr>
            <p:blipFill>
              <a:blip r:embed="rId89"/>
              <a:stretch>
                <a:fillRect/>
              </a:stretch>
            </p:blipFill>
            <p:spPr>
              <a:xfrm>
                <a:off x="4412173" y="3932832"/>
                <a:ext cx="95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76" name="Freihand 275">
                <a:extLst>
                  <a:ext uri="{FF2B5EF4-FFF2-40B4-BE49-F238E27FC236}">
                    <a16:creationId xmlns:a16="http://schemas.microsoft.com/office/drawing/2014/main" id="{43083C16-3188-4BB6-9AD3-7CDA8C160941}"/>
                  </a:ext>
                </a:extLst>
              </p14:cNvPr>
              <p14:cNvContentPartPr/>
              <p14:nvPr/>
            </p14:nvContentPartPr>
            <p14:xfrm>
              <a:off x="4430533" y="3890712"/>
              <a:ext cx="110520" cy="236880"/>
            </p14:xfrm>
          </p:contentPart>
        </mc:Choice>
        <mc:Fallback>
          <p:pic>
            <p:nvPicPr>
              <p:cNvPr id="276" name="Freihand 275">
                <a:extLst>
                  <a:ext uri="{FF2B5EF4-FFF2-40B4-BE49-F238E27FC236}">
                    <a16:creationId xmlns:a16="http://schemas.microsoft.com/office/drawing/2014/main" id="{43083C16-3188-4BB6-9AD3-7CDA8C160941}"/>
                  </a:ext>
                </a:extLst>
              </p:cNvPr>
              <p:cNvPicPr/>
              <p:nvPr/>
            </p:nvPicPr>
            <p:blipFill>
              <a:blip r:embed="rId91"/>
              <a:stretch>
                <a:fillRect/>
              </a:stretch>
            </p:blipFill>
            <p:spPr>
              <a:xfrm>
                <a:off x="4426213" y="3886392"/>
                <a:ext cx="1191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77" name="Freihand 276">
                <a:extLst>
                  <a:ext uri="{FF2B5EF4-FFF2-40B4-BE49-F238E27FC236}">
                    <a16:creationId xmlns:a16="http://schemas.microsoft.com/office/drawing/2014/main" id="{1C5104E1-BCF2-4912-9B1A-EB0098C4DBEF}"/>
                  </a:ext>
                </a:extLst>
              </p14:cNvPr>
              <p14:cNvContentPartPr/>
              <p14:nvPr/>
            </p14:nvContentPartPr>
            <p14:xfrm>
              <a:off x="4041733" y="3867312"/>
              <a:ext cx="83880" cy="293760"/>
            </p14:xfrm>
          </p:contentPart>
        </mc:Choice>
        <mc:Fallback>
          <p:pic>
            <p:nvPicPr>
              <p:cNvPr id="277" name="Freihand 276">
                <a:extLst>
                  <a:ext uri="{FF2B5EF4-FFF2-40B4-BE49-F238E27FC236}">
                    <a16:creationId xmlns:a16="http://schemas.microsoft.com/office/drawing/2014/main" id="{1C5104E1-BCF2-4912-9B1A-EB0098C4DBEF}"/>
                  </a:ext>
                </a:extLst>
              </p:cNvPr>
              <p:cNvPicPr/>
              <p:nvPr/>
            </p:nvPicPr>
            <p:blipFill>
              <a:blip r:embed="rId93"/>
              <a:stretch>
                <a:fillRect/>
              </a:stretch>
            </p:blipFill>
            <p:spPr>
              <a:xfrm>
                <a:off x="4037413" y="3862992"/>
                <a:ext cx="925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78" name="Freihand 277">
                <a:extLst>
                  <a:ext uri="{FF2B5EF4-FFF2-40B4-BE49-F238E27FC236}">
                    <a16:creationId xmlns:a16="http://schemas.microsoft.com/office/drawing/2014/main" id="{AC982906-F305-4F8E-BDD5-8E890CF859B0}"/>
                  </a:ext>
                </a:extLst>
              </p14:cNvPr>
              <p14:cNvContentPartPr/>
              <p14:nvPr/>
            </p14:nvContentPartPr>
            <p14:xfrm>
              <a:off x="4622773" y="4006272"/>
              <a:ext cx="142560" cy="11880"/>
            </p14:xfrm>
          </p:contentPart>
        </mc:Choice>
        <mc:Fallback>
          <p:pic>
            <p:nvPicPr>
              <p:cNvPr id="278" name="Freihand 277">
                <a:extLst>
                  <a:ext uri="{FF2B5EF4-FFF2-40B4-BE49-F238E27FC236}">
                    <a16:creationId xmlns:a16="http://schemas.microsoft.com/office/drawing/2014/main" id="{AC982906-F305-4F8E-BDD5-8E890CF859B0}"/>
                  </a:ext>
                </a:extLst>
              </p:cNvPr>
              <p:cNvPicPr/>
              <p:nvPr/>
            </p:nvPicPr>
            <p:blipFill>
              <a:blip r:embed="rId95"/>
              <a:stretch>
                <a:fillRect/>
              </a:stretch>
            </p:blipFill>
            <p:spPr>
              <a:xfrm>
                <a:off x="4618453" y="4001952"/>
                <a:ext cx="151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79" name="Freihand 278">
                <a:extLst>
                  <a:ext uri="{FF2B5EF4-FFF2-40B4-BE49-F238E27FC236}">
                    <a16:creationId xmlns:a16="http://schemas.microsoft.com/office/drawing/2014/main" id="{4FA87DC6-B78C-4846-B6E4-C24D782E60D5}"/>
                  </a:ext>
                </a:extLst>
              </p14:cNvPr>
              <p14:cNvContentPartPr/>
              <p14:nvPr/>
            </p14:nvContentPartPr>
            <p14:xfrm>
              <a:off x="4642573" y="4036872"/>
              <a:ext cx="129600" cy="24840"/>
            </p14:xfrm>
          </p:contentPart>
        </mc:Choice>
        <mc:Fallback>
          <p:pic>
            <p:nvPicPr>
              <p:cNvPr id="279" name="Freihand 278">
                <a:extLst>
                  <a:ext uri="{FF2B5EF4-FFF2-40B4-BE49-F238E27FC236}">
                    <a16:creationId xmlns:a16="http://schemas.microsoft.com/office/drawing/2014/main" id="{4FA87DC6-B78C-4846-B6E4-C24D782E60D5}"/>
                  </a:ext>
                </a:extLst>
              </p:cNvPr>
              <p:cNvPicPr/>
              <p:nvPr/>
            </p:nvPicPr>
            <p:blipFill>
              <a:blip r:embed="rId97"/>
              <a:stretch>
                <a:fillRect/>
              </a:stretch>
            </p:blipFill>
            <p:spPr>
              <a:xfrm>
                <a:off x="4638253" y="4032552"/>
                <a:ext cx="138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80" name="Freihand 279">
                <a:extLst>
                  <a:ext uri="{FF2B5EF4-FFF2-40B4-BE49-F238E27FC236}">
                    <a16:creationId xmlns:a16="http://schemas.microsoft.com/office/drawing/2014/main" id="{A8B77B80-90BA-4AF0-B46C-8D9843ED4A69}"/>
                  </a:ext>
                </a:extLst>
              </p14:cNvPr>
              <p14:cNvContentPartPr/>
              <p14:nvPr/>
            </p14:nvContentPartPr>
            <p14:xfrm>
              <a:off x="4634653" y="3851112"/>
              <a:ext cx="129600" cy="97920"/>
            </p14:xfrm>
          </p:contentPart>
        </mc:Choice>
        <mc:Fallback>
          <p:pic>
            <p:nvPicPr>
              <p:cNvPr id="280" name="Freihand 279">
                <a:extLst>
                  <a:ext uri="{FF2B5EF4-FFF2-40B4-BE49-F238E27FC236}">
                    <a16:creationId xmlns:a16="http://schemas.microsoft.com/office/drawing/2014/main" id="{A8B77B80-90BA-4AF0-B46C-8D9843ED4A69}"/>
                  </a:ext>
                </a:extLst>
              </p:cNvPr>
              <p:cNvPicPr/>
              <p:nvPr/>
            </p:nvPicPr>
            <p:blipFill>
              <a:blip r:embed="rId99"/>
              <a:stretch>
                <a:fillRect/>
              </a:stretch>
            </p:blipFill>
            <p:spPr>
              <a:xfrm>
                <a:off x="4630333" y="3846792"/>
                <a:ext cx="138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81" name="Freihand 280">
                <a:extLst>
                  <a:ext uri="{FF2B5EF4-FFF2-40B4-BE49-F238E27FC236}">
                    <a16:creationId xmlns:a16="http://schemas.microsoft.com/office/drawing/2014/main" id="{77E99672-3EED-44BB-8C31-69663577500E}"/>
                  </a:ext>
                </a:extLst>
              </p14:cNvPr>
              <p14:cNvContentPartPr/>
              <p14:nvPr/>
            </p14:nvContentPartPr>
            <p14:xfrm>
              <a:off x="4887013" y="3874872"/>
              <a:ext cx="100800" cy="237240"/>
            </p14:xfrm>
          </p:contentPart>
        </mc:Choice>
        <mc:Fallback>
          <p:pic>
            <p:nvPicPr>
              <p:cNvPr id="281" name="Freihand 280">
                <a:extLst>
                  <a:ext uri="{FF2B5EF4-FFF2-40B4-BE49-F238E27FC236}">
                    <a16:creationId xmlns:a16="http://schemas.microsoft.com/office/drawing/2014/main" id="{77E99672-3EED-44BB-8C31-69663577500E}"/>
                  </a:ext>
                </a:extLst>
              </p:cNvPr>
              <p:cNvPicPr/>
              <p:nvPr/>
            </p:nvPicPr>
            <p:blipFill>
              <a:blip r:embed="rId101"/>
              <a:stretch>
                <a:fillRect/>
              </a:stretch>
            </p:blipFill>
            <p:spPr>
              <a:xfrm>
                <a:off x="4882693" y="3870552"/>
                <a:ext cx="1094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83" name="Freihand 282">
                <a:extLst>
                  <a:ext uri="{FF2B5EF4-FFF2-40B4-BE49-F238E27FC236}">
                    <a16:creationId xmlns:a16="http://schemas.microsoft.com/office/drawing/2014/main" id="{ADEA9BBA-8D6A-46F0-9B3C-DD5EFC943077}"/>
                  </a:ext>
                </a:extLst>
              </p14:cNvPr>
              <p14:cNvContentPartPr/>
              <p14:nvPr/>
            </p14:nvContentPartPr>
            <p14:xfrm>
              <a:off x="4953253" y="3928152"/>
              <a:ext cx="106920" cy="115560"/>
            </p14:xfrm>
          </p:contentPart>
        </mc:Choice>
        <mc:Fallback>
          <p:pic>
            <p:nvPicPr>
              <p:cNvPr id="283" name="Freihand 282">
                <a:extLst>
                  <a:ext uri="{FF2B5EF4-FFF2-40B4-BE49-F238E27FC236}">
                    <a16:creationId xmlns:a16="http://schemas.microsoft.com/office/drawing/2014/main" id="{ADEA9BBA-8D6A-46F0-9B3C-DD5EFC943077}"/>
                  </a:ext>
                </a:extLst>
              </p:cNvPr>
              <p:cNvPicPr/>
              <p:nvPr/>
            </p:nvPicPr>
            <p:blipFill>
              <a:blip r:embed="rId103"/>
              <a:stretch>
                <a:fillRect/>
              </a:stretch>
            </p:blipFill>
            <p:spPr>
              <a:xfrm>
                <a:off x="4948933" y="3923832"/>
                <a:ext cx="115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84" name="Freihand 283">
                <a:extLst>
                  <a:ext uri="{FF2B5EF4-FFF2-40B4-BE49-F238E27FC236}">
                    <a16:creationId xmlns:a16="http://schemas.microsoft.com/office/drawing/2014/main" id="{79CD609F-5BB1-4227-93BC-496A0D7E3759}"/>
                  </a:ext>
                </a:extLst>
              </p14:cNvPr>
              <p14:cNvContentPartPr/>
              <p14:nvPr/>
            </p14:nvContentPartPr>
            <p14:xfrm>
              <a:off x="5119213" y="3946872"/>
              <a:ext cx="32400" cy="102600"/>
            </p14:xfrm>
          </p:contentPart>
        </mc:Choice>
        <mc:Fallback>
          <p:pic>
            <p:nvPicPr>
              <p:cNvPr id="284" name="Freihand 283">
                <a:extLst>
                  <a:ext uri="{FF2B5EF4-FFF2-40B4-BE49-F238E27FC236}">
                    <a16:creationId xmlns:a16="http://schemas.microsoft.com/office/drawing/2014/main" id="{79CD609F-5BB1-4227-93BC-496A0D7E3759}"/>
                  </a:ext>
                </a:extLst>
              </p:cNvPr>
              <p:cNvPicPr/>
              <p:nvPr/>
            </p:nvPicPr>
            <p:blipFill>
              <a:blip r:embed="rId105"/>
              <a:stretch>
                <a:fillRect/>
              </a:stretch>
            </p:blipFill>
            <p:spPr>
              <a:xfrm>
                <a:off x="5114893" y="3942552"/>
                <a:ext cx="41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85" name="Freihand 284">
                <a:extLst>
                  <a:ext uri="{FF2B5EF4-FFF2-40B4-BE49-F238E27FC236}">
                    <a16:creationId xmlns:a16="http://schemas.microsoft.com/office/drawing/2014/main" id="{36B361D8-1B28-4A33-889B-BCB25AC7BAAE}"/>
                  </a:ext>
                </a:extLst>
              </p14:cNvPr>
              <p14:cNvContentPartPr/>
              <p14:nvPr/>
            </p14:nvContentPartPr>
            <p14:xfrm>
              <a:off x="5082853" y="3915552"/>
              <a:ext cx="202320" cy="117000"/>
            </p14:xfrm>
          </p:contentPart>
        </mc:Choice>
        <mc:Fallback>
          <p:pic>
            <p:nvPicPr>
              <p:cNvPr id="285" name="Freihand 284">
                <a:extLst>
                  <a:ext uri="{FF2B5EF4-FFF2-40B4-BE49-F238E27FC236}">
                    <a16:creationId xmlns:a16="http://schemas.microsoft.com/office/drawing/2014/main" id="{36B361D8-1B28-4A33-889B-BCB25AC7BAAE}"/>
                  </a:ext>
                </a:extLst>
              </p:cNvPr>
              <p:cNvPicPr/>
              <p:nvPr/>
            </p:nvPicPr>
            <p:blipFill>
              <a:blip r:embed="rId107"/>
              <a:stretch>
                <a:fillRect/>
              </a:stretch>
            </p:blipFill>
            <p:spPr>
              <a:xfrm>
                <a:off x="5078533" y="3911232"/>
                <a:ext cx="210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86" name="Freihand 285">
                <a:extLst>
                  <a:ext uri="{FF2B5EF4-FFF2-40B4-BE49-F238E27FC236}">
                    <a16:creationId xmlns:a16="http://schemas.microsoft.com/office/drawing/2014/main" id="{A1B285FE-FB47-4A0E-9A0C-899254A6FF4B}"/>
                  </a:ext>
                </a:extLst>
              </p14:cNvPr>
              <p14:cNvContentPartPr/>
              <p14:nvPr/>
            </p14:nvContentPartPr>
            <p14:xfrm>
              <a:off x="5289133" y="3931032"/>
              <a:ext cx="33480" cy="103320"/>
            </p14:xfrm>
          </p:contentPart>
        </mc:Choice>
        <mc:Fallback>
          <p:pic>
            <p:nvPicPr>
              <p:cNvPr id="286" name="Freihand 285">
                <a:extLst>
                  <a:ext uri="{FF2B5EF4-FFF2-40B4-BE49-F238E27FC236}">
                    <a16:creationId xmlns:a16="http://schemas.microsoft.com/office/drawing/2014/main" id="{A1B285FE-FB47-4A0E-9A0C-899254A6FF4B}"/>
                  </a:ext>
                </a:extLst>
              </p:cNvPr>
              <p:cNvPicPr/>
              <p:nvPr/>
            </p:nvPicPr>
            <p:blipFill>
              <a:blip r:embed="rId109"/>
              <a:stretch>
                <a:fillRect/>
              </a:stretch>
            </p:blipFill>
            <p:spPr>
              <a:xfrm>
                <a:off x="5284813" y="3926712"/>
                <a:ext cx="42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88" name="Freihand 287">
                <a:extLst>
                  <a:ext uri="{FF2B5EF4-FFF2-40B4-BE49-F238E27FC236}">
                    <a16:creationId xmlns:a16="http://schemas.microsoft.com/office/drawing/2014/main" id="{8BA391F7-47CE-45AB-8389-E18BE690F8CE}"/>
                  </a:ext>
                </a:extLst>
              </p14:cNvPr>
              <p14:cNvContentPartPr/>
              <p14:nvPr/>
            </p14:nvContentPartPr>
            <p14:xfrm>
              <a:off x="5184373" y="3887472"/>
              <a:ext cx="176400" cy="29160"/>
            </p14:xfrm>
          </p:contentPart>
        </mc:Choice>
        <mc:Fallback>
          <p:pic>
            <p:nvPicPr>
              <p:cNvPr id="288" name="Freihand 287">
                <a:extLst>
                  <a:ext uri="{FF2B5EF4-FFF2-40B4-BE49-F238E27FC236}">
                    <a16:creationId xmlns:a16="http://schemas.microsoft.com/office/drawing/2014/main" id="{8BA391F7-47CE-45AB-8389-E18BE690F8CE}"/>
                  </a:ext>
                </a:extLst>
              </p:cNvPr>
              <p:cNvPicPr/>
              <p:nvPr/>
            </p:nvPicPr>
            <p:blipFill>
              <a:blip r:embed="rId111"/>
              <a:stretch>
                <a:fillRect/>
              </a:stretch>
            </p:blipFill>
            <p:spPr>
              <a:xfrm>
                <a:off x="5180053" y="3883152"/>
                <a:ext cx="185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89" name="Freihand 288">
                <a:extLst>
                  <a:ext uri="{FF2B5EF4-FFF2-40B4-BE49-F238E27FC236}">
                    <a16:creationId xmlns:a16="http://schemas.microsoft.com/office/drawing/2014/main" id="{1170C673-44ED-438A-BCBA-E749AC33765A}"/>
                  </a:ext>
                </a:extLst>
              </p14:cNvPr>
              <p14:cNvContentPartPr/>
              <p14:nvPr/>
            </p14:nvContentPartPr>
            <p14:xfrm>
              <a:off x="5293813" y="4011312"/>
              <a:ext cx="94320" cy="84600"/>
            </p14:xfrm>
          </p:contentPart>
        </mc:Choice>
        <mc:Fallback>
          <p:pic>
            <p:nvPicPr>
              <p:cNvPr id="289" name="Freihand 288">
                <a:extLst>
                  <a:ext uri="{FF2B5EF4-FFF2-40B4-BE49-F238E27FC236}">
                    <a16:creationId xmlns:a16="http://schemas.microsoft.com/office/drawing/2014/main" id="{1170C673-44ED-438A-BCBA-E749AC33765A}"/>
                  </a:ext>
                </a:extLst>
              </p:cNvPr>
              <p:cNvPicPr/>
              <p:nvPr/>
            </p:nvPicPr>
            <p:blipFill>
              <a:blip r:embed="rId113"/>
              <a:stretch>
                <a:fillRect/>
              </a:stretch>
            </p:blipFill>
            <p:spPr>
              <a:xfrm>
                <a:off x="5289493" y="4006992"/>
                <a:ext cx="102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90" name="Freihand 289">
                <a:extLst>
                  <a:ext uri="{FF2B5EF4-FFF2-40B4-BE49-F238E27FC236}">
                    <a16:creationId xmlns:a16="http://schemas.microsoft.com/office/drawing/2014/main" id="{7A3EA4EE-A127-47E9-ADC1-66516C2615CC}"/>
                  </a:ext>
                </a:extLst>
              </p14:cNvPr>
              <p14:cNvContentPartPr/>
              <p14:nvPr/>
            </p14:nvContentPartPr>
            <p14:xfrm>
              <a:off x="5397133" y="4014912"/>
              <a:ext cx="66240" cy="77400"/>
            </p14:xfrm>
          </p:contentPart>
        </mc:Choice>
        <mc:Fallback>
          <p:pic>
            <p:nvPicPr>
              <p:cNvPr id="290" name="Freihand 289">
                <a:extLst>
                  <a:ext uri="{FF2B5EF4-FFF2-40B4-BE49-F238E27FC236}">
                    <a16:creationId xmlns:a16="http://schemas.microsoft.com/office/drawing/2014/main" id="{7A3EA4EE-A127-47E9-ADC1-66516C2615CC}"/>
                  </a:ext>
                </a:extLst>
              </p:cNvPr>
              <p:cNvPicPr/>
              <p:nvPr/>
            </p:nvPicPr>
            <p:blipFill>
              <a:blip r:embed="rId115"/>
              <a:stretch>
                <a:fillRect/>
              </a:stretch>
            </p:blipFill>
            <p:spPr>
              <a:xfrm>
                <a:off x="5392813" y="4010592"/>
                <a:ext cx="74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91" name="Freihand 290">
                <a:extLst>
                  <a:ext uri="{FF2B5EF4-FFF2-40B4-BE49-F238E27FC236}">
                    <a16:creationId xmlns:a16="http://schemas.microsoft.com/office/drawing/2014/main" id="{19574A12-C91E-4286-9295-D8EA28CDD491}"/>
                  </a:ext>
                </a:extLst>
              </p14:cNvPr>
              <p14:cNvContentPartPr/>
              <p14:nvPr/>
            </p14:nvContentPartPr>
            <p14:xfrm>
              <a:off x="5474893" y="4019232"/>
              <a:ext cx="25200" cy="64440"/>
            </p14:xfrm>
          </p:contentPart>
        </mc:Choice>
        <mc:Fallback>
          <p:pic>
            <p:nvPicPr>
              <p:cNvPr id="291" name="Freihand 290">
                <a:extLst>
                  <a:ext uri="{FF2B5EF4-FFF2-40B4-BE49-F238E27FC236}">
                    <a16:creationId xmlns:a16="http://schemas.microsoft.com/office/drawing/2014/main" id="{19574A12-C91E-4286-9295-D8EA28CDD491}"/>
                  </a:ext>
                </a:extLst>
              </p:cNvPr>
              <p:cNvPicPr/>
              <p:nvPr/>
            </p:nvPicPr>
            <p:blipFill>
              <a:blip r:embed="rId117"/>
              <a:stretch>
                <a:fillRect/>
              </a:stretch>
            </p:blipFill>
            <p:spPr>
              <a:xfrm>
                <a:off x="5470573" y="4014912"/>
                <a:ext cx="33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92" name="Freihand 291">
                <a:extLst>
                  <a:ext uri="{FF2B5EF4-FFF2-40B4-BE49-F238E27FC236}">
                    <a16:creationId xmlns:a16="http://schemas.microsoft.com/office/drawing/2014/main" id="{562B4A25-0598-4333-BE9A-1AAE60D736A9}"/>
                  </a:ext>
                </a:extLst>
              </p14:cNvPr>
              <p14:cNvContentPartPr/>
              <p14:nvPr/>
            </p14:nvContentPartPr>
            <p14:xfrm>
              <a:off x="5515213" y="4005192"/>
              <a:ext cx="70560" cy="106200"/>
            </p14:xfrm>
          </p:contentPart>
        </mc:Choice>
        <mc:Fallback>
          <p:pic>
            <p:nvPicPr>
              <p:cNvPr id="292" name="Freihand 291">
                <a:extLst>
                  <a:ext uri="{FF2B5EF4-FFF2-40B4-BE49-F238E27FC236}">
                    <a16:creationId xmlns:a16="http://schemas.microsoft.com/office/drawing/2014/main" id="{562B4A25-0598-4333-BE9A-1AAE60D736A9}"/>
                  </a:ext>
                </a:extLst>
              </p:cNvPr>
              <p:cNvPicPr/>
              <p:nvPr/>
            </p:nvPicPr>
            <p:blipFill>
              <a:blip r:embed="rId119"/>
              <a:stretch>
                <a:fillRect/>
              </a:stretch>
            </p:blipFill>
            <p:spPr>
              <a:xfrm>
                <a:off x="5510893" y="4000872"/>
                <a:ext cx="79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93" name="Freihand 292">
                <a:extLst>
                  <a:ext uri="{FF2B5EF4-FFF2-40B4-BE49-F238E27FC236}">
                    <a16:creationId xmlns:a16="http://schemas.microsoft.com/office/drawing/2014/main" id="{122DC966-9A7D-4E6E-ACE1-B7CDEF07482E}"/>
                  </a:ext>
                </a:extLst>
              </p14:cNvPr>
              <p14:cNvContentPartPr/>
              <p14:nvPr/>
            </p14:nvContentPartPr>
            <p14:xfrm>
              <a:off x="5574973" y="3852192"/>
              <a:ext cx="113400" cy="270000"/>
            </p14:xfrm>
          </p:contentPart>
        </mc:Choice>
        <mc:Fallback>
          <p:pic>
            <p:nvPicPr>
              <p:cNvPr id="293" name="Freihand 292">
                <a:extLst>
                  <a:ext uri="{FF2B5EF4-FFF2-40B4-BE49-F238E27FC236}">
                    <a16:creationId xmlns:a16="http://schemas.microsoft.com/office/drawing/2014/main" id="{122DC966-9A7D-4E6E-ACE1-B7CDEF07482E}"/>
                  </a:ext>
                </a:extLst>
              </p:cNvPr>
              <p:cNvPicPr/>
              <p:nvPr/>
            </p:nvPicPr>
            <p:blipFill>
              <a:blip r:embed="rId121"/>
              <a:stretch>
                <a:fillRect/>
              </a:stretch>
            </p:blipFill>
            <p:spPr>
              <a:xfrm>
                <a:off x="5570293" y="3847872"/>
                <a:ext cx="1220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95" name="Freihand 294">
                <a:extLst>
                  <a:ext uri="{FF2B5EF4-FFF2-40B4-BE49-F238E27FC236}">
                    <a16:creationId xmlns:a16="http://schemas.microsoft.com/office/drawing/2014/main" id="{12B01B72-8FA9-4D98-BB2B-129F6134F473}"/>
                  </a:ext>
                </a:extLst>
              </p14:cNvPr>
              <p14:cNvContentPartPr/>
              <p14:nvPr/>
            </p14:nvContentPartPr>
            <p14:xfrm>
              <a:off x="6439693" y="3852912"/>
              <a:ext cx="856080" cy="1950480"/>
            </p14:xfrm>
          </p:contentPart>
        </mc:Choice>
        <mc:Fallback>
          <p:pic>
            <p:nvPicPr>
              <p:cNvPr id="295" name="Freihand 294">
                <a:extLst>
                  <a:ext uri="{FF2B5EF4-FFF2-40B4-BE49-F238E27FC236}">
                    <a16:creationId xmlns:a16="http://schemas.microsoft.com/office/drawing/2014/main" id="{12B01B72-8FA9-4D98-BB2B-129F6134F473}"/>
                  </a:ext>
                </a:extLst>
              </p:cNvPr>
              <p:cNvPicPr/>
              <p:nvPr/>
            </p:nvPicPr>
            <p:blipFill>
              <a:blip r:embed="rId123"/>
              <a:stretch>
                <a:fillRect/>
              </a:stretch>
            </p:blipFill>
            <p:spPr>
              <a:xfrm>
                <a:off x="6435373" y="3848592"/>
                <a:ext cx="864720" cy="1959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96" name="Freihand 295">
                <a:extLst>
                  <a:ext uri="{FF2B5EF4-FFF2-40B4-BE49-F238E27FC236}">
                    <a16:creationId xmlns:a16="http://schemas.microsoft.com/office/drawing/2014/main" id="{E553ABD1-C10D-4CC0-85A4-3FC62A227283}"/>
                  </a:ext>
                </a:extLst>
              </p14:cNvPr>
              <p14:cNvContentPartPr/>
              <p14:nvPr/>
            </p14:nvContentPartPr>
            <p14:xfrm>
              <a:off x="6993013" y="3749952"/>
              <a:ext cx="258480" cy="162360"/>
            </p14:xfrm>
          </p:contentPart>
        </mc:Choice>
        <mc:Fallback>
          <p:pic>
            <p:nvPicPr>
              <p:cNvPr id="296" name="Freihand 295">
                <a:extLst>
                  <a:ext uri="{FF2B5EF4-FFF2-40B4-BE49-F238E27FC236}">
                    <a16:creationId xmlns:a16="http://schemas.microsoft.com/office/drawing/2014/main" id="{E553ABD1-C10D-4CC0-85A4-3FC62A227283}"/>
                  </a:ext>
                </a:extLst>
              </p:cNvPr>
              <p:cNvPicPr/>
              <p:nvPr/>
            </p:nvPicPr>
            <p:blipFill>
              <a:blip r:embed="rId125"/>
              <a:stretch>
                <a:fillRect/>
              </a:stretch>
            </p:blipFill>
            <p:spPr>
              <a:xfrm>
                <a:off x="6988693" y="3745632"/>
                <a:ext cx="267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98" name="Freihand 297">
                <a:extLst>
                  <a:ext uri="{FF2B5EF4-FFF2-40B4-BE49-F238E27FC236}">
                    <a16:creationId xmlns:a16="http://schemas.microsoft.com/office/drawing/2014/main" id="{583A7479-9365-4700-BC1F-F261B940FFEE}"/>
                  </a:ext>
                </a:extLst>
              </p14:cNvPr>
              <p14:cNvContentPartPr/>
              <p14:nvPr/>
            </p14:nvContentPartPr>
            <p14:xfrm>
              <a:off x="7368493" y="3732672"/>
              <a:ext cx="23040" cy="96840"/>
            </p14:xfrm>
          </p:contentPart>
        </mc:Choice>
        <mc:Fallback>
          <p:pic>
            <p:nvPicPr>
              <p:cNvPr id="298" name="Freihand 297">
                <a:extLst>
                  <a:ext uri="{FF2B5EF4-FFF2-40B4-BE49-F238E27FC236}">
                    <a16:creationId xmlns:a16="http://schemas.microsoft.com/office/drawing/2014/main" id="{583A7479-9365-4700-BC1F-F261B940FFEE}"/>
                  </a:ext>
                </a:extLst>
              </p:cNvPr>
              <p:cNvPicPr/>
              <p:nvPr/>
            </p:nvPicPr>
            <p:blipFill>
              <a:blip r:embed="rId127"/>
              <a:stretch>
                <a:fillRect/>
              </a:stretch>
            </p:blipFill>
            <p:spPr>
              <a:xfrm>
                <a:off x="7364173" y="3728352"/>
                <a:ext cx="31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99" name="Freihand 298">
                <a:extLst>
                  <a:ext uri="{FF2B5EF4-FFF2-40B4-BE49-F238E27FC236}">
                    <a16:creationId xmlns:a16="http://schemas.microsoft.com/office/drawing/2014/main" id="{24327F6D-FAF6-4AE1-A62C-F1651AA7270E}"/>
                  </a:ext>
                </a:extLst>
              </p14:cNvPr>
              <p14:cNvContentPartPr/>
              <p14:nvPr/>
            </p14:nvContentPartPr>
            <p14:xfrm>
              <a:off x="7310173" y="3824112"/>
              <a:ext cx="145440" cy="9360"/>
            </p14:xfrm>
          </p:contentPart>
        </mc:Choice>
        <mc:Fallback>
          <p:pic>
            <p:nvPicPr>
              <p:cNvPr id="299" name="Freihand 298">
                <a:extLst>
                  <a:ext uri="{FF2B5EF4-FFF2-40B4-BE49-F238E27FC236}">
                    <a16:creationId xmlns:a16="http://schemas.microsoft.com/office/drawing/2014/main" id="{24327F6D-FAF6-4AE1-A62C-F1651AA7270E}"/>
                  </a:ext>
                </a:extLst>
              </p:cNvPr>
              <p:cNvPicPr/>
              <p:nvPr/>
            </p:nvPicPr>
            <p:blipFill>
              <a:blip r:embed="rId129"/>
              <a:stretch>
                <a:fillRect/>
              </a:stretch>
            </p:blipFill>
            <p:spPr>
              <a:xfrm>
                <a:off x="7305853" y="3819792"/>
                <a:ext cx="154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00" name="Freihand 299">
                <a:extLst>
                  <a:ext uri="{FF2B5EF4-FFF2-40B4-BE49-F238E27FC236}">
                    <a16:creationId xmlns:a16="http://schemas.microsoft.com/office/drawing/2014/main" id="{5988D3A9-109F-4677-962A-62FC73C115BC}"/>
                  </a:ext>
                </a:extLst>
              </p14:cNvPr>
              <p14:cNvContentPartPr/>
              <p14:nvPr/>
            </p14:nvContentPartPr>
            <p14:xfrm>
              <a:off x="7300453" y="3719352"/>
              <a:ext cx="296640" cy="116280"/>
            </p14:xfrm>
          </p:contentPart>
        </mc:Choice>
        <mc:Fallback>
          <p:pic>
            <p:nvPicPr>
              <p:cNvPr id="300" name="Freihand 299">
                <a:extLst>
                  <a:ext uri="{FF2B5EF4-FFF2-40B4-BE49-F238E27FC236}">
                    <a16:creationId xmlns:a16="http://schemas.microsoft.com/office/drawing/2014/main" id="{5988D3A9-109F-4677-962A-62FC73C115BC}"/>
                  </a:ext>
                </a:extLst>
              </p:cNvPr>
              <p:cNvPicPr/>
              <p:nvPr/>
            </p:nvPicPr>
            <p:blipFill>
              <a:blip r:embed="rId131"/>
              <a:stretch>
                <a:fillRect/>
              </a:stretch>
            </p:blipFill>
            <p:spPr>
              <a:xfrm>
                <a:off x="7296133" y="3715032"/>
                <a:ext cx="305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01" name="Freihand 300">
                <a:extLst>
                  <a:ext uri="{FF2B5EF4-FFF2-40B4-BE49-F238E27FC236}">
                    <a16:creationId xmlns:a16="http://schemas.microsoft.com/office/drawing/2014/main" id="{384CB401-268B-4627-B03A-6749A5A9A2E0}"/>
                  </a:ext>
                </a:extLst>
              </p14:cNvPr>
              <p14:cNvContentPartPr/>
              <p14:nvPr/>
            </p14:nvContentPartPr>
            <p14:xfrm>
              <a:off x="7627693" y="3660672"/>
              <a:ext cx="421560" cy="219240"/>
            </p14:xfrm>
          </p:contentPart>
        </mc:Choice>
        <mc:Fallback>
          <p:pic>
            <p:nvPicPr>
              <p:cNvPr id="301" name="Freihand 300">
                <a:extLst>
                  <a:ext uri="{FF2B5EF4-FFF2-40B4-BE49-F238E27FC236}">
                    <a16:creationId xmlns:a16="http://schemas.microsoft.com/office/drawing/2014/main" id="{384CB401-268B-4627-B03A-6749A5A9A2E0}"/>
                  </a:ext>
                </a:extLst>
              </p:cNvPr>
              <p:cNvPicPr/>
              <p:nvPr/>
            </p:nvPicPr>
            <p:blipFill>
              <a:blip r:embed="rId133"/>
              <a:stretch>
                <a:fillRect/>
              </a:stretch>
            </p:blipFill>
            <p:spPr>
              <a:xfrm>
                <a:off x="7623373" y="3656352"/>
                <a:ext cx="4302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02" name="Freihand 301">
                <a:extLst>
                  <a:ext uri="{FF2B5EF4-FFF2-40B4-BE49-F238E27FC236}">
                    <a16:creationId xmlns:a16="http://schemas.microsoft.com/office/drawing/2014/main" id="{B1DEB2DB-89AB-4259-9432-53856F2DB50F}"/>
                  </a:ext>
                </a:extLst>
              </p14:cNvPr>
              <p14:cNvContentPartPr/>
              <p14:nvPr/>
            </p14:nvContentPartPr>
            <p14:xfrm>
              <a:off x="8035213" y="3680112"/>
              <a:ext cx="44280" cy="51840"/>
            </p14:xfrm>
          </p:contentPart>
        </mc:Choice>
        <mc:Fallback>
          <p:pic>
            <p:nvPicPr>
              <p:cNvPr id="302" name="Freihand 301">
                <a:extLst>
                  <a:ext uri="{FF2B5EF4-FFF2-40B4-BE49-F238E27FC236}">
                    <a16:creationId xmlns:a16="http://schemas.microsoft.com/office/drawing/2014/main" id="{B1DEB2DB-89AB-4259-9432-53856F2DB50F}"/>
                  </a:ext>
                </a:extLst>
              </p:cNvPr>
              <p:cNvPicPr/>
              <p:nvPr/>
            </p:nvPicPr>
            <p:blipFill>
              <a:blip r:embed="rId135"/>
              <a:stretch>
                <a:fillRect/>
              </a:stretch>
            </p:blipFill>
            <p:spPr>
              <a:xfrm>
                <a:off x="8030893" y="3675792"/>
                <a:ext cx="52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03" name="Freihand 302">
                <a:extLst>
                  <a:ext uri="{FF2B5EF4-FFF2-40B4-BE49-F238E27FC236}">
                    <a16:creationId xmlns:a16="http://schemas.microsoft.com/office/drawing/2014/main" id="{4B696A1F-A2B2-4EBD-806A-11316FD7EE25}"/>
                  </a:ext>
                </a:extLst>
              </p14:cNvPr>
              <p14:cNvContentPartPr/>
              <p14:nvPr/>
            </p14:nvContentPartPr>
            <p14:xfrm>
              <a:off x="8092453" y="3725112"/>
              <a:ext cx="201600" cy="75600"/>
            </p14:xfrm>
          </p:contentPart>
        </mc:Choice>
        <mc:Fallback>
          <p:pic>
            <p:nvPicPr>
              <p:cNvPr id="303" name="Freihand 302">
                <a:extLst>
                  <a:ext uri="{FF2B5EF4-FFF2-40B4-BE49-F238E27FC236}">
                    <a16:creationId xmlns:a16="http://schemas.microsoft.com/office/drawing/2014/main" id="{4B696A1F-A2B2-4EBD-806A-11316FD7EE25}"/>
                  </a:ext>
                </a:extLst>
              </p:cNvPr>
              <p:cNvPicPr/>
              <p:nvPr/>
            </p:nvPicPr>
            <p:blipFill>
              <a:blip r:embed="rId137"/>
              <a:stretch>
                <a:fillRect/>
              </a:stretch>
            </p:blipFill>
            <p:spPr>
              <a:xfrm>
                <a:off x="8088133" y="3720792"/>
                <a:ext cx="210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04" name="Freihand 303">
                <a:extLst>
                  <a:ext uri="{FF2B5EF4-FFF2-40B4-BE49-F238E27FC236}">
                    <a16:creationId xmlns:a16="http://schemas.microsoft.com/office/drawing/2014/main" id="{5C3FB1EE-1279-4C6E-8CAB-96430B07E185}"/>
                  </a:ext>
                </a:extLst>
              </p14:cNvPr>
              <p14:cNvContentPartPr/>
              <p14:nvPr/>
            </p14:nvContentPartPr>
            <p14:xfrm>
              <a:off x="8308813" y="3628272"/>
              <a:ext cx="115200" cy="206640"/>
            </p14:xfrm>
          </p:contentPart>
        </mc:Choice>
        <mc:Fallback>
          <p:pic>
            <p:nvPicPr>
              <p:cNvPr id="304" name="Freihand 303">
                <a:extLst>
                  <a:ext uri="{FF2B5EF4-FFF2-40B4-BE49-F238E27FC236}">
                    <a16:creationId xmlns:a16="http://schemas.microsoft.com/office/drawing/2014/main" id="{5C3FB1EE-1279-4C6E-8CAB-96430B07E185}"/>
                  </a:ext>
                </a:extLst>
              </p:cNvPr>
              <p:cNvPicPr/>
              <p:nvPr/>
            </p:nvPicPr>
            <p:blipFill>
              <a:blip r:embed="rId139"/>
              <a:stretch>
                <a:fillRect/>
              </a:stretch>
            </p:blipFill>
            <p:spPr>
              <a:xfrm>
                <a:off x="8304493" y="3623952"/>
                <a:ext cx="123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05" name="Freihand 304">
                <a:extLst>
                  <a:ext uri="{FF2B5EF4-FFF2-40B4-BE49-F238E27FC236}">
                    <a16:creationId xmlns:a16="http://schemas.microsoft.com/office/drawing/2014/main" id="{15F10B61-0C0A-4B89-B807-05D86DE283EE}"/>
                  </a:ext>
                </a:extLst>
              </p14:cNvPr>
              <p14:cNvContentPartPr/>
              <p14:nvPr/>
            </p14:nvContentPartPr>
            <p14:xfrm>
              <a:off x="8417173" y="3722592"/>
              <a:ext cx="106560" cy="65160"/>
            </p14:xfrm>
          </p:contentPart>
        </mc:Choice>
        <mc:Fallback>
          <p:pic>
            <p:nvPicPr>
              <p:cNvPr id="305" name="Freihand 304">
                <a:extLst>
                  <a:ext uri="{FF2B5EF4-FFF2-40B4-BE49-F238E27FC236}">
                    <a16:creationId xmlns:a16="http://schemas.microsoft.com/office/drawing/2014/main" id="{15F10B61-0C0A-4B89-B807-05D86DE283EE}"/>
                  </a:ext>
                </a:extLst>
              </p:cNvPr>
              <p:cNvPicPr/>
              <p:nvPr/>
            </p:nvPicPr>
            <p:blipFill>
              <a:blip r:embed="rId141"/>
              <a:stretch>
                <a:fillRect/>
              </a:stretch>
            </p:blipFill>
            <p:spPr>
              <a:xfrm>
                <a:off x="8412853" y="3718272"/>
                <a:ext cx="115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06" name="Freihand 305">
                <a:extLst>
                  <a:ext uri="{FF2B5EF4-FFF2-40B4-BE49-F238E27FC236}">
                    <a16:creationId xmlns:a16="http://schemas.microsoft.com/office/drawing/2014/main" id="{0E6588B3-F424-4B55-807B-48D052E83D73}"/>
                  </a:ext>
                </a:extLst>
              </p14:cNvPr>
              <p14:cNvContentPartPr/>
              <p14:nvPr/>
            </p14:nvContentPartPr>
            <p14:xfrm>
              <a:off x="8543173" y="3650232"/>
              <a:ext cx="282600" cy="117720"/>
            </p14:xfrm>
          </p:contentPart>
        </mc:Choice>
        <mc:Fallback>
          <p:pic>
            <p:nvPicPr>
              <p:cNvPr id="306" name="Freihand 305">
                <a:extLst>
                  <a:ext uri="{FF2B5EF4-FFF2-40B4-BE49-F238E27FC236}">
                    <a16:creationId xmlns:a16="http://schemas.microsoft.com/office/drawing/2014/main" id="{0E6588B3-F424-4B55-807B-48D052E83D73}"/>
                  </a:ext>
                </a:extLst>
              </p:cNvPr>
              <p:cNvPicPr/>
              <p:nvPr/>
            </p:nvPicPr>
            <p:blipFill>
              <a:blip r:embed="rId143"/>
              <a:stretch>
                <a:fillRect/>
              </a:stretch>
            </p:blipFill>
            <p:spPr>
              <a:xfrm>
                <a:off x="8538853" y="3645912"/>
                <a:ext cx="291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08" name="Freihand 307">
                <a:extLst>
                  <a:ext uri="{FF2B5EF4-FFF2-40B4-BE49-F238E27FC236}">
                    <a16:creationId xmlns:a16="http://schemas.microsoft.com/office/drawing/2014/main" id="{31B4E437-2E7A-4ED0-A4ED-81E3B3EC6D89}"/>
                  </a:ext>
                </a:extLst>
              </p14:cNvPr>
              <p14:cNvContentPartPr/>
              <p14:nvPr/>
            </p14:nvContentPartPr>
            <p14:xfrm>
              <a:off x="8894893" y="3610992"/>
              <a:ext cx="109800" cy="122760"/>
            </p14:xfrm>
          </p:contentPart>
        </mc:Choice>
        <mc:Fallback>
          <p:pic>
            <p:nvPicPr>
              <p:cNvPr id="308" name="Freihand 307">
                <a:extLst>
                  <a:ext uri="{FF2B5EF4-FFF2-40B4-BE49-F238E27FC236}">
                    <a16:creationId xmlns:a16="http://schemas.microsoft.com/office/drawing/2014/main" id="{31B4E437-2E7A-4ED0-A4ED-81E3B3EC6D89}"/>
                  </a:ext>
                </a:extLst>
              </p:cNvPr>
              <p:cNvPicPr/>
              <p:nvPr/>
            </p:nvPicPr>
            <p:blipFill>
              <a:blip r:embed="rId145"/>
              <a:stretch>
                <a:fillRect/>
              </a:stretch>
            </p:blipFill>
            <p:spPr>
              <a:xfrm>
                <a:off x="8890573" y="3606672"/>
                <a:ext cx="118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09" name="Freihand 308">
                <a:extLst>
                  <a:ext uri="{FF2B5EF4-FFF2-40B4-BE49-F238E27FC236}">
                    <a16:creationId xmlns:a16="http://schemas.microsoft.com/office/drawing/2014/main" id="{8F444E3F-AF21-4505-99A2-179F8CD32689}"/>
                  </a:ext>
                </a:extLst>
              </p14:cNvPr>
              <p14:cNvContentPartPr/>
              <p14:nvPr/>
            </p14:nvContentPartPr>
            <p14:xfrm>
              <a:off x="9022693" y="3625752"/>
              <a:ext cx="80640" cy="86040"/>
            </p14:xfrm>
          </p:contentPart>
        </mc:Choice>
        <mc:Fallback>
          <p:pic>
            <p:nvPicPr>
              <p:cNvPr id="309" name="Freihand 308">
                <a:extLst>
                  <a:ext uri="{FF2B5EF4-FFF2-40B4-BE49-F238E27FC236}">
                    <a16:creationId xmlns:a16="http://schemas.microsoft.com/office/drawing/2014/main" id="{8F444E3F-AF21-4505-99A2-179F8CD32689}"/>
                  </a:ext>
                </a:extLst>
              </p:cNvPr>
              <p:cNvPicPr/>
              <p:nvPr/>
            </p:nvPicPr>
            <p:blipFill>
              <a:blip r:embed="rId147"/>
              <a:stretch>
                <a:fillRect/>
              </a:stretch>
            </p:blipFill>
            <p:spPr>
              <a:xfrm>
                <a:off x="9018373" y="3621432"/>
                <a:ext cx="89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10" name="Freihand 309">
                <a:extLst>
                  <a:ext uri="{FF2B5EF4-FFF2-40B4-BE49-F238E27FC236}">
                    <a16:creationId xmlns:a16="http://schemas.microsoft.com/office/drawing/2014/main" id="{6BC0EB85-73DC-4397-A00F-9BCAB1633437}"/>
                  </a:ext>
                </a:extLst>
              </p14:cNvPr>
              <p14:cNvContentPartPr/>
              <p14:nvPr/>
            </p14:nvContentPartPr>
            <p14:xfrm>
              <a:off x="9118813" y="3625392"/>
              <a:ext cx="24120" cy="82800"/>
            </p14:xfrm>
          </p:contentPart>
        </mc:Choice>
        <mc:Fallback>
          <p:pic>
            <p:nvPicPr>
              <p:cNvPr id="310" name="Freihand 309">
                <a:extLst>
                  <a:ext uri="{FF2B5EF4-FFF2-40B4-BE49-F238E27FC236}">
                    <a16:creationId xmlns:a16="http://schemas.microsoft.com/office/drawing/2014/main" id="{6BC0EB85-73DC-4397-A00F-9BCAB1633437}"/>
                  </a:ext>
                </a:extLst>
              </p:cNvPr>
              <p:cNvPicPr/>
              <p:nvPr/>
            </p:nvPicPr>
            <p:blipFill>
              <a:blip r:embed="rId149"/>
              <a:stretch>
                <a:fillRect/>
              </a:stretch>
            </p:blipFill>
            <p:spPr>
              <a:xfrm>
                <a:off x="9114493" y="3621072"/>
                <a:ext cx="32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11" name="Freihand 310">
                <a:extLst>
                  <a:ext uri="{FF2B5EF4-FFF2-40B4-BE49-F238E27FC236}">
                    <a16:creationId xmlns:a16="http://schemas.microsoft.com/office/drawing/2014/main" id="{E604828D-0212-4902-BC7D-2FF209105075}"/>
                  </a:ext>
                </a:extLst>
              </p14:cNvPr>
              <p14:cNvContentPartPr/>
              <p14:nvPr/>
            </p14:nvContentPartPr>
            <p14:xfrm>
              <a:off x="9126733" y="3594072"/>
              <a:ext cx="117720" cy="149400"/>
            </p14:xfrm>
          </p:contentPart>
        </mc:Choice>
        <mc:Fallback>
          <p:pic>
            <p:nvPicPr>
              <p:cNvPr id="311" name="Freihand 310">
                <a:extLst>
                  <a:ext uri="{FF2B5EF4-FFF2-40B4-BE49-F238E27FC236}">
                    <a16:creationId xmlns:a16="http://schemas.microsoft.com/office/drawing/2014/main" id="{E604828D-0212-4902-BC7D-2FF209105075}"/>
                  </a:ext>
                </a:extLst>
              </p:cNvPr>
              <p:cNvPicPr/>
              <p:nvPr/>
            </p:nvPicPr>
            <p:blipFill>
              <a:blip r:embed="rId151"/>
              <a:stretch>
                <a:fillRect/>
              </a:stretch>
            </p:blipFill>
            <p:spPr>
              <a:xfrm>
                <a:off x="9122413" y="3589752"/>
                <a:ext cx="126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12" name="Freihand 311">
                <a:extLst>
                  <a:ext uri="{FF2B5EF4-FFF2-40B4-BE49-F238E27FC236}">
                    <a16:creationId xmlns:a16="http://schemas.microsoft.com/office/drawing/2014/main" id="{73A39CF5-C5D2-4AA8-A7E8-99AF5AC1E945}"/>
                  </a:ext>
                </a:extLst>
              </p14:cNvPr>
              <p14:cNvContentPartPr/>
              <p14:nvPr/>
            </p14:nvContentPartPr>
            <p14:xfrm>
              <a:off x="9353533" y="3649512"/>
              <a:ext cx="134640" cy="6480"/>
            </p14:xfrm>
          </p:contentPart>
        </mc:Choice>
        <mc:Fallback>
          <p:pic>
            <p:nvPicPr>
              <p:cNvPr id="312" name="Freihand 311">
                <a:extLst>
                  <a:ext uri="{FF2B5EF4-FFF2-40B4-BE49-F238E27FC236}">
                    <a16:creationId xmlns:a16="http://schemas.microsoft.com/office/drawing/2014/main" id="{73A39CF5-C5D2-4AA8-A7E8-99AF5AC1E945}"/>
                  </a:ext>
                </a:extLst>
              </p:cNvPr>
              <p:cNvPicPr/>
              <p:nvPr/>
            </p:nvPicPr>
            <p:blipFill>
              <a:blip r:embed="rId153"/>
              <a:stretch>
                <a:fillRect/>
              </a:stretch>
            </p:blipFill>
            <p:spPr>
              <a:xfrm>
                <a:off x="9349213" y="3645192"/>
                <a:ext cx="143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13" name="Freihand 312">
                <a:extLst>
                  <a:ext uri="{FF2B5EF4-FFF2-40B4-BE49-F238E27FC236}">
                    <a16:creationId xmlns:a16="http://schemas.microsoft.com/office/drawing/2014/main" id="{74213FBF-1634-4E3F-BD68-208C624C52E0}"/>
                  </a:ext>
                </a:extLst>
              </p14:cNvPr>
              <p14:cNvContentPartPr/>
              <p14:nvPr/>
            </p14:nvContentPartPr>
            <p14:xfrm>
              <a:off x="9370093" y="3691272"/>
              <a:ext cx="128880" cy="14400"/>
            </p14:xfrm>
          </p:contentPart>
        </mc:Choice>
        <mc:Fallback>
          <p:pic>
            <p:nvPicPr>
              <p:cNvPr id="313" name="Freihand 312">
                <a:extLst>
                  <a:ext uri="{FF2B5EF4-FFF2-40B4-BE49-F238E27FC236}">
                    <a16:creationId xmlns:a16="http://schemas.microsoft.com/office/drawing/2014/main" id="{74213FBF-1634-4E3F-BD68-208C624C52E0}"/>
                  </a:ext>
                </a:extLst>
              </p:cNvPr>
              <p:cNvPicPr/>
              <p:nvPr/>
            </p:nvPicPr>
            <p:blipFill>
              <a:blip r:embed="rId155"/>
              <a:stretch>
                <a:fillRect/>
              </a:stretch>
            </p:blipFill>
            <p:spPr>
              <a:xfrm>
                <a:off x="9365773" y="3686952"/>
                <a:ext cx="137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14" name="Freihand 313">
                <a:extLst>
                  <a:ext uri="{FF2B5EF4-FFF2-40B4-BE49-F238E27FC236}">
                    <a16:creationId xmlns:a16="http://schemas.microsoft.com/office/drawing/2014/main" id="{EF0168DC-3423-4561-8338-B10C945F4A0C}"/>
                  </a:ext>
                </a:extLst>
              </p14:cNvPr>
              <p14:cNvContentPartPr/>
              <p14:nvPr/>
            </p14:nvContentPartPr>
            <p14:xfrm>
              <a:off x="9330493" y="3479952"/>
              <a:ext cx="189720" cy="122040"/>
            </p14:xfrm>
          </p:contentPart>
        </mc:Choice>
        <mc:Fallback>
          <p:pic>
            <p:nvPicPr>
              <p:cNvPr id="314" name="Freihand 313">
                <a:extLst>
                  <a:ext uri="{FF2B5EF4-FFF2-40B4-BE49-F238E27FC236}">
                    <a16:creationId xmlns:a16="http://schemas.microsoft.com/office/drawing/2014/main" id="{EF0168DC-3423-4561-8338-B10C945F4A0C}"/>
                  </a:ext>
                </a:extLst>
              </p:cNvPr>
              <p:cNvPicPr/>
              <p:nvPr/>
            </p:nvPicPr>
            <p:blipFill>
              <a:blip r:embed="rId157"/>
              <a:stretch>
                <a:fillRect/>
              </a:stretch>
            </p:blipFill>
            <p:spPr>
              <a:xfrm>
                <a:off x="9326173" y="3475632"/>
                <a:ext cx="198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15" name="Freihand 314">
                <a:extLst>
                  <a:ext uri="{FF2B5EF4-FFF2-40B4-BE49-F238E27FC236}">
                    <a16:creationId xmlns:a16="http://schemas.microsoft.com/office/drawing/2014/main" id="{AD522D65-5172-4674-AF52-84155EF4A218}"/>
                  </a:ext>
                </a:extLst>
              </p14:cNvPr>
              <p14:cNvContentPartPr/>
              <p14:nvPr/>
            </p14:nvContentPartPr>
            <p14:xfrm>
              <a:off x="9642613" y="3546552"/>
              <a:ext cx="177840" cy="142200"/>
            </p14:xfrm>
          </p:contentPart>
        </mc:Choice>
        <mc:Fallback>
          <p:pic>
            <p:nvPicPr>
              <p:cNvPr id="315" name="Freihand 314">
                <a:extLst>
                  <a:ext uri="{FF2B5EF4-FFF2-40B4-BE49-F238E27FC236}">
                    <a16:creationId xmlns:a16="http://schemas.microsoft.com/office/drawing/2014/main" id="{AD522D65-5172-4674-AF52-84155EF4A218}"/>
                  </a:ext>
                </a:extLst>
              </p:cNvPr>
              <p:cNvPicPr/>
              <p:nvPr/>
            </p:nvPicPr>
            <p:blipFill>
              <a:blip r:embed="rId159"/>
              <a:stretch>
                <a:fillRect/>
              </a:stretch>
            </p:blipFill>
            <p:spPr>
              <a:xfrm>
                <a:off x="9638293" y="3542232"/>
                <a:ext cx="186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16" name="Freihand 315">
                <a:extLst>
                  <a:ext uri="{FF2B5EF4-FFF2-40B4-BE49-F238E27FC236}">
                    <a16:creationId xmlns:a16="http://schemas.microsoft.com/office/drawing/2014/main" id="{2D940580-9268-46C1-BDB6-D8F539CEB3D4}"/>
                  </a:ext>
                </a:extLst>
              </p14:cNvPr>
              <p14:cNvContentPartPr/>
              <p14:nvPr/>
            </p14:nvContentPartPr>
            <p14:xfrm>
              <a:off x="9833053" y="3567432"/>
              <a:ext cx="111960" cy="142560"/>
            </p14:xfrm>
          </p:contentPart>
        </mc:Choice>
        <mc:Fallback>
          <p:pic>
            <p:nvPicPr>
              <p:cNvPr id="316" name="Freihand 315">
                <a:extLst>
                  <a:ext uri="{FF2B5EF4-FFF2-40B4-BE49-F238E27FC236}">
                    <a16:creationId xmlns:a16="http://schemas.microsoft.com/office/drawing/2014/main" id="{2D940580-9268-46C1-BDB6-D8F539CEB3D4}"/>
                  </a:ext>
                </a:extLst>
              </p:cNvPr>
              <p:cNvPicPr/>
              <p:nvPr/>
            </p:nvPicPr>
            <p:blipFill>
              <a:blip r:embed="rId161"/>
              <a:stretch>
                <a:fillRect/>
              </a:stretch>
            </p:blipFill>
            <p:spPr>
              <a:xfrm>
                <a:off x="9828733" y="3563112"/>
                <a:ext cx="120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17" name="Freihand 316">
                <a:extLst>
                  <a:ext uri="{FF2B5EF4-FFF2-40B4-BE49-F238E27FC236}">
                    <a16:creationId xmlns:a16="http://schemas.microsoft.com/office/drawing/2014/main" id="{FC0D0AA0-4D0B-476C-97BA-33D497A28849}"/>
                  </a:ext>
                </a:extLst>
              </p14:cNvPr>
              <p14:cNvContentPartPr/>
              <p14:nvPr/>
            </p14:nvContentPartPr>
            <p14:xfrm>
              <a:off x="10033933" y="3569592"/>
              <a:ext cx="55800" cy="97560"/>
            </p14:xfrm>
          </p:contentPart>
        </mc:Choice>
        <mc:Fallback>
          <p:pic>
            <p:nvPicPr>
              <p:cNvPr id="317" name="Freihand 316">
                <a:extLst>
                  <a:ext uri="{FF2B5EF4-FFF2-40B4-BE49-F238E27FC236}">
                    <a16:creationId xmlns:a16="http://schemas.microsoft.com/office/drawing/2014/main" id="{FC0D0AA0-4D0B-476C-97BA-33D497A28849}"/>
                  </a:ext>
                </a:extLst>
              </p:cNvPr>
              <p:cNvPicPr/>
              <p:nvPr/>
            </p:nvPicPr>
            <p:blipFill>
              <a:blip r:embed="rId163"/>
              <a:stretch>
                <a:fillRect/>
              </a:stretch>
            </p:blipFill>
            <p:spPr>
              <a:xfrm>
                <a:off x="10029613" y="3565272"/>
                <a:ext cx="64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18" name="Freihand 317">
                <a:extLst>
                  <a:ext uri="{FF2B5EF4-FFF2-40B4-BE49-F238E27FC236}">
                    <a16:creationId xmlns:a16="http://schemas.microsoft.com/office/drawing/2014/main" id="{388214D1-C3A9-4144-9A21-7D9CA73D0273}"/>
                  </a:ext>
                </a:extLst>
              </p14:cNvPr>
              <p14:cNvContentPartPr/>
              <p14:nvPr/>
            </p14:nvContentPartPr>
            <p14:xfrm>
              <a:off x="9995773" y="3513072"/>
              <a:ext cx="165600" cy="169920"/>
            </p14:xfrm>
          </p:contentPart>
        </mc:Choice>
        <mc:Fallback>
          <p:pic>
            <p:nvPicPr>
              <p:cNvPr id="318" name="Freihand 317">
                <a:extLst>
                  <a:ext uri="{FF2B5EF4-FFF2-40B4-BE49-F238E27FC236}">
                    <a16:creationId xmlns:a16="http://schemas.microsoft.com/office/drawing/2014/main" id="{388214D1-C3A9-4144-9A21-7D9CA73D0273}"/>
                  </a:ext>
                </a:extLst>
              </p:cNvPr>
              <p:cNvPicPr/>
              <p:nvPr/>
            </p:nvPicPr>
            <p:blipFill>
              <a:blip r:embed="rId165"/>
              <a:stretch>
                <a:fillRect/>
              </a:stretch>
            </p:blipFill>
            <p:spPr>
              <a:xfrm>
                <a:off x="9991453" y="3508752"/>
                <a:ext cx="1742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19" name="Freihand 318">
                <a:extLst>
                  <a:ext uri="{FF2B5EF4-FFF2-40B4-BE49-F238E27FC236}">
                    <a16:creationId xmlns:a16="http://schemas.microsoft.com/office/drawing/2014/main" id="{9C107226-9D1A-4C87-B77D-314CE13F7172}"/>
                  </a:ext>
                </a:extLst>
              </p14:cNvPr>
              <p14:cNvContentPartPr/>
              <p14:nvPr/>
            </p14:nvContentPartPr>
            <p14:xfrm>
              <a:off x="10085413" y="3658152"/>
              <a:ext cx="103320" cy="93240"/>
            </p14:xfrm>
          </p:contentPart>
        </mc:Choice>
        <mc:Fallback>
          <p:pic>
            <p:nvPicPr>
              <p:cNvPr id="319" name="Freihand 318">
                <a:extLst>
                  <a:ext uri="{FF2B5EF4-FFF2-40B4-BE49-F238E27FC236}">
                    <a16:creationId xmlns:a16="http://schemas.microsoft.com/office/drawing/2014/main" id="{9C107226-9D1A-4C87-B77D-314CE13F7172}"/>
                  </a:ext>
                </a:extLst>
              </p:cNvPr>
              <p:cNvPicPr/>
              <p:nvPr/>
            </p:nvPicPr>
            <p:blipFill>
              <a:blip r:embed="rId167"/>
              <a:stretch>
                <a:fillRect/>
              </a:stretch>
            </p:blipFill>
            <p:spPr>
              <a:xfrm>
                <a:off x="10081093" y="3653832"/>
                <a:ext cx="111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20" name="Freihand 319">
                <a:extLst>
                  <a:ext uri="{FF2B5EF4-FFF2-40B4-BE49-F238E27FC236}">
                    <a16:creationId xmlns:a16="http://schemas.microsoft.com/office/drawing/2014/main" id="{FD43AE05-4D4B-4D80-87B5-DDCC065CE244}"/>
                  </a:ext>
                </a:extLst>
              </p14:cNvPr>
              <p14:cNvContentPartPr/>
              <p14:nvPr/>
            </p14:nvContentPartPr>
            <p14:xfrm>
              <a:off x="10237333" y="3649512"/>
              <a:ext cx="17280" cy="73800"/>
            </p14:xfrm>
          </p:contentPart>
        </mc:Choice>
        <mc:Fallback>
          <p:pic>
            <p:nvPicPr>
              <p:cNvPr id="320" name="Freihand 319">
                <a:extLst>
                  <a:ext uri="{FF2B5EF4-FFF2-40B4-BE49-F238E27FC236}">
                    <a16:creationId xmlns:a16="http://schemas.microsoft.com/office/drawing/2014/main" id="{FD43AE05-4D4B-4D80-87B5-DDCC065CE244}"/>
                  </a:ext>
                </a:extLst>
              </p:cNvPr>
              <p:cNvPicPr/>
              <p:nvPr/>
            </p:nvPicPr>
            <p:blipFill>
              <a:blip r:embed="rId169"/>
              <a:stretch>
                <a:fillRect/>
              </a:stretch>
            </p:blipFill>
            <p:spPr>
              <a:xfrm>
                <a:off x="10233013" y="3645192"/>
                <a:ext cx="25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21" name="Freihand 320">
                <a:extLst>
                  <a:ext uri="{FF2B5EF4-FFF2-40B4-BE49-F238E27FC236}">
                    <a16:creationId xmlns:a16="http://schemas.microsoft.com/office/drawing/2014/main" id="{7EA6DA03-56B5-4E7E-9094-D32E80946A09}"/>
                  </a:ext>
                </a:extLst>
              </p14:cNvPr>
              <p14:cNvContentPartPr/>
              <p14:nvPr/>
            </p14:nvContentPartPr>
            <p14:xfrm>
              <a:off x="10208893" y="3641952"/>
              <a:ext cx="136440" cy="95040"/>
            </p14:xfrm>
          </p:contentPart>
        </mc:Choice>
        <mc:Fallback>
          <p:pic>
            <p:nvPicPr>
              <p:cNvPr id="321" name="Freihand 320">
                <a:extLst>
                  <a:ext uri="{FF2B5EF4-FFF2-40B4-BE49-F238E27FC236}">
                    <a16:creationId xmlns:a16="http://schemas.microsoft.com/office/drawing/2014/main" id="{7EA6DA03-56B5-4E7E-9094-D32E80946A09}"/>
                  </a:ext>
                </a:extLst>
              </p:cNvPr>
              <p:cNvPicPr/>
              <p:nvPr/>
            </p:nvPicPr>
            <p:blipFill>
              <a:blip r:embed="rId171"/>
              <a:stretch>
                <a:fillRect/>
              </a:stretch>
            </p:blipFill>
            <p:spPr>
              <a:xfrm>
                <a:off x="10204573" y="3637632"/>
                <a:ext cx="145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22" name="Freihand 321">
                <a:extLst>
                  <a:ext uri="{FF2B5EF4-FFF2-40B4-BE49-F238E27FC236}">
                    <a16:creationId xmlns:a16="http://schemas.microsoft.com/office/drawing/2014/main" id="{F3518636-F4AA-4A98-9315-DB534F295A05}"/>
                  </a:ext>
                </a:extLst>
              </p14:cNvPr>
              <p14:cNvContentPartPr/>
              <p14:nvPr/>
            </p14:nvContentPartPr>
            <p14:xfrm>
              <a:off x="10351453" y="3625032"/>
              <a:ext cx="33120" cy="95400"/>
            </p14:xfrm>
          </p:contentPart>
        </mc:Choice>
        <mc:Fallback>
          <p:pic>
            <p:nvPicPr>
              <p:cNvPr id="322" name="Freihand 321">
                <a:extLst>
                  <a:ext uri="{FF2B5EF4-FFF2-40B4-BE49-F238E27FC236}">
                    <a16:creationId xmlns:a16="http://schemas.microsoft.com/office/drawing/2014/main" id="{F3518636-F4AA-4A98-9315-DB534F295A05}"/>
                  </a:ext>
                </a:extLst>
              </p:cNvPr>
              <p:cNvPicPr/>
              <p:nvPr/>
            </p:nvPicPr>
            <p:blipFill>
              <a:blip r:embed="rId173"/>
              <a:stretch>
                <a:fillRect/>
              </a:stretch>
            </p:blipFill>
            <p:spPr>
              <a:xfrm>
                <a:off x="10347133" y="3620712"/>
                <a:ext cx="41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23" name="Freihand 322">
                <a:extLst>
                  <a:ext uri="{FF2B5EF4-FFF2-40B4-BE49-F238E27FC236}">
                    <a16:creationId xmlns:a16="http://schemas.microsoft.com/office/drawing/2014/main" id="{152830C0-BD49-463C-8269-E78DAA7C5D6A}"/>
                  </a:ext>
                </a:extLst>
              </p14:cNvPr>
              <p14:cNvContentPartPr/>
              <p14:nvPr/>
            </p14:nvContentPartPr>
            <p14:xfrm>
              <a:off x="10394293" y="3601632"/>
              <a:ext cx="126720" cy="137160"/>
            </p14:xfrm>
          </p:contentPart>
        </mc:Choice>
        <mc:Fallback>
          <p:pic>
            <p:nvPicPr>
              <p:cNvPr id="323" name="Freihand 322">
                <a:extLst>
                  <a:ext uri="{FF2B5EF4-FFF2-40B4-BE49-F238E27FC236}">
                    <a16:creationId xmlns:a16="http://schemas.microsoft.com/office/drawing/2014/main" id="{152830C0-BD49-463C-8269-E78DAA7C5D6A}"/>
                  </a:ext>
                </a:extLst>
              </p:cNvPr>
              <p:cNvPicPr/>
              <p:nvPr/>
            </p:nvPicPr>
            <p:blipFill>
              <a:blip r:embed="rId175"/>
              <a:stretch>
                <a:fillRect/>
              </a:stretch>
            </p:blipFill>
            <p:spPr>
              <a:xfrm>
                <a:off x="10389973" y="3597312"/>
                <a:ext cx="135360" cy="145800"/>
              </a:xfrm>
              <a:prstGeom prst="rect">
                <a:avLst/>
              </a:prstGeom>
            </p:spPr>
          </p:pic>
        </mc:Fallback>
      </mc:AlternateContent>
      <p:grpSp>
        <p:nvGrpSpPr>
          <p:cNvPr id="326" name="Gruppieren 325">
            <a:extLst>
              <a:ext uri="{FF2B5EF4-FFF2-40B4-BE49-F238E27FC236}">
                <a16:creationId xmlns:a16="http://schemas.microsoft.com/office/drawing/2014/main" id="{89587A2A-0DC1-4B0F-BBC9-D10DAE6A23DB}"/>
              </a:ext>
            </a:extLst>
          </p:cNvPr>
          <p:cNvGrpSpPr/>
          <p:nvPr/>
        </p:nvGrpSpPr>
        <p:grpSpPr>
          <a:xfrm>
            <a:off x="279373" y="4963872"/>
            <a:ext cx="8156520" cy="1618200"/>
            <a:chOff x="279373" y="4963872"/>
            <a:chExt cx="8156520" cy="1618200"/>
          </a:xfrm>
        </p:grpSpPr>
        <mc:AlternateContent xmlns:mc="http://schemas.openxmlformats.org/markup-compatibility/2006">
          <mc:Choice xmlns:p14="http://schemas.microsoft.com/office/powerpoint/2010/main" Requires="p14">
            <p:contentPart p14:bwMode="auto" r:id="rId176">
              <p14:nvContentPartPr>
                <p14:cNvPr id="9" name="Freihand 8">
                  <a:extLst>
                    <a:ext uri="{FF2B5EF4-FFF2-40B4-BE49-F238E27FC236}">
                      <a16:creationId xmlns:a16="http://schemas.microsoft.com/office/drawing/2014/main" id="{570F313F-907C-46A3-93FE-9B92D69EA649}"/>
                    </a:ext>
                  </a:extLst>
                </p14:cNvPr>
                <p14:cNvContentPartPr/>
                <p14:nvPr/>
              </p14:nvContentPartPr>
              <p14:xfrm>
                <a:off x="392413" y="5206512"/>
                <a:ext cx="147600" cy="135000"/>
              </p14:xfrm>
            </p:contentPart>
          </mc:Choice>
          <mc:Fallback>
            <p:pic>
              <p:nvPicPr>
                <p:cNvPr id="9" name="Freihand 8">
                  <a:extLst>
                    <a:ext uri="{FF2B5EF4-FFF2-40B4-BE49-F238E27FC236}">
                      <a16:creationId xmlns:a16="http://schemas.microsoft.com/office/drawing/2014/main" id="{570F313F-907C-46A3-93FE-9B92D69EA649}"/>
                    </a:ext>
                  </a:extLst>
                </p:cNvPr>
                <p:cNvPicPr/>
                <p:nvPr/>
              </p:nvPicPr>
              <p:blipFill>
                <a:blip r:embed="rId177"/>
                <a:stretch>
                  <a:fillRect/>
                </a:stretch>
              </p:blipFill>
              <p:spPr>
                <a:xfrm>
                  <a:off x="388093" y="5202192"/>
                  <a:ext cx="156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 name="Freihand 9">
                  <a:extLst>
                    <a:ext uri="{FF2B5EF4-FFF2-40B4-BE49-F238E27FC236}">
                      <a16:creationId xmlns:a16="http://schemas.microsoft.com/office/drawing/2014/main" id="{F24015C0-92BD-4E4D-89F8-381CEA03D20F}"/>
                    </a:ext>
                  </a:extLst>
                </p14:cNvPr>
                <p14:cNvContentPartPr/>
                <p14:nvPr/>
              </p14:nvContentPartPr>
              <p14:xfrm>
                <a:off x="325453" y="5107872"/>
                <a:ext cx="299520" cy="321120"/>
              </p14:xfrm>
            </p:contentPart>
          </mc:Choice>
          <mc:Fallback>
            <p:pic>
              <p:nvPicPr>
                <p:cNvPr id="10" name="Freihand 9">
                  <a:extLst>
                    <a:ext uri="{FF2B5EF4-FFF2-40B4-BE49-F238E27FC236}">
                      <a16:creationId xmlns:a16="http://schemas.microsoft.com/office/drawing/2014/main" id="{F24015C0-92BD-4E4D-89F8-381CEA03D20F}"/>
                    </a:ext>
                  </a:extLst>
                </p:cNvPr>
                <p:cNvPicPr/>
                <p:nvPr/>
              </p:nvPicPr>
              <p:blipFill>
                <a:blip r:embed="rId179"/>
                <a:stretch>
                  <a:fillRect/>
                </a:stretch>
              </p:blipFill>
              <p:spPr>
                <a:xfrm>
                  <a:off x="321133" y="5103552"/>
                  <a:ext cx="3081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 name="Freihand 11">
                  <a:extLst>
                    <a:ext uri="{FF2B5EF4-FFF2-40B4-BE49-F238E27FC236}">
                      <a16:creationId xmlns:a16="http://schemas.microsoft.com/office/drawing/2014/main" id="{5361CD59-C771-432A-A3F2-68E95DF984D4}"/>
                    </a:ext>
                  </a:extLst>
                </p14:cNvPr>
                <p14:cNvContentPartPr/>
                <p14:nvPr/>
              </p14:nvContentPartPr>
              <p14:xfrm>
                <a:off x="768613" y="5107512"/>
                <a:ext cx="176760" cy="159840"/>
              </p14:xfrm>
            </p:contentPart>
          </mc:Choice>
          <mc:Fallback>
            <p:pic>
              <p:nvPicPr>
                <p:cNvPr id="12" name="Freihand 11">
                  <a:extLst>
                    <a:ext uri="{FF2B5EF4-FFF2-40B4-BE49-F238E27FC236}">
                      <a16:creationId xmlns:a16="http://schemas.microsoft.com/office/drawing/2014/main" id="{5361CD59-C771-432A-A3F2-68E95DF984D4}"/>
                    </a:ext>
                  </a:extLst>
                </p:cNvPr>
                <p:cNvPicPr/>
                <p:nvPr/>
              </p:nvPicPr>
              <p:blipFill>
                <a:blip r:embed="rId181"/>
                <a:stretch>
                  <a:fillRect/>
                </a:stretch>
              </p:blipFill>
              <p:spPr>
                <a:xfrm>
                  <a:off x="764293" y="5103192"/>
                  <a:ext cx="185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 name="Freihand 12">
                  <a:extLst>
                    <a:ext uri="{FF2B5EF4-FFF2-40B4-BE49-F238E27FC236}">
                      <a16:creationId xmlns:a16="http://schemas.microsoft.com/office/drawing/2014/main" id="{C260804D-1DEF-4FA5-9333-00874B87FD9C}"/>
                    </a:ext>
                  </a:extLst>
                </p14:cNvPr>
                <p14:cNvContentPartPr/>
                <p14:nvPr/>
              </p14:nvContentPartPr>
              <p14:xfrm>
                <a:off x="1048333" y="5152152"/>
                <a:ext cx="37080" cy="19440"/>
              </p14:xfrm>
            </p:contentPart>
          </mc:Choice>
          <mc:Fallback>
            <p:pic>
              <p:nvPicPr>
                <p:cNvPr id="13" name="Freihand 12">
                  <a:extLst>
                    <a:ext uri="{FF2B5EF4-FFF2-40B4-BE49-F238E27FC236}">
                      <a16:creationId xmlns:a16="http://schemas.microsoft.com/office/drawing/2014/main" id="{C260804D-1DEF-4FA5-9333-00874B87FD9C}"/>
                    </a:ext>
                  </a:extLst>
                </p:cNvPr>
                <p:cNvPicPr/>
                <p:nvPr/>
              </p:nvPicPr>
              <p:blipFill>
                <a:blip r:embed="rId183"/>
                <a:stretch>
                  <a:fillRect/>
                </a:stretch>
              </p:blipFill>
              <p:spPr>
                <a:xfrm>
                  <a:off x="1044013" y="5147832"/>
                  <a:ext cx="45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 name="Freihand 13">
                  <a:extLst>
                    <a:ext uri="{FF2B5EF4-FFF2-40B4-BE49-F238E27FC236}">
                      <a16:creationId xmlns:a16="http://schemas.microsoft.com/office/drawing/2014/main" id="{F3DE61B1-6388-4F69-B6A7-28C7445235D7}"/>
                    </a:ext>
                  </a:extLst>
                </p14:cNvPr>
                <p14:cNvContentPartPr/>
                <p14:nvPr/>
              </p14:nvContentPartPr>
              <p14:xfrm>
                <a:off x="1184053" y="5096712"/>
                <a:ext cx="97200" cy="101880"/>
              </p14:xfrm>
            </p:contentPart>
          </mc:Choice>
          <mc:Fallback>
            <p:pic>
              <p:nvPicPr>
                <p:cNvPr id="14" name="Freihand 13">
                  <a:extLst>
                    <a:ext uri="{FF2B5EF4-FFF2-40B4-BE49-F238E27FC236}">
                      <a16:creationId xmlns:a16="http://schemas.microsoft.com/office/drawing/2014/main" id="{F3DE61B1-6388-4F69-B6A7-28C7445235D7}"/>
                    </a:ext>
                  </a:extLst>
                </p:cNvPr>
                <p:cNvPicPr/>
                <p:nvPr/>
              </p:nvPicPr>
              <p:blipFill>
                <a:blip r:embed="rId185"/>
                <a:stretch>
                  <a:fillRect/>
                </a:stretch>
              </p:blipFill>
              <p:spPr>
                <a:xfrm>
                  <a:off x="1179733" y="5092392"/>
                  <a:ext cx="105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 name="Freihand 14">
                  <a:extLst>
                    <a:ext uri="{FF2B5EF4-FFF2-40B4-BE49-F238E27FC236}">
                      <a16:creationId xmlns:a16="http://schemas.microsoft.com/office/drawing/2014/main" id="{75CA9A8B-12F6-4B58-8E73-7FC8E11B6A9B}"/>
                    </a:ext>
                  </a:extLst>
                </p14:cNvPr>
                <p14:cNvContentPartPr/>
                <p14:nvPr/>
              </p14:nvContentPartPr>
              <p14:xfrm>
                <a:off x="1312573" y="5185992"/>
                <a:ext cx="16920" cy="88200"/>
              </p14:xfrm>
            </p:contentPart>
          </mc:Choice>
          <mc:Fallback>
            <p:pic>
              <p:nvPicPr>
                <p:cNvPr id="15" name="Freihand 14">
                  <a:extLst>
                    <a:ext uri="{FF2B5EF4-FFF2-40B4-BE49-F238E27FC236}">
                      <a16:creationId xmlns:a16="http://schemas.microsoft.com/office/drawing/2014/main" id="{75CA9A8B-12F6-4B58-8E73-7FC8E11B6A9B}"/>
                    </a:ext>
                  </a:extLst>
                </p:cNvPr>
                <p:cNvPicPr/>
                <p:nvPr/>
              </p:nvPicPr>
              <p:blipFill>
                <a:blip r:embed="rId187"/>
                <a:stretch>
                  <a:fillRect/>
                </a:stretch>
              </p:blipFill>
              <p:spPr>
                <a:xfrm>
                  <a:off x="1308253" y="5181672"/>
                  <a:ext cx="25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 name="Freihand 15">
                  <a:extLst>
                    <a:ext uri="{FF2B5EF4-FFF2-40B4-BE49-F238E27FC236}">
                      <a16:creationId xmlns:a16="http://schemas.microsoft.com/office/drawing/2014/main" id="{05288128-B464-4511-987A-0E02243C3E1B}"/>
                    </a:ext>
                  </a:extLst>
                </p14:cNvPr>
                <p14:cNvContentPartPr/>
                <p14:nvPr/>
              </p14:nvContentPartPr>
              <p14:xfrm>
                <a:off x="1387813" y="5089152"/>
                <a:ext cx="69480" cy="119160"/>
              </p14:xfrm>
            </p:contentPart>
          </mc:Choice>
          <mc:Fallback>
            <p:pic>
              <p:nvPicPr>
                <p:cNvPr id="16" name="Freihand 15">
                  <a:extLst>
                    <a:ext uri="{FF2B5EF4-FFF2-40B4-BE49-F238E27FC236}">
                      <a16:creationId xmlns:a16="http://schemas.microsoft.com/office/drawing/2014/main" id="{05288128-B464-4511-987A-0E02243C3E1B}"/>
                    </a:ext>
                  </a:extLst>
                </p:cNvPr>
                <p:cNvPicPr/>
                <p:nvPr/>
              </p:nvPicPr>
              <p:blipFill>
                <a:blip r:embed="rId189"/>
                <a:stretch>
                  <a:fillRect/>
                </a:stretch>
              </p:blipFill>
              <p:spPr>
                <a:xfrm>
                  <a:off x="1383493" y="5084832"/>
                  <a:ext cx="78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 name="Freihand 16">
                  <a:extLst>
                    <a:ext uri="{FF2B5EF4-FFF2-40B4-BE49-F238E27FC236}">
                      <a16:creationId xmlns:a16="http://schemas.microsoft.com/office/drawing/2014/main" id="{327E271A-EFB1-4EF1-9A0A-D0062AFD312D}"/>
                    </a:ext>
                  </a:extLst>
                </p14:cNvPr>
                <p14:cNvContentPartPr/>
                <p14:nvPr/>
              </p14:nvContentPartPr>
              <p14:xfrm>
                <a:off x="1618213" y="5088792"/>
                <a:ext cx="12960" cy="86400"/>
              </p14:xfrm>
            </p:contentPart>
          </mc:Choice>
          <mc:Fallback>
            <p:pic>
              <p:nvPicPr>
                <p:cNvPr id="17" name="Freihand 16">
                  <a:extLst>
                    <a:ext uri="{FF2B5EF4-FFF2-40B4-BE49-F238E27FC236}">
                      <a16:creationId xmlns:a16="http://schemas.microsoft.com/office/drawing/2014/main" id="{327E271A-EFB1-4EF1-9A0A-D0062AFD312D}"/>
                    </a:ext>
                  </a:extLst>
                </p:cNvPr>
                <p:cNvPicPr/>
                <p:nvPr/>
              </p:nvPicPr>
              <p:blipFill>
                <a:blip r:embed="rId191"/>
                <a:stretch>
                  <a:fillRect/>
                </a:stretch>
              </p:blipFill>
              <p:spPr>
                <a:xfrm>
                  <a:off x="1613893" y="5084472"/>
                  <a:ext cx="21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8" name="Freihand 17">
                  <a:extLst>
                    <a:ext uri="{FF2B5EF4-FFF2-40B4-BE49-F238E27FC236}">
                      <a16:creationId xmlns:a16="http://schemas.microsoft.com/office/drawing/2014/main" id="{6D81F61A-F775-4546-BFC4-3ACFB66365AF}"/>
                    </a:ext>
                  </a:extLst>
                </p14:cNvPr>
                <p14:cNvContentPartPr/>
                <p14:nvPr/>
              </p14:nvContentPartPr>
              <p14:xfrm>
                <a:off x="1549453" y="5116512"/>
                <a:ext cx="98280" cy="13680"/>
              </p14:xfrm>
            </p:contentPart>
          </mc:Choice>
          <mc:Fallback>
            <p:pic>
              <p:nvPicPr>
                <p:cNvPr id="18" name="Freihand 17">
                  <a:extLst>
                    <a:ext uri="{FF2B5EF4-FFF2-40B4-BE49-F238E27FC236}">
                      <a16:creationId xmlns:a16="http://schemas.microsoft.com/office/drawing/2014/main" id="{6D81F61A-F775-4546-BFC4-3ACFB66365AF}"/>
                    </a:ext>
                  </a:extLst>
                </p:cNvPr>
                <p:cNvPicPr/>
                <p:nvPr/>
              </p:nvPicPr>
              <p:blipFill>
                <a:blip r:embed="rId193"/>
                <a:stretch>
                  <a:fillRect/>
                </a:stretch>
              </p:blipFill>
              <p:spPr>
                <a:xfrm>
                  <a:off x="1545133" y="5112192"/>
                  <a:ext cx="106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9" name="Freihand 18">
                  <a:extLst>
                    <a:ext uri="{FF2B5EF4-FFF2-40B4-BE49-F238E27FC236}">
                      <a16:creationId xmlns:a16="http://schemas.microsoft.com/office/drawing/2014/main" id="{26E63005-2205-4B3A-A89A-D4CEF423789A}"/>
                    </a:ext>
                  </a:extLst>
                </p14:cNvPr>
                <p14:cNvContentPartPr/>
                <p14:nvPr/>
              </p14:nvContentPartPr>
              <p14:xfrm>
                <a:off x="1801093" y="5066832"/>
                <a:ext cx="88560" cy="81360"/>
              </p14:xfrm>
            </p:contentPart>
          </mc:Choice>
          <mc:Fallback>
            <p:pic>
              <p:nvPicPr>
                <p:cNvPr id="19" name="Freihand 18">
                  <a:extLst>
                    <a:ext uri="{FF2B5EF4-FFF2-40B4-BE49-F238E27FC236}">
                      <a16:creationId xmlns:a16="http://schemas.microsoft.com/office/drawing/2014/main" id="{26E63005-2205-4B3A-A89A-D4CEF423789A}"/>
                    </a:ext>
                  </a:extLst>
                </p:cNvPr>
                <p:cNvPicPr/>
                <p:nvPr/>
              </p:nvPicPr>
              <p:blipFill>
                <a:blip r:embed="rId195"/>
                <a:stretch>
                  <a:fillRect/>
                </a:stretch>
              </p:blipFill>
              <p:spPr>
                <a:xfrm>
                  <a:off x="1796773" y="5062512"/>
                  <a:ext cx="97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0" name="Freihand 19">
                  <a:extLst>
                    <a:ext uri="{FF2B5EF4-FFF2-40B4-BE49-F238E27FC236}">
                      <a16:creationId xmlns:a16="http://schemas.microsoft.com/office/drawing/2014/main" id="{CCE56B8F-AD41-49AF-BD33-5AF7680F6C4A}"/>
                    </a:ext>
                  </a:extLst>
                </p14:cNvPr>
                <p14:cNvContentPartPr/>
                <p14:nvPr/>
              </p14:nvContentPartPr>
              <p14:xfrm>
                <a:off x="1924213" y="5149272"/>
                <a:ext cx="30600" cy="53280"/>
              </p14:xfrm>
            </p:contentPart>
          </mc:Choice>
          <mc:Fallback>
            <p:pic>
              <p:nvPicPr>
                <p:cNvPr id="20" name="Freihand 19">
                  <a:extLst>
                    <a:ext uri="{FF2B5EF4-FFF2-40B4-BE49-F238E27FC236}">
                      <a16:creationId xmlns:a16="http://schemas.microsoft.com/office/drawing/2014/main" id="{CCE56B8F-AD41-49AF-BD33-5AF7680F6C4A}"/>
                    </a:ext>
                  </a:extLst>
                </p:cNvPr>
                <p:cNvPicPr/>
                <p:nvPr/>
              </p:nvPicPr>
              <p:blipFill>
                <a:blip r:embed="rId197"/>
                <a:stretch>
                  <a:fillRect/>
                </a:stretch>
              </p:blipFill>
              <p:spPr>
                <a:xfrm>
                  <a:off x="1919893" y="5144952"/>
                  <a:ext cx="39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 name="Freihand 20">
                  <a:extLst>
                    <a:ext uri="{FF2B5EF4-FFF2-40B4-BE49-F238E27FC236}">
                      <a16:creationId xmlns:a16="http://schemas.microsoft.com/office/drawing/2014/main" id="{F5C4D355-20E5-4155-A18A-A198487F0C91}"/>
                    </a:ext>
                  </a:extLst>
                </p14:cNvPr>
                <p14:cNvContentPartPr/>
                <p14:nvPr/>
              </p14:nvContentPartPr>
              <p14:xfrm>
                <a:off x="1991533" y="5045592"/>
                <a:ext cx="86760" cy="139320"/>
              </p14:xfrm>
            </p:contentPart>
          </mc:Choice>
          <mc:Fallback>
            <p:pic>
              <p:nvPicPr>
                <p:cNvPr id="21" name="Freihand 20">
                  <a:extLst>
                    <a:ext uri="{FF2B5EF4-FFF2-40B4-BE49-F238E27FC236}">
                      <a16:creationId xmlns:a16="http://schemas.microsoft.com/office/drawing/2014/main" id="{F5C4D355-20E5-4155-A18A-A198487F0C91}"/>
                    </a:ext>
                  </a:extLst>
                </p:cNvPr>
                <p:cNvPicPr/>
                <p:nvPr/>
              </p:nvPicPr>
              <p:blipFill>
                <a:blip r:embed="rId199"/>
                <a:stretch>
                  <a:fillRect/>
                </a:stretch>
              </p:blipFill>
              <p:spPr>
                <a:xfrm>
                  <a:off x="1987213" y="5041272"/>
                  <a:ext cx="95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2" name="Freihand 21">
                  <a:extLst>
                    <a:ext uri="{FF2B5EF4-FFF2-40B4-BE49-F238E27FC236}">
                      <a16:creationId xmlns:a16="http://schemas.microsoft.com/office/drawing/2014/main" id="{A943A6A3-C6A9-40A4-B841-B9E76859EE09}"/>
                    </a:ext>
                  </a:extLst>
                </p14:cNvPr>
                <p14:cNvContentPartPr/>
                <p14:nvPr/>
              </p14:nvContentPartPr>
              <p14:xfrm>
                <a:off x="2142733" y="5095632"/>
                <a:ext cx="18720" cy="7200"/>
              </p14:xfrm>
            </p:contentPart>
          </mc:Choice>
          <mc:Fallback>
            <p:pic>
              <p:nvPicPr>
                <p:cNvPr id="22" name="Freihand 21">
                  <a:extLst>
                    <a:ext uri="{FF2B5EF4-FFF2-40B4-BE49-F238E27FC236}">
                      <a16:creationId xmlns:a16="http://schemas.microsoft.com/office/drawing/2014/main" id="{A943A6A3-C6A9-40A4-B841-B9E76859EE09}"/>
                    </a:ext>
                  </a:extLst>
                </p:cNvPr>
                <p:cNvPicPr/>
                <p:nvPr/>
              </p:nvPicPr>
              <p:blipFill>
                <a:blip r:embed="rId201"/>
                <a:stretch>
                  <a:fillRect/>
                </a:stretch>
              </p:blipFill>
              <p:spPr>
                <a:xfrm>
                  <a:off x="2138413" y="5091312"/>
                  <a:ext cx="27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3" name="Freihand 22">
                  <a:extLst>
                    <a:ext uri="{FF2B5EF4-FFF2-40B4-BE49-F238E27FC236}">
                      <a16:creationId xmlns:a16="http://schemas.microsoft.com/office/drawing/2014/main" id="{733D013D-0191-4D9D-854C-61E7A9ED7753}"/>
                    </a:ext>
                  </a:extLst>
                </p14:cNvPr>
                <p14:cNvContentPartPr/>
                <p14:nvPr/>
              </p14:nvContentPartPr>
              <p14:xfrm>
                <a:off x="2200693" y="5025432"/>
                <a:ext cx="99720" cy="100800"/>
              </p14:xfrm>
            </p:contentPart>
          </mc:Choice>
          <mc:Fallback>
            <p:pic>
              <p:nvPicPr>
                <p:cNvPr id="23" name="Freihand 22">
                  <a:extLst>
                    <a:ext uri="{FF2B5EF4-FFF2-40B4-BE49-F238E27FC236}">
                      <a16:creationId xmlns:a16="http://schemas.microsoft.com/office/drawing/2014/main" id="{733D013D-0191-4D9D-854C-61E7A9ED7753}"/>
                    </a:ext>
                  </a:extLst>
                </p:cNvPr>
                <p:cNvPicPr/>
                <p:nvPr/>
              </p:nvPicPr>
              <p:blipFill>
                <a:blip r:embed="rId203"/>
                <a:stretch>
                  <a:fillRect/>
                </a:stretch>
              </p:blipFill>
              <p:spPr>
                <a:xfrm>
                  <a:off x="2196373" y="5021112"/>
                  <a:ext cx="108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4" name="Freihand 23">
                  <a:extLst>
                    <a:ext uri="{FF2B5EF4-FFF2-40B4-BE49-F238E27FC236}">
                      <a16:creationId xmlns:a16="http://schemas.microsoft.com/office/drawing/2014/main" id="{2177AB03-5050-4213-958E-437D5C32D86D}"/>
                    </a:ext>
                  </a:extLst>
                </p14:cNvPr>
                <p14:cNvContentPartPr/>
                <p14:nvPr/>
              </p14:nvContentPartPr>
              <p14:xfrm>
                <a:off x="2353333" y="5003832"/>
                <a:ext cx="96120" cy="152280"/>
              </p14:xfrm>
            </p:contentPart>
          </mc:Choice>
          <mc:Fallback>
            <p:pic>
              <p:nvPicPr>
                <p:cNvPr id="24" name="Freihand 23">
                  <a:extLst>
                    <a:ext uri="{FF2B5EF4-FFF2-40B4-BE49-F238E27FC236}">
                      <a16:creationId xmlns:a16="http://schemas.microsoft.com/office/drawing/2014/main" id="{2177AB03-5050-4213-958E-437D5C32D86D}"/>
                    </a:ext>
                  </a:extLst>
                </p:cNvPr>
                <p:cNvPicPr/>
                <p:nvPr/>
              </p:nvPicPr>
              <p:blipFill>
                <a:blip r:embed="rId205"/>
                <a:stretch>
                  <a:fillRect/>
                </a:stretch>
              </p:blipFill>
              <p:spPr>
                <a:xfrm>
                  <a:off x="2349013" y="4999512"/>
                  <a:ext cx="104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5" name="Freihand 24">
                  <a:extLst>
                    <a:ext uri="{FF2B5EF4-FFF2-40B4-BE49-F238E27FC236}">
                      <a16:creationId xmlns:a16="http://schemas.microsoft.com/office/drawing/2014/main" id="{8F37230A-5B79-44B2-8698-B34ACFB3DA79}"/>
                    </a:ext>
                  </a:extLst>
                </p14:cNvPr>
                <p14:cNvContentPartPr/>
                <p14:nvPr/>
              </p14:nvContentPartPr>
              <p14:xfrm>
                <a:off x="2356933" y="5079432"/>
                <a:ext cx="347760" cy="21960"/>
              </p14:xfrm>
            </p:contentPart>
          </mc:Choice>
          <mc:Fallback>
            <p:pic>
              <p:nvPicPr>
                <p:cNvPr id="25" name="Freihand 24">
                  <a:extLst>
                    <a:ext uri="{FF2B5EF4-FFF2-40B4-BE49-F238E27FC236}">
                      <a16:creationId xmlns:a16="http://schemas.microsoft.com/office/drawing/2014/main" id="{8F37230A-5B79-44B2-8698-B34ACFB3DA79}"/>
                    </a:ext>
                  </a:extLst>
                </p:cNvPr>
                <p:cNvPicPr/>
                <p:nvPr/>
              </p:nvPicPr>
              <p:blipFill>
                <a:blip r:embed="rId207"/>
                <a:stretch>
                  <a:fillRect/>
                </a:stretch>
              </p:blipFill>
              <p:spPr>
                <a:xfrm>
                  <a:off x="2352613" y="5075112"/>
                  <a:ext cx="356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6" name="Freihand 25">
                  <a:extLst>
                    <a:ext uri="{FF2B5EF4-FFF2-40B4-BE49-F238E27FC236}">
                      <a16:creationId xmlns:a16="http://schemas.microsoft.com/office/drawing/2014/main" id="{56D9F92F-329B-4303-932B-84702A0AB4DD}"/>
                    </a:ext>
                  </a:extLst>
                </p14:cNvPr>
                <p14:cNvContentPartPr/>
                <p14:nvPr/>
              </p14:nvContentPartPr>
              <p14:xfrm>
                <a:off x="2570773" y="5111832"/>
                <a:ext cx="133920" cy="12960"/>
              </p14:xfrm>
            </p:contentPart>
          </mc:Choice>
          <mc:Fallback>
            <p:pic>
              <p:nvPicPr>
                <p:cNvPr id="26" name="Freihand 25">
                  <a:extLst>
                    <a:ext uri="{FF2B5EF4-FFF2-40B4-BE49-F238E27FC236}">
                      <a16:creationId xmlns:a16="http://schemas.microsoft.com/office/drawing/2014/main" id="{56D9F92F-329B-4303-932B-84702A0AB4DD}"/>
                    </a:ext>
                  </a:extLst>
                </p:cNvPr>
                <p:cNvPicPr/>
                <p:nvPr/>
              </p:nvPicPr>
              <p:blipFill>
                <a:blip r:embed="rId209"/>
                <a:stretch>
                  <a:fillRect/>
                </a:stretch>
              </p:blipFill>
              <p:spPr>
                <a:xfrm>
                  <a:off x="2566453" y="5107512"/>
                  <a:ext cx="142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7" name="Freihand 26">
                  <a:extLst>
                    <a:ext uri="{FF2B5EF4-FFF2-40B4-BE49-F238E27FC236}">
                      <a16:creationId xmlns:a16="http://schemas.microsoft.com/office/drawing/2014/main" id="{58882AA1-0F21-4319-836A-44F98F442886}"/>
                    </a:ext>
                  </a:extLst>
                </p14:cNvPr>
                <p14:cNvContentPartPr/>
                <p14:nvPr/>
              </p14:nvContentPartPr>
              <p14:xfrm>
                <a:off x="2845453" y="5055312"/>
                <a:ext cx="78840" cy="60480"/>
              </p14:xfrm>
            </p:contentPart>
          </mc:Choice>
          <mc:Fallback>
            <p:pic>
              <p:nvPicPr>
                <p:cNvPr id="27" name="Freihand 26">
                  <a:extLst>
                    <a:ext uri="{FF2B5EF4-FFF2-40B4-BE49-F238E27FC236}">
                      <a16:creationId xmlns:a16="http://schemas.microsoft.com/office/drawing/2014/main" id="{58882AA1-0F21-4319-836A-44F98F442886}"/>
                    </a:ext>
                  </a:extLst>
                </p:cNvPr>
                <p:cNvPicPr/>
                <p:nvPr/>
              </p:nvPicPr>
              <p:blipFill>
                <a:blip r:embed="rId211"/>
                <a:stretch>
                  <a:fillRect/>
                </a:stretch>
              </p:blipFill>
              <p:spPr>
                <a:xfrm>
                  <a:off x="2841133" y="5050992"/>
                  <a:ext cx="87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8" name="Freihand 27">
                  <a:extLst>
                    <a:ext uri="{FF2B5EF4-FFF2-40B4-BE49-F238E27FC236}">
                      <a16:creationId xmlns:a16="http://schemas.microsoft.com/office/drawing/2014/main" id="{57154A1E-45FA-4967-A42C-CA7F71DFCB22}"/>
                    </a:ext>
                  </a:extLst>
                </p14:cNvPr>
                <p14:cNvContentPartPr/>
                <p14:nvPr/>
              </p14:nvContentPartPr>
              <p14:xfrm>
                <a:off x="2936533" y="5112192"/>
                <a:ext cx="10440" cy="68400"/>
              </p14:xfrm>
            </p:contentPart>
          </mc:Choice>
          <mc:Fallback>
            <p:pic>
              <p:nvPicPr>
                <p:cNvPr id="28" name="Freihand 27">
                  <a:extLst>
                    <a:ext uri="{FF2B5EF4-FFF2-40B4-BE49-F238E27FC236}">
                      <a16:creationId xmlns:a16="http://schemas.microsoft.com/office/drawing/2014/main" id="{57154A1E-45FA-4967-A42C-CA7F71DFCB22}"/>
                    </a:ext>
                  </a:extLst>
                </p:cNvPr>
                <p:cNvPicPr/>
                <p:nvPr/>
              </p:nvPicPr>
              <p:blipFill>
                <a:blip r:embed="rId213"/>
                <a:stretch>
                  <a:fillRect/>
                </a:stretch>
              </p:blipFill>
              <p:spPr>
                <a:xfrm>
                  <a:off x="2932213" y="5107872"/>
                  <a:ext cx="19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9" name="Freihand 28">
                  <a:extLst>
                    <a:ext uri="{FF2B5EF4-FFF2-40B4-BE49-F238E27FC236}">
                      <a16:creationId xmlns:a16="http://schemas.microsoft.com/office/drawing/2014/main" id="{D8B11B24-27D7-4E60-90C1-59411E251DB4}"/>
                    </a:ext>
                  </a:extLst>
                </p14:cNvPr>
                <p14:cNvContentPartPr/>
                <p14:nvPr/>
              </p14:nvContentPartPr>
              <p14:xfrm>
                <a:off x="2994133" y="5009232"/>
                <a:ext cx="138240" cy="154080"/>
              </p14:xfrm>
            </p:contentPart>
          </mc:Choice>
          <mc:Fallback>
            <p:pic>
              <p:nvPicPr>
                <p:cNvPr id="29" name="Freihand 28">
                  <a:extLst>
                    <a:ext uri="{FF2B5EF4-FFF2-40B4-BE49-F238E27FC236}">
                      <a16:creationId xmlns:a16="http://schemas.microsoft.com/office/drawing/2014/main" id="{D8B11B24-27D7-4E60-90C1-59411E251DB4}"/>
                    </a:ext>
                  </a:extLst>
                </p:cNvPr>
                <p:cNvPicPr/>
                <p:nvPr/>
              </p:nvPicPr>
              <p:blipFill>
                <a:blip r:embed="rId215"/>
                <a:stretch>
                  <a:fillRect/>
                </a:stretch>
              </p:blipFill>
              <p:spPr>
                <a:xfrm>
                  <a:off x="2989813" y="5004912"/>
                  <a:ext cx="146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0" name="Freihand 29">
                  <a:extLst>
                    <a:ext uri="{FF2B5EF4-FFF2-40B4-BE49-F238E27FC236}">
                      <a16:creationId xmlns:a16="http://schemas.microsoft.com/office/drawing/2014/main" id="{93440CB5-D4F4-45ED-8C7D-7F4D745D11FB}"/>
                    </a:ext>
                  </a:extLst>
                </p14:cNvPr>
                <p14:cNvContentPartPr/>
                <p14:nvPr/>
              </p14:nvContentPartPr>
              <p14:xfrm>
                <a:off x="3191773" y="5013552"/>
                <a:ext cx="96840" cy="118800"/>
              </p14:xfrm>
            </p:contentPart>
          </mc:Choice>
          <mc:Fallback>
            <p:pic>
              <p:nvPicPr>
                <p:cNvPr id="30" name="Freihand 29">
                  <a:extLst>
                    <a:ext uri="{FF2B5EF4-FFF2-40B4-BE49-F238E27FC236}">
                      <a16:creationId xmlns:a16="http://schemas.microsoft.com/office/drawing/2014/main" id="{93440CB5-D4F4-45ED-8C7D-7F4D745D11FB}"/>
                    </a:ext>
                  </a:extLst>
                </p:cNvPr>
                <p:cNvPicPr/>
                <p:nvPr/>
              </p:nvPicPr>
              <p:blipFill>
                <a:blip r:embed="rId217"/>
                <a:stretch>
                  <a:fillRect/>
                </a:stretch>
              </p:blipFill>
              <p:spPr>
                <a:xfrm>
                  <a:off x="3187453" y="5009232"/>
                  <a:ext cx="105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0" name="Freihand 39">
                  <a:extLst>
                    <a:ext uri="{FF2B5EF4-FFF2-40B4-BE49-F238E27FC236}">
                      <a16:creationId xmlns:a16="http://schemas.microsoft.com/office/drawing/2014/main" id="{F7678411-BF4F-4F09-85DD-7EDC0EDF8734}"/>
                    </a:ext>
                  </a:extLst>
                </p14:cNvPr>
                <p14:cNvContentPartPr/>
                <p14:nvPr/>
              </p14:nvContentPartPr>
              <p14:xfrm>
                <a:off x="406813" y="5531952"/>
                <a:ext cx="112320" cy="134640"/>
              </p14:xfrm>
            </p:contentPart>
          </mc:Choice>
          <mc:Fallback>
            <p:pic>
              <p:nvPicPr>
                <p:cNvPr id="40" name="Freihand 39">
                  <a:extLst>
                    <a:ext uri="{FF2B5EF4-FFF2-40B4-BE49-F238E27FC236}">
                      <a16:creationId xmlns:a16="http://schemas.microsoft.com/office/drawing/2014/main" id="{F7678411-BF4F-4F09-85DD-7EDC0EDF8734}"/>
                    </a:ext>
                  </a:extLst>
                </p:cNvPr>
                <p:cNvPicPr/>
                <p:nvPr/>
              </p:nvPicPr>
              <p:blipFill>
                <a:blip r:embed="rId219"/>
                <a:stretch>
                  <a:fillRect/>
                </a:stretch>
              </p:blipFill>
              <p:spPr>
                <a:xfrm>
                  <a:off x="402493" y="5527632"/>
                  <a:ext cx="120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1" name="Freihand 40">
                  <a:extLst>
                    <a:ext uri="{FF2B5EF4-FFF2-40B4-BE49-F238E27FC236}">
                      <a16:creationId xmlns:a16="http://schemas.microsoft.com/office/drawing/2014/main" id="{0363E28B-4482-4020-97FA-2173702BFF85}"/>
                    </a:ext>
                  </a:extLst>
                </p14:cNvPr>
                <p14:cNvContentPartPr/>
                <p14:nvPr/>
              </p14:nvContentPartPr>
              <p14:xfrm>
                <a:off x="290533" y="5476872"/>
                <a:ext cx="306720" cy="262080"/>
              </p14:xfrm>
            </p:contentPart>
          </mc:Choice>
          <mc:Fallback>
            <p:pic>
              <p:nvPicPr>
                <p:cNvPr id="41" name="Freihand 40">
                  <a:extLst>
                    <a:ext uri="{FF2B5EF4-FFF2-40B4-BE49-F238E27FC236}">
                      <a16:creationId xmlns:a16="http://schemas.microsoft.com/office/drawing/2014/main" id="{0363E28B-4482-4020-97FA-2173702BFF85}"/>
                    </a:ext>
                  </a:extLst>
                </p:cNvPr>
                <p:cNvPicPr/>
                <p:nvPr/>
              </p:nvPicPr>
              <p:blipFill>
                <a:blip r:embed="rId221"/>
                <a:stretch>
                  <a:fillRect/>
                </a:stretch>
              </p:blipFill>
              <p:spPr>
                <a:xfrm>
                  <a:off x="286213" y="5472552"/>
                  <a:ext cx="3153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3" name="Freihand 42">
                  <a:extLst>
                    <a:ext uri="{FF2B5EF4-FFF2-40B4-BE49-F238E27FC236}">
                      <a16:creationId xmlns:a16="http://schemas.microsoft.com/office/drawing/2014/main" id="{42405707-53CA-4B43-BD5F-CB11885BA5DA}"/>
                    </a:ext>
                  </a:extLst>
                </p14:cNvPr>
                <p14:cNvContentPartPr/>
                <p14:nvPr/>
              </p14:nvContentPartPr>
              <p14:xfrm>
                <a:off x="843133" y="5467512"/>
                <a:ext cx="179280" cy="146520"/>
              </p14:xfrm>
            </p:contentPart>
          </mc:Choice>
          <mc:Fallback>
            <p:pic>
              <p:nvPicPr>
                <p:cNvPr id="43" name="Freihand 42">
                  <a:extLst>
                    <a:ext uri="{FF2B5EF4-FFF2-40B4-BE49-F238E27FC236}">
                      <a16:creationId xmlns:a16="http://schemas.microsoft.com/office/drawing/2014/main" id="{42405707-53CA-4B43-BD5F-CB11885BA5DA}"/>
                    </a:ext>
                  </a:extLst>
                </p:cNvPr>
                <p:cNvPicPr/>
                <p:nvPr/>
              </p:nvPicPr>
              <p:blipFill>
                <a:blip r:embed="rId223"/>
                <a:stretch>
                  <a:fillRect/>
                </a:stretch>
              </p:blipFill>
              <p:spPr>
                <a:xfrm>
                  <a:off x="838813" y="5463192"/>
                  <a:ext cx="187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4" name="Freihand 43">
                  <a:extLst>
                    <a:ext uri="{FF2B5EF4-FFF2-40B4-BE49-F238E27FC236}">
                      <a16:creationId xmlns:a16="http://schemas.microsoft.com/office/drawing/2014/main" id="{9D77BB27-C71D-498F-BB3A-0886D3EBD3F9}"/>
                    </a:ext>
                  </a:extLst>
                </p14:cNvPr>
                <p14:cNvContentPartPr/>
                <p14:nvPr/>
              </p14:nvContentPartPr>
              <p14:xfrm>
                <a:off x="1075693" y="5549592"/>
                <a:ext cx="31680" cy="71280"/>
              </p14:xfrm>
            </p:contentPart>
          </mc:Choice>
          <mc:Fallback>
            <p:pic>
              <p:nvPicPr>
                <p:cNvPr id="44" name="Freihand 43">
                  <a:extLst>
                    <a:ext uri="{FF2B5EF4-FFF2-40B4-BE49-F238E27FC236}">
                      <a16:creationId xmlns:a16="http://schemas.microsoft.com/office/drawing/2014/main" id="{9D77BB27-C71D-498F-BB3A-0886D3EBD3F9}"/>
                    </a:ext>
                  </a:extLst>
                </p:cNvPr>
                <p:cNvPicPr/>
                <p:nvPr/>
              </p:nvPicPr>
              <p:blipFill>
                <a:blip r:embed="rId225"/>
                <a:stretch>
                  <a:fillRect/>
                </a:stretch>
              </p:blipFill>
              <p:spPr>
                <a:xfrm>
                  <a:off x="1071373" y="5545272"/>
                  <a:ext cx="40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5" name="Freihand 44">
                  <a:extLst>
                    <a:ext uri="{FF2B5EF4-FFF2-40B4-BE49-F238E27FC236}">
                      <a16:creationId xmlns:a16="http://schemas.microsoft.com/office/drawing/2014/main" id="{B4CAFFA4-024C-4E80-91A8-8759710500BC}"/>
                    </a:ext>
                  </a:extLst>
                </p14:cNvPr>
                <p14:cNvContentPartPr/>
                <p14:nvPr/>
              </p14:nvContentPartPr>
              <p14:xfrm>
                <a:off x="1175773" y="5467512"/>
                <a:ext cx="88560" cy="95400"/>
              </p14:xfrm>
            </p:contentPart>
          </mc:Choice>
          <mc:Fallback>
            <p:pic>
              <p:nvPicPr>
                <p:cNvPr id="45" name="Freihand 44">
                  <a:extLst>
                    <a:ext uri="{FF2B5EF4-FFF2-40B4-BE49-F238E27FC236}">
                      <a16:creationId xmlns:a16="http://schemas.microsoft.com/office/drawing/2014/main" id="{B4CAFFA4-024C-4E80-91A8-8759710500BC}"/>
                    </a:ext>
                  </a:extLst>
                </p:cNvPr>
                <p:cNvPicPr/>
                <p:nvPr/>
              </p:nvPicPr>
              <p:blipFill>
                <a:blip r:embed="rId227"/>
                <a:stretch>
                  <a:fillRect/>
                </a:stretch>
              </p:blipFill>
              <p:spPr>
                <a:xfrm>
                  <a:off x="1171453" y="5463192"/>
                  <a:ext cx="97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6" name="Freihand 45">
                  <a:extLst>
                    <a:ext uri="{FF2B5EF4-FFF2-40B4-BE49-F238E27FC236}">
                      <a16:creationId xmlns:a16="http://schemas.microsoft.com/office/drawing/2014/main" id="{6DE7870B-A7E5-4453-862F-D143DABCE3B7}"/>
                    </a:ext>
                  </a:extLst>
                </p14:cNvPr>
                <p14:cNvContentPartPr/>
                <p14:nvPr/>
              </p14:nvContentPartPr>
              <p14:xfrm>
                <a:off x="1311493" y="5437632"/>
                <a:ext cx="101520" cy="123120"/>
              </p14:xfrm>
            </p:contentPart>
          </mc:Choice>
          <mc:Fallback>
            <p:pic>
              <p:nvPicPr>
                <p:cNvPr id="46" name="Freihand 45">
                  <a:extLst>
                    <a:ext uri="{FF2B5EF4-FFF2-40B4-BE49-F238E27FC236}">
                      <a16:creationId xmlns:a16="http://schemas.microsoft.com/office/drawing/2014/main" id="{6DE7870B-A7E5-4453-862F-D143DABCE3B7}"/>
                    </a:ext>
                  </a:extLst>
                </p:cNvPr>
                <p:cNvPicPr/>
                <p:nvPr/>
              </p:nvPicPr>
              <p:blipFill>
                <a:blip r:embed="rId229"/>
                <a:stretch>
                  <a:fillRect/>
                </a:stretch>
              </p:blipFill>
              <p:spPr>
                <a:xfrm>
                  <a:off x="1307173" y="5433312"/>
                  <a:ext cx="110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7" name="Freihand 46">
                  <a:extLst>
                    <a:ext uri="{FF2B5EF4-FFF2-40B4-BE49-F238E27FC236}">
                      <a16:creationId xmlns:a16="http://schemas.microsoft.com/office/drawing/2014/main" id="{703E34F0-AAB9-49C1-AA48-1DE734506056}"/>
                    </a:ext>
                  </a:extLst>
                </p14:cNvPr>
                <p14:cNvContentPartPr/>
                <p14:nvPr/>
              </p14:nvContentPartPr>
              <p14:xfrm>
                <a:off x="857893" y="5627712"/>
                <a:ext cx="590040" cy="71640"/>
              </p14:xfrm>
            </p:contentPart>
          </mc:Choice>
          <mc:Fallback>
            <p:pic>
              <p:nvPicPr>
                <p:cNvPr id="47" name="Freihand 46">
                  <a:extLst>
                    <a:ext uri="{FF2B5EF4-FFF2-40B4-BE49-F238E27FC236}">
                      <a16:creationId xmlns:a16="http://schemas.microsoft.com/office/drawing/2014/main" id="{703E34F0-AAB9-49C1-AA48-1DE734506056}"/>
                    </a:ext>
                  </a:extLst>
                </p:cNvPr>
                <p:cNvPicPr/>
                <p:nvPr/>
              </p:nvPicPr>
              <p:blipFill>
                <a:blip r:embed="rId231"/>
                <a:stretch>
                  <a:fillRect/>
                </a:stretch>
              </p:blipFill>
              <p:spPr>
                <a:xfrm>
                  <a:off x="853573" y="5623392"/>
                  <a:ext cx="598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8" name="Freihand 47">
                  <a:extLst>
                    <a:ext uri="{FF2B5EF4-FFF2-40B4-BE49-F238E27FC236}">
                      <a16:creationId xmlns:a16="http://schemas.microsoft.com/office/drawing/2014/main" id="{89D5431A-76EF-44AD-A683-C339279B3F11}"/>
                    </a:ext>
                  </a:extLst>
                </p14:cNvPr>
                <p14:cNvContentPartPr/>
                <p14:nvPr/>
              </p14:nvContentPartPr>
              <p14:xfrm>
                <a:off x="916213" y="5752632"/>
                <a:ext cx="111960" cy="99000"/>
              </p14:xfrm>
            </p:contentPart>
          </mc:Choice>
          <mc:Fallback>
            <p:pic>
              <p:nvPicPr>
                <p:cNvPr id="48" name="Freihand 47">
                  <a:extLst>
                    <a:ext uri="{FF2B5EF4-FFF2-40B4-BE49-F238E27FC236}">
                      <a16:creationId xmlns:a16="http://schemas.microsoft.com/office/drawing/2014/main" id="{89D5431A-76EF-44AD-A683-C339279B3F11}"/>
                    </a:ext>
                  </a:extLst>
                </p:cNvPr>
                <p:cNvPicPr/>
                <p:nvPr/>
              </p:nvPicPr>
              <p:blipFill>
                <a:blip r:embed="rId233"/>
                <a:stretch>
                  <a:fillRect/>
                </a:stretch>
              </p:blipFill>
              <p:spPr>
                <a:xfrm>
                  <a:off x="911893" y="5748312"/>
                  <a:ext cx="120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9" name="Freihand 48">
                  <a:extLst>
                    <a:ext uri="{FF2B5EF4-FFF2-40B4-BE49-F238E27FC236}">
                      <a16:creationId xmlns:a16="http://schemas.microsoft.com/office/drawing/2014/main" id="{BD4C2F21-4038-48F9-B318-9B7CF0BE23B0}"/>
                    </a:ext>
                  </a:extLst>
                </p14:cNvPr>
                <p14:cNvContentPartPr/>
                <p14:nvPr/>
              </p14:nvContentPartPr>
              <p14:xfrm>
                <a:off x="1070293" y="5788632"/>
                <a:ext cx="25920" cy="87120"/>
              </p14:xfrm>
            </p:contentPart>
          </mc:Choice>
          <mc:Fallback>
            <p:pic>
              <p:nvPicPr>
                <p:cNvPr id="49" name="Freihand 48">
                  <a:extLst>
                    <a:ext uri="{FF2B5EF4-FFF2-40B4-BE49-F238E27FC236}">
                      <a16:creationId xmlns:a16="http://schemas.microsoft.com/office/drawing/2014/main" id="{BD4C2F21-4038-48F9-B318-9B7CF0BE23B0}"/>
                    </a:ext>
                  </a:extLst>
                </p:cNvPr>
                <p:cNvPicPr/>
                <p:nvPr/>
              </p:nvPicPr>
              <p:blipFill>
                <a:blip r:embed="rId235"/>
                <a:stretch>
                  <a:fillRect/>
                </a:stretch>
              </p:blipFill>
              <p:spPr>
                <a:xfrm>
                  <a:off x="1065973" y="5784312"/>
                  <a:ext cx="34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0" name="Freihand 49">
                  <a:extLst>
                    <a:ext uri="{FF2B5EF4-FFF2-40B4-BE49-F238E27FC236}">
                      <a16:creationId xmlns:a16="http://schemas.microsoft.com/office/drawing/2014/main" id="{9FA92080-F30A-4402-8C49-D306E5423E83}"/>
                    </a:ext>
                  </a:extLst>
                </p14:cNvPr>
                <p14:cNvContentPartPr/>
                <p14:nvPr/>
              </p14:nvContentPartPr>
              <p14:xfrm>
                <a:off x="1119253" y="5695032"/>
                <a:ext cx="98640" cy="159480"/>
              </p14:xfrm>
            </p:contentPart>
          </mc:Choice>
          <mc:Fallback>
            <p:pic>
              <p:nvPicPr>
                <p:cNvPr id="50" name="Freihand 49">
                  <a:extLst>
                    <a:ext uri="{FF2B5EF4-FFF2-40B4-BE49-F238E27FC236}">
                      <a16:creationId xmlns:a16="http://schemas.microsoft.com/office/drawing/2014/main" id="{9FA92080-F30A-4402-8C49-D306E5423E83}"/>
                    </a:ext>
                  </a:extLst>
                </p:cNvPr>
                <p:cNvPicPr/>
                <p:nvPr/>
              </p:nvPicPr>
              <p:blipFill>
                <a:blip r:embed="rId237"/>
                <a:stretch>
                  <a:fillRect/>
                </a:stretch>
              </p:blipFill>
              <p:spPr>
                <a:xfrm>
                  <a:off x="1114933" y="5690712"/>
                  <a:ext cx="107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1" name="Freihand 50">
                  <a:extLst>
                    <a:ext uri="{FF2B5EF4-FFF2-40B4-BE49-F238E27FC236}">
                      <a16:creationId xmlns:a16="http://schemas.microsoft.com/office/drawing/2014/main" id="{FB4F599C-D55E-40AC-874B-A67DE52F7A3C}"/>
                    </a:ext>
                  </a:extLst>
                </p14:cNvPr>
                <p14:cNvContentPartPr/>
                <p14:nvPr/>
              </p14:nvContentPartPr>
              <p14:xfrm>
                <a:off x="1247773" y="5695752"/>
                <a:ext cx="78480" cy="117720"/>
              </p14:xfrm>
            </p:contentPart>
          </mc:Choice>
          <mc:Fallback>
            <p:pic>
              <p:nvPicPr>
                <p:cNvPr id="51" name="Freihand 50">
                  <a:extLst>
                    <a:ext uri="{FF2B5EF4-FFF2-40B4-BE49-F238E27FC236}">
                      <a16:creationId xmlns:a16="http://schemas.microsoft.com/office/drawing/2014/main" id="{FB4F599C-D55E-40AC-874B-A67DE52F7A3C}"/>
                    </a:ext>
                  </a:extLst>
                </p:cNvPr>
                <p:cNvPicPr/>
                <p:nvPr/>
              </p:nvPicPr>
              <p:blipFill>
                <a:blip r:embed="rId239"/>
                <a:stretch>
                  <a:fillRect/>
                </a:stretch>
              </p:blipFill>
              <p:spPr>
                <a:xfrm>
                  <a:off x="1243453" y="5691432"/>
                  <a:ext cx="87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3" name="Freihand 52">
                  <a:extLst>
                    <a:ext uri="{FF2B5EF4-FFF2-40B4-BE49-F238E27FC236}">
                      <a16:creationId xmlns:a16="http://schemas.microsoft.com/office/drawing/2014/main" id="{022BBA25-F461-47A2-9B16-E951FE49824E}"/>
                    </a:ext>
                  </a:extLst>
                </p14:cNvPr>
                <p14:cNvContentPartPr/>
                <p14:nvPr/>
              </p14:nvContentPartPr>
              <p14:xfrm>
                <a:off x="1591573" y="5559312"/>
                <a:ext cx="198720" cy="30600"/>
              </p14:xfrm>
            </p:contentPart>
          </mc:Choice>
          <mc:Fallback>
            <p:pic>
              <p:nvPicPr>
                <p:cNvPr id="53" name="Freihand 52">
                  <a:extLst>
                    <a:ext uri="{FF2B5EF4-FFF2-40B4-BE49-F238E27FC236}">
                      <a16:creationId xmlns:a16="http://schemas.microsoft.com/office/drawing/2014/main" id="{022BBA25-F461-47A2-9B16-E951FE49824E}"/>
                    </a:ext>
                  </a:extLst>
                </p:cNvPr>
                <p:cNvPicPr/>
                <p:nvPr/>
              </p:nvPicPr>
              <p:blipFill>
                <a:blip r:embed="rId241"/>
                <a:stretch>
                  <a:fillRect/>
                </a:stretch>
              </p:blipFill>
              <p:spPr>
                <a:xfrm>
                  <a:off x="1587253" y="5554992"/>
                  <a:ext cx="207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4" name="Freihand 53">
                  <a:extLst>
                    <a:ext uri="{FF2B5EF4-FFF2-40B4-BE49-F238E27FC236}">
                      <a16:creationId xmlns:a16="http://schemas.microsoft.com/office/drawing/2014/main" id="{39C01613-37F8-49BD-B7E2-82726CAF55E2}"/>
                    </a:ext>
                  </a:extLst>
                </p14:cNvPr>
                <p14:cNvContentPartPr/>
                <p14:nvPr/>
              </p14:nvContentPartPr>
              <p14:xfrm>
                <a:off x="1629733" y="5633472"/>
                <a:ext cx="164880" cy="5400"/>
              </p14:xfrm>
            </p:contentPart>
          </mc:Choice>
          <mc:Fallback>
            <p:pic>
              <p:nvPicPr>
                <p:cNvPr id="54" name="Freihand 53">
                  <a:extLst>
                    <a:ext uri="{FF2B5EF4-FFF2-40B4-BE49-F238E27FC236}">
                      <a16:creationId xmlns:a16="http://schemas.microsoft.com/office/drawing/2014/main" id="{39C01613-37F8-49BD-B7E2-82726CAF55E2}"/>
                    </a:ext>
                  </a:extLst>
                </p:cNvPr>
                <p:cNvPicPr/>
                <p:nvPr/>
              </p:nvPicPr>
              <p:blipFill>
                <a:blip r:embed="rId243"/>
                <a:stretch>
                  <a:fillRect/>
                </a:stretch>
              </p:blipFill>
              <p:spPr>
                <a:xfrm>
                  <a:off x="1625413" y="5629152"/>
                  <a:ext cx="173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5" name="Freihand 54">
                  <a:extLst>
                    <a:ext uri="{FF2B5EF4-FFF2-40B4-BE49-F238E27FC236}">
                      <a16:creationId xmlns:a16="http://schemas.microsoft.com/office/drawing/2014/main" id="{D151412C-0D62-49B6-B5CD-97DEE28CE18A}"/>
                    </a:ext>
                  </a:extLst>
                </p14:cNvPr>
                <p14:cNvContentPartPr/>
                <p14:nvPr/>
              </p14:nvContentPartPr>
              <p14:xfrm>
                <a:off x="2077213" y="5364912"/>
                <a:ext cx="158760" cy="155520"/>
              </p14:xfrm>
            </p:contentPart>
          </mc:Choice>
          <mc:Fallback>
            <p:pic>
              <p:nvPicPr>
                <p:cNvPr id="55" name="Freihand 54">
                  <a:extLst>
                    <a:ext uri="{FF2B5EF4-FFF2-40B4-BE49-F238E27FC236}">
                      <a16:creationId xmlns:a16="http://schemas.microsoft.com/office/drawing/2014/main" id="{D151412C-0D62-49B6-B5CD-97DEE28CE18A}"/>
                    </a:ext>
                  </a:extLst>
                </p:cNvPr>
                <p:cNvPicPr/>
                <p:nvPr/>
              </p:nvPicPr>
              <p:blipFill>
                <a:blip r:embed="rId245"/>
                <a:stretch>
                  <a:fillRect/>
                </a:stretch>
              </p:blipFill>
              <p:spPr>
                <a:xfrm>
                  <a:off x="2072893" y="5360592"/>
                  <a:ext cx="167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6" name="Freihand 55">
                  <a:extLst>
                    <a:ext uri="{FF2B5EF4-FFF2-40B4-BE49-F238E27FC236}">
                      <a16:creationId xmlns:a16="http://schemas.microsoft.com/office/drawing/2014/main" id="{6AEDB56B-0D08-470D-98E7-E53D69220E3C}"/>
                    </a:ext>
                  </a:extLst>
                </p14:cNvPr>
                <p14:cNvContentPartPr/>
                <p14:nvPr/>
              </p14:nvContentPartPr>
              <p14:xfrm>
                <a:off x="2087293" y="5369592"/>
                <a:ext cx="173880" cy="93240"/>
              </p14:xfrm>
            </p:contentPart>
          </mc:Choice>
          <mc:Fallback>
            <p:pic>
              <p:nvPicPr>
                <p:cNvPr id="56" name="Freihand 55">
                  <a:extLst>
                    <a:ext uri="{FF2B5EF4-FFF2-40B4-BE49-F238E27FC236}">
                      <a16:creationId xmlns:a16="http://schemas.microsoft.com/office/drawing/2014/main" id="{6AEDB56B-0D08-470D-98E7-E53D69220E3C}"/>
                    </a:ext>
                  </a:extLst>
                </p:cNvPr>
                <p:cNvPicPr/>
                <p:nvPr/>
              </p:nvPicPr>
              <p:blipFill>
                <a:blip r:embed="rId247"/>
                <a:stretch>
                  <a:fillRect/>
                </a:stretch>
              </p:blipFill>
              <p:spPr>
                <a:xfrm>
                  <a:off x="2082973" y="5365272"/>
                  <a:ext cx="182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9" name="Freihand 58">
                  <a:extLst>
                    <a:ext uri="{FF2B5EF4-FFF2-40B4-BE49-F238E27FC236}">
                      <a16:creationId xmlns:a16="http://schemas.microsoft.com/office/drawing/2014/main" id="{666524A0-4739-42D1-9D62-3C3BA4EF6932}"/>
                    </a:ext>
                  </a:extLst>
                </p14:cNvPr>
                <p14:cNvContentPartPr/>
                <p14:nvPr/>
              </p14:nvContentPartPr>
              <p14:xfrm>
                <a:off x="1941853" y="5577672"/>
                <a:ext cx="381960" cy="61560"/>
              </p14:xfrm>
            </p:contentPart>
          </mc:Choice>
          <mc:Fallback>
            <p:pic>
              <p:nvPicPr>
                <p:cNvPr id="59" name="Freihand 58">
                  <a:extLst>
                    <a:ext uri="{FF2B5EF4-FFF2-40B4-BE49-F238E27FC236}">
                      <a16:creationId xmlns:a16="http://schemas.microsoft.com/office/drawing/2014/main" id="{666524A0-4739-42D1-9D62-3C3BA4EF6932}"/>
                    </a:ext>
                  </a:extLst>
                </p:cNvPr>
                <p:cNvPicPr/>
                <p:nvPr/>
              </p:nvPicPr>
              <p:blipFill>
                <a:blip r:embed="rId249"/>
                <a:stretch>
                  <a:fillRect/>
                </a:stretch>
              </p:blipFill>
              <p:spPr>
                <a:xfrm>
                  <a:off x="1937533" y="5573352"/>
                  <a:ext cx="390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61" name="Freihand 60">
                  <a:extLst>
                    <a:ext uri="{FF2B5EF4-FFF2-40B4-BE49-F238E27FC236}">
                      <a16:creationId xmlns:a16="http://schemas.microsoft.com/office/drawing/2014/main" id="{E322CCA9-F120-4CB5-99B7-D0DFA2A2BC04}"/>
                    </a:ext>
                  </a:extLst>
                </p14:cNvPr>
                <p14:cNvContentPartPr/>
                <p14:nvPr/>
              </p14:nvContentPartPr>
              <p14:xfrm>
                <a:off x="1833853" y="5720232"/>
                <a:ext cx="200520" cy="151920"/>
              </p14:xfrm>
            </p:contentPart>
          </mc:Choice>
          <mc:Fallback>
            <p:pic>
              <p:nvPicPr>
                <p:cNvPr id="61" name="Freihand 60">
                  <a:extLst>
                    <a:ext uri="{FF2B5EF4-FFF2-40B4-BE49-F238E27FC236}">
                      <a16:creationId xmlns:a16="http://schemas.microsoft.com/office/drawing/2014/main" id="{E322CCA9-F120-4CB5-99B7-D0DFA2A2BC04}"/>
                    </a:ext>
                  </a:extLst>
                </p:cNvPr>
                <p:cNvPicPr/>
                <p:nvPr/>
              </p:nvPicPr>
              <p:blipFill>
                <a:blip r:embed="rId251"/>
                <a:stretch>
                  <a:fillRect/>
                </a:stretch>
              </p:blipFill>
              <p:spPr>
                <a:xfrm>
                  <a:off x="1829533" y="5715912"/>
                  <a:ext cx="209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62" name="Freihand 61">
                  <a:extLst>
                    <a:ext uri="{FF2B5EF4-FFF2-40B4-BE49-F238E27FC236}">
                      <a16:creationId xmlns:a16="http://schemas.microsoft.com/office/drawing/2014/main" id="{BEB4A13F-6016-462C-9F2B-E02BAEB064D1}"/>
                    </a:ext>
                  </a:extLst>
                </p14:cNvPr>
                <p14:cNvContentPartPr/>
                <p14:nvPr/>
              </p14:nvContentPartPr>
              <p14:xfrm>
                <a:off x="2039413" y="5739312"/>
                <a:ext cx="149760" cy="104040"/>
              </p14:xfrm>
            </p:contentPart>
          </mc:Choice>
          <mc:Fallback>
            <p:pic>
              <p:nvPicPr>
                <p:cNvPr id="62" name="Freihand 61">
                  <a:extLst>
                    <a:ext uri="{FF2B5EF4-FFF2-40B4-BE49-F238E27FC236}">
                      <a16:creationId xmlns:a16="http://schemas.microsoft.com/office/drawing/2014/main" id="{BEB4A13F-6016-462C-9F2B-E02BAEB064D1}"/>
                    </a:ext>
                  </a:extLst>
                </p:cNvPr>
                <p:cNvPicPr/>
                <p:nvPr/>
              </p:nvPicPr>
              <p:blipFill>
                <a:blip r:embed="rId253"/>
                <a:stretch>
                  <a:fillRect/>
                </a:stretch>
              </p:blipFill>
              <p:spPr>
                <a:xfrm>
                  <a:off x="2035093" y="5734992"/>
                  <a:ext cx="158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63" name="Freihand 62">
                  <a:extLst>
                    <a:ext uri="{FF2B5EF4-FFF2-40B4-BE49-F238E27FC236}">
                      <a16:creationId xmlns:a16="http://schemas.microsoft.com/office/drawing/2014/main" id="{7AEF71C5-199B-40D6-AF14-EFCE876EC077}"/>
                    </a:ext>
                  </a:extLst>
                </p14:cNvPr>
                <p14:cNvContentPartPr/>
                <p14:nvPr/>
              </p14:nvContentPartPr>
              <p14:xfrm>
                <a:off x="2221933" y="5692512"/>
                <a:ext cx="121320" cy="105480"/>
              </p14:xfrm>
            </p:contentPart>
          </mc:Choice>
          <mc:Fallback>
            <p:pic>
              <p:nvPicPr>
                <p:cNvPr id="63" name="Freihand 62">
                  <a:extLst>
                    <a:ext uri="{FF2B5EF4-FFF2-40B4-BE49-F238E27FC236}">
                      <a16:creationId xmlns:a16="http://schemas.microsoft.com/office/drawing/2014/main" id="{7AEF71C5-199B-40D6-AF14-EFCE876EC077}"/>
                    </a:ext>
                  </a:extLst>
                </p:cNvPr>
                <p:cNvPicPr/>
                <p:nvPr/>
              </p:nvPicPr>
              <p:blipFill>
                <a:blip r:embed="rId255"/>
                <a:stretch>
                  <a:fillRect/>
                </a:stretch>
              </p:blipFill>
              <p:spPr>
                <a:xfrm>
                  <a:off x="2217613" y="5688192"/>
                  <a:ext cx="129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65" name="Freihand 64">
                  <a:extLst>
                    <a:ext uri="{FF2B5EF4-FFF2-40B4-BE49-F238E27FC236}">
                      <a16:creationId xmlns:a16="http://schemas.microsoft.com/office/drawing/2014/main" id="{7C7D2225-6218-44E7-9D2C-F86613608369}"/>
                    </a:ext>
                  </a:extLst>
                </p14:cNvPr>
                <p14:cNvContentPartPr/>
                <p14:nvPr/>
              </p14:nvContentPartPr>
              <p14:xfrm>
                <a:off x="2507773" y="5540952"/>
                <a:ext cx="179640" cy="18000"/>
              </p14:xfrm>
            </p:contentPart>
          </mc:Choice>
          <mc:Fallback>
            <p:pic>
              <p:nvPicPr>
                <p:cNvPr id="65" name="Freihand 64">
                  <a:extLst>
                    <a:ext uri="{FF2B5EF4-FFF2-40B4-BE49-F238E27FC236}">
                      <a16:creationId xmlns:a16="http://schemas.microsoft.com/office/drawing/2014/main" id="{7C7D2225-6218-44E7-9D2C-F86613608369}"/>
                    </a:ext>
                  </a:extLst>
                </p:cNvPr>
                <p:cNvPicPr/>
                <p:nvPr/>
              </p:nvPicPr>
              <p:blipFill>
                <a:blip r:embed="rId257"/>
                <a:stretch>
                  <a:fillRect/>
                </a:stretch>
              </p:blipFill>
              <p:spPr>
                <a:xfrm>
                  <a:off x="2503453" y="5536632"/>
                  <a:ext cx="188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66" name="Freihand 65">
                  <a:extLst>
                    <a:ext uri="{FF2B5EF4-FFF2-40B4-BE49-F238E27FC236}">
                      <a16:creationId xmlns:a16="http://schemas.microsoft.com/office/drawing/2014/main" id="{A9682511-F7AC-4AD9-B3F3-AFCB2868ECD1}"/>
                    </a:ext>
                  </a:extLst>
                </p14:cNvPr>
                <p14:cNvContentPartPr/>
                <p14:nvPr/>
              </p14:nvContentPartPr>
              <p14:xfrm>
                <a:off x="2635933" y="5476512"/>
                <a:ext cx="168120" cy="137520"/>
              </p14:xfrm>
            </p:contentPart>
          </mc:Choice>
          <mc:Fallback>
            <p:pic>
              <p:nvPicPr>
                <p:cNvPr id="66" name="Freihand 65">
                  <a:extLst>
                    <a:ext uri="{FF2B5EF4-FFF2-40B4-BE49-F238E27FC236}">
                      <a16:creationId xmlns:a16="http://schemas.microsoft.com/office/drawing/2014/main" id="{A9682511-F7AC-4AD9-B3F3-AFCB2868ECD1}"/>
                    </a:ext>
                  </a:extLst>
                </p:cNvPr>
                <p:cNvPicPr/>
                <p:nvPr/>
              </p:nvPicPr>
              <p:blipFill>
                <a:blip r:embed="rId259"/>
                <a:stretch>
                  <a:fillRect/>
                </a:stretch>
              </p:blipFill>
              <p:spPr>
                <a:xfrm>
                  <a:off x="2631613" y="5472192"/>
                  <a:ext cx="176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68" name="Freihand 67">
                  <a:extLst>
                    <a:ext uri="{FF2B5EF4-FFF2-40B4-BE49-F238E27FC236}">
                      <a16:creationId xmlns:a16="http://schemas.microsoft.com/office/drawing/2014/main" id="{A54A9866-C494-48D2-A6B4-65055F39C770}"/>
                    </a:ext>
                  </a:extLst>
                </p14:cNvPr>
                <p14:cNvContentPartPr/>
                <p14:nvPr/>
              </p14:nvContentPartPr>
              <p14:xfrm>
                <a:off x="2896933" y="5439792"/>
                <a:ext cx="126000" cy="162000"/>
              </p14:xfrm>
            </p:contentPart>
          </mc:Choice>
          <mc:Fallback>
            <p:pic>
              <p:nvPicPr>
                <p:cNvPr id="68" name="Freihand 67">
                  <a:extLst>
                    <a:ext uri="{FF2B5EF4-FFF2-40B4-BE49-F238E27FC236}">
                      <a16:creationId xmlns:a16="http://schemas.microsoft.com/office/drawing/2014/main" id="{A54A9866-C494-48D2-A6B4-65055F39C770}"/>
                    </a:ext>
                  </a:extLst>
                </p:cNvPr>
                <p:cNvPicPr/>
                <p:nvPr/>
              </p:nvPicPr>
              <p:blipFill>
                <a:blip r:embed="rId261"/>
                <a:stretch>
                  <a:fillRect/>
                </a:stretch>
              </p:blipFill>
              <p:spPr>
                <a:xfrm>
                  <a:off x="2892613" y="5435472"/>
                  <a:ext cx="134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69" name="Freihand 68">
                  <a:extLst>
                    <a:ext uri="{FF2B5EF4-FFF2-40B4-BE49-F238E27FC236}">
                      <a16:creationId xmlns:a16="http://schemas.microsoft.com/office/drawing/2014/main" id="{082723A6-36B6-4EF9-A2EA-25B4D6EB1F62}"/>
                    </a:ext>
                  </a:extLst>
                </p14:cNvPr>
                <p14:cNvContentPartPr/>
                <p14:nvPr/>
              </p14:nvContentPartPr>
              <p14:xfrm>
                <a:off x="2906293" y="5450592"/>
                <a:ext cx="118080" cy="93960"/>
              </p14:xfrm>
            </p:contentPart>
          </mc:Choice>
          <mc:Fallback>
            <p:pic>
              <p:nvPicPr>
                <p:cNvPr id="69" name="Freihand 68">
                  <a:extLst>
                    <a:ext uri="{FF2B5EF4-FFF2-40B4-BE49-F238E27FC236}">
                      <a16:creationId xmlns:a16="http://schemas.microsoft.com/office/drawing/2014/main" id="{082723A6-36B6-4EF9-A2EA-25B4D6EB1F62}"/>
                    </a:ext>
                  </a:extLst>
                </p:cNvPr>
                <p:cNvPicPr/>
                <p:nvPr/>
              </p:nvPicPr>
              <p:blipFill>
                <a:blip r:embed="rId263"/>
                <a:stretch>
                  <a:fillRect/>
                </a:stretch>
              </p:blipFill>
              <p:spPr>
                <a:xfrm>
                  <a:off x="2901973" y="5446272"/>
                  <a:ext cx="126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0" name="Freihand 69">
                  <a:extLst>
                    <a:ext uri="{FF2B5EF4-FFF2-40B4-BE49-F238E27FC236}">
                      <a16:creationId xmlns:a16="http://schemas.microsoft.com/office/drawing/2014/main" id="{C2E73CCF-97A0-4233-920D-6A03EF627BD3}"/>
                    </a:ext>
                  </a:extLst>
                </p14:cNvPr>
                <p14:cNvContentPartPr/>
                <p14:nvPr/>
              </p14:nvContentPartPr>
              <p14:xfrm>
                <a:off x="3158653" y="5437992"/>
                <a:ext cx="195120" cy="65160"/>
              </p14:xfrm>
            </p:contentPart>
          </mc:Choice>
          <mc:Fallback>
            <p:pic>
              <p:nvPicPr>
                <p:cNvPr id="70" name="Freihand 69">
                  <a:extLst>
                    <a:ext uri="{FF2B5EF4-FFF2-40B4-BE49-F238E27FC236}">
                      <a16:creationId xmlns:a16="http://schemas.microsoft.com/office/drawing/2014/main" id="{C2E73CCF-97A0-4233-920D-6A03EF627BD3}"/>
                    </a:ext>
                  </a:extLst>
                </p:cNvPr>
                <p:cNvPicPr/>
                <p:nvPr/>
              </p:nvPicPr>
              <p:blipFill>
                <a:blip r:embed="rId265"/>
                <a:stretch>
                  <a:fillRect/>
                </a:stretch>
              </p:blipFill>
              <p:spPr>
                <a:xfrm>
                  <a:off x="3154333" y="5433672"/>
                  <a:ext cx="203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2" name="Freihand 71">
                  <a:extLst>
                    <a:ext uri="{FF2B5EF4-FFF2-40B4-BE49-F238E27FC236}">
                      <a16:creationId xmlns:a16="http://schemas.microsoft.com/office/drawing/2014/main" id="{8BDC5A81-4A34-4A8E-97F6-6DAA9EC34C02}"/>
                    </a:ext>
                  </a:extLst>
                </p14:cNvPr>
                <p14:cNvContentPartPr/>
                <p14:nvPr/>
              </p14:nvContentPartPr>
              <p14:xfrm>
                <a:off x="3537373" y="5210832"/>
                <a:ext cx="179280" cy="122760"/>
              </p14:xfrm>
            </p:contentPart>
          </mc:Choice>
          <mc:Fallback>
            <p:pic>
              <p:nvPicPr>
                <p:cNvPr id="72" name="Freihand 71">
                  <a:extLst>
                    <a:ext uri="{FF2B5EF4-FFF2-40B4-BE49-F238E27FC236}">
                      <a16:creationId xmlns:a16="http://schemas.microsoft.com/office/drawing/2014/main" id="{8BDC5A81-4A34-4A8E-97F6-6DAA9EC34C02}"/>
                    </a:ext>
                  </a:extLst>
                </p:cNvPr>
                <p:cNvPicPr/>
                <p:nvPr/>
              </p:nvPicPr>
              <p:blipFill>
                <a:blip r:embed="rId267"/>
                <a:stretch>
                  <a:fillRect/>
                </a:stretch>
              </p:blipFill>
              <p:spPr>
                <a:xfrm>
                  <a:off x="3533053" y="5206512"/>
                  <a:ext cx="187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3" name="Freihand 72">
                  <a:extLst>
                    <a:ext uri="{FF2B5EF4-FFF2-40B4-BE49-F238E27FC236}">
                      <a16:creationId xmlns:a16="http://schemas.microsoft.com/office/drawing/2014/main" id="{8EE0CB22-6A1F-43B8-953B-D53FD0907FA3}"/>
                    </a:ext>
                  </a:extLst>
                </p14:cNvPr>
                <p14:cNvContentPartPr/>
                <p14:nvPr/>
              </p14:nvContentPartPr>
              <p14:xfrm>
                <a:off x="3749053" y="5295072"/>
                <a:ext cx="16200" cy="84600"/>
              </p14:xfrm>
            </p:contentPart>
          </mc:Choice>
          <mc:Fallback>
            <p:pic>
              <p:nvPicPr>
                <p:cNvPr id="73" name="Freihand 72">
                  <a:extLst>
                    <a:ext uri="{FF2B5EF4-FFF2-40B4-BE49-F238E27FC236}">
                      <a16:creationId xmlns:a16="http://schemas.microsoft.com/office/drawing/2014/main" id="{8EE0CB22-6A1F-43B8-953B-D53FD0907FA3}"/>
                    </a:ext>
                  </a:extLst>
                </p:cNvPr>
                <p:cNvPicPr/>
                <p:nvPr/>
              </p:nvPicPr>
              <p:blipFill>
                <a:blip r:embed="rId269"/>
                <a:stretch>
                  <a:fillRect/>
                </a:stretch>
              </p:blipFill>
              <p:spPr>
                <a:xfrm>
                  <a:off x="3744733" y="5290752"/>
                  <a:ext cx="24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4" name="Freihand 73">
                  <a:extLst>
                    <a:ext uri="{FF2B5EF4-FFF2-40B4-BE49-F238E27FC236}">
                      <a16:creationId xmlns:a16="http://schemas.microsoft.com/office/drawing/2014/main" id="{5EBABB01-8365-4449-B8D3-B5BCAC08DACF}"/>
                    </a:ext>
                  </a:extLst>
                </p14:cNvPr>
                <p14:cNvContentPartPr/>
                <p14:nvPr/>
              </p14:nvContentPartPr>
              <p14:xfrm>
                <a:off x="3839053" y="5230272"/>
                <a:ext cx="100800" cy="70560"/>
              </p14:xfrm>
            </p:contentPart>
          </mc:Choice>
          <mc:Fallback>
            <p:pic>
              <p:nvPicPr>
                <p:cNvPr id="74" name="Freihand 73">
                  <a:extLst>
                    <a:ext uri="{FF2B5EF4-FFF2-40B4-BE49-F238E27FC236}">
                      <a16:creationId xmlns:a16="http://schemas.microsoft.com/office/drawing/2014/main" id="{5EBABB01-8365-4449-B8D3-B5BCAC08DACF}"/>
                    </a:ext>
                  </a:extLst>
                </p:cNvPr>
                <p:cNvPicPr/>
                <p:nvPr/>
              </p:nvPicPr>
              <p:blipFill>
                <a:blip r:embed="rId271"/>
                <a:stretch>
                  <a:fillRect/>
                </a:stretch>
              </p:blipFill>
              <p:spPr>
                <a:xfrm>
                  <a:off x="3834733" y="5225952"/>
                  <a:ext cx="109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5" name="Freihand 74">
                  <a:extLst>
                    <a:ext uri="{FF2B5EF4-FFF2-40B4-BE49-F238E27FC236}">
                      <a16:creationId xmlns:a16="http://schemas.microsoft.com/office/drawing/2014/main" id="{E692DAD8-B363-4C5E-93E5-7B0853CB948D}"/>
                    </a:ext>
                  </a:extLst>
                </p14:cNvPr>
                <p14:cNvContentPartPr/>
                <p14:nvPr/>
              </p14:nvContentPartPr>
              <p14:xfrm>
                <a:off x="3958213" y="5212992"/>
                <a:ext cx="99720" cy="109800"/>
              </p14:xfrm>
            </p:contentPart>
          </mc:Choice>
          <mc:Fallback>
            <p:pic>
              <p:nvPicPr>
                <p:cNvPr id="75" name="Freihand 74">
                  <a:extLst>
                    <a:ext uri="{FF2B5EF4-FFF2-40B4-BE49-F238E27FC236}">
                      <a16:creationId xmlns:a16="http://schemas.microsoft.com/office/drawing/2014/main" id="{E692DAD8-B363-4C5E-93E5-7B0853CB948D}"/>
                    </a:ext>
                  </a:extLst>
                </p:cNvPr>
                <p:cNvPicPr/>
                <p:nvPr/>
              </p:nvPicPr>
              <p:blipFill>
                <a:blip r:embed="rId273"/>
                <a:stretch>
                  <a:fillRect/>
                </a:stretch>
              </p:blipFill>
              <p:spPr>
                <a:xfrm>
                  <a:off x="3953893" y="5208672"/>
                  <a:ext cx="108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6" name="Freihand 75">
                  <a:extLst>
                    <a:ext uri="{FF2B5EF4-FFF2-40B4-BE49-F238E27FC236}">
                      <a16:creationId xmlns:a16="http://schemas.microsoft.com/office/drawing/2014/main" id="{E5A98722-BCFB-4BA8-9DC8-419197122F07}"/>
                    </a:ext>
                  </a:extLst>
                </p14:cNvPr>
                <p14:cNvContentPartPr/>
                <p14:nvPr/>
              </p14:nvContentPartPr>
              <p14:xfrm>
                <a:off x="3556453" y="5371032"/>
                <a:ext cx="585720" cy="49320"/>
              </p14:xfrm>
            </p:contentPart>
          </mc:Choice>
          <mc:Fallback>
            <p:pic>
              <p:nvPicPr>
                <p:cNvPr id="76" name="Freihand 75">
                  <a:extLst>
                    <a:ext uri="{FF2B5EF4-FFF2-40B4-BE49-F238E27FC236}">
                      <a16:creationId xmlns:a16="http://schemas.microsoft.com/office/drawing/2014/main" id="{E5A98722-BCFB-4BA8-9DC8-419197122F07}"/>
                    </a:ext>
                  </a:extLst>
                </p:cNvPr>
                <p:cNvPicPr/>
                <p:nvPr/>
              </p:nvPicPr>
              <p:blipFill>
                <a:blip r:embed="rId275"/>
                <a:stretch>
                  <a:fillRect/>
                </a:stretch>
              </p:blipFill>
              <p:spPr>
                <a:xfrm>
                  <a:off x="3552133" y="5366712"/>
                  <a:ext cx="594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77" name="Freihand 76">
                  <a:extLst>
                    <a:ext uri="{FF2B5EF4-FFF2-40B4-BE49-F238E27FC236}">
                      <a16:creationId xmlns:a16="http://schemas.microsoft.com/office/drawing/2014/main" id="{270CDCC9-3540-49BB-9495-7F5E00F249BF}"/>
                    </a:ext>
                  </a:extLst>
                </p14:cNvPr>
                <p14:cNvContentPartPr/>
                <p14:nvPr/>
              </p14:nvContentPartPr>
              <p14:xfrm>
                <a:off x="3569773" y="5527992"/>
                <a:ext cx="106200" cy="110520"/>
              </p14:xfrm>
            </p:contentPart>
          </mc:Choice>
          <mc:Fallback>
            <p:pic>
              <p:nvPicPr>
                <p:cNvPr id="77" name="Freihand 76">
                  <a:extLst>
                    <a:ext uri="{FF2B5EF4-FFF2-40B4-BE49-F238E27FC236}">
                      <a16:creationId xmlns:a16="http://schemas.microsoft.com/office/drawing/2014/main" id="{270CDCC9-3540-49BB-9495-7F5E00F249BF}"/>
                    </a:ext>
                  </a:extLst>
                </p:cNvPr>
                <p:cNvPicPr/>
                <p:nvPr/>
              </p:nvPicPr>
              <p:blipFill>
                <a:blip r:embed="rId277"/>
                <a:stretch>
                  <a:fillRect/>
                </a:stretch>
              </p:blipFill>
              <p:spPr>
                <a:xfrm>
                  <a:off x="3565453" y="5523672"/>
                  <a:ext cx="114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78" name="Freihand 77">
                  <a:extLst>
                    <a:ext uri="{FF2B5EF4-FFF2-40B4-BE49-F238E27FC236}">
                      <a16:creationId xmlns:a16="http://schemas.microsoft.com/office/drawing/2014/main" id="{BDA10CA1-1D9E-4463-92DB-343B69A74AA4}"/>
                    </a:ext>
                  </a:extLst>
                </p14:cNvPr>
                <p14:cNvContentPartPr/>
                <p14:nvPr/>
              </p14:nvContentPartPr>
              <p14:xfrm>
                <a:off x="3686053" y="5603952"/>
                <a:ext cx="18000" cy="85680"/>
              </p14:xfrm>
            </p:contentPart>
          </mc:Choice>
          <mc:Fallback>
            <p:pic>
              <p:nvPicPr>
                <p:cNvPr id="78" name="Freihand 77">
                  <a:extLst>
                    <a:ext uri="{FF2B5EF4-FFF2-40B4-BE49-F238E27FC236}">
                      <a16:creationId xmlns:a16="http://schemas.microsoft.com/office/drawing/2014/main" id="{BDA10CA1-1D9E-4463-92DB-343B69A74AA4}"/>
                    </a:ext>
                  </a:extLst>
                </p:cNvPr>
                <p:cNvPicPr/>
                <p:nvPr/>
              </p:nvPicPr>
              <p:blipFill>
                <a:blip r:embed="rId279"/>
                <a:stretch>
                  <a:fillRect/>
                </a:stretch>
              </p:blipFill>
              <p:spPr>
                <a:xfrm>
                  <a:off x="3681733" y="5599632"/>
                  <a:ext cx="26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79" name="Freihand 78">
                  <a:extLst>
                    <a:ext uri="{FF2B5EF4-FFF2-40B4-BE49-F238E27FC236}">
                      <a16:creationId xmlns:a16="http://schemas.microsoft.com/office/drawing/2014/main" id="{5EB26B9C-5CCB-4765-8843-E93A1A772C8E}"/>
                    </a:ext>
                  </a:extLst>
                </p14:cNvPr>
                <p14:cNvContentPartPr/>
                <p14:nvPr/>
              </p14:nvContentPartPr>
              <p14:xfrm>
                <a:off x="3775693" y="5494152"/>
                <a:ext cx="112320" cy="151920"/>
              </p14:xfrm>
            </p:contentPart>
          </mc:Choice>
          <mc:Fallback>
            <p:pic>
              <p:nvPicPr>
                <p:cNvPr id="79" name="Freihand 78">
                  <a:extLst>
                    <a:ext uri="{FF2B5EF4-FFF2-40B4-BE49-F238E27FC236}">
                      <a16:creationId xmlns:a16="http://schemas.microsoft.com/office/drawing/2014/main" id="{5EB26B9C-5CCB-4765-8843-E93A1A772C8E}"/>
                    </a:ext>
                  </a:extLst>
                </p:cNvPr>
                <p:cNvPicPr/>
                <p:nvPr/>
              </p:nvPicPr>
              <p:blipFill>
                <a:blip r:embed="rId281"/>
                <a:stretch>
                  <a:fillRect/>
                </a:stretch>
              </p:blipFill>
              <p:spPr>
                <a:xfrm>
                  <a:off x="3771373" y="5489832"/>
                  <a:ext cx="120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80" name="Freihand 79">
                  <a:extLst>
                    <a:ext uri="{FF2B5EF4-FFF2-40B4-BE49-F238E27FC236}">
                      <a16:creationId xmlns:a16="http://schemas.microsoft.com/office/drawing/2014/main" id="{E5DE9D58-0A86-4624-A9E9-7474DE23C73F}"/>
                    </a:ext>
                  </a:extLst>
                </p14:cNvPr>
                <p14:cNvContentPartPr/>
                <p14:nvPr/>
              </p14:nvContentPartPr>
              <p14:xfrm>
                <a:off x="3920053" y="5495592"/>
                <a:ext cx="96840" cy="125640"/>
              </p14:xfrm>
            </p:contentPart>
          </mc:Choice>
          <mc:Fallback>
            <p:pic>
              <p:nvPicPr>
                <p:cNvPr id="80" name="Freihand 79">
                  <a:extLst>
                    <a:ext uri="{FF2B5EF4-FFF2-40B4-BE49-F238E27FC236}">
                      <a16:creationId xmlns:a16="http://schemas.microsoft.com/office/drawing/2014/main" id="{E5DE9D58-0A86-4624-A9E9-7474DE23C73F}"/>
                    </a:ext>
                  </a:extLst>
                </p:cNvPr>
                <p:cNvPicPr/>
                <p:nvPr/>
              </p:nvPicPr>
              <p:blipFill>
                <a:blip r:embed="rId283"/>
                <a:stretch>
                  <a:fillRect/>
                </a:stretch>
              </p:blipFill>
              <p:spPr>
                <a:xfrm>
                  <a:off x="3915733" y="5491272"/>
                  <a:ext cx="105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81" name="Freihand 80">
                  <a:extLst>
                    <a:ext uri="{FF2B5EF4-FFF2-40B4-BE49-F238E27FC236}">
                      <a16:creationId xmlns:a16="http://schemas.microsoft.com/office/drawing/2014/main" id="{5E03FEAA-9790-4997-9D4B-11F2ED931A13}"/>
                    </a:ext>
                  </a:extLst>
                </p14:cNvPr>
                <p14:cNvContentPartPr/>
                <p14:nvPr/>
              </p14:nvContentPartPr>
              <p14:xfrm>
                <a:off x="4264573" y="5428632"/>
                <a:ext cx="21240" cy="15120"/>
              </p14:xfrm>
            </p:contentPart>
          </mc:Choice>
          <mc:Fallback>
            <p:pic>
              <p:nvPicPr>
                <p:cNvPr id="81" name="Freihand 80">
                  <a:extLst>
                    <a:ext uri="{FF2B5EF4-FFF2-40B4-BE49-F238E27FC236}">
                      <a16:creationId xmlns:a16="http://schemas.microsoft.com/office/drawing/2014/main" id="{5E03FEAA-9790-4997-9D4B-11F2ED931A13}"/>
                    </a:ext>
                  </a:extLst>
                </p:cNvPr>
                <p:cNvPicPr/>
                <p:nvPr/>
              </p:nvPicPr>
              <p:blipFill>
                <a:blip r:embed="rId285"/>
                <a:stretch>
                  <a:fillRect/>
                </a:stretch>
              </p:blipFill>
              <p:spPr>
                <a:xfrm>
                  <a:off x="4260253" y="5424312"/>
                  <a:ext cx="29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82" name="Freihand 81">
                  <a:extLst>
                    <a:ext uri="{FF2B5EF4-FFF2-40B4-BE49-F238E27FC236}">
                      <a16:creationId xmlns:a16="http://schemas.microsoft.com/office/drawing/2014/main" id="{E329BE16-176F-4118-A0E3-B5507804C5DA}"/>
                    </a:ext>
                  </a:extLst>
                </p14:cNvPr>
                <p14:cNvContentPartPr/>
                <p14:nvPr/>
              </p14:nvContentPartPr>
              <p14:xfrm>
                <a:off x="4353133" y="5349432"/>
                <a:ext cx="144360" cy="118440"/>
              </p14:xfrm>
            </p:contentPart>
          </mc:Choice>
          <mc:Fallback>
            <p:pic>
              <p:nvPicPr>
                <p:cNvPr id="82" name="Freihand 81">
                  <a:extLst>
                    <a:ext uri="{FF2B5EF4-FFF2-40B4-BE49-F238E27FC236}">
                      <a16:creationId xmlns:a16="http://schemas.microsoft.com/office/drawing/2014/main" id="{E329BE16-176F-4118-A0E3-B5507804C5DA}"/>
                    </a:ext>
                  </a:extLst>
                </p:cNvPr>
                <p:cNvPicPr/>
                <p:nvPr/>
              </p:nvPicPr>
              <p:blipFill>
                <a:blip r:embed="rId287"/>
                <a:stretch>
                  <a:fillRect/>
                </a:stretch>
              </p:blipFill>
              <p:spPr>
                <a:xfrm>
                  <a:off x="4348813" y="5345112"/>
                  <a:ext cx="153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83" name="Freihand 82">
                  <a:extLst>
                    <a:ext uri="{FF2B5EF4-FFF2-40B4-BE49-F238E27FC236}">
                      <a16:creationId xmlns:a16="http://schemas.microsoft.com/office/drawing/2014/main" id="{A5083060-1EC5-4912-A1DF-AA7CA10053A8}"/>
                    </a:ext>
                  </a:extLst>
                </p14:cNvPr>
                <p14:cNvContentPartPr/>
                <p14:nvPr/>
              </p14:nvContentPartPr>
              <p14:xfrm>
                <a:off x="4539613" y="5335032"/>
                <a:ext cx="125640" cy="121320"/>
              </p14:xfrm>
            </p:contentPart>
          </mc:Choice>
          <mc:Fallback>
            <p:pic>
              <p:nvPicPr>
                <p:cNvPr id="83" name="Freihand 82">
                  <a:extLst>
                    <a:ext uri="{FF2B5EF4-FFF2-40B4-BE49-F238E27FC236}">
                      <a16:creationId xmlns:a16="http://schemas.microsoft.com/office/drawing/2014/main" id="{A5083060-1EC5-4912-A1DF-AA7CA10053A8}"/>
                    </a:ext>
                  </a:extLst>
                </p:cNvPr>
                <p:cNvPicPr/>
                <p:nvPr/>
              </p:nvPicPr>
              <p:blipFill>
                <a:blip r:embed="rId289"/>
                <a:stretch>
                  <a:fillRect/>
                </a:stretch>
              </p:blipFill>
              <p:spPr>
                <a:xfrm>
                  <a:off x="4535293" y="5330712"/>
                  <a:ext cx="134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84" name="Freihand 83">
                  <a:extLst>
                    <a:ext uri="{FF2B5EF4-FFF2-40B4-BE49-F238E27FC236}">
                      <a16:creationId xmlns:a16="http://schemas.microsoft.com/office/drawing/2014/main" id="{C84F6B96-07EE-4039-B873-1A53DC62E829}"/>
                    </a:ext>
                  </a:extLst>
                </p14:cNvPr>
                <p14:cNvContentPartPr/>
                <p14:nvPr/>
              </p14:nvContentPartPr>
              <p14:xfrm>
                <a:off x="4665973" y="5335752"/>
                <a:ext cx="153360" cy="115560"/>
              </p14:xfrm>
            </p:contentPart>
          </mc:Choice>
          <mc:Fallback>
            <p:pic>
              <p:nvPicPr>
                <p:cNvPr id="84" name="Freihand 83">
                  <a:extLst>
                    <a:ext uri="{FF2B5EF4-FFF2-40B4-BE49-F238E27FC236}">
                      <a16:creationId xmlns:a16="http://schemas.microsoft.com/office/drawing/2014/main" id="{C84F6B96-07EE-4039-B873-1A53DC62E829}"/>
                    </a:ext>
                  </a:extLst>
                </p:cNvPr>
                <p:cNvPicPr/>
                <p:nvPr/>
              </p:nvPicPr>
              <p:blipFill>
                <a:blip r:embed="rId291"/>
                <a:stretch>
                  <a:fillRect/>
                </a:stretch>
              </p:blipFill>
              <p:spPr>
                <a:xfrm>
                  <a:off x="4661653" y="5331432"/>
                  <a:ext cx="162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89" name="Freihand 88">
                  <a:extLst>
                    <a:ext uri="{FF2B5EF4-FFF2-40B4-BE49-F238E27FC236}">
                      <a16:creationId xmlns:a16="http://schemas.microsoft.com/office/drawing/2014/main" id="{ED039D44-D729-445A-A1FE-08D88BBCC2A4}"/>
                    </a:ext>
                  </a:extLst>
                </p14:cNvPr>
                <p14:cNvContentPartPr/>
                <p14:nvPr/>
              </p14:nvContentPartPr>
              <p14:xfrm>
                <a:off x="429133" y="6135672"/>
                <a:ext cx="115920" cy="168840"/>
              </p14:xfrm>
            </p:contentPart>
          </mc:Choice>
          <mc:Fallback>
            <p:pic>
              <p:nvPicPr>
                <p:cNvPr id="89" name="Freihand 88">
                  <a:extLst>
                    <a:ext uri="{FF2B5EF4-FFF2-40B4-BE49-F238E27FC236}">
                      <a16:creationId xmlns:a16="http://schemas.microsoft.com/office/drawing/2014/main" id="{ED039D44-D729-445A-A1FE-08D88BBCC2A4}"/>
                    </a:ext>
                  </a:extLst>
                </p:cNvPr>
                <p:cNvPicPr/>
                <p:nvPr/>
              </p:nvPicPr>
              <p:blipFill>
                <a:blip r:embed="rId293"/>
                <a:stretch>
                  <a:fillRect/>
                </a:stretch>
              </p:blipFill>
              <p:spPr>
                <a:xfrm>
                  <a:off x="424813" y="6131352"/>
                  <a:ext cx="124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90" name="Freihand 89">
                  <a:extLst>
                    <a:ext uri="{FF2B5EF4-FFF2-40B4-BE49-F238E27FC236}">
                      <a16:creationId xmlns:a16="http://schemas.microsoft.com/office/drawing/2014/main" id="{D037A88C-1713-44CF-A486-5227871964AA}"/>
                    </a:ext>
                  </a:extLst>
                </p14:cNvPr>
                <p14:cNvContentPartPr/>
                <p14:nvPr/>
              </p14:nvContentPartPr>
              <p14:xfrm>
                <a:off x="279373" y="6029832"/>
                <a:ext cx="433800" cy="402840"/>
              </p14:xfrm>
            </p:contentPart>
          </mc:Choice>
          <mc:Fallback>
            <p:pic>
              <p:nvPicPr>
                <p:cNvPr id="90" name="Freihand 89">
                  <a:extLst>
                    <a:ext uri="{FF2B5EF4-FFF2-40B4-BE49-F238E27FC236}">
                      <a16:creationId xmlns:a16="http://schemas.microsoft.com/office/drawing/2014/main" id="{D037A88C-1713-44CF-A486-5227871964AA}"/>
                    </a:ext>
                  </a:extLst>
                </p:cNvPr>
                <p:cNvPicPr/>
                <p:nvPr/>
              </p:nvPicPr>
              <p:blipFill>
                <a:blip r:embed="rId295"/>
                <a:stretch>
                  <a:fillRect/>
                </a:stretch>
              </p:blipFill>
              <p:spPr>
                <a:xfrm>
                  <a:off x="275053" y="6025512"/>
                  <a:ext cx="44244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92" name="Freihand 91">
                  <a:extLst>
                    <a:ext uri="{FF2B5EF4-FFF2-40B4-BE49-F238E27FC236}">
                      <a16:creationId xmlns:a16="http://schemas.microsoft.com/office/drawing/2014/main" id="{76A92FBC-1813-4461-A92F-381EA716A549}"/>
                    </a:ext>
                  </a:extLst>
                </p14:cNvPr>
                <p14:cNvContentPartPr/>
                <p14:nvPr/>
              </p14:nvContentPartPr>
              <p14:xfrm>
                <a:off x="851413" y="6068712"/>
                <a:ext cx="133920" cy="136800"/>
              </p14:xfrm>
            </p:contentPart>
          </mc:Choice>
          <mc:Fallback>
            <p:pic>
              <p:nvPicPr>
                <p:cNvPr id="92" name="Freihand 91">
                  <a:extLst>
                    <a:ext uri="{FF2B5EF4-FFF2-40B4-BE49-F238E27FC236}">
                      <a16:creationId xmlns:a16="http://schemas.microsoft.com/office/drawing/2014/main" id="{76A92FBC-1813-4461-A92F-381EA716A549}"/>
                    </a:ext>
                  </a:extLst>
                </p:cNvPr>
                <p:cNvPicPr/>
                <p:nvPr/>
              </p:nvPicPr>
              <p:blipFill>
                <a:blip r:embed="rId297"/>
                <a:stretch>
                  <a:fillRect/>
                </a:stretch>
              </p:blipFill>
              <p:spPr>
                <a:xfrm>
                  <a:off x="847093" y="6064392"/>
                  <a:ext cx="142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93" name="Freihand 92">
                  <a:extLst>
                    <a:ext uri="{FF2B5EF4-FFF2-40B4-BE49-F238E27FC236}">
                      <a16:creationId xmlns:a16="http://schemas.microsoft.com/office/drawing/2014/main" id="{C54A2238-E840-462B-B4E1-6C51508F78C2}"/>
                    </a:ext>
                  </a:extLst>
                </p14:cNvPr>
                <p14:cNvContentPartPr/>
                <p14:nvPr/>
              </p14:nvContentPartPr>
              <p14:xfrm>
                <a:off x="1045813" y="6029832"/>
                <a:ext cx="99000" cy="117360"/>
              </p14:xfrm>
            </p:contentPart>
          </mc:Choice>
          <mc:Fallback>
            <p:pic>
              <p:nvPicPr>
                <p:cNvPr id="93" name="Freihand 92">
                  <a:extLst>
                    <a:ext uri="{FF2B5EF4-FFF2-40B4-BE49-F238E27FC236}">
                      <a16:creationId xmlns:a16="http://schemas.microsoft.com/office/drawing/2014/main" id="{C54A2238-E840-462B-B4E1-6C51508F78C2}"/>
                    </a:ext>
                  </a:extLst>
                </p:cNvPr>
                <p:cNvPicPr/>
                <p:nvPr/>
              </p:nvPicPr>
              <p:blipFill>
                <a:blip r:embed="rId299"/>
                <a:stretch>
                  <a:fillRect/>
                </a:stretch>
              </p:blipFill>
              <p:spPr>
                <a:xfrm>
                  <a:off x="1041493" y="6025512"/>
                  <a:ext cx="107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94" name="Freihand 93">
                  <a:extLst>
                    <a:ext uri="{FF2B5EF4-FFF2-40B4-BE49-F238E27FC236}">
                      <a16:creationId xmlns:a16="http://schemas.microsoft.com/office/drawing/2014/main" id="{0E347BC5-1F01-4E59-89C4-80C1B919CF3C}"/>
                    </a:ext>
                  </a:extLst>
                </p14:cNvPr>
                <p14:cNvContentPartPr/>
                <p14:nvPr/>
              </p14:nvContentPartPr>
              <p14:xfrm>
                <a:off x="1187653" y="6019392"/>
                <a:ext cx="82080" cy="73440"/>
              </p14:xfrm>
            </p:contentPart>
          </mc:Choice>
          <mc:Fallback>
            <p:pic>
              <p:nvPicPr>
                <p:cNvPr id="94" name="Freihand 93">
                  <a:extLst>
                    <a:ext uri="{FF2B5EF4-FFF2-40B4-BE49-F238E27FC236}">
                      <a16:creationId xmlns:a16="http://schemas.microsoft.com/office/drawing/2014/main" id="{0E347BC5-1F01-4E59-89C4-80C1B919CF3C}"/>
                    </a:ext>
                  </a:extLst>
                </p:cNvPr>
                <p:cNvPicPr/>
                <p:nvPr/>
              </p:nvPicPr>
              <p:blipFill>
                <a:blip r:embed="rId301"/>
                <a:stretch>
                  <a:fillRect/>
                </a:stretch>
              </p:blipFill>
              <p:spPr>
                <a:xfrm>
                  <a:off x="1183333" y="6015072"/>
                  <a:ext cx="90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95" name="Freihand 94">
                  <a:extLst>
                    <a:ext uri="{FF2B5EF4-FFF2-40B4-BE49-F238E27FC236}">
                      <a16:creationId xmlns:a16="http://schemas.microsoft.com/office/drawing/2014/main" id="{0C4E57BE-6DD1-48E1-AE0F-58582570B476}"/>
                    </a:ext>
                  </a:extLst>
                </p14:cNvPr>
                <p14:cNvContentPartPr/>
                <p14:nvPr/>
              </p14:nvContentPartPr>
              <p14:xfrm>
                <a:off x="1308613" y="6073032"/>
                <a:ext cx="9000" cy="69480"/>
              </p14:xfrm>
            </p:contentPart>
          </mc:Choice>
          <mc:Fallback>
            <p:pic>
              <p:nvPicPr>
                <p:cNvPr id="95" name="Freihand 94">
                  <a:extLst>
                    <a:ext uri="{FF2B5EF4-FFF2-40B4-BE49-F238E27FC236}">
                      <a16:creationId xmlns:a16="http://schemas.microsoft.com/office/drawing/2014/main" id="{0C4E57BE-6DD1-48E1-AE0F-58582570B476}"/>
                    </a:ext>
                  </a:extLst>
                </p:cNvPr>
                <p:cNvPicPr/>
                <p:nvPr/>
              </p:nvPicPr>
              <p:blipFill>
                <a:blip r:embed="rId303"/>
                <a:stretch>
                  <a:fillRect/>
                </a:stretch>
              </p:blipFill>
              <p:spPr>
                <a:xfrm>
                  <a:off x="1304293" y="6068712"/>
                  <a:ext cx="17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97" name="Freihand 96">
                  <a:extLst>
                    <a:ext uri="{FF2B5EF4-FFF2-40B4-BE49-F238E27FC236}">
                      <a16:creationId xmlns:a16="http://schemas.microsoft.com/office/drawing/2014/main" id="{C10E6FC3-BBBA-41C3-8162-6E81C92A79F7}"/>
                    </a:ext>
                  </a:extLst>
                </p14:cNvPr>
                <p14:cNvContentPartPr/>
                <p14:nvPr/>
              </p14:nvContentPartPr>
              <p14:xfrm>
                <a:off x="1375573" y="6010752"/>
                <a:ext cx="56160" cy="67680"/>
              </p14:xfrm>
            </p:contentPart>
          </mc:Choice>
          <mc:Fallback>
            <p:pic>
              <p:nvPicPr>
                <p:cNvPr id="97" name="Freihand 96">
                  <a:extLst>
                    <a:ext uri="{FF2B5EF4-FFF2-40B4-BE49-F238E27FC236}">
                      <a16:creationId xmlns:a16="http://schemas.microsoft.com/office/drawing/2014/main" id="{C10E6FC3-BBBA-41C3-8162-6E81C92A79F7}"/>
                    </a:ext>
                  </a:extLst>
                </p:cNvPr>
                <p:cNvPicPr/>
                <p:nvPr/>
              </p:nvPicPr>
              <p:blipFill>
                <a:blip r:embed="rId305"/>
                <a:stretch>
                  <a:fillRect/>
                </a:stretch>
              </p:blipFill>
              <p:spPr>
                <a:xfrm>
                  <a:off x="1371253" y="6006432"/>
                  <a:ext cx="64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98" name="Freihand 97">
                  <a:extLst>
                    <a:ext uri="{FF2B5EF4-FFF2-40B4-BE49-F238E27FC236}">
                      <a16:creationId xmlns:a16="http://schemas.microsoft.com/office/drawing/2014/main" id="{EA566AAC-57B7-4F9C-A102-3C303DC0DD55}"/>
                    </a:ext>
                  </a:extLst>
                </p14:cNvPr>
                <p14:cNvContentPartPr/>
                <p14:nvPr/>
              </p14:nvContentPartPr>
              <p14:xfrm>
                <a:off x="1381333" y="5951712"/>
                <a:ext cx="103680" cy="27720"/>
              </p14:xfrm>
            </p:contentPart>
          </mc:Choice>
          <mc:Fallback>
            <p:pic>
              <p:nvPicPr>
                <p:cNvPr id="98" name="Freihand 97">
                  <a:extLst>
                    <a:ext uri="{FF2B5EF4-FFF2-40B4-BE49-F238E27FC236}">
                      <a16:creationId xmlns:a16="http://schemas.microsoft.com/office/drawing/2014/main" id="{EA566AAC-57B7-4F9C-A102-3C303DC0DD55}"/>
                    </a:ext>
                  </a:extLst>
                </p:cNvPr>
                <p:cNvPicPr/>
                <p:nvPr/>
              </p:nvPicPr>
              <p:blipFill>
                <a:blip r:embed="rId307"/>
                <a:stretch>
                  <a:fillRect/>
                </a:stretch>
              </p:blipFill>
              <p:spPr>
                <a:xfrm>
                  <a:off x="1377013" y="5947392"/>
                  <a:ext cx="112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99" name="Freihand 98">
                  <a:extLst>
                    <a:ext uri="{FF2B5EF4-FFF2-40B4-BE49-F238E27FC236}">
                      <a16:creationId xmlns:a16="http://schemas.microsoft.com/office/drawing/2014/main" id="{C4C1ACA1-9FD8-4F09-AA9B-345463ABD327}"/>
                    </a:ext>
                  </a:extLst>
                </p14:cNvPr>
                <p14:cNvContentPartPr/>
                <p14:nvPr/>
              </p14:nvContentPartPr>
              <p14:xfrm>
                <a:off x="1487893" y="5977272"/>
                <a:ext cx="82800" cy="91800"/>
              </p14:xfrm>
            </p:contentPart>
          </mc:Choice>
          <mc:Fallback>
            <p:pic>
              <p:nvPicPr>
                <p:cNvPr id="99" name="Freihand 98">
                  <a:extLst>
                    <a:ext uri="{FF2B5EF4-FFF2-40B4-BE49-F238E27FC236}">
                      <a16:creationId xmlns:a16="http://schemas.microsoft.com/office/drawing/2014/main" id="{C4C1ACA1-9FD8-4F09-AA9B-345463ABD327}"/>
                    </a:ext>
                  </a:extLst>
                </p:cNvPr>
                <p:cNvPicPr/>
                <p:nvPr/>
              </p:nvPicPr>
              <p:blipFill>
                <a:blip r:embed="rId309"/>
                <a:stretch>
                  <a:fillRect/>
                </a:stretch>
              </p:blipFill>
              <p:spPr>
                <a:xfrm>
                  <a:off x="1483573" y="5972952"/>
                  <a:ext cx="91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00" name="Freihand 99">
                  <a:extLst>
                    <a:ext uri="{FF2B5EF4-FFF2-40B4-BE49-F238E27FC236}">
                      <a16:creationId xmlns:a16="http://schemas.microsoft.com/office/drawing/2014/main" id="{D6FCF89E-401B-4F6B-826C-8EBFA56739BD}"/>
                    </a:ext>
                  </a:extLst>
                </p14:cNvPr>
                <p14:cNvContentPartPr/>
                <p14:nvPr/>
              </p14:nvContentPartPr>
              <p14:xfrm>
                <a:off x="899293" y="6126672"/>
                <a:ext cx="737280" cy="94320"/>
              </p14:xfrm>
            </p:contentPart>
          </mc:Choice>
          <mc:Fallback>
            <p:pic>
              <p:nvPicPr>
                <p:cNvPr id="100" name="Freihand 99">
                  <a:extLst>
                    <a:ext uri="{FF2B5EF4-FFF2-40B4-BE49-F238E27FC236}">
                      <a16:creationId xmlns:a16="http://schemas.microsoft.com/office/drawing/2014/main" id="{D6FCF89E-401B-4F6B-826C-8EBFA56739BD}"/>
                    </a:ext>
                  </a:extLst>
                </p:cNvPr>
                <p:cNvPicPr/>
                <p:nvPr/>
              </p:nvPicPr>
              <p:blipFill>
                <a:blip r:embed="rId311"/>
                <a:stretch>
                  <a:fillRect/>
                </a:stretch>
              </p:blipFill>
              <p:spPr>
                <a:xfrm>
                  <a:off x="894973" y="6122352"/>
                  <a:ext cx="745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01" name="Freihand 100">
                  <a:extLst>
                    <a:ext uri="{FF2B5EF4-FFF2-40B4-BE49-F238E27FC236}">
                      <a16:creationId xmlns:a16="http://schemas.microsoft.com/office/drawing/2014/main" id="{DC79FC84-5FCE-420B-9076-397429E764A6}"/>
                    </a:ext>
                  </a:extLst>
                </p14:cNvPr>
                <p14:cNvContentPartPr/>
                <p14:nvPr/>
              </p14:nvContentPartPr>
              <p14:xfrm>
                <a:off x="927733" y="6283992"/>
                <a:ext cx="137520" cy="115560"/>
              </p14:xfrm>
            </p:contentPart>
          </mc:Choice>
          <mc:Fallback>
            <p:pic>
              <p:nvPicPr>
                <p:cNvPr id="101" name="Freihand 100">
                  <a:extLst>
                    <a:ext uri="{FF2B5EF4-FFF2-40B4-BE49-F238E27FC236}">
                      <a16:creationId xmlns:a16="http://schemas.microsoft.com/office/drawing/2014/main" id="{DC79FC84-5FCE-420B-9076-397429E764A6}"/>
                    </a:ext>
                  </a:extLst>
                </p:cNvPr>
                <p:cNvPicPr/>
                <p:nvPr/>
              </p:nvPicPr>
              <p:blipFill>
                <a:blip r:embed="rId313"/>
                <a:stretch>
                  <a:fillRect/>
                </a:stretch>
              </p:blipFill>
              <p:spPr>
                <a:xfrm>
                  <a:off x="923413" y="6279672"/>
                  <a:ext cx="146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03" name="Freihand 102">
                  <a:extLst>
                    <a:ext uri="{FF2B5EF4-FFF2-40B4-BE49-F238E27FC236}">
                      <a16:creationId xmlns:a16="http://schemas.microsoft.com/office/drawing/2014/main" id="{C27238CA-2938-4A05-B55C-3554532B3F7A}"/>
                    </a:ext>
                  </a:extLst>
                </p14:cNvPr>
                <p14:cNvContentPartPr/>
                <p14:nvPr/>
              </p14:nvContentPartPr>
              <p14:xfrm>
                <a:off x="1567813" y="6084192"/>
                <a:ext cx="854640" cy="61200"/>
              </p14:xfrm>
            </p:contentPart>
          </mc:Choice>
          <mc:Fallback>
            <p:pic>
              <p:nvPicPr>
                <p:cNvPr id="103" name="Freihand 102">
                  <a:extLst>
                    <a:ext uri="{FF2B5EF4-FFF2-40B4-BE49-F238E27FC236}">
                      <a16:creationId xmlns:a16="http://schemas.microsoft.com/office/drawing/2014/main" id="{C27238CA-2938-4A05-B55C-3554532B3F7A}"/>
                    </a:ext>
                  </a:extLst>
                </p:cNvPr>
                <p:cNvPicPr/>
                <p:nvPr/>
              </p:nvPicPr>
              <p:blipFill>
                <a:blip r:embed="rId315"/>
                <a:stretch>
                  <a:fillRect/>
                </a:stretch>
              </p:blipFill>
              <p:spPr>
                <a:xfrm>
                  <a:off x="1563493" y="6079872"/>
                  <a:ext cx="863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04" name="Freihand 103">
                  <a:extLst>
                    <a:ext uri="{FF2B5EF4-FFF2-40B4-BE49-F238E27FC236}">
                      <a16:creationId xmlns:a16="http://schemas.microsoft.com/office/drawing/2014/main" id="{0282A35D-DF74-465E-9EDE-628DE031B002}"/>
                    </a:ext>
                  </a:extLst>
                </p14:cNvPr>
                <p14:cNvContentPartPr/>
                <p14:nvPr/>
              </p14:nvContentPartPr>
              <p14:xfrm>
                <a:off x="1683013" y="6008952"/>
                <a:ext cx="123480" cy="14040"/>
              </p14:xfrm>
            </p:contentPart>
          </mc:Choice>
          <mc:Fallback>
            <p:pic>
              <p:nvPicPr>
                <p:cNvPr id="104" name="Freihand 103">
                  <a:extLst>
                    <a:ext uri="{FF2B5EF4-FFF2-40B4-BE49-F238E27FC236}">
                      <a16:creationId xmlns:a16="http://schemas.microsoft.com/office/drawing/2014/main" id="{0282A35D-DF74-465E-9EDE-628DE031B002}"/>
                    </a:ext>
                  </a:extLst>
                </p:cNvPr>
                <p:cNvPicPr/>
                <p:nvPr/>
              </p:nvPicPr>
              <p:blipFill>
                <a:blip r:embed="rId317"/>
                <a:stretch>
                  <a:fillRect/>
                </a:stretch>
              </p:blipFill>
              <p:spPr>
                <a:xfrm>
                  <a:off x="1678693" y="6004632"/>
                  <a:ext cx="132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05" name="Freihand 104">
                  <a:extLst>
                    <a:ext uri="{FF2B5EF4-FFF2-40B4-BE49-F238E27FC236}">
                      <a16:creationId xmlns:a16="http://schemas.microsoft.com/office/drawing/2014/main" id="{E215D611-55DB-4C64-B331-0DF574BA27BD}"/>
                    </a:ext>
                  </a:extLst>
                </p14:cNvPr>
                <p14:cNvContentPartPr/>
                <p14:nvPr/>
              </p14:nvContentPartPr>
              <p14:xfrm>
                <a:off x="1851493" y="5970072"/>
                <a:ext cx="96840" cy="65880"/>
              </p14:xfrm>
            </p:contentPart>
          </mc:Choice>
          <mc:Fallback>
            <p:pic>
              <p:nvPicPr>
                <p:cNvPr id="105" name="Freihand 104">
                  <a:extLst>
                    <a:ext uri="{FF2B5EF4-FFF2-40B4-BE49-F238E27FC236}">
                      <a16:creationId xmlns:a16="http://schemas.microsoft.com/office/drawing/2014/main" id="{E215D611-55DB-4C64-B331-0DF574BA27BD}"/>
                    </a:ext>
                  </a:extLst>
                </p:cNvPr>
                <p:cNvPicPr/>
                <p:nvPr/>
              </p:nvPicPr>
              <p:blipFill>
                <a:blip r:embed="rId319"/>
                <a:stretch>
                  <a:fillRect/>
                </a:stretch>
              </p:blipFill>
              <p:spPr>
                <a:xfrm>
                  <a:off x="1847173" y="5965752"/>
                  <a:ext cx="105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06" name="Freihand 105">
                  <a:extLst>
                    <a:ext uri="{FF2B5EF4-FFF2-40B4-BE49-F238E27FC236}">
                      <a16:creationId xmlns:a16="http://schemas.microsoft.com/office/drawing/2014/main" id="{683F3A54-9DD5-4727-B257-AE5AC2A90E25}"/>
                    </a:ext>
                  </a:extLst>
                </p14:cNvPr>
                <p14:cNvContentPartPr/>
                <p14:nvPr/>
              </p14:nvContentPartPr>
              <p14:xfrm>
                <a:off x="1976773" y="5942352"/>
                <a:ext cx="101160" cy="96480"/>
              </p14:xfrm>
            </p:contentPart>
          </mc:Choice>
          <mc:Fallback>
            <p:pic>
              <p:nvPicPr>
                <p:cNvPr id="106" name="Freihand 105">
                  <a:extLst>
                    <a:ext uri="{FF2B5EF4-FFF2-40B4-BE49-F238E27FC236}">
                      <a16:creationId xmlns:a16="http://schemas.microsoft.com/office/drawing/2014/main" id="{683F3A54-9DD5-4727-B257-AE5AC2A90E25}"/>
                    </a:ext>
                  </a:extLst>
                </p:cNvPr>
                <p:cNvPicPr/>
                <p:nvPr/>
              </p:nvPicPr>
              <p:blipFill>
                <a:blip r:embed="rId321"/>
                <a:stretch>
                  <a:fillRect/>
                </a:stretch>
              </p:blipFill>
              <p:spPr>
                <a:xfrm>
                  <a:off x="1972453" y="5938032"/>
                  <a:ext cx="109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07" name="Freihand 106">
                  <a:extLst>
                    <a:ext uri="{FF2B5EF4-FFF2-40B4-BE49-F238E27FC236}">
                      <a16:creationId xmlns:a16="http://schemas.microsoft.com/office/drawing/2014/main" id="{FBD0F9FB-2A00-467B-92BD-A27AA7046C7A}"/>
                    </a:ext>
                  </a:extLst>
                </p14:cNvPr>
                <p14:cNvContentPartPr/>
                <p14:nvPr/>
              </p14:nvContentPartPr>
              <p14:xfrm>
                <a:off x="2109973" y="5939112"/>
                <a:ext cx="65880" cy="96840"/>
              </p14:xfrm>
            </p:contentPart>
          </mc:Choice>
          <mc:Fallback>
            <p:pic>
              <p:nvPicPr>
                <p:cNvPr id="107" name="Freihand 106">
                  <a:extLst>
                    <a:ext uri="{FF2B5EF4-FFF2-40B4-BE49-F238E27FC236}">
                      <a16:creationId xmlns:a16="http://schemas.microsoft.com/office/drawing/2014/main" id="{FBD0F9FB-2A00-467B-92BD-A27AA7046C7A}"/>
                    </a:ext>
                  </a:extLst>
                </p:cNvPr>
                <p:cNvPicPr/>
                <p:nvPr/>
              </p:nvPicPr>
              <p:blipFill>
                <a:blip r:embed="rId323"/>
                <a:stretch>
                  <a:fillRect/>
                </a:stretch>
              </p:blipFill>
              <p:spPr>
                <a:xfrm>
                  <a:off x="2105653" y="5934792"/>
                  <a:ext cx="74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08" name="Freihand 107">
                  <a:extLst>
                    <a:ext uri="{FF2B5EF4-FFF2-40B4-BE49-F238E27FC236}">
                      <a16:creationId xmlns:a16="http://schemas.microsoft.com/office/drawing/2014/main" id="{106BD0F2-C661-411F-907C-326FE3B5BD59}"/>
                    </a:ext>
                  </a:extLst>
                </p14:cNvPr>
                <p14:cNvContentPartPr/>
                <p14:nvPr/>
              </p14:nvContentPartPr>
              <p14:xfrm>
                <a:off x="2181973" y="6021552"/>
                <a:ext cx="18720" cy="60120"/>
              </p14:xfrm>
            </p:contentPart>
          </mc:Choice>
          <mc:Fallback>
            <p:pic>
              <p:nvPicPr>
                <p:cNvPr id="108" name="Freihand 107">
                  <a:extLst>
                    <a:ext uri="{FF2B5EF4-FFF2-40B4-BE49-F238E27FC236}">
                      <a16:creationId xmlns:a16="http://schemas.microsoft.com/office/drawing/2014/main" id="{106BD0F2-C661-411F-907C-326FE3B5BD59}"/>
                    </a:ext>
                  </a:extLst>
                </p:cNvPr>
                <p:cNvPicPr/>
                <p:nvPr/>
              </p:nvPicPr>
              <p:blipFill>
                <a:blip r:embed="rId325"/>
                <a:stretch>
                  <a:fillRect/>
                </a:stretch>
              </p:blipFill>
              <p:spPr>
                <a:xfrm>
                  <a:off x="2177653" y="6017232"/>
                  <a:ext cx="27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09" name="Freihand 108">
                  <a:extLst>
                    <a:ext uri="{FF2B5EF4-FFF2-40B4-BE49-F238E27FC236}">
                      <a16:creationId xmlns:a16="http://schemas.microsoft.com/office/drawing/2014/main" id="{55C1CF27-809C-4038-AC56-7124C933FEA3}"/>
                    </a:ext>
                  </a:extLst>
                </p14:cNvPr>
                <p14:cNvContentPartPr/>
                <p14:nvPr/>
              </p14:nvContentPartPr>
              <p14:xfrm>
                <a:off x="2255413" y="5928672"/>
                <a:ext cx="59040" cy="115560"/>
              </p14:xfrm>
            </p:contentPart>
          </mc:Choice>
          <mc:Fallback>
            <p:pic>
              <p:nvPicPr>
                <p:cNvPr id="109" name="Freihand 108">
                  <a:extLst>
                    <a:ext uri="{FF2B5EF4-FFF2-40B4-BE49-F238E27FC236}">
                      <a16:creationId xmlns:a16="http://schemas.microsoft.com/office/drawing/2014/main" id="{55C1CF27-809C-4038-AC56-7124C933FEA3}"/>
                    </a:ext>
                  </a:extLst>
                </p:cNvPr>
                <p:cNvPicPr/>
                <p:nvPr/>
              </p:nvPicPr>
              <p:blipFill>
                <a:blip r:embed="rId327"/>
                <a:stretch>
                  <a:fillRect/>
                </a:stretch>
              </p:blipFill>
              <p:spPr>
                <a:xfrm>
                  <a:off x="2251093" y="5924352"/>
                  <a:ext cx="67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10" name="Freihand 109">
                  <a:extLst>
                    <a:ext uri="{FF2B5EF4-FFF2-40B4-BE49-F238E27FC236}">
                      <a16:creationId xmlns:a16="http://schemas.microsoft.com/office/drawing/2014/main" id="{B805C5CC-66C0-43B3-A594-6E0D3ACB8769}"/>
                    </a:ext>
                  </a:extLst>
                </p14:cNvPr>
                <p14:cNvContentPartPr/>
                <p14:nvPr/>
              </p14:nvContentPartPr>
              <p14:xfrm>
                <a:off x="2246053" y="5971152"/>
                <a:ext cx="99360" cy="13320"/>
              </p14:xfrm>
            </p:contentPart>
          </mc:Choice>
          <mc:Fallback>
            <p:pic>
              <p:nvPicPr>
                <p:cNvPr id="110" name="Freihand 109">
                  <a:extLst>
                    <a:ext uri="{FF2B5EF4-FFF2-40B4-BE49-F238E27FC236}">
                      <a16:creationId xmlns:a16="http://schemas.microsoft.com/office/drawing/2014/main" id="{B805C5CC-66C0-43B3-A594-6E0D3ACB8769}"/>
                    </a:ext>
                  </a:extLst>
                </p:cNvPr>
                <p:cNvPicPr/>
                <p:nvPr/>
              </p:nvPicPr>
              <p:blipFill>
                <a:blip r:embed="rId329"/>
                <a:stretch>
                  <a:fillRect/>
                </a:stretch>
              </p:blipFill>
              <p:spPr>
                <a:xfrm>
                  <a:off x="2241733" y="5966832"/>
                  <a:ext cx="108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11" name="Freihand 110">
                  <a:extLst>
                    <a:ext uri="{FF2B5EF4-FFF2-40B4-BE49-F238E27FC236}">
                      <a16:creationId xmlns:a16="http://schemas.microsoft.com/office/drawing/2014/main" id="{0BE2F443-834B-4C4A-8971-945EEFC860D8}"/>
                    </a:ext>
                  </a:extLst>
                </p14:cNvPr>
                <p14:cNvContentPartPr/>
                <p14:nvPr/>
              </p14:nvContentPartPr>
              <p14:xfrm>
                <a:off x="2358013" y="5895192"/>
                <a:ext cx="144000" cy="117360"/>
              </p14:xfrm>
            </p:contentPart>
          </mc:Choice>
          <mc:Fallback>
            <p:pic>
              <p:nvPicPr>
                <p:cNvPr id="111" name="Freihand 110">
                  <a:extLst>
                    <a:ext uri="{FF2B5EF4-FFF2-40B4-BE49-F238E27FC236}">
                      <a16:creationId xmlns:a16="http://schemas.microsoft.com/office/drawing/2014/main" id="{0BE2F443-834B-4C4A-8971-945EEFC860D8}"/>
                    </a:ext>
                  </a:extLst>
                </p:cNvPr>
                <p:cNvPicPr/>
                <p:nvPr/>
              </p:nvPicPr>
              <p:blipFill>
                <a:blip r:embed="rId331"/>
                <a:stretch>
                  <a:fillRect/>
                </a:stretch>
              </p:blipFill>
              <p:spPr>
                <a:xfrm>
                  <a:off x="2353693" y="5890872"/>
                  <a:ext cx="152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13" name="Freihand 112">
                  <a:extLst>
                    <a:ext uri="{FF2B5EF4-FFF2-40B4-BE49-F238E27FC236}">
                      <a16:creationId xmlns:a16="http://schemas.microsoft.com/office/drawing/2014/main" id="{3F3A4DC4-FEFA-436D-8E8C-81815A90BA7A}"/>
                    </a:ext>
                  </a:extLst>
                </p14:cNvPr>
                <p14:cNvContentPartPr/>
                <p14:nvPr/>
              </p14:nvContentPartPr>
              <p14:xfrm>
                <a:off x="1118893" y="6210912"/>
                <a:ext cx="159480" cy="137160"/>
              </p14:xfrm>
            </p:contentPart>
          </mc:Choice>
          <mc:Fallback>
            <p:pic>
              <p:nvPicPr>
                <p:cNvPr id="113" name="Freihand 112">
                  <a:extLst>
                    <a:ext uri="{FF2B5EF4-FFF2-40B4-BE49-F238E27FC236}">
                      <a16:creationId xmlns:a16="http://schemas.microsoft.com/office/drawing/2014/main" id="{3F3A4DC4-FEFA-436D-8E8C-81815A90BA7A}"/>
                    </a:ext>
                  </a:extLst>
                </p:cNvPr>
                <p:cNvPicPr/>
                <p:nvPr/>
              </p:nvPicPr>
              <p:blipFill>
                <a:blip r:embed="rId333"/>
                <a:stretch>
                  <a:fillRect/>
                </a:stretch>
              </p:blipFill>
              <p:spPr>
                <a:xfrm>
                  <a:off x="1114573" y="6206592"/>
                  <a:ext cx="168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14" name="Freihand 113">
                  <a:extLst>
                    <a:ext uri="{FF2B5EF4-FFF2-40B4-BE49-F238E27FC236}">
                      <a16:creationId xmlns:a16="http://schemas.microsoft.com/office/drawing/2014/main" id="{06DA7842-D52A-44D2-ACB2-BFCD506DFD21}"/>
                    </a:ext>
                  </a:extLst>
                </p14:cNvPr>
                <p14:cNvContentPartPr/>
                <p14:nvPr/>
              </p14:nvContentPartPr>
              <p14:xfrm>
                <a:off x="1314013" y="6237912"/>
                <a:ext cx="132480" cy="132840"/>
              </p14:xfrm>
            </p:contentPart>
          </mc:Choice>
          <mc:Fallback>
            <p:pic>
              <p:nvPicPr>
                <p:cNvPr id="114" name="Freihand 113">
                  <a:extLst>
                    <a:ext uri="{FF2B5EF4-FFF2-40B4-BE49-F238E27FC236}">
                      <a16:creationId xmlns:a16="http://schemas.microsoft.com/office/drawing/2014/main" id="{06DA7842-D52A-44D2-ACB2-BFCD506DFD21}"/>
                    </a:ext>
                  </a:extLst>
                </p:cNvPr>
                <p:cNvPicPr/>
                <p:nvPr/>
              </p:nvPicPr>
              <p:blipFill>
                <a:blip r:embed="rId335"/>
                <a:stretch>
                  <a:fillRect/>
                </a:stretch>
              </p:blipFill>
              <p:spPr>
                <a:xfrm>
                  <a:off x="1309693" y="6233592"/>
                  <a:ext cx="141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15" name="Freihand 114">
                  <a:extLst>
                    <a:ext uri="{FF2B5EF4-FFF2-40B4-BE49-F238E27FC236}">
                      <a16:creationId xmlns:a16="http://schemas.microsoft.com/office/drawing/2014/main" id="{6A5ED55D-CEDA-4DAA-A747-1AE73E976C12}"/>
                    </a:ext>
                  </a:extLst>
                </p14:cNvPr>
                <p14:cNvContentPartPr/>
                <p14:nvPr/>
              </p14:nvContentPartPr>
              <p14:xfrm>
                <a:off x="1456213" y="6325392"/>
                <a:ext cx="33480" cy="88560"/>
              </p14:xfrm>
            </p:contentPart>
          </mc:Choice>
          <mc:Fallback>
            <p:pic>
              <p:nvPicPr>
                <p:cNvPr id="115" name="Freihand 114">
                  <a:extLst>
                    <a:ext uri="{FF2B5EF4-FFF2-40B4-BE49-F238E27FC236}">
                      <a16:creationId xmlns:a16="http://schemas.microsoft.com/office/drawing/2014/main" id="{6A5ED55D-CEDA-4DAA-A747-1AE73E976C12}"/>
                    </a:ext>
                  </a:extLst>
                </p:cNvPr>
                <p:cNvPicPr/>
                <p:nvPr/>
              </p:nvPicPr>
              <p:blipFill>
                <a:blip r:embed="rId337"/>
                <a:stretch>
                  <a:fillRect/>
                </a:stretch>
              </p:blipFill>
              <p:spPr>
                <a:xfrm>
                  <a:off x="1451893" y="6321072"/>
                  <a:ext cx="42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16" name="Freihand 115">
                  <a:extLst>
                    <a:ext uri="{FF2B5EF4-FFF2-40B4-BE49-F238E27FC236}">
                      <a16:creationId xmlns:a16="http://schemas.microsoft.com/office/drawing/2014/main" id="{B51FF15A-629B-47C3-BDC9-0709FE44F12E}"/>
                    </a:ext>
                  </a:extLst>
                </p14:cNvPr>
                <p14:cNvContentPartPr/>
                <p14:nvPr/>
              </p14:nvContentPartPr>
              <p14:xfrm>
                <a:off x="1541173" y="6240792"/>
                <a:ext cx="78120" cy="97560"/>
              </p14:xfrm>
            </p:contentPart>
          </mc:Choice>
          <mc:Fallback>
            <p:pic>
              <p:nvPicPr>
                <p:cNvPr id="116" name="Freihand 115">
                  <a:extLst>
                    <a:ext uri="{FF2B5EF4-FFF2-40B4-BE49-F238E27FC236}">
                      <a16:creationId xmlns:a16="http://schemas.microsoft.com/office/drawing/2014/main" id="{B51FF15A-629B-47C3-BDC9-0709FE44F12E}"/>
                    </a:ext>
                  </a:extLst>
                </p:cNvPr>
                <p:cNvPicPr/>
                <p:nvPr/>
              </p:nvPicPr>
              <p:blipFill>
                <a:blip r:embed="rId339"/>
                <a:stretch>
                  <a:fillRect/>
                </a:stretch>
              </p:blipFill>
              <p:spPr>
                <a:xfrm>
                  <a:off x="1536853" y="6236472"/>
                  <a:ext cx="86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17" name="Freihand 116">
                  <a:extLst>
                    <a:ext uri="{FF2B5EF4-FFF2-40B4-BE49-F238E27FC236}">
                      <a16:creationId xmlns:a16="http://schemas.microsoft.com/office/drawing/2014/main" id="{4CA3E3F1-69AC-455B-A72B-2D7720D7148C}"/>
                    </a:ext>
                  </a:extLst>
                </p14:cNvPr>
                <p14:cNvContentPartPr/>
                <p14:nvPr/>
              </p14:nvContentPartPr>
              <p14:xfrm>
                <a:off x="1562773" y="6287952"/>
                <a:ext cx="100080" cy="9360"/>
              </p14:xfrm>
            </p:contentPart>
          </mc:Choice>
          <mc:Fallback>
            <p:pic>
              <p:nvPicPr>
                <p:cNvPr id="117" name="Freihand 116">
                  <a:extLst>
                    <a:ext uri="{FF2B5EF4-FFF2-40B4-BE49-F238E27FC236}">
                      <a16:creationId xmlns:a16="http://schemas.microsoft.com/office/drawing/2014/main" id="{4CA3E3F1-69AC-455B-A72B-2D7720D7148C}"/>
                    </a:ext>
                  </a:extLst>
                </p:cNvPr>
                <p:cNvPicPr/>
                <p:nvPr/>
              </p:nvPicPr>
              <p:blipFill>
                <a:blip r:embed="rId341"/>
                <a:stretch>
                  <a:fillRect/>
                </a:stretch>
              </p:blipFill>
              <p:spPr>
                <a:xfrm>
                  <a:off x="1558453" y="6283632"/>
                  <a:ext cx="108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18" name="Freihand 117">
                  <a:extLst>
                    <a:ext uri="{FF2B5EF4-FFF2-40B4-BE49-F238E27FC236}">
                      <a16:creationId xmlns:a16="http://schemas.microsoft.com/office/drawing/2014/main" id="{C012BAD7-80A8-4E92-B6E7-30EA68D46C64}"/>
                    </a:ext>
                  </a:extLst>
                </p14:cNvPr>
                <p14:cNvContentPartPr/>
                <p14:nvPr/>
              </p14:nvContentPartPr>
              <p14:xfrm>
                <a:off x="1695613" y="6217032"/>
                <a:ext cx="79920" cy="124560"/>
              </p14:xfrm>
            </p:contentPart>
          </mc:Choice>
          <mc:Fallback>
            <p:pic>
              <p:nvPicPr>
                <p:cNvPr id="118" name="Freihand 117">
                  <a:extLst>
                    <a:ext uri="{FF2B5EF4-FFF2-40B4-BE49-F238E27FC236}">
                      <a16:creationId xmlns:a16="http://schemas.microsoft.com/office/drawing/2014/main" id="{C012BAD7-80A8-4E92-B6E7-30EA68D46C64}"/>
                    </a:ext>
                  </a:extLst>
                </p:cNvPr>
                <p:cNvPicPr/>
                <p:nvPr/>
              </p:nvPicPr>
              <p:blipFill>
                <a:blip r:embed="rId343"/>
                <a:stretch>
                  <a:fillRect/>
                </a:stretch>
              </p:blipFill>
              <p:spPr>
                <a:xfrm>
                  <a:off x="1691293" y="6212712"/>
                  <a:ext cx="88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19" name="Freihand 118">
                  <a:extLst>
                    <a:ext uri="{FF2B5EF4-FFF2-40B4-BE49-F238E27FC236}">
                      <a16:creationId xmlns:a16="http://schemas.microsoft.com/office/drawing/2014/main" id="{BF0A8423-546D-4673-BF0D-38FF79365DAD}"/>
                    </a:ext>
                  </a:extLst>
                </p14:cNvPr>
                <p14:cNvContentPartPr/>
                <p14:nvPr/>
              </p14:nvContentPartPr>
              <p14:xfrm>
                <a:off x="1710373" y="6264912"/>
                <a:ext cx="105480" cy="16560"/>
              </p14:xfrm>
            </p:contentPart>
          </mc:Choice>
          <mc:Fallback>
            <p:pic>
              <p:nvPicPr>
                <p:cNvPr id="119" name="Freihand 118">
                  <a:extLst>
                    <a:ext uri="{FF2B5EF4-FFF2-40B4-BE49-F238E27FC236}">
                      <a16:creationId xmlns:a16="http://schemas.microsoft.com/office/drawing/2014/main" id="{BF0A8423-546D-4673-BF0D-38FF79365DAD}"/>
                    </a:ext>
                  </a:extLst>
                </p:cNvPr>
                <p:cNvPicPr/>
                <p:nvPr/>
              </p:nvPicPr>
              <p:blipFill>
                <a:blip r:embed="rId345"/>
                <a:stretch>
                  <a:fillRect/>
                </a:stretch>
              </p:blipFill>
              <p:spPr>
                <a:xfrm>
                  <a:off x="1706053" y="6260592"/>
                  <a:ext cx="114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20" name="Freihand 119">
                  <a:extLst>
                    <a:ext uri="{FF2B5EF4-FFF2-40B4-BE49-F238E27FC236}">
                      <a16:creationId xmlns:a16="http://schemas.microsoft.com/office/drawing/2014/main" id="{73F2EF54-9FD0-43EC-8B2F-5BE08FCF582D}"/>
                    </a:ext>
                  </a:extLst>
                </p14:cNvPr>
                <p14:cNvContentPartPr/>
                <p14:nvPr/>
              </p14:nvContentPartPr>
              <p14:xfrm>
                <a:off x="2541253" y="6085272"/>
                <a:ext cx="134280" cy="13680"/>
              </p14:xfrm>
            </p:contentPart>
          </mc:Choice>
          <mc:Fallback>
            <p:pic>
              <p:nvPicPr>
                <p:cNvPr id="120" name="Freihand 119">
                  <a:extLst>
                    <a:ext uri="{FF2B5EF4-FFF2-40B4-BE49-F238E27FC236}">
                      <a16:creationId xmlns:a16="http://schemas.microsoft.com/office/drawing/2014/main" id="{73F2EF54-9FD0-43EC-8B2F-5BE08FCF582D}"/>
                    </a:ext>
                  </a:extLst>
                </p:cNvPr>
                <p:cNvPicPr/>
                <p:nvPr/>
              </p:nvPicPr>
              <p:blipFill>
                <a:blip r:embed="rId347"/>
                <a:stretch>
                  <a:fillRect/>
                </a:stretch>
              </p:blipFill>
              <p:spPr>
                <a:xfrm>
                  <a:off x="2536933" y="6080952"/>
                  <a:ext cx="142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21" name="Freihand 120">
                  <a:extLst>
                    <a:ext uri="{FF2B5EF4-FFF2-40B4-BE49-F238E27FC236}">
                      <a16:creationId xmlns:a16="http://schemas.microsoft.com/office/drawing/2014/main" id="{F6FF0C14-A6DD-40DE-9A25-9CE49F066DFE}"/>
                    </a:ext>
                  </a:extLst>
                </p14:cNvPr>
                <p14:cNvContentPartPr/>
                <p14:nvPr/>
              </p14:nvContentPartPr>
              <p14:xfrm>
                <a:off x="2556013" y="6111912"/>
                <a:ext cx="151200" cy="22680"/>
              </p14:xfrm>
            </p:contentPart>
          </mc:Choice>
          <mc:Fallback>
            <p:pic>
              <p:nvPicPr>
                <p:cNvPr id="121" name="Freihand 120">
                  <a:extLst>
                    <a:ext uri="{FF2B5EF4-FFF2-40B4-BE49-F238E27FC236}">
                      <a16:creationId xmlns:a16="http://schemas.microsoft.com/office/drawing/2014/main" id="{F6FF0C14-A6DD-40DE-9A25-9CE49F066DFE}"/>
                    </a:ext>
                  </a:extLst>
                </p:cNvPr>
                <p:cNvPicPr/>
                <p:nvPr/>
              </p:nvPicPr>
              <p:blipFill>
                <a:blip r:embed="rId349"/>
                <a:stretch>
                  <a:fillRect/>
                </a:stretch>
              </p:blipFill>
              <p:spPr>
                <a:xfrm>
                  <a:off x="2551693" y="6107592"/>
                  <a:ext cx="159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22" name="Freihand 121">
                  <a:extLst>
                    <a:ext uri="{FF2B5EF4-FFF2-40B4-BE49-F238E27FC236}">
                      <a16:creationId xmlns:a16="http://schemas.microsoft.com/office/drawing/2014/main" id="{EB3B7508-27A3-4DF4-93C2-2DF9FBA06F3E}"/>
                    </a:ext>
                  </a:extLst>
                </p14:cNvPr>
                <p14:cNvContentPartPr/>
                <p14:nvPr/>
              </p14:nvContentPartPr>
              <p14:xfrm>
                <a:off x="2723053" y="6008952"/>
                <a:ext cx="172440" cy="169200"/>
              </p14:xfrm>
            </p:contentPart>
          </mc:Choice>
          <mc:Fallback>
            <p:pic>
              <p:nvPicPr>
                <p:cNvPr id="122" name="Freihand 121">
                  <a:extLst>
                    <a:ext uri="{FF2B5EF4-FFF2-40B4-BE49-F238E27FC236}">
                      <a16:creationId xmlns:a16="http://schemas.microsoft.com/office/drawing/2014/main" id="{EB3B7508-27A3-4DF4-93C2-2DF9FBA06F3E}"/>
                    </a:ext>
                  </a:extLst>
                </p:cNvPr>
                <p:cNvPicPr/>
                <p:nvPr/>
              </p:nvPicPr>
              <p:blipFill>
                <a:blip r:embed="rId351"/>
                <a:stretch>
                  <a:fillRect/>
                </a:stretch>
              </p:blipFill>
              <p:spPr>
                <a:xfrm>
                  <a:off x="2718733" y="6004632"/>
                  <a:ext cx="181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23" name="Freihand 122">
                  <a:extLst>
                    <a:ext uri="{FF2B5EF4-FFF2-40B4-BE49-F238E27FC236}">
                      <a16:creationId xmlns:a16="http://schemas.microsoft.com/office/drawing/2014/main" id="{10967AB3-42DA-4D84-A45B-E092CC776399}"/>
                    </a:ext>
                  </a:extLst>
                </p14:cNvPr>
                <p14:cNvContentPartPr/>
                <p14:nvPr/>
              </p14:nvContentPartPr>
              <p14:xfrm>
                <a:off x="2875333" y="6070872"/>
                <a:ext cx="28080" cy="65160"/>
              </p14:xfrm>
            </p:contentPart>
          </mc:Choice>
          <mc:Fallback>
            <p:pic>
              <p:nvPicPr>
                <p:cNvPr id="123" name="Freihand 122">
                  <a:extLst>
                    <a:ext uri="{FF2B5EF4-FFF2-40B4-BE49-F238E27FC236}">
                      <a16:creationId xmlns:a16="http://schemas.microsoft.com/office/drawing/2014/main" id="{10967AB3-42DA-4D84-A45B-E092CC776399}"/>
                    </a:ext>
                  </a:extLst>
                </p:cNvPr>
                <p:cNvPicPr/>
                <p:nvPr/>
              </p:nvPicPr>
              <p:blipFill>
                <a:blip r:embed="rId353"/>
                <a:stretch>
                  <a:fillRect/>
                </a:stretch>
              </p:blipFill>
              <p:spPr>
                <a:xfrm>
                  <a:off x="2871013" y="6066552"/>
                  <a:ext cx="36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24" name="Freihand 123">
                  <a:extLst>
                    <a:ext uri="{FF2B5EF4-FFF2-40B4-BE49-F238E27FC236}">
                      <a16:creationId xmlns:a16="http://schemas.microsoft.com/office/drawing/2014/main" id="{008285A0-3CCA-4315-9DEC-033AF71A76CD}"/>
                    </a:ext>
                  </a:extLst>
                </p14:cNvPr>
                <p14:cNvContentPartPr/>
                <p14:nvPr/>
              </p14:nvContentPartPr>
              <p14:xfrm>
                <a:off x="2950213" y="5983752"/>
                <a:ext cx="71280" cy="104400"/>
              </p14:xfrm>
            </p:contentPart>
          </mc:Choice>
          <mc:Fallback>
            <p:pic>
              <p:nvPicPr>
                <p:cNvPr id="124" name="Freihand 123">
                  <a:extLst>
                    <a:ext uri="{FF2B5EF4-FFF2-40B4-BE49-F238E27FC236}">
                      <a16:creationId xmlns:a16="http://schemas.microsoft.com/office/drawing/2014/main" id="{008285A0-3CCA-4315-9DEC-033AF71A76CD}"/>
                    </a:ext>
                  </a:extLst>
                </p:cNvPr>
                <p:cNvPicPr/>
                <p:nvPr/>
              </p:nvPicPr>
              <p:blipFill>
                <a:blip r:embed="rId355"/>
                <a:stretch>
                  <a:fillRect/>
                </a:stretch>
              </p:blipFill>
              <p:spPr>
                <a:xfrm>
                  <a:off x="2945893" y="5979432"/>
                  <a:ext cx="79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25" name="Freihand 124">
                  <a:extLst>
                    <a:ext uri="{FF2B5EF4-FFF2-40B4-BE49-F238E27FC236}">
                      <a16:creationId xmlns:a16="http://schemas.microsoft.com/office/drawing/2014/main" id="{933D731B-F86D-46F5-ABF6-D3CC5E7E1420}"/>
                    </a:ext>
                  </a:extLst>
                </p14:cNvPr>
                <p14:cNvContentPartPr/>
                <p14:nvPr/>
              </p14:nvContentPartPr>
              <p14:xfrm>
                <a:off x="3047413" y="5984832"/>
                <a:ext cx="83520" cy="107280"/>
              </p14:xfrm>
            </p:contentPart>
          </mc:Choice>
          <mc:Fallback>
            <p:pic>
              <p:nvPicPr>
                <p:cNvPr id="125" name="Freihand 124">
                  <a:extLst>
                    <a:ext uri="{FF2B5EF4-FFF2-40B4-BE49-F238E27FC236}">
                      <a16:creationId xmlns:a16="http://schemas.microsoft.com/office/drawing/2014/main" id="{933D731B-F86D-46F5-ABF6-D3CC5E7E1420}"/>
                    </a:ext>
                  </a:extLst>
                </p:cNvPr>
                <p:cNvPicPr/>
                <p:nvPr/>
              </p:nvPicPr>
              <p:blipFill>
                <a:blip r:embed="rId357"/>
                <a:stretch>
                  <a:fillRect/>
                </a:stretch>
              </p:blipFill>
              <p:spPr>
                <a:xfrm>
                  <a:off x="3043093" y="5980512"/>
                  <a:ext cx="92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26" name="Freihand 125">
                  <a:extLst>
                    <a:ext uri="{FF2B5EF4-FFF2-40B4-BE49-F238E27FC236}">
                      <a16:creationId xmlns:a16="http://schemas.microsoft.com/office/drawing/2014/main" id="{1FA52749-6498-4277-9EF4-61CA74E2DAA5}"/>
                    </a:ext>
                  </a:extLst>
                </p14:cNvPr>
                <p14:cNvContentPartPr/>
                <p14:nvPr/>
              </p14:nvContentPartPr>
              <p14:xfrm>
                <a:off x="3211213" y="5981952"/>
                <a:ext cx="72360" cy="82440"/>
              </p14:xfrm>
            </p:contentPart>
          </mc:Choice>
          <mc:Fallback>
            <p:pic>
              <p:nvPicPr>
                <p:cNvPr id="126" name="Freihand 125">
                  <a:extLst>
                    <a:ext uri="{FF2B5EF4-FFF2-40B4-BE49-F238E27FC236}">
                      <a16:creationId xmlns:a16="http://schemas.microsoft.com/office/drawing/2014/main" id="{1FA52749-6498-4277-9EF4-61CA74E2DAA5}"/>
                    </a:ext>
                  </a:extLst>
                </p:cNvPr>
                <p:cNvPicPr/>
                <p:nvPr/>
              </p:nvPicPr>
              <p:blipFill>
                <a:blip r:embed="rId359"/>
                <a:stretch>
                  <a:fillRect/>
                </a:stretch>
              </p:blipFill>
              <p:spPr>
                <a:xfrm>
                  <a:off x="3206893" y="5977632"/>
                  <a:ext cx="81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27" name="Freihand 126">
                  <a:extLst>
                    <a:ext uri="{FF2B5EF4-FFF2-40B4-BE49-F238E27FC236}">
                      <a16:creationId xmlns:a16="http://schemas.microsoft.com/office/drawing/2014/main" id="{EDCDC01D-E6CF-4EF4-9457-39A0241142A0}"/>
                    </a:ext>
                  </a:extLst>
                </p14:cNvPr>
                <p14:cNvContentPartPr/>
                <p14:nvPr/>
              </p14:nvContentPartPr>
              <p14:xfrm>
                <a:off x="3143173" y="5914632"/>
                <a:ext cx="95760" cy="70200"/>
              </p14:xfrm>
            </p:contentPart>
          </mc:Choice>
          <mc:Fallback>
            <p:pic>
              <p:nvPicPr>
                <p:cNvPr id="127" name="Freihand 126">
                  <a:extLst>
                    <a:ext uri="{FF2B5EF4-FFF2-40B4-BE49-F238E27FC236}">
                      <a16:creationId xmlns:a16="http://schemas.microsoft.com/office/drawing/2014/main" id="{EDCDC01D-E6CF-4EF4-9457-39A0241142A0}"/>
                    </a:ext>
                  </a:extLst>
                </p:cNvPr>
                <p:cNvPicPr/>
                <p:nvPr/>
              </p:nvPicPr>
              <p:blipFill>
                <a:blip r:embed="rId361"/>
                <a:stretch>
                  <a:fillRect/>
                </a:stretch>
              </p:blipFill>
              <p:spPr>
                <a:xfrm>
                  <a:off x="3138853" y="5910312"/>
                  <a:ext cx="104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28" name="Freihand 127">
                  <a:extLst>
                    <a:ext uri="{FF2B5EF4-FFF2-40B4-BE49-F238E27FC236}">
                      <a16:creationId xmlns:a16="http://schemas.microsoft.com/office/drawing/2014/main" id="{3731512B-1C52-42B4-8CFD-C21E2CE23179}"/>
                    </a:ext>
                  </a:extLst>
                </p14:cNvPr>
                <p14:cNvContentPartPr/>
                <p14:nvPr/>
              </p14:nvContentPartPr>
              <p14:xfrm>
                <a:off x="3258733" y="6022272"/>
                <a:ext cx="115200" cy="55440"/>
              </p14:xfrm>
            </p:contentPart>
          </mc:Choice>
          <mc:Fallback>
            <p:pic>
              <p:nvPicPr>
                <p:cNvPr id="128" name="Freihand 127">
                  <a:extLst>
                    <a:ext uri="{FF2B5EF4-FFF2-40B4-BE49-F238E27FC236}">
                      <a16:creationId xmlns:a16="http://schemas.microsoft.com/office/drawing/2014/main" id="{3731512B-1C52-42B4-8CFD-C21E2CE23179}"/>
                    </a:ext>
                  </a:extLst>
                </p:cNvPr>
                <p:cNvPicPr/>
                <p:nvPr/>
              </p:nvPicPr>
              <p:blipFill>
                <a:blip r:embed="rId363"/>
                <a:stretch>
                  <a:fillRect/>
                </a:stretch>
              </p:blipFill>
              <p:spPr>
                <a:xfrm>
                  <a:off x="3254413" y="6017952"/>
                  <a:ext cx="123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31" name="Freihand 130">
                  <a:extLst>
                    <a:ext uri="{FF2B5EF4-FFF2-40B4-BE49-F238E27FC236}">
                      <a16:creationId xmlns:a16="http://schemas.microsoft.com/office/drawing/2014/main" id="{24E2725B-05BD-45E3-82F7-AFF0503BC448}"/>
                    </a:ext>
                  </a:extLst>
                </p14:cNvPr>
                <p14:cNvContentPartPr/>
                <p14:nvPr/>
              </p14:nvContentPartPr>
              <p14:xfrm>
                <a:off x="4865773" y="5014272"/>
                <a:ext cx="176760" cy="1567800"/>
              </p14:xfrm>
            </p:contentPart>
          </mc:Choice>
          <mc:Fallback>
            <p:pic>
              <p:nvPicPr>
                <p:cNvPr id="131" name="Freihand 130">
                  <a:extLst>
                    <a:ext uri="{FF2B5EF4-FFF2-40B4-BE49-F238E27FC236}">
                      <a16:creationId xmlns:a16="http://schemas.microsoft.com/office/drawing/2014/main" id="{24E2725B-05BD-45E3-82F7-AFF0503BC448}"/>
                    </a:ext>
                  </a:extLst>
                </p:cNvPr>
                <p:cNvPicPr/>
                <p:nvPr/>
              </p:nvPicPr>
              <p:blipFill>
                <a:blip r:embed="rId365"/>
                <a:stretch>
                  <a:fillRect/>
                </a:stretch>
              </p:blipFill>
              <p:spPr>
                <a:xfrm>
                  <a:off x="4861453" y="5009952"/>
                  <a:ext cx="185400" cy="15764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32" name="Freihand 131">
                  <a:extLst>
                    <a:ext uri="{FF2B5EF4-FFF2-40B4-BE49-F238E27FC236}">
                      <a16:creationId xmlns:a16="http://schemas.microsoft.com/office/drawing/2014/main" id="{AEF1424E-BD89-4FE4-8D10-33CB69D2ED96}"/>
                    </a:ext>
                  </a:extLst>
                </p14:cNvPr>
                <p14:cNvContentPartPr/>
                <p14:nvPr/>
              </p14:nvContentPartPr>
              <p14:xfrm>
                <a:off x="5002573" y="4979352"/>
                <a:ext cx="3433320" cy="58680"/>
              </p14:xfrm>
            </p:contentPart>
          </mc:Choice>
          <mc:Fallback>
            <p:pic>
              <p:nvPicPr>
                <p:cNvPr id="132" name="Freihand 131">
                  <a:extLst>
                    <a:ext uri="{FF2B5EF4-FFF2-40B4-BE49-F238E27FC236}">
                      <a16:creationId xmlns:a16="http://schemas.microsoft.com/office/drawing/2014/main" id="{AEF1424E-BD89-4FE4-8D10-33CB69D2ED96}"/>
                    </a:ext>
                  </a:extLst>
                </p:cNvPr>
                <p:cNvPicPr/>
                <p:nvPr/>
              </p:nvPicPr>
              <p:blipFill>
                <a:blip r:embed="rId367"/>
                <a:stretch>
                  <a:fillRect/>
                </a:stretch>
              </p:blipFill>
              <p:spPr>
                <a:xfrm>
                  <a:off x="4998253" y="4975032"/>
                  <a:ext cx="3441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36" name="Freihand 135">
                  <a:extLst>
                    <a:ext uri="{FF2B5EF4-FFF2-40B4-BE49-F238E27FC236}">
                      <a16:creationId xmlns:a16="http://schemas.microsoft.com/office/drawing/2014/main" id="{55FDEBB2-D4B8-4E7E-AC89-AA9905BBDC50}"/>
                    </a:ext>
                  </a:extLst>
                </p14:cNvPr>
                <p14:cNvContentPartPr/>
                <p14:nvPr/>
              </p14:nvContentPartPr>
              <p14:xfrm>
                <a:off x="5193373" y="5119392"/>
                <a:ext cx="114120" cy="111240"/>
              </p14:xfrm>
            </p:contentPart>
          </mc:Choice>
          <mc:Fallback>
            <p:pic>
              <p:nvPicPr>
                <p:cNvPr id="136" name="Freihand 135">
                  <a:extLst>
                    <a:ext uri="{FF2B5EF4-FFF2-40B4-BE49-F238E27FC236}">
                      <a16:creationId xmlns:a16="http://schemas.microsoft.com/office/drawing/2014/main" id="{55FDEBB2-D4B8-4E7E-AC89-AA9905BBDC50}"/>
                    </a:ext>
                  </a:extLst>
                </p:cNvPr>
                <p:cNvPicPr/>
                <p:nvPr/>
              </p:nvPicPr>
              <p:blipFill>
                <a:blip r:embed="rId369"/>
                <a:stretch>
                  <a:fillRect/>
                </a:stretch>
              </p:blipFill>
              <p:spPr>
                <a:xfrm>
                  <a:off x="5189053" y="5115072"/>
                  <a:ext cx="122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37" name="Freihand 136">
                  <a:extLst>
                    <a:ext uri="{FF2B5EF4-FFF2-40B4-BE49-F238E27FC236}">
                      <a16:creationId xmlns:a16="http://schemas.microsoft.com/office/drawing/2014/main" id="{675E6405-A45A-418D-9482-C595822C7D87}"/>
                    </a:ext>
                  </a:extLst>
                </p14:cNvPr>
                <p14:cNvContentPartPr/>
                <p14:nvPr/>
              </p14:nvContentPartPr>
              <p14:xfrm>
                <a:off x="5355373" y="5112192"/>
                <a:ext cx="99360" cy="117720"/>
              </p14:xfrm>
            </p:contentPart>
          </mc:Choice>
          <mc:Fallback>
            <p:pic>
              <p:nvPicPr>
                <p:cNvPr id="137" name="Freihand 136">
                  <a:extLst>
                    <a:ext uri="{FF2B5EF4-FFF2-40B4-BE49-F238E27FC236}">
                      <a16:creationId xmlns:a16="http://schemas.microsoft.com/office/drawing/2014/main" id="{675E6405-A45A-418D-9482-C595822C7D87}"/>
                    </a:ext>
                  </a:extLst>
                </p:cNvPr>
                <p:cNvPicPr/>
                <p:nvPr/>
              </p:nvPicPr>
              <p:blipFill>
                <a:blip r:embed="rId371"/>
                <a:stretch>
                  <a:fillRect/>
                </a:stretch>
              </p:blipFill>
              <p:spPr>
                <a:xfrm>
                  <a:off x="5351053" y="5107872"/>
                  <a:ext cx="108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38" name="Freihand 137">
                  <a:extLst>
                    <a:ext uri="{FF2B5EF4-FFF2-40B4-BE49-F238E27FC236}">
                      <a16:creationId xmlns:a16="http://schemas.microsoft.com/office/drawing/2014/main" id="{A6C1C98A-B8DE-440F-83AB-6D592E61644E}"/>
                    </a:ext>
                  </a:extLst>
                </p14:cNvPr>
                <p14:cNvContentPartPr/>
                <p14:nvPr/>
              </p14:nvContentPartPr>
              <p14:xfrm>
                <a:off x="5504053" y="5099952"/>
                <a:ext cx="69480" cy="103320"/>
              </p14:xfrm>
            </p:contentPart>
          </mc:Choice>
          <mc:Fallback>
            <p:pic>
              <p:nvPicPr>
                <p:cNvPr id="138" name="Freihand 137">
                  <a:extLst>
                    <a:ext uri="{FF2B5EF4-FFF2-40B4-BE49-F238E27FC236}">
                      <a16:creationId xmlns:a16="http://schemas.microsoft.com/office/drawing/2014/main" id="{A6C1C98A-B8DE-440F-83AB-6D592E61644E}"/>
                    </a:ext>
                  </a:extLst>
                </p:cNvPr>
                <p:cNvPicPr/>
                <p:nvPr/>
              </p:nvPicPr>
              <p:blipFill>
                <a:blip r:embed="rId373"/>
                <a:stretch>
                  <a:fillRect/>
                </a:stretch>
              </p:blipFill>
              <p:spPr>
                <a:xfrm>
                  <a:off x="5499733" y="5095632"/>
                  <a:ext cx="78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39" name="Freihand 138">
                  <a:extLst>
                    <a:ext uri="{FF2B5EF4-FFF2-40B4-BE49-F238E27FC236}">
                      <a16:creationId xmlns:a16="http://schemas.microsoft.com/office/drawing/2014/main" id="{1C164994-24E0-438C-8534-3CC645A1E028}"/>
                    </a:ext>
                  </a:extLst>
                </p14:cNvPr>
                <p14:cNvContentPartPr/>
                <p14:nvPr/>
              </p14:nvContentPartPr>
              <p14:xfrm>
                <a:off x="5610253" y="5028672"/>
                <a:ext cx="96120" cy="196200"/>
              </p14:xfrm>
            </p:contentPart>
          </mc:Choice>
          <mc:Fallback>
            <p:pic>
              <p:nvPicPr>
                <p:cNvPr id="139" name="Freihand 138">
                  <a:extLst>
                    <a:ext uri="{FF2B5EF4-FFF2-40B4-BE49-F238E27FC236}">
                      <a16:creationId xmlns:a16="http://schemas.microsoft.com/office/drawing/2014/main" id="{1C164994-24E0-438C-8534-3CC645A1E028}"/>
                    </a:ext>
                  </a:extLst>
                </p:cNvPr>
                <p:cNvPicPr/>
                <p:nvPr/>
              </p:nvPicPr>
              <p:blipFill>
                <a:blip r:embed="rId375"/>
                <a:stretch>
                  <a:fillRect/>
                </a:stretch>
              </p:blipFill>
              <p:spPr>
                <a:xfrm>
                  <a:off x="5605933" y="5024352"/>
                  <a:ext cx="104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41" name="Freihand 140">
                  <a:extLst>
                    <a:ext uri="{FF2B5EF4-FFF2-40B4-BE49-F238E27FC236}">
                      <a16:creationId xmlns:a16="http://schemas.microsoft.com/office/drawing/2014/main" id="{738BC3D5-B931-4C2E-8939-644D4E65088C}"/>
                    </a:ext>
                  </a:extLst>
                </p14:cNvPr>
                <p14:cNvContentPartPr/>
                <p14:nvPr/>
              </p14:nvContentPartPr>
              <p14:xfrm>
                <a:off x="5733373" y="5076552"/>
                <a:ext cx="107640" cy="65880"/>
              </p14:xfrm>
            </p:contentPart>
          </mc:Choice>
          <mc:Fallback>
            <p:pic>
              <p:nvPicPr>
                <p:cNvPr id="141" name="Freihand 140">
                  <a:extLst>
                    <a:ext uri="{FF2B5EF4-FFF2-40B4-BE49-F238E27FC236}">
                      <a16:creationId xmlns:a16="http://schemas.microsoft.com/office/drawing/2014/main" id="{738BC3D5-B931-4C2E-8939-644D4E65088C}"/>
                    </a:ext>
                  </a:extLst>
                </p:cNvPr>
                <p:cNvPicPr/>
                <p:nvPr/>
              </p:nvPicPr>
              <p:blipFill>
                <a:blip r:embed="rId377"/>
                <a:stretch>
                  <a:fillRect/>
                </a:stretch>
              </p:blipFill>
              <p:spPr>
                <a:xfrm>
                  <a:off x="5729053" y="5072232"/>
                  <a:ext cx="116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42" name="Freihand 141">
                  <a:extLst>
                    <a:ext uri="{FF2B5EF4-FFF2-40B4-BE49-F238E27FC236}">
                      <a16:creationId xmlns:a16="http://schemas.microsoft.com/office/drawing/2014/main" id="{168DDE09-739E-467F-91B5-8CAEBEAC25CA}"/>
                    </a:ext>
                  </a:extLst>
                </p14:cNvPr>
                <p14:cNvContentPartPr/>
                <p14:nvPr/>
              </p14:nvContentPartPr>
              <p14:xfrm>
                <a:off x="5919133" y="5072952"/>
                <a:ext cx="25200" cy="99000"/>
              </p14:xfrm>
            </p:contentPart>
          </mc:Choice>
          <mc:Fallback>
            <p:pic>
              <p:nvPicPr>
                <p:cNvPr id="142" name="Freihand 141">
                  <a:extLst>
                    <a:ext uri="{FF2B5EF4-FFF2-40B4-BE49-F238E27FC236}">
                      <a16:creationId xmlns:a16="http://schemas.microsoft.com/office/drawing/2014/main" id="{168DDE09-739E-467F-91B5-8CAEBEAC25CA}"/>
                    </a:ext>
                  </a:extLst>
                </p:cNvPr>
                <p:cNvPicPr/>
                <p:nvPr/>
              </p:nvPicPr>
              <p:blipFill>
                <a:blip r:embed="rId379"/>
                <a:stretch>
                  <a:fillRect/>
                </a:stretch>
              </p:blipFill>
              <p:spPr>
                <a:xfrm>
                  <a:off x="5914813" y="5068632"/>
                  <a:ext cx="33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43" name="Freihand 142">
                  <a:extLst>
                    <a:ext uri="{FF2B5EF4-FFF2-40B4-BE49-F238E27FC236}">
                      <a16:creationId xmlns:a16="http://schemas.microsoft.com/office/drawing/2014/main" id="{B1FA6B54-00EB-4538-9522-395CE1295123}"/>
                    </a:ext>
                  </a:extLst>
                </p14:cNvPr>
                <p14:cNvContentPartPr/>
                <p14:nvPr/>
              </p14:nvContentPartPr>
              <p14:xfrm>
                <a:off x="5898613" y="5108232"/>
                <a:ext cx="87480" cy="9000"/>
              </p14:xfrm>
            </p:contentPart>
          </mc:Choice>
          <mc:Fallback>
            <p:pic>
              <p:nvPicPr>
                <p:cNvPr id="143" name="Freihand 142">
                  <a:extLst>
                    <a:ext uri="{FF2B5EF4-FFF2-40B4-BE49-F238E27FC236}">
                      <a16:creationId xmlns:a16="http://schemas.microsoft.com/office/drawing/2014/main" id="{B1FA6B54-00EB-4538-9522-395CE1295123}"/>
                    </a:ext>
                  </a:extLst>
                </p:cNvPr>
                <p:cNvPicPr/>
                <p:nvPr/>
              </p:nvPicPr>
              <p:blipFill>
                <a:blip r:embed="rId381"/>
                <a:stretch>
                  <a:fillRect/>
                </a:stretch>
              </p:blipFill>
              <p:spPr>
                <a:xfrm>
                  <a:off x="5894293" y="5103912"/>
                  <a:ext cx="96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44" name="Freihand 143">
                  <a:extLst>
                    <a:ext uri="{FF2B5EF4-FFF2-40B4-BE49-F238E27FC236}">
                      <a16:creationId xmlns:a16="http://schemas.microsoft.com/office/drawing/2014/main" id="{69F85E5B-48DC-417C-9920-45CF5EFD3378}"/>
                    </a:ext>
                  </a:extLst>
                </p14:cNvPr>
                <p14:cNvContentPartPr/>
                <p14:nvPr/>
              </p14:nvContentPartPr>
              <p14:xfrm>
                <a:off x="6090133" y="5068632"/>
                <a:ext cx="58320" cy="88920"/>
              </p14:xfrm>
            </p:contentPart>
          </mc:Choice>
          <mc:Fallback>
            <p:pic>
              <p:nvPicPr>
                <p:cNvPr id="144" name="Freihand 143">
                  <a:extLst>
                    <a:ext uri="{FF2B5EF4-FFF2-40B4-BE49-F238E27FC236}">
                      <a16:creationId xmlns:a16="http://schemas.microsoft.com/office/drawing/2014/main" id="{69F85E5B-48DC-417C-9920-45CF5EFD3378}"/>
                    </a:ext>
                  </a:extLst>
                </p:cNvPr>
                <p:cNvPicPr/>
                <p:nvPr/>
              </p:nvPicPr>
              <p:blipFill>
                <a:blip r:embed="rId383"/>
                <a:stretch>
                  <a:fillRect/>
                </a:stretch>
              </p:blipFill>
              <p:spPr>
                <a:xfrm>
                  <a:off x="6085813" y="5064312"/>
                  <a:ext cx="66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45" name="Freihand 144">
                  <a:extLst>
                    <a:ext uri="{FF2B5EF4-FFF2-40B4-BE49-F238E27FC236}">
                      <a16:creationId xmlns:a16="http://schemas.microsoft.com/office/drawing/2014/main" id="{B10B756A-2FAD-49DA-BFD1-9799D8664563}"/>
                    </a:ext>
                  </a:extLst>
                </p14:cNvPr>
                <p14:cNvContentPartPr/>
                <p14:nvPr/>
              </p14:nvContentPartPr>
              <p14:xfrm>
                <a:off x="6068173" y="5048832"/>
                <a:ext cx="110880" cy="13320"/>
              </p14:xfrm>
            </p:contentPart>
          </mc:Choice>
          <mc:Fallback>
            <p:pic>
              <p:nvPicPr>
                <p:cNvPr id="145" name="Freihand 144">
                  <a:extLst>
                    <a:ext uri="{FF2B5EF4-FFF2-40B4-BE49-F238E27FC236}">
                      <a16:creationId xmlns:a16="http://schemas.microsoft.com/office/drawing/2014/main" id="{B10B756A-2FAD-49DA-BFD1-9799D8664563}"/>
                    </a:ext>
                  </a:extLst>
                </p:cNvPr>
                <p:cNvPicPr/>
                <p:nvPr/>
              </p:nvPicPr>
              <p:blipFill>
                <a:blip r:embed="rId385"/>
                <a:stretch>
                  <a:fillRect/>
                </a:stretch>
              </p:blipFill>
              <p:spPr>
                <a:xfrm>
                  <a:off x="6063853" y="5044512"/>
                  <a:ext cx="119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47" name="Freihand 146">
                  <a:extLst>
                    <a:ext uri="{FF2B5EF4-FFF2-40B4-BE49-F238E27FC236}">
                      <a16:creationId xmlns:a16="http://schemas.microsoft.com/office/drawing/2014/main" id="{13342767-4365-4114-A501-67411BC351A4}"/>
                    </a:ext>
                  </a:extLst>
                </p14:cNvPr>
                <p14:cNvContentPartPr/>
                <p14:nvPr/>
              </p14:nvContentPartPr>
              <p14:xfrm>
                <a:off x="6040813" y="5000592"/>
                <a:ext cx="167400" cy="16920"/>
              </p14:xfrm>
            </p:contentPart>
          </mc:Choice>
          <mc:Fallback>
            <p:pic>
              <p:nvPicPr>
                <p:cNvPr id="147" name="Freihand 146">
                  <a:extLst>
                    <a:ext uri="{FF2B5EF4-FFF2-40B4-BE49-F238E27FC236}">
                      <a16:creationId xmlns:a16="http://schemas.microsoft.com/office/drawing/2014/main" id="{13342767-4365-4114-A501-67411BC351A4}"/>
                    </a:ext>
                  </a:extLst>
                </p:cNvPr>
                <p:cNvPicPr/>
                <p:nvPr/>
              </p:nvPicPr>
              <p:blipFill>
                <a:blip r:embed="rId387"/>
                <a:stretch>
                  <a:fillRect/>
                </a:stretch>
              </p:blipFill>
              <p:spPr>
                <a:xfrm>
                  <a:off x="6036493" y="4996272"/>
                  <a:ext cx="176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49" name="Freihand 148">
                  <a:extLst>
                    <a:ext uri="{FF2B5EF4-FFF2-40B4-BE49-F238E27FC236}">
                      <a16:creationId xmlns:a16="http://schemas.microsoft.com/office/drawing/2014/main" id="{87A935A1-1395-4191-83A1-296DA5B0F238}"/>
                    </a:ext>
                  </a:extLst>
                </p14:cNvPr>
                <p14:cNvContentPartPr/>
                <p14:nvPr/>
              </p14:nvContentPartPr>
              <p14:xfrm>
                <a:off x="6180853" y="4984032"/>
                <a:ext cx="95760" cy="229320"/>
              </p14:xfrm>
            </p:contentPart>
          </mc:Choice>
          <mc:Fallback>
            <p:pic>
              <p:nvPicPr>
                <p:cNvPr id="149" name="Freihand 148">
                  <a:extLst>
                    <a:ext uri="{FF2B5EF4-FFF2-40B4-BE49-F238E27FC236}">
                      <a16:creationId xmlns:a16="http://schemas.microsoft.com/office/drawing/2014/main" id="{87A935A1-1395-4191-83A1-296DA5B0F238}"/>
                    </a:ext>
                  </a:extLst>
                </p:cNvPr>
                <p:cNvPicPr/>
                <p:nvPr/>
              </p:nvPicPr>
              <p:blipFill>
                <a:blip r:embed="rId389"/>
                <a:stretch>
                  <a:fillRect/>
                </a:stretch>
              </p:blipFill>
              <p:spPr>
                <a:xfrm>
                  <a:off x="6176533" y="4979712"/>
                  <a:ext cx="104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50" name="Freihand 149">
                  <a:extLst>
                    <a:ext uri="{FF2B5EF4-FFF2-40B4-BE49-F238E27FC236}">
                      <a16:creationId xmlns:a16="http://schemas.microsoft.com/office/drawing/2014/main" id="{CC226517-1B8D-49A1-9C3E-232A9ACB7505}"/>
                    </a:ext>
                  </a:extLst>
                </p14:cNvPr>
                <p14:cNvContentPartPr/>
                <p14:nvPr/>
              </p14:nvContentPartPr>
              <p14:xfrm>
                <a:off x="6281653" y="4973592"/>
                <a:ext cx="92880" cy="237240"/>
              </p14:xfrm>
            </p:contentPart>
          </mc:Choice>
          <mc:Fallback>
            <p:pic>
              <p:nvPicPr>
                <p:cNvPr id="150" name="Freihand 149">
                  <a:extLst>
                    <a:ext uri="{FF2B5EF4-FFF2-40B4-BE49-F238E27FC236}">
                      <a16:creationId xmlns:a16="http://schemas.microsoft.com/office/drawing/2014/main" id="{CC226517-1B8D-49A1-9C3E-232A9ACB7505}"/>
                    </a:ext>
                  </a:extLst>
                </p:cNvPr>
                <p:cNvPicPr/>
                <p:nvPr/>
              </p:nvPicPr>
              <p:blipFill>
                <a:blip r:embed="rId391"/>
                <a:stretch>
                  <a:fillRect/>
                </a:stretch>
              </p:blipFill>
              <p:spPr>
                <a:xfrm>
                  <a:off x="6277333" y="4969272"/>
                  <a:ext cx="1015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51" name="Freihand 150">
                  <a:extLst>
                    <a:ext uri="{FF2B5EF4-FFF2-40B4-BE49-F238E27FC236}">
                      <a16:creationId xmlns:a16="http://schemas.microsoft.com/office/drawing/2014/main" id="{FEC4B15A-9E76-45CD-9110-1D398C3E1531}"/>
                    </a:ext>
                  </a:extLst>
                </p14:cNvPr>
                <p14:cNvContentPartPr/>
                <p14:nvPr/>
              </p14:nvContentPartPr>
              <p14:xfrm>
                <a:off x="6360133" y="5051352"/>
                <a:ext cx="147600" cy="97560"/>
              </p14:xfrm>
            </p:contentPart>
          </mc:Choice>
          <mc:Fallback>
            <p:pic>
              <p:nvPicPr>
                <p:cNvPr id="151" name="Freihand 150">
                  <a:extLst>
                    <a:ext uri="{FF2B5EF4-FFF2-40B4-BE49-F238E27FC236}">
                      <a16:creationId xmlns:a16="http://schemas.microsoft.com/office/drawing/2014/main" id="{FEC4B15A-9E76-45CD-9110-1D398C3E1531}"/>
                    </a:ext>
                  </a:extLst>
                </p:cNvPr>
                <p:cNvPicPr/>
                <p:nvPr/>
              </p:nvPicPr>
              <p:blipFill>
                <a:blip r:embed="rId393"/>
                <a:stretch>
                  <a:fillRect/>
                </a:stretch>
              </p:blipFill>
              <p:spPr>
                <a:xfrm>
                  <a:off x="6355813" y="5047032"/>
                  <a:ext cx="156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52" name="Freihand 151">
                  <a:extLst>
                    <a:ext uri="{FF2B5EF4-FFF2-40B4-BE49-F238E27FC236}">
                      <a16:creationId xmlns:a16="http://schemas.microsoft.com/office/drawing/2014/main" id="{348C44FB-3B9F-4333-894D-2A1A88826D24}"/>
                    </a:ext>
                  </a:extLst>
                </p14:cNvPr>
                <p14:cNvContentPartPr/>
                <p14:nvPr/>
              </p14:nvContentPartPr>
              <p14:xfrm>
                <a:off x="6547333" y="5066112"/>
                <a:ext cx="37800" cy="99360"/>
              </p14:xfrm>
            </p:contentPart>
          </mc:Choice>
          <mc:Fallback>
            <p:pic>
              <p:nvPicPr>
                <p:cNvPr id="152" name="Freihand 151">
                  <a:extLst>
                    <a:ext uri="{FF2B5EF4-FFF2-40B4-BE49-F238E27FC236}">
                      <a16:creationId xmlns:a16="http://schemas.microsoft.com/office/drawing/2014/main" id="{348C44FB-3B9F-4333-894D-2A1A88826D24}"/>
                    </a:ext>
                  </a:extLst>
                </p:cNvPr>
                <p:cNvPicPr/>
                <p:nvPr/>
              </p:nvPicPr>
              <p:blipFill>
                <a:blip r:embed="rId395"/>
                <a:stretch>
                  <a:fillRect/>
                </a:stretch>
              </p:blipFill>
              <p:spPr>
                <a:xfrm>
                  <a:off x="6543013" y="5061792"/>
                  <a:ext cx="46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53" name="Freihand 152">
                  <a:extLst>
                    <a:ext uri="{FF2B5EF4-FFF2-40B4-BE49-F238E27FC236}">
                      <a16:creationId xmlns:a16="http://schemas.microsoft.com/office/drawing/2014/main" id="{343F5A23-2305-47FE-A0A8-BD89B50453CD}"/>
                    </a:ext>
                  </a:extLst>
                </p14:cNvPr>
                <p14:cNvContentPartPr/>
                <p14:nvPr/>
              </p14:nvContentPartPr>
              <p14:xfrm>
                <a:off x="6512053" y="5070432"/>
                <a:ext cx="185400" cy="71280"/>
              </p14:xfrm>
            </p:contentPart>
          </mc:Choice>
          <mc:Fallback>
            <p:pic>
              <p:nvPicPr>
                <p:cNvPr id="153" name="Freihand 152">
                  <a:extLst>
                    <a:ext uri="{FF2B5EF4-FFF2-40B4-BE49-F238E27FC236}">
                      <a16:creationId xmlns:a16="http://schemas.microsoft.com/office/drawing/2014/main" id="{343F5A23-2305-47FE-A0A8-BD89B50453CD}"/>
                    </a:ext>
                  </a:extLst>
                </p:cNvPr>
                <p:cNvPicPr/>
                <p:nvPr/>
              </p:nvPicPr>
              <p:blipFill>
                <a:blip r:embed="rId397"/>
                <a:stretch>
                  <a:fillRect/>
                </a:stretch>
              </p:blipFill>
              <p:spPr>
                <a:xfrm>
                  <a:off x="6507733" y="5066112"/>
                  <a:ext cx="194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54" name="Freihand 153">
                  <a:extLst>
                    <a:ext uri="{FF2B5EF4-FFF2-40B4-BE49-F238E27FC236}">
                      <a16:creationId xmlns:a16="http://schemas.microsoft.com/office/drawing/2014/main" id="{088FB1C3-4D3D-4474-831D-AAC8321933EA}"/>
                    </a:ext>
                  </a:extLst>
                </p14:cNvPr>
                <p14:cNvContentPartPr/>
                <p14:nvPr/>
              </p14:nvContentPartPr>
              <p14:xfrm>
                <a:off x="6702133" y="5083392"/>
                <a:ext cx="23400" cy="72720"/>
              </p14:xfrm>
            </p:contentPart>
          </mc:Choice>
          <mc:Fallback>
            <p:pic>
              <p:nvPicPr>
                <p:cNvPr id="154" name="Freihand 153">
                  <a:extLst>
                    <a:ext uri="{FF2B5EF4-FFF2-40B4-BE49-F238E27FC236}">
                      <a16:creationId xmlns:a16="http://schemas.microsoft.com/office/drawing/2014/main" id="{088FB1C3-4D3D-4474-831D-AAC8321933EA}"/>
                    </a:ext>
                  </a:extLst>
                </p:cNvPr>
                <p:cNvPicPr/>
                <p:nvPr/>
              </p:nvPicPr>
              <p:blipFill>
                <a:blip r:embed="rId399"/>
                <a:stretch>
                  <a:fillRect/>
                </a:stretch>
              </p:blipFill>
              <p:spPr>
                <a:xfrm>
                  <a:off x="6697813" y="5079072"/>
                  <a:ext cx="32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55" name="Freihand 154">
                  <a:extLst>
                    <a:ext uri="{FF2B5EF4-FFF2-40B4-BE49-F238E27FC236}">
                      <a16:creationId xmlns:a16="http://schemas.microsoft.com/office/drawing/2014/main" id="{EA4AD6E1-82EC-4803-896E-D772D12F44B7}"/>
                    </a:ext>
                  </a:extLst>
                </p14:cNvPr>
                <p14:cNvContentPartPr/>
                <p14:nvPr/>
              </p14:nvContentPartPr>
              <p14:xfrm>
                <a:off x="6620773" y="5046312"/>
                <a:ext cx="124920" cy="12960"/>
              </p14:xfrm>
            </p:contentPart>
          </mc:Choice>
          <mc:Fallback>
            <p:pic>
              <p:nvPicPr>
                <p:cNvPr id="155" name="Freihand 154">
                  <a:extLst>
                    <a:ext uri="{FF2B5EF4-FFF2-40B4-BE49-F238E27FC236}">
                      <a16:creationId xmlns:a16="http://schemas.microsoft.com/office/drawing/2014/main" id="{EA4AD6E1-82EC-4803-896E-D772D12F44B7}"/>
                    </a:ext>
                  </a:extLst>
                </p:cNvPr>
                <p:cNvPicPr/>
                <p:nvPr/>
              </p:nvPicPr>
              <p:blipFill>
                <a:blip r:embed="rId401"/>
                <a:stretch>
                  <a:fillRect/>
                </a:stretch>
              </p:blipFill>
              <p:spPr>
                <a:xfrm>
                  <a:off x="6616453" y="5041992"/>
                  <a:ext cx="133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56" name="Freihand 155">
                  <a:extLst>
                    <a:ext uri="{FF2B5EF4-FFF2-40B4-BE49-F238E27FC236}">
                      <a16:creationId xmlns:a16="http://schemas.microsoft.com/office/drawing/2014/main" id="{3D60A2E6-5E41-40BE-A55E-86BA4EC93496}"/>
                    </a:ext>
                  </a:extLst>
                </p14:cNvPr>
                <p14:cNvContentPartPr/>
                <p14:nvPr/>
              </p14:nvContentPartPr>
              <p14:xfrm>
                <a:off x="6617893" y="5009592"/>
                <a:ext cx="150120" cy="18720"/>
              </p14:xfrm>
            </p:contentPart>
          </mc:Choice>
          <mc:Fallback>
            <p:pic>
              <p:nvPicPr>
                <p:cNvPr id="156" name="Freihand 155">
                  <a:extLst>
                    <a:ext uri="{FF2B5EF4-FFF2-40B4-BE49-F238E27FC236}">
                      <a16:creationId xmlns:a16="http://schemas.microsoft.com/office/drawing/2014/main" id="{3D60A2E6-5E41-40BE-A55E-86BA4EC93496}"/>
                    </a:ext>
                  </a:extLst>
                </p:cNvPr>
                <p:cNvPicPr/>
                <p:nvPr/>
              </p:nvPicPr>
              <p:blipFill>
                <a:blip r:embed="rId403"/>
                <a:stretch>
                  <a:fillRect/>
                </a:stretch>
              </p:blipFill>
              <p:spPr>
                <a:xfrm>
                  <a:off x="6613573" y="5005272"/>
                  <a:ext cx="158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57" name="Freihand 156">
                  <a:extLst>
                    <a:ext uri="{FF2B5EF4-FFF2-40B4-BE49-F238E27FC236}">
                      <a16:creationId xmlns:a16="http://schemas.microsoft.com/office/drawing/2014/main" id="{4B8741C7-56EF-4075-8CC5-9760D73CDBDA}"/>
                    </a:ext>
                  </a:extLst>
                </p14:cNvPr>
                <p14:cNvContentPartPr/>
                <p14:nvPr/>
              </p14:nvContentPartPr>
              <p14:xfrm>
                <a:off x="6735973" y="4963872"/>
                <a:ext cx="96480" cy="267120"/>
              </p14:xfrm>
            </p:contentPart>
          </mc:Choice>
          <mc:Fallback>
            <p:pic>
              <p:nvPicPr>
                <p:cNvPr id="157" name="Freihand 156">
                  <a:extLst>
                    <a:ext uri="{FF2B5EF4-FFF2-40B4-BE49-F238E27FC236}">
                      <a16:creationId xmlns:a16="http://schemas.microsoft.com/office/drawing/2014/main" id="{4B8741C7-56EF-4075-8CC5-9760D73CDBDA}"/>
                    </a:ext>
                  </a:extLst>
                </p:cNvPr>
                <p:cNvPicPr/>
                <p:nvPr/>
              </p:nvPicPr>
              <p:blipFill>
                <a:blip r:embed="rId405"/>
                <a:stretch>
                  <a:fillRect/>
                </a:stretch>
              </p:blipFill>
              <p:spPr>
                <a:xfrm>
                  <a:off x="6731653" y="4959552"/>
                  <a:ext cx="1051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59" name="Freihand 158">
                  <a:extLst>
                    <a:ext uri="{FF2B5EF4-FFF2-40B4-BE49-F238E27FC236}">
                      <a16:creationId xmlns:a16="http://schemas.microsoft.com/office/drawing/2014/main" id="{FB2FF235-0FE9-405C-A508-8AF7EB075398}"/>
                    </a:ext>
                  </a:extLst>
                </p14:cNvPr>
                <p14:cNvContentPartPr/>
                <p14:nvPr/>
              </p14:nvContentPartPr>
              <p14:xfrm>
                <a:off x="6946213" y="5121192"/>
                <a:ext cx="172440" cy="12240"/>
              </p14:xfrm>
            </p:contentPart>
          </mc:Choice>
          <mc:Fallback>
            <p:pic>
              <p:nvPicPr>
                <p:cNvPr id="159" name="Freihand 158">
                  <a:extLst>
                    <a:ext uri="{FF2B5EF4-FFF2-40B4-BE49-F238E27FC236}">
                      <a16:creationId xmlns:a16="http://schemas.microsoft.com/office/drawing/2014/main" id="{FB2FF235-0FE9-405C-A508-8AF7EB075398}"/>
                    </a:ext>
                  </a:extLst>
                </p:cNvPr>
                <p:cNvPicPr/>
                <p:nvPr/>
              </p:nvPicPr>
              <p:blipFill>
                <a:blip r:embed="rId407"/>
                <a:stretch>
                  <a:fillRect/>
                </a:stretch>
              </p:blipFill>
              <p:spPr>
                <a:xfrm>
                  <a:off x="6941893" y="5116872"/>
                  <a:ext cx="181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60" name="Freihand 159">
                  <a:extLst>
                    <a:ext uri="{FF2B5EF4-FFF2-40B4-BE49-F238E27FC236}">
                      <a16:creationId xmlns:a16="http://schemas.microsoft.com/office/drawing/2014/main" id="{1B031D16-DA10-4AAB-9C73-9025748DEB99}"/>
                    </a:ext>
                  </a:extLst>
                </p14:cNvPr>
                <p14:cNvContentPartPr/>
                <p14:nvPr/>
              </p14:nvContentPartPr>
              <p14:xfrm>
                <a:off x="6976453" y="5152152"/>
                <a:ext cx="103680" cy="20880"/>
              </p14:xfrm>
            </p:contentPart>
          </mc:Choice>
          <mc:Fallback>
            <p:pic>
              <p:nvPicPr>
                <p:cNvPr id="160" name="Freihand 159">
                  <a:extLst>
                    <a:ext uri="{FF2B5EF4-FFF2-40B4-BE49-F238E27FC236}">
                      <a16:creationId xmlns:a16="http://schemas.microsoft.com/office/drawing/2014/main" id="{1B031D16-DA10-4AAB-9C73-9025748DEB99}"/>
                    </a:ext>
                  </a:extLst>
                </p:cNvPr>
                <p:cNvPicPr/>
                <p:nvPr/>
              </p:nvPicPr>
              <p:blipFill>
                <a:blip r:embed="rId409"/>
                <a:stretch>
                  <a:fillRect/>
                </a:stretch>
              </p:blipFill>
              <p:spPr>
                <a:xfrm>
                  <a:off x="6972133" y="5147832"/>
                  <a:ext cx="112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61" name="Freihand 160">
                  <a:extLst>
                    <a:ext uri="{FF2B5EF4-FFF2-40B4-BE49-F238E27FC236}">
                      <a16:creationId xmlns:a16="http://schemas.microsoft.com/office/drawing/2014/main" id="{752CB1B1-4D88-40A9-A3DA-1351D10C19B0}"/>
                    </a:ext>
                  </a:extLst>
                </p14:cNvPr>
                <p14:cNvContentPartPr/>
                <p14:nvPr/>
              </p14:nvContentPartPr>
              <p14:xfrm>
                <a:off x="7225213" y="5084112"/>
                <a:ext cx="21600" cy="124920"/>
              </p14:xfrm>
            </p:contentPart>
          </mc:Choice>
          <mc:Fallback>
            <p:pic>
              <p:nvPicPr>
                <p:cNvPr id="161" name="Freihand 160">
                  <a:extLst>
                    <a:ext uri="{FF2B5EF4-FFF2-40B4-BE49-F238E27FC236}">
                      <a16:creationId xmlns:a16="http://schemas.microsoft.com/office/drawing/2014/main" id="{752CB1B1-4D88-40A9-A3DA-1351D10C19B0}"/>
                    </a:ext>
                  </a:extLst>
                </p:cNvPr>
                <p:cNvPicPr/>
                <p:nvPr/>
              </p:nvPicPr>
              <p:blipFill>
                <a:blip r:embed="rId411"/>
                <a:stretch>
                  <a:fillRect/>
                </a:stretch>
              </p:blipFill>
              <p:spPr>
                <a:xfrm>
                  <a:off x="7220893" y="5079792"/>
                  <a:ext cx="30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62" name="Freihand 161">
                  <a:extLst>
                    <a:ext uri="{FF2B5EF4-FFF2-40B4-BE49-F238E27FC236}">
                      <a16:creationId xmlns:a16="http://schemas.microsoft.com/office/drawing/2014/main" id="{D9BBB5B0-E3F2-4D87-8668-7C5F5FD30787}"/>
                    </a:ext>
                  </a:extLst>
                </p14:cNvPr>
                <p14:cNvContentPartPr/>
                <p14:nvPr/>
              </p14:nvContentPartPr>
              <p14:xfrm>
                <a:off x="7277053" y="5083032"/>
                <a:ext cx="131040" cy="97920"/>
              </p14:xfrm>
            </p:contentPart>
          </mc:Choice>
          <mc:Fallback>
            <p:pic>
              <p:nvPicPr>
                <p:cNvPr id="162" name="Freihand 161">
                  <a:extLst>
                    <a:ext uri="{FF2B5EF4-FFF2-40B4-BE49-F238E27FC236}">
                      <a16:creationId xmlns:a16="http://schemas.microsoft.com/office/drawing/2014/main" id="{D9BBB5B0-E3F2-4D87-8668-7C5F5FD30787}"/>
                    </a:ext>
                  </a:extLst>
                </p:cNvPr>
                <p:cNvPicPr/>
                <p:nvPr/>
              </p:nvPicPr>
              <p:blipFill>
                <a:blip r:embed="rId413"/>
                <a:stretch>
                  <a:fillRect/>
                </a:stretch>
              </p:blipFill>
              <p:spPr>
                <a:xfrm>
                  <a:off x="7272733" y="5078712"/>
                  <a:ext cx="139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3" name="Freihand 162">
                  <a:extLst>
                    <a:ext uri="{FF2B5EF4-FFF2-40B4-BE49-F238E27FC236}">
                      <a16:creationId xmlns:a16="http://schemas.microsoft.com/office/drawing/2014/main" id="{97E95F45-0BB9-4916-ABD1-06ED9CB3DDDA}"/>
                    </a:ext>
                  </a:extLst>
                </p14:cNvPr>
                <p14:cNvContentPartPr/>
                <p14:nvPr/>
              </p14:nvContentPartPr>
              <p14:xfrm>
                <a:off x="7427173" y="5091312"/>
                <a:ext cx="95760" cy="94320"/>
              </p14:xfrm>
            </p:contentPart>
          </mc:Choice>
          <mc:Fallback>
            <p:pic>
              <p:nvPicPr>
                <p:cNvPr id="163" name="Freihand 162">
                  <a:extLst>
                    <a:ext uri="{FF2B5EF4-FFF2-40B4-BE49-F238E27FC236}">
                      <a16:creationId xmlns:a16="http://schemas.microsoft.com/office/drawing/2014/main" id="{97E95F45-0BB9-4916-ABD1-06ED9CB3DDDA}"/>
                    </a:ext>
                  </a:extLst>
                </p:cNvPr>
                <p:cNvPicPr/>
                <p:nvPr/>
              </p:nvPicPr>
              <p:blipFill>
                <a:blip r:embed="rId415"/>
                <a:stretch>
                  <a:fillRect/>
                </a:stretch>
              </p:blipFill>
              <p:spPr>
                <a:xfrm>
                  <a:off x="7422853" y="5086992"/>
                  <a:ext cx="104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64" name="Freihand 163">
                  <a:extLst>
                    <a:ext uri="{FF2B5EF4-FFF2-40B4-BE49-F238E27FC236}">
                      <a16:creationId xmlns:a16="http://schemas.microsoft.com/office/drawing/2014/main" id="{75A71BA4-8EDC-4C6D-A521-B9674C44E832}"/>
                    </a:ext>
                  </a:extLst>
                </p14:cNvPr>
                <p14:cNvContentPartPr/>
                <p14:nvPr/>
              </p14:nvContentPartPr>
              <p14:xfrm>
                <a:off x="7529773" y="5167272"/>
                <a:ext cx="28080" cy="51120"/>
              </p14:xfrm>
            </p:contentPart>
          </mc:Choice>
          <mc:Fallback>
            <p:pic>
              <p:nvPicPr>
                <p:cNvPr id="164" name="Freihand 163">
                  <a:extLst>
                    <a:ext uri="{FF2B5EF4-FFF2-40B4-BE49-F238E27FC236}">
                      <a16:creationId xmlns:a16="http://schemas.microsoft.com/office/drawing/2014/main" id="{75A71BA4-8EDC-4C6D-A521-B9674C44E832}"/>
                    </a:ext>
                  </a:extLst>
                </p:cNvPr>
                <p:cNvPicPr/>
                <p:nvPr/>
              </p:nvPicPr>
              <p:blipFill>
                <a:blip r:embed="rId417"/>
                <a:stretch>
                  <a:fillRect/>
                </a:stretch>
              </p:blipFill>
              <p:spPr>
                <a:xfrm>
                  <a:off x="7525453" y="5162952"/>
                  <a:ext cx="36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65" name="Freihand 164">
                  <a:extLst>
                    <a:ext uri="{FF2B5EF4-FFF2-40B4-BE49-F238E27FC236}">
                      <a16:creationId xmlns:a16="http://schemas.microsoft.com/office/drawing/2014/main" id="{84319ED2-8525-40DD-9EFA-F0A7A93DEB36}"/>
                    </a:ext>
                  </a:extLst>
                </p14:cNvPr>
                <p14:cNvContentPartPr/>
                <p14:nvPr/>
              </p14:nvContentPartPr>
              <p14:xfrm>
                <a:off x="7617613" y="5063232"/>
                <a:ext cx="137160" cy="99720"/>
              </p14:xfrm>
            </p:contentPart>
          </mc:Choice>
          <mc:Fallback>
            <p:pic>
              <p:nvPicPr>
                <p:cNvPr id="165" name="Freihand 164">
                  <a:extLst>
                    <a:ext uri="{FF2B5EF4-FFF2-40B4-BE49-F238E27FC236}">
                      <a16:creationId xmlns:a16="http://schemas.microsoft.com/office/drawing/2014/main" id="{84319ED2-8525-40DD-9EFA-F0A7A93DEB36}"/>
                    </a:ext>
                  </a:extLst>
                </p:cNvPr>
                <p:cNvPicPr/>
                <p:nvPr/>
              </p:nvPicPr>
              <p:blipFill>
                <a:blip r:embed="rId419"/>
                <a:stretch>
                  <a:fillRect/>
                </a:stretch>
              </p:blipFill>
              <p:spPr>
                <a:xfrm>
                  <a:off x="7613293" y="5058912"/>
                  <a:ext cx="145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66" name="Freihand 165">
                  <a:extLst>
                    <a:ext uri="{FF2B5EF4-FFF2-40B4-BE49-F238E27FC236}">
                      <a16:creationId xmlns:a16="http://schemas.microsoft.com/office/drawing/2014/main" id="{3BD41F6C-C0CF-4181-9E9F-541869E0C286}"/>
                    </a:ext>
                  </a:extLst>
                </p14:cNvPr>
                <p14:cNvContentPartPr/>
                <p14:nvPr/>
              </p14:nvContentPartPr>
              <p14:xfrm>
                <a:off x="7792213" y="5075832"/>
                <a:ext cx="76680" cy="113760"/>
              </p14:xfrm>
            </p:contentPart>
          </mc:Choice>
          <mc:Fallback>
            <p:pic>
              <p:nvPicPr>
                <p:cNvPr id="166" name="Freihand 165">
                  <a:extLst>
                    <a:ext uri="{FF2B5EF4-FFF2-40B4-BE49-F238E27FC236}">
                      <a16:creationId xmlns:a16="http://schemas.microsoft.com/office/drawing/2014/main" id="{3BD41F6C-C0CF-4181-9E9F-541869E0C286}"/>
                    </a:ext>
                  </a:extLst>
                </p:cNvPr>
                <p:cNvPicPr/>
                <p:nvPr/>
              </p:nvPicPr>
              <p:blipFill>
                <a:blip r:embed="rId421"/>
                <a:stretch>
                  <a:fillRect/>
                </a:stretch>
              </p:blipFill>
              <p:spPr>
                <a:xfrm>
                  <a:off x="7787893" y="5071512"/>
                  <a:ext cx="85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81" name="Freihand 180">
                  <a:extLst>
                    <a:ext uri="{FF2B5EF4-FFF2-40B4-BE49-F238E27FC236}">
                      <a16:creationId xmlns:a16="http://schemas.microsoft.com/office/drawing/2014/main" id="{51C8843E-6F70-4AD3-AA78-353C8D832AB0}"/>
                    </a:ext>
                  </a:extLst>
                </p14:cNvPr>
                <p14:cNvContentPartPr/>
                <p14:nvPr/>
              </p14:nvContentPartPr>
              <p14:xfrm>
                <a:off x="5076373" y="5504952"/>
                <a:ext cx="109440" cy="8280"/>
              </p14:xfrm>
            </p:contentPart>
          </mc:Choice>
          <mc:Fallback>
            <p:pic>
              <p:nvPicPr>
                <p:cNvPr id="181" name="Freihand 180">
                  <a:extLst>
                    <a:ext uri="{FF2B5EF4-FFF2-40B4-BE49-F238E27FC236}">
                      <a16:creationId xmlns:a16="http://schemas.microsoft.com/office/drawing/2014/main" id="{51C8843E-6F70-4AD3-AA78-353C8D832AB0}"/>
                    </a:ext>
                  </a:extLst>
                </p:cNvPr>
                <p:cNvPicPr/>
                <p:nvPr/>
              </p:nvPicPr>
              <p:blipFill>
                <a:blip r:embed="rId423"/>
                <a:stretch>
                  <a:fillRect/>
                </a:stretch>
              </p:blipFill>
              <p:spPr>
                <a:xfrm>
                  <a:off x="5072053" y="5500632"/>
                  <a:ext cx="118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82" name="Freihand 181">
                  <a:extLst>
                    <a:ext uri="{FF2B5EF4-FFF2-40B4-BE49-F238E27FC236}">
                      <a16:creationId xmlns:a16="http://schemas.microsoft.com/office/drawing/2014/main" id="{774BE1EF-A22C-4420-A91D-714DFFC8C8BB}"/>
                    </a:ext>
                  </a:extLst>
                </p14:cNvPr>
                <p14:cNvContentPartPr/>
                <p14:nvPr/>
              </p14:nvContentPartPr>
              <p14:xfrm>
                <a:off x="5067373" y="5544192"/>
                <a:ext cx="117000" cy="13320"/>
              </p14:xfrm>
            </p:contentPart>
          </mc:Choice>
          <mc:Fallback>
            <p:pic>
              <p:nvPicPr>
                <p:cNvPr id="182" name="Freihand 181">
                  <a:extLst>
                    <a:ext uri="{FF2B5EF4-FFF2-40B4-BE49-F238E27FC236}">
                      <a16:creationId xmlns:a16="http://schemas.microsoft.com/office/drawing/2014/main" id="{774BE1EF-A22C-4420-A91D-714DFFC8C8BB}"/>
                    </a:ext>
                  </a:extLst>
                </p:cNvPr>
                <p:cNvPicPr/>
                <p:nvPr/>
              </p:nvPicPr>
              <p:blipFill>
                <a:blip r:embed="rId425"/>
                <a:stretch>
                  <a:fillRect/>
                </a:stretch>
              </p:blipFill>
              <p:spPr>
                <a:xfrm>
                  <a:off x="5063053" y="5539872"/>
                  <a:ext cx="1256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83" name="Freihand 182">
                  <a:extLst>
                    <a:ext uri="{FF2B5EF4-FFF2-40B4-BE49-F238E27FC236}">
                      <a16:creationId xmlns:a16="http://schemas.microsoft.com/office/drawing/2014/main" id="{65C123D2-9933-4110-AA19-C82EC57BFF94}"/>
                    </a:ext>
                  </a:extLst>
                </p14:cNvPr>
                <p14:cNvContentPartPr/>
                <p14:nvPr/>
              </p14:nvContentPartPr>
              <p14:xfrm>
                <a:off x="5191213" y="5483352"/>
                <a:ext cx="95760" cy="115200"/>
              </p14:xfrm>
            </p:contentPart>
          </mc:Choice>
          <mc:Fallback>
            <p:pic>
              <p:nvPicPr>
                <p:cNvPr id="183" name="Freihand 182">
                  <a:extLst>
                    <a:ext uri="{FF2B5EF4-FFF2-40B4-BE49-F238E27FC236}">
                      <a16:creationId xmlns:a16="http://schemas.microsoft.com/office/drawing/2014/main" id="{65C123D2-9933-4110-AA19-C82EC57BFF94}"/>
                    </a:ext>
                  </a:extLst>
                </p:cNvPr>
                <p:cNvPicPr/>
                <p:nvPr/>
              </p:nvPicPr>
              <p:blipFill>
                <a:blip r:embed="rId427"/>
                <a:stretch>
                  <a:fillRect/>
                </a:stretch>
              </p:blipFill>
              <p:spPr>
                <a:xfrm>
                  <a:off x="5186893" y="5479032"/>
                  <a:ext cx="104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85" name="Freihand 184">
                  <a:extLst>
                    <a:ext uri="{FF2B5EF4-FFF2-40B4-BE49-F238E27FC236}">
                      <a16:creationId xmlns:a16="http://schemas.microsoft.com/office/drawing/2014/main" id="{AAFAA90F-D6C0-4533-9EA0-4DABEC995EAE}"/>
                    </a:ext>
                  </a:extLst>
                </p14:cNvPr>
                <p14:cNvContentPartPr/>
                <p14:nvPr/>
              </p14:nvContentPartPr>
              <p14:xfrm>
                <a:off x="5409373" y="5400912"/>
                <a:ext cx="94680" cy="234720"/>
              </p14:xfrm>
            </p:contentPart>
          </mc:Choice>
          <mc:Fallback>
            <p:pic>
              <p:nvPicPr>
                <p:cNvPr id="185" name="Freihand 184">
                  <a:extLst>
                    <a:ext uri="{FF2B5EF4-FFF2-40B4-BE49-F238E27FC236}">
                      <a16:creationId xmlns:a16="http://schemas.microsoft.com/office/drawing/2014/main" id="{AAFAA90F-D6C0-4533-9EA0-4DABEC995EAE}"/>
                    </a:ext>
                  </a:extLst>
                </p:cNvPr>
                <p:cNvPicPr/>
                <p:nvPr/>
              </p:nvPicPr>
              <p:blipFill>
                <a:blip r:embed="rId429"/>
                <a:stretch>
                  <a:fillRect/>
                </a:stretch>
              </p:blipFill>
              <p:spPr>
                <a:xfrm>
                  <a:off x="5405053" y="5396592"/>
                  <a:ext cx="1033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87" name="Freihand 186">
                  <a:extLst>
                    <a:ext uri="{FF2B5EF4-FFF2-40B4-BE49-F238E27FC236}">
                      <a16:creationId xmlns:a16="http://schemas.microsoft.com/office/drawing/2014/main" id="{DF3A01BB-488F-48D0-9E32-907FEA568C30}"/>
                    </a:ext>
                  </a:extLst>
                </p14:cNvPr>
                <p14:cNvContentPartPr/>
                <p14:nvPr/>
              </p14:nvContentPartPr>
              <p14:xfrm>
                <a:off x="5577853" y="5366712"/>
                <a:ext cx="129240" cy="88200"/>
              </p14:xfrm>
            </p:contentPart>
          </mc:Choice>
          <mc:Fallback>
            <p:pic>
              <p:nvPicPr>
                <p:cNvPr id="187" name="Freihand 186">
                  <a:extLst>
                    <a:ext uri="{FF2B5EF4-FFF2-40B4-BE49-F238E27FC236}">
                      <a16:creationId xmlns:a16="http://schemas.microsoft.com/office/drawing/2014/main" id="{DF3A01BB-488F-48D0-9E32-907FEA568C30}"/>
                    </a:ext>
                  </a:extLst>
                </p:cNvPr>
                <p:cNvPicPr/>
                <p:nvPr/>
              </p:nvPicPr>
              <p:blipFill>
                <a:blip r:embed="rId431"/>
                <a:stretch>
                  <a:fillRect/>
                </a:stretch>
              </p:blipFill>
              <p:spPr>
                <a:xfrm>
                  <a:off x="5573533" y="5362392"/>
                  <a:ext cx="137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88" name="Freihand 187">
                  <a:extLst>
                    <a:ext uri="{FF2B5EF4-FFF2-40B4-BE49-F238E27FC236}">
                      <a16:creationId xmlns:a16="http://schemas.microsoft.com/office/drawing/2014/main" id="{7540C772-67FD-4E5A-936C-57653D2B79E7}"/>
                    </a:ext>
                  </a:extLst>
                </p14:cNvPr>
                <p14:cNvContentPartPr/>
                <p14:nvPr/>
              </p14:nvContentPartPr>
              <p14:xfrm>
                <a:off x="5742733" y="5359872"/>
                <a:ext cx="71640" cy="95400"/>
              </p14:xfrm>
            </p:contentPart>
          </mc:Choice>
          <mc:Fallback>
            <p:pic>
              <p:nvPicPr>
                <p:cNvPr id="188" name="Freihand 187">
                  <a:extLst>
                    <a:ext uri="{FF2B5EF4-FFF2-40B4-BE49-F238E27FC236}">
                      <a16:creationId xmlns:a16="http://schemas.microsoft.com/office/drawing/2014/main" id="{7540C772-67FD-4E5A-936C-57653D2B79E7}"/>
                    </a:ext>
                  </a:extLst>
                </p:cNvPr>
                <p:cNvPicPr/>
                <p:nvPr/>
              </p:nvPicPr>
              <p:blipFill>
                <a:blip r:embed="rId433"/>
                <a:stretch>
                  <a:fillRect/>
                </a:stretch>
              </p:blipFill>
              <p:spPr>
                <a:xfrm>
                  <a:off x="5738413" y="5355552"/>
                  <a:ext cx="80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89" name="Freihand 188">
                  <a:extLst>
                    <a:ext uri="{FF2B5EF4-FFF2-40B4-BE49-F238E27FC236}">
                      <a16:creationId xmlns:a16="http://schemas.microsoft.com/office/drawing/2014/main" id="{C775C02B-A455-4A54-BEC7-7CF0E5B3CA8B}"/>
                    </a:ext>
                  </a:extLst>
                </p14:cNvPr>
                <p14:cNvContentPartPr/>
                <p14:nvPr/>
              </p14:nvContentPartPr>
              <p14:xfrm>
                <a:off x="5869093" y="5363832"/>
                <a:ext cx="60120" cy="70560"/>
              </p14:xfrm>
            </p:contentPart>
          </mc:Choice>
          <mc:Fallback>
            <p:pic>
              <p:nvPicPr>
                <p:cNvPr id="189" name="Freihand 188">
                  <a:extLst>
                    <a:ext uri="{FF2B5EF4-FFF2-40B4-BE49-F238E27FC236}">
                      <a16:creationId xmlns:a16="http://schemas.microsoft.com/office/drawing/2014/main" id="{C775C02B-A455-4A54-BEC7-7CF0E5B3CA8B}"/>
                    </a:ext>
                  </a:extLst>
                </p:cNvPr>
                <p:cNvPicPr/>
                <p:nvPr/>
              </p:nvPicPr>
              <p:blipFill>
                <a:blip r:embed="rId435"/>
                <a:stretch>
                  <a:fillRect/>
                </a:stretch>
              </p:blipFill>
              <p:spPr>
                <a:xfrm>
                  <a:off x="5864773" y="5359512"/>
                  <a:ext cx="68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90" name="Freihand 189">
                  <a:extLst>
                    <a:ext uri="{FF2B5EF4-FFF2-40B4-BE49-F238E27FC236}">
                      <a16:creationId xmlns:a16="http://schemas.microsoft.com/office/drawing/2014/main" id="{A6B8FB1C-16D4-46B2-86FB-4DFB68EB7FED}"/>
                    </a:ext>
                  </a:extLst>
                </p14:cNvPr>
                <p14:cNvContentPartPr/>
                <p14:nvPr/>
              </p14:nvContentPartPr>
              <p14:xfrm>
                <a:off x="5940373" y="5421072"/>
                <a:ext cx="15840" cy="55080"/>
              </p14:xfrm>
            </p:contentPart>
          </mc:Choice>
          <mc:Fallback>
            <p:pic>
              <p:nvPicPr>
                <p:cNvPr id="190" name="Freihand 189">
                  <a:extLst>
                    <a:ext uri="{FF2B5EF4-FFF2-40B4-BE49-F238E27FC236}">
                      <a16:creationId xmlns:a16="http://schemas.microsoft.com/office/drawing/2014/main" id="{A6B8FB1C-16D4-46B2-86FB-4DFB68EB7FED}"/>
                    </a:ext>
                  </a:extLst>
                </p:cNvPr>
                <p:cNvPicPr/>
                <p:nvPr/>
              </p:nvPicPr>
              <p:blipFill>
                <a:blip r:embed="rId437"/>
                <a:stretch>
                  <a:fillRect/>
                </a:stretch>
              </p:blipFill>
              <p:spPr>
                <a:xfrm>
                  <a:off x="5936053" y="5416752"/>
                  <a:ext cx="24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91" name="Freihand 190">
                  <a:extLst>
                    <a:ext uri="{FF2B5EF4-FFF2-40B4-BE49-F238E27FC236}">
                      <a16:creationId xmlns:a16="http://schemas.microsoft.com/office/drawing/2014/main" id="{E9258CAA-EC5F-4BE7-B2C0-E4E2F68D9449}"/>
                    </a:ext>
                  </a:extLst>
                </p14:cNvPr>
                <p14:cNvContentPartPr/>
                <p14:nvPr/>
              </p14:nvContentPartPr>
              <p14:xfrm>
                <a:off x="6012733" y="5340072"/>
                <a:ext cx="127080" cy="108720"/>
              </p14:xfrm>
            </p:contentPart>
          </mc:Choice>
          <mc:Fallback>
            <p:pic>
              <p:nvPicPr>
                <p:cNvPr id="191" name="Freihand 190">
                  <a:extLst>
                    <a:ext uri="{FF2B5EF4-FFF2-40B4-BE49-F238E27FC236}">
                      <a16:creationId xmlns:a16="http://schemas.microsoft.com/office/drawing/2014/main" id="{E9258CAA-EC5F-4BE7-B2C0-E4E2F68D9449}"/>
                    </a:ext>
                  </a:extLst>
                </p:cNvPr>
                <p:cNvPicPr/>
                <p:nvPr/>
              </p:nvPicPr>
              <p:blipFill>
                <a:blip r:embed="rId439"/>
                <a:stretch>
                  <a:fillRect/>
                </a:stretch>
              </p:blipFill>
              <p:spPr>
                <a:xfrm>
                  <a:off x="6008413" y="5335752"/>
                  <a:ext cx="135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92" name="Freihand 191">
                  <a:extLst>
                    <a:ext uri="{FF2B5EF4-FFF2-40B4-BE49-F238E27FC236}">
                      <a16:creationId xmlns:a16="http://schemas.microsoft.com/office/drawing/2014/main" id="{1299DDE2-3BAB-4750-A47E-8849E8699202}"/>
                    </a:ext>
                  </a:extLst>
                </p14:cNvPr>
                <p14:cNvContentPartPr/>
                <p14:nvPr/>
              </p14:nvContentPartPr>
              <p14:xfrm>
                <a:off x="6155293" y="5360592"/>
                <a:ext cx="50760" cy="78120"/>
              </p14:xfrm>
            </p:contentPart>
          </mc:Choice>
          <mc:Fallback>
            <p:pic>
              <p:nvPicPr>
                <p:cNvPr id="192" name="Freihand 191">
                  <a:extLst>
                    <a:ext uri="{FF2B5EF4-FFF2-40B4-BE49-F238E27FC236}">
                      <a16:creationId xmlns:a16="http://schemas.microsoft.com/office/drawing/2014/main" id="{1299DDE2-3BAB-4750-A47E-8849E8699202}"/>
                    </a:ext>
                  </a:extLst>
                </p:cNvPr>
                <p:cNvPicPr/>
                <p:nvPr/>
              </p:nvPicPr>
              <p:blipFill>
                <a:blip r:embed="rId441"/>
                <a:stretch>
                  <a:fillRect/>
                </a:stretch>
              </p:blipFill>
              <p:spPr>
                <a:xfrm>
                  <a:off x="6150973" y="5356272"/>
                  <a:ext cx="59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93" name="Freihand 192">
                  <a:extLst>
                    <a:ext uri="{FF2B5EF4-FFF2-40B4-BE49-F238E27FC236}">
                      <a16:creationId xmlns:a16="http://schemas.microsoft.com/office/drawing/2014/main" id="{CE6373FA-2082-4620-B503-EC5B62D91C4A}"/>
                    </a:ext>
                  </a:extLst>
                </p14:cNvPr>
                <p14:cNvContentPartPr/>
                <p14:nvPr/>
              </p14:nvContentPartPr>
              <p14:xfrm>
                <a:off x="5565613" y="5505672"/>
                <a:ext cx="630000" cy="24840"/>
              </p14:xfrm>
            </p:contentPart>
          </mc:Choice>
          <mc:Fallback>
            <p:pic>
              <p:nvPicPr>
                <p:cNvPr id="193" name="Freihand 192">
                  <a:extLst>
                    <a:ext uri="{FF2B5EF4-FFF2-40B4-BE49-F238E27FC236}">
                      <a16:creationId xmlns:a16="http://schemas.microsoft.com/office/drawing/2014/main" id="{CE6373FA-2082-4620-B503-EC5B62D91C4A}"/>
                    </a:ext>
                  </a:extLst>
                </p:cNvPr>
                <p:cNvPicPr/>
                <p:nvPr/>
              </p:nvPicPr>
              <p:blipFill>
                <a:blip r:embed="rId443"/>
                <a:stretch>
                  <a:fillRect/>
                </a:stretch>
              </p:blipFill>
              <p:spPr>
                <a:xfrm>
                  <a:off x="5561293" y="5501352"/>
                  <a:ext cx="638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94" name="Freihand 193">
                  <a:extLst>
                    <a:ext uri="{FF2B5EF4-FFF2-40B4-BE49-F238E27FC236}">
                      <a16:creationId xmlns:a16="http://schemas.microsoft.com/office/drawing/2014/main" id="{63F67B58-DD62-4199-9C44-03BC3587468A}"/>
                    </a:ext>
                  </a:extLst>
                </p14:cNvPr>
                <p14:cNvContentPartPr/>
                <p14:nvPr/>
              </p14:nvContentPartPr>
              <p14:xfrm>
                <a:off x="5634733" y="5603952"/>
                <a:ext cx="92160" cy="59040"/>
              </p14:xfrm>
            </p:contentPart>
          </mc:Choice>
          <mc:Fallback>
            <p:pic>
              <p:nvPicPr>
                <p:cNvPr id="194" name="Freihand 193">
                  <a:extLst>
                    <a:ext uri="{FF2B5EF4-FFF2-40B4-BE49-F238E27FC236}">
                      <a16:creationId xmlns:a16="http://schemas.microsoft.com/office/drawing/2014/main" id="{63F67B58-DD62-4199-9C44-03BC3587468A}"/>
                    </a:ext>
                  </a:extLst>
                </p:cNvPr>
                <p:cNvPicPr/>
                <p:nvPr/>
              </p:nvPicPr>
              <p:blipFill>
                <a:blip r:embed="rId445"/>
                <a:stretch>
                  <a:fillRect/>
                </a:stretch>
              </p:blipFill>
              <p:spPr>
                <a:xfrm>
                  <a:off x="5630413" y="5599632"/>
                  <a:ext cx="100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95" name="Freihand 194">
                  <a:extLst>
                    <a:ext uri="{FF2B5EF4-FFF2-40B4-BE49-F238E27FC236}">
                      <a16:creationId xmlns:a16="http://schemas.microsoft.com/office/drawing/2014/main" id="{6DDB5C3E-0E0F-499B-8B88-D9469CCB13D7}"/>
                    </a:ext>
                  </a:extLst>
                </p14:cNvPr>
                <p14:cNvContentPartPr/>
                <p14:nvPr/>
              </p14:nvContentPartPr>
              <p14:xfrm>
                <a:off x="5753893" y="5592432"/>
                <a:ext cx="91440" cy="54720"/>
              </p14:xfrm>
            </p:contentPart>
          </mc:Choice>
          <mc:Fallback>
            <p:pic>
              <p:nvPicPr>
                <p:cNvPr id="195" name="Freihand 194">
                  <a:extLst>
                    <a:ext uri="{FF2B5EF4-FFF2-40B4-BE49-F238E27FC236}">
                      <a16:creationId xmlns:a16="http://schemas.microsoft.com/office/drawing/2014/main" id="{6DDB5C3E-0E0F-499B-8B88-D9469CCB13D7}"/>
                    </a:ext>
                  </a:extLst>
                </p:cNvPr>
                <p:cNvPicPr/>
                <p:nvPr/>
              </p:nvPicPr>
              <p:blipFill>
                <a:blip r:embed="rId447"/>
                <a:stretch>
                  <a:fillRect/>
                </a:stretch>
              </p:blipFill>
              <p:spPr>
                <a:xfrm>
                  <a:off x="5749573" y="5588112"/>
                  <a:ext cx="100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96" name="Freihand 195">
                  <a:extLst>
                    <a:ext uri="{FF2B5EF4-FFF2-40B4-BE49-F238E27FC236}">
                      <a16:creationId xmlns:a16="http://schemas.microsoft.com/office/drawing/2014/main" id="{BB49C526-C4B1-4D03-AC30-25CDB936FD52}"/>
                    </a:ext>
                  </a:extLst>
                </p14:cNvPr>
                <p14:cNvContentPartPr/>
                <p14:nvPr/>
              </p14:nvContentPartPr>
              <p14:xfrm>
                <a:off x="5875573" y="5604312"/>
                <a:ext cx="93600" cy="40680"/>
              </p14:xfrm>
            </p:contentPart>
          </mc:Choice>
          <mc:Fallback>
            <p:pic>
              <p:nvPicPr>
                <p:cNvPr id="196" name="Freihand 195">
                  <a:extLst>
                    <a:ext uri="{FF2B5EF4-FFF2-40B4-BE49-F238E27FC236}">
                      <a16:creationId xmlns:a16="http://schemas.microsoft.com/office/drawing/2014/main" id="{BB49C526-C4B1-4D03-AC30-25CDB936FD52}"/>
                    </a:ext>
                  </a:extLst>
                </p:cNvPr>
                <p:cNvPicPr/>
                <p:nvPr/>
              </p:nvPicPr>
              <p:blipFill>
                <a:blip r:embed="rId449"/>
                <a:stretch>
                  <a:fillRect/>
                </a:stretch>
              </p:blipFill>
              <p:spPr>
                <a:xfrm>
                  <a:off x="5871253" y="5599992"/>
                  <a:ext cx="102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98" name="Freihand 197">
                  <a:extLst>
                    <a:ext uri="{FF2B5EF4-FFF2-40B4-BE49-F238E27FC236}">
                      <a16:creationId xmlns:a16="http://schemas.microsoft.com/office/drawing/2014/main" id="{0021F4FE-03EF-4F89-A940-20EA8238E856}"/>
                    </a:ext>
                  </a:extLst>
                </p14:cNvPr>
                <p14:cNvContentPartPr/>
                <p14:nvPr/>
              </p14:nvContentPartPr>
              <p14:xfrm>
                <a:off x="6203893" y="5368872"/>
                <a:ext cx="82080" cy="294480"/>
              </p14:xfrm>
            </p:contentPart>
          </mc:Choice>
          <mc:Fallback>
            <p:pic>
              <p:nvPicPr>
                <p:cNvPr id="198" name="Freihand 197">
                  <a:extLst>
                    <a:ext uri="{FF2B5EF4-FFF2-40B4-BE49-F238E27FC236}">
                      <a16:creationId xmlns:a16="http://schemas.microsoft.com/office/drawing/2014/main" id="{0021F4FE-03EF-4F89-A940-20EA8238E856}"/>
                    </a:ext>
                  </a:extLst>
                </p:cNvPr>
                <p:cNvPicPr/>
                <p:nvPr/>
              </p:nvPicPr>
              <p:blipFill>
                <a:blip r:embed="rId451"/>
                <a:stretch>
                  <a:fillRect/>
                </a:stretch>
              </p:blipFill>
              <p:spPr>
                <a:xfrm>
                  <a:off x="6199573" y="5364552"/>
                  <a:ext cx="907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99" name="Freihand 198">
                  <a:extLst>
                    <a:ext uri="{FF2B5EF4-FFF2-40B4-BE49-F238E27FC236}">
                      <a16:creationId xmlns:a16="http://schemas.microsoft.com/office/drawing/2014/main" id="{156DBDCD-3001-413A-A41C-D07F110F64AA}"/>
                    </a:ext>
                  </a:extLst>
                </p14:cNvPr>
                <p14:cNvContentPartPr/>
                <p14:nvPr/>
              </p14:nvContentPartPr>
              <p14:xfrm>
                <a:off x="6363013" y="5242512"/>
                <a:ext cx="25200" cy="99000"/>
              </p14:xfrm>
            </p:contentPart>
          </mc:Choice>
          <mc:Fallback>
            <p:pic>
              <p:nvPicPr>
                <p:cNvPr id="199" name="Freihand 198">
                  <a:extLst>
                    <a:ext uri="{FF2B5EF4-FFF2-40B4-BE49-F238E27FC236}">
                      <a16:creationId xmlns:a16="http://schemas.microsoft.com/office/drawing/2014/main" id="{156DBDCD-3001-413A-A41C-D07F110F64AA}"/>
                    </a:ext>
                  </a:extLst>
                </p:cNvPr>
                <p:cNvPicPr/>
                <p:nvPr/>
              </p:nvPicPr>
              <p:blipFill>
                <a:blip r:embed="rId453"/>
                <a:stretch>
                  <a:fillRect/>
                </a:stretch>
              </p:blipFill>
              <p:spPr>
                <a:xfrm>
                  <a:off x="6358693" y="5238192"/>
                  <a:ext cx="33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00" name="Freihand 199">
                  <a:extLst>
                    <a:ext uri="{FF2B5EF4-FFF2-40B4-BE49-F238E27FC236}">
                      <a16:creationId xmlns:a16="http://schemas.microsoft.com/office/drawing/2014/main" id="{1E2C650F-1DF0-411D-B680-7E46ECBF7A43}"/>
                    </a:ext>
                  </a:extLst>
                </p14:cNvPr>
                <p14:cNvContentPartPr/>
                <p14:nvPr/>
              </p14:nvContentPartPr>
              <p14:xfrm>
                <a:off x="6320173" y="5327112"/>
                <a:ext cx="117360" cy="11880"/>
              </p14:xfrm>
            </p:contentPart>
          </mc:Choice>
          <mc:Fallback>
            <p:pic>
              <p:nvPicPr>
                <p:cNvPr id="200" name="Freihand 199">
                  <a:extLst>
                    <a:ext uri="{FF2B5EF4-FFF2-40B4-BE49-F238E27FC236}">
                      <a16:creationId xmlns:a16="http://schemas.microsoft.com/office/drawing/2014/main" id="{1E2C650F-1DF0-411D-B680-7E46ECBF7A43}"/>
                    </a:ext>
                  </a:extLst>
                </p:cNvPr>
                <p:cNvPicPr/>
                <p:nvPr/>
              </p:nvPicPr>
              <p:blipFill>
                <a:blip r:embed="rId455"/>
                <a:stretch>
                  <a:fillRect/>
                </a:stretch>
              </p:blipFill>
              <p:spPr>
                <a:xfrm>
                  <a:off x="6315853" y="5322792"/>
                  <a:ext cx="126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01" name="Freihand 200">
                  <a:extLst>
                    <a:ext uri="{FF2B5EF4-FFF2-40B4-BE49-F238E27FC236}">
                      <a16:creationId xmlns:a16="http://schemas.microsoft.com/office/drawing/2014/main" id="{F6404AEA-DFFD-46D0-8FC1-E589838D97BE}"/>
                    </a:ext>
                  </a:extLst>
                </p14:cNvPr>
                <p14:cNvContentPartPr/>
                <p14:nvPr/>
              </p14:nvContentPartPr>
              <p14:xfrm>
                <a:off x="6312613" y="5391912"/>
                <a:ext cx="113760" cy="73440"/>
              </p14:xfrm>
            </p:contentPart>
          </mc:Choice>
          <mc:Fallback>
            <p:pic>
              <p:nvPicPr>
                <p:cNvPr id="201" name="Freihand 200">
                  <a:extLst>
                    <a:ext uri="{FF2B5EF4-FFF2-40B4-BE49-F238E27FC236}">
                      <a16:creationId xmlns:a16="http://schemas.microsoft.com/office/drawing/2014/main" id="{F6404AEA-DFFD-46D0-8FC1-E589838D97BE}"/>
                    </a:ext>
                  </a:extLst>
                </p:cNvPr>
                <p:cNvPicPr/>
                <p:nvPr/>
              </p:nvPicPr>
              <p:blipFill>
                <a:blip r:embed="rId457"/>
                <a:stretch>
                  <a:fillRect/>
                </a:stretch>
              </p:blipFill>
              <p:spPr>
                <a:xfrm>
                  <a:off x="6308293" y="5387592"/>
                  <a:ext cx="122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03" name="Freihand 202">
                  <a:extLst>
                    <a:ext uri="{FF2B5EF4-FFF2-40B4-BE49-F238E27FC236}">
                      <a16:creationId xmlns:a16="http://schemas.microsoft.com/office/drawing/2014/main" id="{EEA7F5C0-DF1F-4A84-A418-B3A8EDC60BFF}"/>
                    </a:ext>
                  </a:extLst>
                </p14:cNvPr>
                <p14:cNvContentPartPr/>
                <p14:nvPr/>
              </p14:nvContentPartPr>
              <p14:xfrm>
                <a:off x="6503053" y="5536272"/>
                <a:ext cx="181800" cy="12960"/>
              </p14:xfrm>
            </p:contentPart>
          </mc:Choice>
          <mc:Fallback>
            <p:pic>
              <p:nvPicPr>
                <p:cNvPr id="203" name="Freihand 202">
                  <a:extLst>
                    <a:ext uri="{FF2B5EF4-FFF2-40B4-BE49-F238E27FC236}">
                      <a16:creationId xmlns:a16="http://schemas.microsoft.com/office/drawing/2014/main" id="{EEA7F5C0-DF1F-4A84-A418-B3A8EDC60BFF}"/>
                    </a:ext>
                  </a:extLst>
                </p:cNvPr>
                <p:cNvPicPr/>
                <p:nvPr/>
              </p:nvPicPr>
              <p:blipFill>
                <a:blip r:embed="rId459"/>
                <a:stretch>
                  <a:fillRect/>
                </a:stretch>
              </p:blipFill>
              <p:spPr>
                <a:xfrm>
                  <a:off x="6498733" y="5531952"/>
                  <a:ext cx="190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04" name="Freihand 203">
                  <a:extLst>
                    <a:ext uri="{FF2B5EF4-FFF2-40B4-BE49-F238E27FC236}">
                      <a16:creationId xmlns:a16="http://schemas.microsoft.com/office/drawing/2014/main" id="{1340D34F-EE3E-4EAC-BFD7-63DF5B1058D9}"/>
                    </a:ext>
                  </a:extLst>
                </p14:cNvPr>
                <p14:cNvContentPartPr/>
                <p14:nvPr/>
              </p14:nvContentPartPr>
              <p14:xfrm>
                <a:off x="6754333" y="5468232"/>
                <a:ext cx="192960" cy="154800"/>
              </p14:xfrm>
            </p:contentPart>
          </mc:Choice>
          <mc:Fallback>
            <p:pic>
              <p:nvPicPr>
                <p:cNvPr id="204" name="Freihand 203">
                  <a:extLst>
                    <a:ext uri="{FF2B5EF4-FFF2-40B4-BE49-F238E27FC236}">
                      <a16:creationId xmlns:a16="http://schemas.microsoft.com/office/drawing/2014/main" id="{1340D34F-EE3E-4EAC-BFD7-63DF5B1058D9}"/>
                    </a:ext>
                  </a:extLst>
                </p:cNvPr>
                <p:cNvPicPr/>
                <p:nvPr/>
              </p:nvPicPr>
              <p:blipFill>
                <a:blip r:embed="rId461"/>
                <a:stretch>
                  <a:fillRect/>
                </a:stretch>
              </p:blipFill>
              <p:spPr>
                <a:xfrm>
                  <a:off x="6750013" y="5463912"/>
                  <a:ext cx="201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06" name="Freihand 205">
                  <a:extLst>
                    <a:ext uri="{FF2B5EF4-FFF2-40B4-BE49-F238E27FC236}">
                      <a16:creationId xmlns:a16="http://schemas.microsoft.com/office/drawing/2014/main" id="{F79CA53B-1C80-4B11-A455-8BD41C3E4BD5}"/>
                    </a:ext>
                  </a:extLst>
                </p14:cNvPr>
                <p14:cNvContentPartPr/>
                <p14:nvPr/>
              </p14:nvContentPartPr>
              <p14:xfrm>
                <a:off x="7162933" y="5522952"/>
                <a:ext cx="131040" cy="2520"/>
              </p14:xfrm>
            </p:contentPart>
          </mc:Choice>
          <mc:Fallback>
            <p:pic>
              <p:nvPicPr>
                <p:cNvPr id="206" name="Freihand 205">
                  <a:extLst>
                    <a:ext uri="{FF2B5EF4-FFF2-40B4-BE49-F238E27FC236}">
                      <a16:creationId xmlns:a16="http://schemas.microsoft.com/office/drawing/2014/main" id="{F79CA53B-1C80-4B11-A455-8BD41C3E4BD5}"/>
                    </a:ext>
                  </a:extLst>
                </p:cNvPr>
                <p:cNvPicPr/>
                <p:nvPr/>
              </p:nvPicPr>
              <p:blipFill>
                <a:blip r:embed="rId463"/>
                <a:stretch>
                  <a:fillRect/>
                </a:stretch>
              </p:blipFill>
              <p:spPr>
                <a:xfrm>
                  <a:off x="7158613" y="5518632"/>
                  <a:ext cx="1396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07" name="Freihand 206">
                  <a:extLst>
                    <a:ext uri="{FF2B5EF4-FFF2-40B4-BE49-F238E27FC236}">
                      <a16:creationId xmlns:a16="http://schemas.microsoft.com/office/drawing/2014/main" id="{B9D49821-BD17-4373-B1F2-FDA9DDC416BB}"/>
                    </a:ext>
                  </a:extLst>
                </p14:cNvPr>
                <p14:cNvContentPartPr/>
                <p14:nvPr/>
              </p14:nvContentPartPr>
              <p14:xfrm>
                <a:off x="7156453" y="5559672"/>
                <a:ext cx="154080" cy="15840"/>
              </p14:xfrm>
            </p:contentPart>
          </mc:Choice>
          <mc:Fallback>
            <p:pic>
              <p:nvPicPr>
                <p:cNvPr id="207" name="Freihand 206">
                  <a:extLst>
                    <a:ext uri="{FF2B5EF4-FFF2-40B4-BE49-F238E27FC236}">
                      <a16:creationId xmlns:a16="http://schemas.microsoft.com/office/drawing/2014/main" id="{B9D49821-BD17-4373-B1F2-FDA9DDC416BB}"/>
                    </a:ext>
                  </a:extLst>
                </p:cNvPr>
                <p:cNvPicPr/>
                <p:nvPr/>
              </p:nvPicPr>
              <p:blipFill>
                <a:blip r:embed="rId465"/>
                <a:stretch>
                  <a:fillRect/>
                </a:stretch>
              </p:blipFill>
              <p:spPr>
                <a:xfrm>
                  <a:off x="7152133" y="5555352"/>
                  <a:ext cx="162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08" name="Freihand 207">
                  <a:extLst>
                    <a:ext uri="{FF2B5EF4-FFF2-40B4-BE49-F238E27FC236}">
                      <a16:creationId xmlns:a16="http://schemas.microsoft.com/office/drawing/2014/main" id="{8BA80032-D192-42F7-B2C8-59378F42903A}"/>
                    </a:ext>
                  </a:extLst>
                </p14:cNvPr>
                <p14:cNvContentPartPr/>
                <p14:nvPr/>
              </p14:nvContentPartPr>
              <p14:xfrm>
                <a:off x="7462813" y="5478312"/>
                <a:ext cx="25200" cy="80280"/>
              </p14:xfrm>
            </p:contentPart>
          </mc:Choice>
          <mc:Fallback>
            <p:pic>
              <p:nvPicPr>
                <p:cNvPr id="208" name="Freihand 207">
                  <a:extLst>
                    <a:ext uri="{FF2B5EF4-FFF2-40B4-BE49-F238E27FC236}">
                      <a16:creationId xmlns:a16="http://schemas.microsoft.com/office/drawing/2014/main" id="{8BA80032-D192-42F7-B2C8-59378F42903A}"/>
                    </a:ext>
                  </a:extLst>
                </p:cNvPr>
                <p:cNvPicPr/>
                <p:nvPr/>
              </p:nvPicPr>
              <p:blipFill>
                <a:blip r:embed="rId467"/>
                <a:stretch>
                  <a:fillRect/>
                </a:stretch>
              </p:blipFill>
              <p:spPr>
                <a:xfrm>
                  <a:off x="7458493" y="5473992"/>
                  <a:ext cx="33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09" name="Freihand 208">
                  <a:extLst>
                    <a:ext uri="{FF2B5EF4-FFF2-40B4-BE49-F238E27FC236}">
                      <a16:creationId xmlns:a16="http://schemas.microsoft.com/office/drawing/2014/main" id="{5EAAF98E-39E2-44C1-BE1E-CE9BD68656F0}"/>
                    </a:ext>
                  </a:extLst>
                </p14:cNvPr>
                <p14:cNvContentPartPr/>
                <p14:nvPr/>
              </p14:nvContentPartPr>
              <p14:xfrm>
                <a:off x="7361293" y="5445552"/>
                <a:ext cx="208440" cy="124560"/>
              </p14:xfrm>
            </p:contentPart>
          </mc:Choice>
          <mc:Fallback>
            <p:pic>
              <p:nvPicPr>
                <p:cNvPr id="209" name="Freihand 208">
                  <a:extLst>
                    <a:ext uri="{FF2B5EF4-FFF2-40B4-BE49-F238E27FC236}">
                      <a16:creationId xmlns:a16="http://schemas.microsoft.com/office/drawing/2014/main" id="{5EAAF98E-39E2-44C1-BE1E-CE9BD68656F0}"/>
                    </a:ext>
                  </a:extLst>
                </p:cNvPr>
                <p:cNvPicPr/>
                <p:nvPr/>
              </p:nvPicPr>
              <p:blipFill>
                <a:blip r:embed="rId469"/>
                <a:stretch>
                  <a:fillRect/>
                </a:stretch>
              </p:blipFill>
              <p:spPr>
                <a:xfrm>
                  <a:off x="7356973" y="5441232"/>
                  <a:ext cx="217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10" name="Freihand 209">
                  <a:extLst>
                    <a:ext uri="{FF2B5EF4-FFF2-40B4-BE49-F238E27FC236}">
                      <a16:creationId xmlns:a16="http://schemas.microsoft.com/office/drawing/2014/main" id="{EDC26926-D66B-43A8-8216-1867D90907D4}"/>
                    </a:ext>
                  </a:extLst>
                </p14:cNvPr>
                <p14:cNvContentPartPr/>
                <p14:nvPr/>
              </p14:nvContentPartPr>
              <p14:xfrm>
                <a:off x="7350493" y="5354832"/>
                <a:ext cx="261360" cy="16560"/>
              </p14:xfrm>
            </p:contentPart>
          </mc:Choice>
          <mc:Fallback>
            <p:pic>
              <p:nvPicPr>
                <p:cNvPr id="210" name="Freihand 209">
                  <a:extLst>
                    <a:ext uri="{FF2B5EF4-FFF2-40B4-BE49-F238E27FC236}">
                      <a16:creationId xmlns:a16="http://schemas.microsoft.com/office/drawing/2014/main" id="{EDC26926-D66B-43A8-8216-1867D90907D4}"/>
                    </a:ext>
                  </a:extLst>
                </p:cNvPr>
                <p:cNvPicPr/>
                <p:nvPr/>
              </p:nvPicPr>
              <p:blipFill>
                <a:blip r:embed="rId471"/>
                <a:stretch>
                  <a:fillRect/>
                </a:stretch>
              </p:blipFill>
              <p:spPr>
                <a:xfrm>
                  <a:off x="7346173" y="5350512"/>
                  <a:ext cx="270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12" name="Freihand 211">
                  <a:extLst>
                    <a:ext uri="{FF2B5EF4-FFF2-40B4-BE49-F238E27FC236}">
                      <a16:creationId xmlns:a16="http://schemas.microsoft.com/office/drawing/2014/main" id="{69C390D8-6ACF-4276-9498-39748141A271}"/>
                    </a:ext>
                  </a:extLst>
                </p14:cNvPr>
                <p14:cNvContentPartPr/>
                <p14:nvPr/>
              </p14:nvContentPartPr>
              <p14:xfrm>
                <a:off x="5506573" y="5711592"/>
                <a:ext cx="339120" cy="84240"/>
              </p14:xfrm>
            </p:contentPart>
          </mc:Choice>
          <mc:Fallback>
            <p:pic>
              <p:nvPicPr>
                <p:cNvPr id="212" name="Freihand 211">
                  <a:extLst>
                    <a:ext uri="{FF2B5EF4-FFF2-40B4-BE49-F238E27FC236}">
                      <a16:creationId xmlns:a16="http://schemas.microsoft.com/office/drawing/2014/main" id="{69C390D8-6ACF-4276-9498-39748141A271}"/>
                    </a:ext>
                  </a:extLst>
                </p:cNvPr>
                <p:cNvPicPr/>
                <p:nvPr/>
              </p:nvPicPr>
              <p:blipFill>
                <a:blip r:embed="rId473"/>
                <a:stretch>
                  <a:fillRect/>
                </a:stretch>
              </p:blipFill>
              <p:spPr>
                <a:xfrm>
                  <a:off x="5502253" y="5707272"/>
                  <a:ext cx="347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13" name="Freihand 212">
                  <a:extLst>
                    <a:ext uri="{FF2B5EF4-FFF2-40B4-BE49-F238E27FC236}">
                      <a16:creationId xmlns:a16="http://schemas.microsoft.com/office/drawing/2014/main" id="{B93124A1-DFBD-430B-A7F8-076B800BB879}"/>
                    </a:ext>
                  </a:extLst>
                </p14:cNvPr>
                <p14:cNvContentPartPr/>
                <p14:nvPr/>
              </p14:nvContentPartPr>
              <p14:xfrm>
                <a:off x="5824093" y="5712312"/>
                <a:ext cx="242640" cy="84600"/>
              </p14:xfrm>
            </p:contentPart>
          </mc:Choice>
          <mc:Fallback>
            <p:pic>
              <p:nvPicPr>
                <p:cNvPr id="213" name="Freihand 212">
                  <a:extLst>
                    <a:ext uri="{FF2B5EF4-FFF2-40B4-BE49-F238E27FC236}">
                      <a16:creationId xmlns:a16="http://schemas.microsoft.com/office/drawing/2014/main" id="{B93124A1-DFBD-430B-A7F8-076B800BB879}"/>
                    </a:ext>
                  </a:extLst>
                </p:cNvPr>
                <p:cNvPicPr/>
                <p:nvPr/>
              </p:nvPicPr>
              <p:blipFill>
                <a:blip r:embed="rId475"/>
                <a:stretch>
                  <a:fillRect/>
                </a:stretch>
              </p:blipFill>
              <p:spPr>
                <a:xfrm>
                  <a:off x="5819773" y="5707992"/>
                  <a:ext cx="251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15" name="Freihand 214">
                  <a:extLst>
                    <a:ext uri="{FF2B5EF4-FFF2-40B4-BE49-F238E27FC236}">
                      <a16:creationId xmlns:a16="http://schemas.microsoft.com/office/drawing/2014/main" id="{92B8BBF7-C3F7-4059-8D2B-186879425BFB}"/>
                    </a:ext>
                  </a:extLst>
                </p14:cNvPr>
                <p14:cNvContentPartPr/>
                <p14:nvPr/>
              </p14:nvContentPartPr>
              <p14:xfrm>
                <a:off x="5065933" y="6017952"/>
                <a:ext cx="143280" cy="257400"/>
              </p14:xfrm>
            </p:contentPart>
          </mc:Choice>
          <mc:Fallback>
            <p:pic>
              <p:nvPicPr>
                <p:cNvPr id="215" name="Freihand 214">
                  <a:extLst>
                    <a:ext uri="{FF2B5EF4-FFF2-40B4-BE49-F238E27FC236}">
                      <a16:creationId xmlns:a16="http://schemas.microsoft.com/office/drawing/2014/main" id="{92B8BBF7-C3F7-4059-8D2B-186879425BFB}"/>
                    </a:ext>
                  </a:extLst>
                </p:cNvPr>
                <p:cNvPicPr/>
                <p:nvPr/>
              </p:nvPicPr>
              <p:blipFill>
                <a:blip r:embed="rId477"/>
                <a:stretch>
                  <a:fillRect/>
                </a:stretch>
              </p:blipFill>
              <p:spPr>
                <a:xfrm>
                  <a:off x="5061613" y="6013632"/>
                  <a:ext cx="1519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16" name="Freihand 215">
                  <a:extLst>
                    <a:ext uri="{FF2B5EF4-FFF2-40B4-BE49-F238E27FC236}">
                      <a16:creationId xmlns:a16="http://schemas.microsoft.com/office/drawing/2014/main" id="{4DBE4223-C6DA-4CEA-9B4F-28E3E1FA3A00}"/>
                    </a:ext>
                  </a:extLst>
                </p14:cNvPr>
                <p14:cNvContentPartPr/>
                <p14:nvPr/>
              </p14:nvContentPartPr>
              <p14:xfrm>
                <a:off x="5266453" y="6002832"/>
                <a:ext cx="85680" cy="91440"/>
              </p14:xfrm>
            </p:contentPart>
          </mc:Choice>
          <mc:Fallback>
            <p:pic>
              <p:nvPicPr>
                <p:cNvPr id="216" name="Freihand 215">
                  <a:extLst>
                    <a:ext uri="{FF2B5EF4-FFF2-40B4-BE49-F238E27FC236}">
                      <a16:creationId xmlns:a16="http://schemas.microsoft.com/office/drawing/2014/main" id="{4DBE4223-C6DA-4CEA-9B4F-28E3E1FA3A00}"/>
                    </a:ext>
                  </a:extLst>
                </p:cNvPr>
                <p:cNvPicPr/>
                <p:nvPr/>
              </p:nvPicPr>
              <p:blipFill>
                <a:blip r:embed="rId479"/>
                <a:stretch>
                  <a:fillRect/>
                </a:stretch>
              </p:blipFill>
              <p:spPr>
                <a:xfrm>
                  <a:off x="5262133" y="5998512"/>
                  <a:ext cx="94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17" name="Freihand 216">
                  <a:extLst>
                    <a:ext uri="{FF2B5EF4-FFF2-40B4-BE49-F238E27FC236}">
                      <a16:creationId xmlns:a16="http://schemas.microsoft.com/office/drawing/2014/main" id="{84A0A93B-9BAE-4B88-A44A-0B3A9B50AD88}"/>
                    </a:ext>
                  </a:extLst>
                </p14:cNvPr>
                <p14:cNvContentPartPr/>
                <p14:nvPr/>
              </p14:nvContentPartPr>
              <p14:xfrm>
                <a:off x="5395333" y="5994552"/>
                <a:ext cx="61560" cy="78840"/>
              </p14:xfrm>
            </p:contentPart>
          </mc:Choice>
          <mc:Fallback>
            <p:pic>
              <p:nvPicPr>
                <p:cNvPr id="217" name="Freihand 216">
                  <a:extLst>
                    <a:ext uri="{FF2B5EF4-FFF2-40B4-BE49-F238E27FC236}">
                      <a16:creationId xmlns:a16="http://schemas.microsoft.com/office/drawing/2014/main" id="{84A0A93B-9BAE-4B88-A44A-0B3A9B50AD88}"/>
                    </a:ext>
                  </a:extLst>
                </p:cNvPr>
                <p:cNvPicPr/>
                <p:nvPr/>
              </p:nvPicPr>
              <p:blipFill>
                <a:blip r:embed="rId481"/>
                <a:stretch>
                  <a:fillRect/>
                </a:stretch>
              </p:blipFill>
              <p:spPr>
                <a:xfrm>
                  <a:off x="5391013" y="5990232"/>
                  <a:ext cx="70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18" name="Freihand 217">
                  <a:extLst>
                    <a:ext uri="{FF2B5EF4-FFF2-40B4-BE49-F238E27FC236}">
                      <a16:creationId xmlns:a16="http://schemas.microsoft.com/office/drawing/2014/main" id="{B66E8B57-86AD-4EAE-92CC-B6C2AB6A297B}"/>
                    </a:ext>
                  </a:extLst>
                </p14:cNvPr>
                <p14:cNvContentPartPr/>
                <p14:nvPr/>
              </p14:nvContentPartPr>
              <p14:xfrm>
                <a:off x="5486053" y="5991672"/>
                <a:ext cx="74880" cy="72000"/>
              </p14:xfrm>
            </p:contentPart>
          </mc:Choice>
          <mc:Fallback>
            <p:pic>
              <p:nvPicPr>
                <p:cNvPr id="218" name="Freihand 217">
                  <a:extLst>
                    <a:ext uri="{FF2B5EF4-FFF2-40B4-BE49-F238E27FC236}">
                      <a16:creationId xmlns:a16="http://schemas.microsoft.com/office/drawing/2014/main" id="{B66E8B57-86AD-4EAE-92CC-B6C2AB6A297B}"/>
                    </a:ext>
                  </a:extLst>
                </p:cNvPr>
                <p:cNvPicPr/>
                <p:nvPr/>
              </p:nvPicPr>
              <p:blipFill>
                <a:blip r:embed="rId483"/>
                <a:stretch>
                  <a:fillRect/>
                </a:stretch>
              </p:blipFill>
              <p:spPr>
                <a:xfrm>
                  <a:off x="5481733" y="5987352"/>
                  <a:ext cx="83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19" name="Freihand 218">
                  <a:extLst>
                    <a:ext uri="{FF2B5EF4-FFF2-40B4-BE49-F238E27FC236}">
                      <a16:creationId xmlns:a16="http://schemas.microsoft.com/office/drawing/2014/main" id="{B2755A93-2744-4AFA-A064-1201BFC25150}"/>
                    </a:ext>
                  </a:extLst>
                </p14:cNvPr>
                <p14:cNvContentPartPr/>
                <p14:nvPr/>
              </p14:nvContentPartPr>
              <p14:xfrm>
                <a:off x="5576413" y="6038112"/>
                <a:ext cx="15840" cy="82440"/>
              </p14:xfrm>
            </p:contentPart>
          </mc:Choice>
          <mc:Fallback>
            <p:pic>
              <p:nvPicPr>
                <p:cNvPr id="219" name="Freihand 218">
                  <a:extLst>
                    <a:ext uri="{FF2B5EF4-FFF2-40B4-BE49-F238E27FC236}">
                      <a16:creationId xmlns:a16="http://schemas.microsoft.com/office/drawing/2014/main" id="{B2755A93-2744-4AFA-A064-1201BFC25150}"/>
                    </a:ext>
                  </a:extLst>
                </p:cNvPr>
                <p:cNvPicPr/>
                <p:nvPr/>
              </p:nvPicPr>
              <p:blipFill>
                <a:blip r:embed="rId485"/>
                <a:stretch>
                  <a:fillRect/>
                </a:stretch>
              </p:blipFill>
              <p:spPr>
                <a:xfrm>
                  <a:off x="5572093" y="6033792"/>
                  <a:ext cx="24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20" name="Freihand 219">
                  <a:extLst>
                    <a:ext uri="{FF2B5EF4-FFF2-40B4-BE49-F238E27FC236}">
                      <a16:creationId xmlns:a16="http://schemas.microsoft.com/office/drawing/2014/main" id="{FE53CF90-4EC9-4670-8CE3-0CF7C1AABA83}"/>
                    </a:ext>
                  </a:extLst>
                </p14:cNvPr>
                <p14:cNvContentPartPr/>
                <p14:nvPr/>
              </p14:nvContentPartPr>
              <p14:xfrm>
                <a:off x="5634013" y="5981952"/>
                <a:ext cx="72720" cy="88560"/>
              </p14:xfrm>
            </p:contentPart>
          </mc:Choice>
          <mc:Fallback>
            <p:pic>
              <p:nvPicPr>
                <p:cNvPr id="220" name="Freihand 219">
                  <a:extLst>
                    <a:ext uri="{FF2B5EF4-FFF2-40B4-BE49-F238E27FC236}">
                      <a16:creationId xmlns:a16="http://schemas.microsoft.com/office/drawing/2014/main" id="{FE53CF90-4EC9-4670-8CE3-0CF7C1AABA83}"/>
                    </a:ext>
                  </a:extLst>
                </p:cNvPr>
                <p:cNvPicPr/>
                <p:nvPr/>
              </p:nvPicPr>
              <p:blipFill>
                <a:blip r:embed="rId487"/>
                <a:stretch>
                  <a:fillRect/>
                </a:stretch>
              </p:blipFill>
              <p:spPr>
                <a:xfrm>
                  <a:off x="5629693" y="5977632"/>
                  <a:ext cx="81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21" name="Freihand 220">
                  <a:extLst>
                    <a:ext uri="{FF2B5EF4-FFF2-40B4-BE49-F238E27FC236}">
                      <a16:creationId xmlns:a16="http://schemas.microsoft.com/office/drawing/2014/main" id="{2EC14DAF-0186-4CFA-838C-277AFD261D3C}"/>
                    </a:ext>
                  </a:extLst>
                </p14:cNvPr>
                <p14:cNvContentPartPr/>
                <p14:nvPr/>
              </p14:nvContentPartPr>
              <p14:xfrm>
                <a:off x="5631493" y="5981952"/>
                <a:ext cx="193680" cy="87120"/>
              </p14:xfrm>
            </p:contentPart>
          </mc:Choice>
          <mc:Fallback>
            <p:pic>
              <p:nvPicPr>
                <p:cNvPr id="221" name="Freihand 220">
                  <a:extLst>
                    <a:ext uri="{FF2B5EF4-FFF2-40B4-BE49-F238E27FC236}">
                      <a16:creationId xmlns:a16="http://schemas.microsoft.com/office/drawing/2014/main" id="{2EC14DAF-0186-4CFA-838C-277AFD261D3C}"/>
                    </a:ext>
                  </a:extLst>
                </p:cNvPr>
                <p:cNvPicPr/>
                <p:nvPr/>
              </p:nvPicPr>
              <p:blipFill>
                <a:blip r:embed="rId489"/>
                <a:stretch>
                  <a:fillRect/>
                </a:stretch>
              </p:blipFill>
              <p:spPr>
                <a:xfrm>
                  <a:off x="5627173" y="5977632"/>
                  <a:ext cx="202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22" name="Freihand 221">
                  <a:extLst>
                    <a:ext uri="{FF2B5EF4-FFF2-40B4-BE49-F238E27FC236}">
                      <a16:creationId xmlns:a16="http://schemas.microsoft.com/office/drawing/2014/main" id="{AF7C8396-C5DF-445D-955A-0D5262C41244}"/>
                    </a:ext>
                  </a:extLst>
                </p14:cNvPr>
                <p14:cNvContentPartPr/>
                <p14:nvPr/>
              </p14:nvContentPartPr>
              <p14:xfrm>
                <a:off x="5271853" y="6145392"/>
                <a:ext cx="564480" cy="15840"/>
              </p14:xfrm>
            </p:contentPart>
          </mc:Choice>
          <mc:Fallback>
            <p:pic>
              <p:nvPicPr>
                <p:cNvPr id="222" name="Freihand 221">
                  <a:extLst>
                    <a:ext uri="{FF2B5EF4-FFF2-40B4-BE49-F238E27FC236}">
                      <a16:creationId xmlns:a16="http://schemas.microsoft.com/office/drawing/2014/main" id="{AF7C8396-C5DF-445D-955A-0D5262C41244}"/>
                    </a:ext>
                  </a:extLst>
                </p:cNvPr>
                <p:cNvPicPr/>
                <p:nvPr/>
              </p:nvPicPr>
              <p:blipFill>
                <a:blip r:embed="rId491"/>
                <a:stretch>
                  <a:fillRect/>
                </a:stretch>
              </p:blipFill>
              <p:spPr>
                <a:xfrm>
                  <a:off x="5267533" y="6141072"/>
                  <a:ext cx="573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23" name="Freihand 222">
                  <a:extLst>
                    <a:ext uri="{FF2B5EF4-FFF2-40B4-BE49-F238E27FC236}">
                      <a16:creationId xmlns:a16="http://schemas.microsoft.com/office/drawing/2014/main" id="{5AE1CA9A-1609-4EE0-B876-9C0AAD6668E1}"/>
                    </a:ext>
                  </a:extLst>
                </p14:cNvPr>
                <p14:cNvContentPartPr/>
                <p14:nvPr/>
              </p14:nvContentPartPr>
              <p14:xfrm>
                <a:off x="5231533" y="6217032"/>
                <a:ext cx="157320" cy="99720"/>
              </p14:xfrm>
            </p:contentPart>
          </mc:Choice>
          <mc:Fallback>
            <p:pic>
              <p:nvPicPr>
                <p:cNvPr id="223" name="Freihand 222">
                  <a:extLst>
                    <a:ext uri="{FF2B5EF4-FFF2-40B4-BE49-F238E27FC236}">
                      <a16:creationId xmlns:a16="http://schemas.microsoft.com/office/drawing/2014/main" id="{5AE1CA9A-1609-4EE0-B876-9C0AAD6668E1}"/>
                    </a:ext>
                  </a:extLst>
                </p:cNvPr>
                <p:cNvPicPr/>
                <p:nvPr/>
              </p:nvPicPr>
              <p:blipFill>
                <a:blip r:embed="rId493"/>
                <a:stretch>
                  <a:fillRect/>
                </a:stretch>
              </p:blipFill>
              <p:spPr>
                <a:xfrm>
                  <a:off x="5227213" y="6212712"/>
                  <a:ext cx="165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26" name="Freihand 225">
                  <a:extLst>
                    <a:ext uri="{FF2B5EF4-FFF2-40B4-BE49-F238E27FC236}">
                      <a16:creationId xmlns:a16="http://schemas.microsoft.com/office/drawing/2014/main" id="{A42140A8-72E6-4C0A-A36C-BD06ADD27963}"/>
                    </a:ext>
                  </a:extLst>
                </p14:cNvPr>
                <p14:cNvContentPartPr/>
                <p14:nvPr/>
              </p14:nvContentPartPr>
              <p14:xfrm>
                <a:off x="5373373" y="6241872"/>
                <a:ext cx="80280" cy="63360"/>
              </p14:xfrm>
            </p:contentPart>
          </mc:Choice>
          <mc:Fallback>
            <p:pic>
              <p:nvPicPr>
                <p:cNvPr id="226" name="Freihand 225">
                  <a:extLst>
                    <a:ext uri="{FF2B5EF4-FFF2-40B4-BE49-F238E27FC236}">
                      <a16:creationId xmlns:a16="http://schemas.microsoft.com/office/drawing/2014/main" id="{A42140A8-72E6-4C0A-A36C-BD06ADD27963}"/>
                    </a:ext>
                  </a:extLst>
                </p:cNvPr>
                <p:cNvPicPr/>
                <p:nvPr/>
              </p:nvPicPr>
              <p:blipFill>
                <a:blip r:embed="rId495"/>
                <a:stretch>
                  <a:fillRect/>
                </a:stretch>
              </p:blipFill>
              <p:spPr>
                <a:xfrm>
                  <a:off x="5369053" y="6237552"/>
                  <a:ext cx="88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27" name="Freihand 226">
                  <a:extLst>
                    <a:ext uri="{FF2B5EF4-FFF2-40B4-BE49-F238E27FC236}">
                      <a16:creationId xmlns:a16="http://schemas.microsoft.com/office/drawing/2014/main" id="{E9E90292-DFD5-4424-9218-EEE17AF7A610}"/>
                    </a:ext>
                  </a:extLst>
                </p14:cNvPr>
                <p14:cNvContentPartPr/>
                <p14:nvPr/>
              </p14:nvContentPartPr>
              <p14:xfrm>
                <a:off x="5465533" y="6211632"/>
                <a:ext cx="64800" cy="105120"/>
              </p14:xfrm>
            </p:contentPart>
          </mc:Choice>
          <mc:Fallback>
            <p:pic>
              <p:nvPicPr>
                <p:cNvPr id="227" name="Freihand 226">
                  <a:extLst>
                    <a:ext uri="{FF2B5EF4-FFF2-40B4-BE49-F238E27FC236}">
                      <a16:creationId xmlns:a16="http://schemas.microsoft.com/office/drawing/2014/main" id="{E9E90292-DFD5-4424-9218-EEE17AF7A610}"/>
                    </a:ext>
                  </a:extLst>
                </p:cNvPr>
                <p:cNvPicPr/>
                <p:nvPr/>
              </p:nvPicPr>
              <p:blipFill>
                <a:blip r:embed="rId497"/>
                <a:stretch>
                  <a:fillRect/>
                </a:stretch>
              </p:blipFill>
              <p:spPr>
                <a:xfrm>
                  <a:off x="5461213" y="6207312"/>
                  <a:ext cx="73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28" name="Freihand 227">
                  <a:extLst>
                    <a:ext uri="{FF2B5EF4-FFF2-40B4-BE49-F238E27FC236}">
                      <a16:creationId xmlns:a16="http://schemas.microsoft.com/office/drawing/2014/main" id="{8C5BE849-A9E5-496A-9956-A80CD9F14DB9}"/>
                    </a:ext>
                  </a:extLst>
                </p14:cNvPr>
                <p14:cNvContentPartPr/>
                <p14:nvPr/>
              </p14:nvContentPartPr>
              <p14:xfrm>
                <a:off x="5560933" y="6296592"/>
                <a:ext cx="19440" cy="48600"/>
              </p14:xfrm>
            </p:contentPart>
          </mc:Choice>
          <mc:Fallback>
            <p:pic>
              <p:nvPicPr>
                <p:cNvPr id="228" name="Freihand 227">
                  <a:extLst>
                    <a:ext uri="{FF2B5EF4-FFF2-40B4-BE49-F238E27FC236}">
                      <a16:creationId xmlns:a16="http://schemas.microsoft.com/office/drawing/2014/main" id="{8C5BE849-A9E5-496A-9956-A80CD9F14DB9}"/>
                    </a:ext>
                  </a:extLst>
                </p:cNvPr>
                <p:cNvPicPr/>
                <p:nvPr/>
              </p:nvPicPr>
              <p:blipFill>
                <a:blip r:embed="rId499"/>
                <a:stretch>
                  <a:fillRect/>
                </a:stretch>
              </p:blipFill>
              <p:spPr>
                <a:xfrm>
                  <a:off x="5556613" y="6292272"/>
                  <a:ext cx="28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29" name="Freihand 228">
                  <a:extLst>
                    <a:ext uri="{FF2B5EF4-FFF2-40B4-BE49-F238E27FC236}">
                      <a16:creationId xmlns:a16="http://schemas.microsoft.com/office/drawing/2014/main" id="{EB74C15F-2D3C-4571-A983-E28FB4232B35}"/>
                    </a:ext>
                  </a:extLst>
                </p14:cNvPr>
                <p14:cNvContentPartPr/>
                <p14:nvPr/>
              </p14:nvContentPartPr>
              <p14:xfrm>
                <a:off x="5605573" y="6208392"/>
                <a:ext cx="77400" cy="99360"/>
              </p14:xfrm>
            </p:contentPart>
          </mc:Choice>
          <mc:Fallback>
            <p:pic>
              <p:nvPicPr>
                <p:cNvPr id="229" name="Freihand 228">
                  <a:extLst>
                    <a:ext uri="{FF2B5EF4-FFF2-40B4-BE49-F238E27FC236}">
                      <a16:creationId xmlns:a16="http://schemas.microsoft.com/office/drawing/2014/main" id="{EB74C15F-2D3C-4571-A983-E28FB4232B35}"/>
                    </a:ext>
                  </a:extLst>
                </p:cNvPr>
                <p:cNvPicPr/>
                <p:nvPr/>
              </p:nvPicPr>
              <p:blipFill>
                <a:blip r:embed="rId501"/>
                <a:stretch>
                  <a:fillRect/>
                </a:stretch>
              </p:blipFill>
              <p:spPr>
                <a:xfrm>
                  <a:off x="5601253" y="6204072"/>
                  <a:ext cx="86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30" name="Freihand 229">
                  <a:extLst>
                    <a:ext uri="{FF2B5EF4-FFF2-40B4-BE49-F238E27FC236}">
                      <a16:creationId xmlns:a16="http://schemas.microsoft.com/office/drawing/2014/main" id="{6D39200E-2142-491D-B192-8C7A00F2842B}"/>
                    </a:ext>
                  </a:extLst>
                </p14:cNvPr>
                <p14:cNvContentPartPr/>
                <p14:nvPr/>
              </p14:nvContentPartPr>
              <p14:xfrm>
                <a:off x="5715373" y="6199392"/>
                <a:ext cx="58320" cy="104400"/>
              </p14:xfrm>
            </p:contentPart>
          </mc:Choice>
          <mc:Fallback>
            <p:pic>
              <p:nvPicPr>
                <p:cNvPr id="230" name="Freihand 229">
                  <a:extLst>
                    <a:ext uri="{FF2B5EF4-FFF2-40B4-BE49-F238E27FC236}">
                      <a16:creationId xmlns:a16="http://schemas.microsoft.com/office/drawing/2014/main" id="{6D39200E-2142-491D-B192-8C7A00F2842B}"/>
                    </a:ext>
                  </a:extLst>
                </p:cNvPr>
                <p:cNvPicPr/>
                <p:nvPr/>
              </p:nvPicPr>
              <p:blipFill>
                <a:blip r:embed="rId503"/>
                <a:stretch>
                  <a:fillRect/>
                </a:stretch>
              </p:blipFill>
              <p:spPr>
                <a:xfrm>
                  <a:off x="5711053" y="6195072"/>
                  <a:ext cx="66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31" name="Freihand 230">
                  <a:extLst>
                    <a:ext uri="{FF2B5EF4-FFF2-40B4-BE49-F238E27FC236}">
                      <a16:creationId xmlns:a16="http://schemas.microsoft.com/office/drawing/2014/main" id="{67863D50-31EB-4E99-95C5-920A62A8AF94}"/>
                    </a:ext>
                  </a:extLst>
                </p14:cNvPr>
                <p14:cNvContentPartPr/>
                <p14:nvPr/>
              </p14:nvContentPartPr>
              <p14:xfrm>
                <a:off x="5722573" y="6221352"/>
                <a:ext cx="96120" cy="27720"/>
              </p14:xfrm>
            </p:contentPart>
          </mc:Choice>
          <mc:Fallback>
            <p:pic>
              <p:nvPicPr>
                <p:cNvPr id="231" name="Freihand 230">
                  <a:extLst>
                    <a:ext uri="{FF2B5EF4-FFF2-40B4-BE49-F238E27FC236}">
                      <a16:creationId xmlns:a16="http://schemas.microsoft.com/office/drawing/2014/main" id="{67863D50-31EB-4E99-95C5-920A62A8AF94}"/>
                    </a:ext>
                  </a:extLst>
                </p:cNvPr>
                <p:cNvPicPr/>
                <p:nvPr/>
              </p:nvPicPr>
              <p:blipFill>
                <a:blip r:embed="rId505"/>
                <a:stretch>
                  <a:fillRect/>
                </a:stretch>
              </p:blipFill>
              <p:spPr>
                <a:xfrm>
                  <a:off x="5718253" y="6217032"/>
                  <a:ext cx="104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32" name="Freihand 231">
                  <a:extLst>
                    <a:ext uri="{FF2B5EF4-FFF2-40B4-BE49-F238E27FC236}">
                      <a16:creationId xmlns:a16="http://schemas.microsoft.com/office/drawing/2014/main" id="{60CFB9F5-8AA8-4A3F-BD1F-3A18E55D9DA2}"/>
                    </a:ext>
                  </a:extLst>
                </p14:cNvPr>
                <p14:cNvContentPartPr/>
                <p14:nvPr/>
              </p14:nvContentPartPr>
              <p14:xfrm>
                <a:off x="5916613" y="6150432"/>
                <a:ext cx="12240" cy="14040"/>
              </p14:xfrm>
            </p:contentPart>
          </mc:Choice>
          <mc:Fallback>
            <p:pic>
              <p:nvPicPr>
                <p:cNvPr id="232" name="Freihand 231">
                  <a:extLst>
                    <a:ext uri="{FF2B5EF4-FFF2-40B4-BE49-F238E27FC236}">
                      <a16:creationId xmlns:a16="http://schemas.microsoft.com/office/drawing/2014/main" id="{60CFB9F5-8AA8-4A3F-BD1F-3A18E55D9DA2}"/>
                    </a:ext>
                  </a:extLst>
                </p:cNvPr>
                <p:cNvPicPr/>
                <p:nvPr/>
              </p:nvPicPr>
              <p:blipFill>
                <a:blip r:embed="rId507"/>
                <a:stretch>
                  <a:fillRect/>
                </a:stretch>
              </p:blipFill>
              <p:spPr>
                <a:xfrm>
                  <a:off x="5912293" y="6146112"/>
                  <a:ext cx="20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33" name="Freihand 232">
                  <a:extLst>
                    <a:ext uri="{FF2B5EF4-FFF2-40B4-BE49-F238E27FC236}">
                      <a16:creationId xmlns:a16="http://schemas.microsoft.com/office/drawing/2014/main" id="{D294D9F3-71B0-43DE-BE09-EACF645C3149}"/>
                    </a:ext>
                  </a:extLst>
                </p14:cNvPr>
                <p14:cNvContentPartPr/>
                <p14:nvPr/>
              </p14:nvContentPartPr>
              <p14:xfrm>
                <a:off x="5995093" y="6013632"/>
                <a:ext cx="101880" cy="106560"/>
              </p14:xfrm>
            </p:contentPart>
          </mc:Choice>
          <mc:Fallback>
            <p:pic>
              <p:nvPicPr>
                <p:cNvPr id="233" name="Freihand 232">
                  <a:extLst>
                    <a:ext uri="{FF2B5EF4-FFF2-40B4-BE49-F238E27FC236}">
                      <a16:creationId xmlns:a16="http://schemas.microsoft.com/office/drawing/2014/main" id="{D294D9F3-71B0-43DE-BE09-EACF645C3149}"/>
                    </a:ext>
                  </a:extLst>
                </p:cNvPr>
                <p:cNvPicPr/>
                <p:nvPr/>
              </p:nvPicPr>
              <p:blipFill>
                <a:blip r:embed="rId509"/>
                <a:stretch>
                  <a:fillRect/>
                </a:stretch>
              </p:blipFill>
              <p:spPr>
                <a:xfrm>
                  <a:off x="5990773" y="6009312"/>
                  <a:ext cx="110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34" name="Freihand 233">
                  <a:extLst>
                    <a:ext uri="{FF2B5EF4-FFF2-40B4-BE49-F238E27FC236}">
                      <a16:creationId xmlns:a16="http://schemas.microsoft.com/office/drawing/2014/main" id="{03574E6D-D122-4224-A1DD-A6176D0C59B9}"/>
                    </a:ext>
                  </a:extLst>
                </p14:cNvPr>
                <p14:cNvContentPartPr/>
                <p14:nvPr/>
              </p14:nvContentPartPr>
              <p14:xfrm>
                <a:off x="6103453" y="6013992"/>
                <a:ext cx="113400" cy="98280"/>
              </p14:xfrm>
            </p:contentPart>
          </mc:Choice>
          <mc:Fallback>
            <p:pic>
              <p:nvPicPr>
                <p:cNvPr id="234" name="Freihand 233">
                  <a:extLst>
                    <a:ext uri="{FF2B5EF4-FFF2-40B4-BE49-F238E27FC236}">
                      <a16:creationId xmlns:a16="http://schemas.microsoft.com/office/drawing/2014/main" id="{03574E6D-D122-4224-A1DD-A6176D0C59B9}"/>
                    </a:ext>
                  </a:extLst>
                </p:cNvPr>
                <p:cNvPicPr/>
                <p:nvPr/>
              </p:nvPicPr>
              <p:blipFill>
                <a:blip r:embed="rId511"/>
                <a:stretch>
                  <a:fillRect/>
                </a:stretch>
              </p:blipFill>
              <p:spPr>
                <a:xfrm>
                  <a:off x="6099133" y="6009672"/>
                  <a:ext cx="122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35" name="Freihand 234">
                  <a:extLst>
                    <a:ext uri="{FF2B5EF4-FFF2-40B4-BE49-F238E27FC236}">
                      <a16:creationId xmlns:a16="http://schemas.microsoft.com/office/drawing/2014/main" id="{39BE8E1A-F921-4CBB-B229-8435ECCFCA59}"/>
                    </a:ext>
                  </a:extLst>
                </p14:cNvPr>
                <p14:cNvContentPartPr/>
                <p14:nvPr/>
              </p14:nvContentPartPr>
              <p14:xfrm>
                <a:off x="6241693" y="6004992"/>
                <a:ext cx="71280" cy="113040"/>
              </p14:xfrm>
            </p:contentPart>
          </mc:Choice>
          <mc:Fallback>
            <p:pic>
              <p:nvPicPr>
                <p:cNvPr id="235" name="Freihand 234">
                  <a:extLst>
                    <a:ext uri="{FF2B5EF4-FFF2-40B4-BE49-F238E27FC236}">
                      <a16:creationId xmlns:a16="http://schemas.microsoft.com/office/drawing/2014/main" id="{39BE8E1A-F921-4CBB-B229-8435ECCFCA59}"/>
                    </a:ext>
                  </a:extLst>
                </p:cNvPr>
                <p:cNvPicPr/>
                <p:nvPr/>
              </p:nvPicPr>
              <p:blipFill>
                <a:blip r:embed="rId513"/>
                <a:stretch>
                  <a:fillRect/>
                </a:stretch>
              </p:blipFill>
              <p:spPr>
                <a:xfrm>
                  <a:off x="6237373" y="6000672"/>
                  <a:ext cx="79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36" name="Freihand 235">
                  <a:extLst>
                    <a:ext uri="{FF2B5EF4-FFF2-40B4-BE49-F238E27FC236}">
                      <a16:creationId xmlns:a16="http://schemas.microsoft.com/office/drawing/2014/main" id="{B754194E-A2C1-43F4-A8B0-CF6B97A40D04}"/>
                    </a:ext>
                  </a:extLst>
                </p14:cNvPr>
                <p14:cNvContentPartPr/>
                <p14:nvPr/>
              </p14:nvContentPartPr>
              <p14:xfrm>
                <a:off x="6312613" y="6079872"/>
                <a:ext cx="19440" cy="63000"/>
              </p14:xfrm>
            </p:contentPart>
          </mc:Choice>
          <mc:Fallback>
            <p:pic>
              <p:nvPicPr>
                <p:cNvPr id="236" name="Freihand 235">
                  <a:extLst>
                    <a:ext uri="{FF2B5EF4-FFF2-40B4-BE49-F238E27FC236}">
                      <a16:creationId xmlns:a16="http://schemas.microsoft.com/office/drawing/2014/main" id="{B754194E-A2C1-43F4-A8B0-CF6B97A40D04}"/>
                    </a:ext>
                  </a:extLst>
                </p:cNvPr>
                <p:cNvPicPr/>
                <p:nvPr/>
              </p:nvPicPr>
              <p:blipFill>
                <a:blip r:embed="rId515"/>
                <a:stretch>
                  <a:fillRect/>
                </a:stretch>
              </p:blipFill>
              <p:spPr>
                <a:xfrm>
                  <a:off x="6308293" y="6075552"/>
                  <a:ext cx="28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37" name="Freihand 236">
                  <a:extLst>
                    <a:ext uri="{FF2B5EF4-FFF2-40B4-BE49-F238E27FC236}">
                      <a16:creationId xmlns:a16="http://schemas.microsoft.com/office/drawing/2014/main" id="{1B7574C1-0BD3-423C-A841-1C34645639A1}"/>
                    </a:ext>
                  </a:extLst>
                </p14:cNvPr>
                <p14:cNvContentPartPr/>
                <p14:nvPr/>
              </p14:nvContentPartPr>
              <p14:xfrm>
                <a:off x="6383893" y="5989872"/>
                <a:ext cx="52200" cy="109080"/>
              </p14:xfrm>
            </p:contentPart>
          </mc:Choice>
          <mc:Fallback>
            <p:pic>
              <p:nvPicPr>
                <p:cNvPr id="237" name="Freihand 236">
                  <a:extLst>
                    <a:ext uri="{FF2B5EF4-FFF2-40B4-BE49-F238E27FC236}">
                      <a16:creationId xmlns:a16="http://schemas.microsoft.com/office/drawing/2014/main" id="{1B7574C1-0BD3-423C-A841-1C34645639A1}"/>
                    </a:ext>
                  </a:extLst>
                </p:cNvPr>
                <p:cNvPicPr/>
                <p:nvPr/>
              </p:nvPicPr>
              <p:blipFill>
                <a:blip r:embed="rId517"/>
                <a:stretch>
                  <a:fillRect/>
                </a:stretch>
              </p:blipFill>
              <p:spPr>
                <a:xfrm>
                  <a:off x="6379573" y="5985552"/>
                  <a:ext cx="60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38" name="Freihand 237">
                  <a:extLst>
                    <a:ext uri="{FF2B5EF4-FFF2-40B4-BE49-F238E27FC236}">
                      <a16:creationId xmlns:a16="http://schemas.microsoft.com/office/drawing/2014/main" id="{4D231940-5EF8-45F4-9533-F608B72332EA}"/>
                    </a:ext>
                  </a:extLst>
                </p14:cNvPr>
                <p14:cNvContentPartPr/>
                <p14:nvPr/>
              </p14:nvContentPartPr>
              <p14:xfrm>
                <a:off x="6390373" y="6053592"/>
                <a:ext cx="81000" cy="1440"/>
              </p14:xfrm>
            </p:contentPart>
          </mc:Choice>
          <mc:Fallback>
            <p:pic>
              <p:nvPicPr>
                <p:cNvPr id="238" name="Freihand 237">
                  <a:extLst>
                    <a:ext uri="{FF2B5EF4-FFF2-40B4-BE49-F238E27FC236}">
                      <a16:creationId xmlns:a16="http://schemas.microsoft.com/office/drawing/2014/main" id="{4D231940-5EF8-45F4-9533-F608B72332EA}"/>
                    </a:ext>
                  </a:extLst>
                </p:cNvPr>
                <p:cNvPicPr/>
                <p:nvPr/>
              </p:nvPicPr>
              <p:blipFill>
                <a:blip r:embed="rId519"/>
                <a:stretch>
                  <a:fillRect/>
                </a:stretch>
              </p:blipFill>
              <p:spPr>
                <a:xfrm>
                  <a:off x="6386053" y="6049272"/>
                  <a:ext cx="896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39" name="Freihand 238">
                  <a:extLst>
                    <a:ext uri="{FF2B5EF4-FFF2-40B4-BE49-F238E27FC236}">
                      <a16:creationId xmlns:a16="http://schemas.microsoft.com/office/drawing/2014/main" id="{06610AF3-919F-4510-9A3D-9D3580399223}"/>
                    </a:ext>
                  </a:extLst>
                </p14:cNvPr>
                <p14:cNvContentPartPr/>
                <p14:nvPr/>
              </p14:nvContentPartPr>
              <p14:xfrm>
                <a:off x="6487213" y="5985912"/>
                <a:ext cx="62280" cy="93960"/>
              </p14:xfrm>
            </p:contentPart>
          </mc:Choice>
          <mc:Fallback>
            <p:pic>
              <p:nvPicPr>
                <p:cNvPr id="239" name="Freihand 238">
                  <a:extLst>
                    <a:ext uri="{FF2B5EF4-FFF2-40B4-BE49-F238E27FC236}">
                      <a16:creationId xmlns:a16="http://schemas.microsoft.com/office/drawing/2014/main" id="{06610AF3-919F-4510-9A3D-9D3580399223}"/>
                    </a:ext>
                  </a:extLst>
                </p:cNvPr>
                <p:cNvPicPr/>
                <p:nvPr/>
              </p:nvPicPr>
              <p:blipFill>
                <a:blip r:embed="rId521"/>
                <a:stretch>
                  <a:fillRect/>
                </a:stretch>
              </p:blipFill>
              <p:spPr>
                <a:xfrm>
                  <a:off x="6482893" y="5981592"/>
                  <a:ext cx="70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40" name="Freihand 239">
                  <a:extLst>
                    <a:ext uri="{FF2B5EF4-FFF2-40B4-BE49-F238E27FC236}">
                      <a16:creationId xmlns:a16="http://schemas.microsoft.com/office/drawing/2014/main" id="{9685C493-CF2F-4F12-AEB4-5B2AD7E966BA}"/>
                    </a:ext>
                  </a:extLst>
                </p14:cNvPr>
                <p14:cNvContentPartPr/>
                <p14:nvPr/>
              </p14:nvContentPartPr>
              <p14:xfrm>
                <a:off x="6480733" y="6039552"/>
                <a:ext cx="81000" cy="2880"/>
              </p14:xfrm>
            </p:contentPart>
          </mc:Choice>
          <mc:Fallback>
            <p:pic>
              <p:nvPicPr>
                <p:cNvPr id="240" name="Freihand 239">
                  <a:extLst>
                    <a:ext uri="{FF2B5EF4-FFF2-40B4-BE49-F238E27FC236}">
                      <a16:creationId xmlns:a16="http://schemas.microsoft.com/office/drawing/2014/main" id="{9685C493-CF2F-4F12-AEB4-5B2AD7E966BA}"/>
                    </a:ext>
                  </a:extLst>
                </p:cNvPr>
                <p:cNvPicPr/>
                <p:nvPr/>
              </p:nvPicPr>
              <p:blipFill>
                <a:blip r:embed="rId523"/>
                <a:stretch>
                  <a:fillRect/>
                </a:stretch>
              </p:blipFill>
              <p:spPr>
                <a:xfrm>
                  <a:off x="6476413" y="6035232"/>
                  <a:ext cx="89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41" name="Freihand 240">
                  <a:extLst>
                    <a:ext uri="{FF2B5EF4-FFF2-40B4-BE49-F238E27FC236}">
                      <a16:creationId xmlns:a16="http://schemas.microsoft.com/office/drawing/2014/main" id="{D8EE1F13-6F1E-4D87-9E05-D51134D23345}"/>
                    </a:ext>
                  </a:extLst>
                </p14:cNvPr>
                <p14:cNvContentPartPr/>
                <p14:nvPr/>
              </p14:nvContentPartPr>
              <p14:xfrm>
                <a:off x="6009133" y="6142512"/>
                <a:ext cx="526680" cy="55080"/>
              </p14:xfrm>
            </p:contentPart>
          </mc:Choice>
          <mc:Fallback>
            <p:pic>
              <p:nvPicPr>
                <p:cNvPr id="241" name="Freihand 240">
                  <a:extLst>
                    <a:ext uri="{FF2B5EF4-FFF2-40B4-BE49-F238E27FC236}">
                      <a16:creationId xmlns:a16="http://schemas.microsoft.com/office/drawing/2014/main" id="{D8EE1F13-6F1E-4D87-9E05-D51134D23345}"/>
                    </a:ext>
                  </a:extLst>
                </p:cNvPr>
                <p:cNvPicPr/>
                <p:nvPr/>
              </p:nvPicPr>
              <p:blipFill>
                <a:blip r:embed="rId525"/>
                <a:stretch>
                  <a:fillRect/>
                </a:stretch>
              </p:blipFill>
              <p:spPr>
                <a:xfrm>
                  <a:off x="6004813" y="6138192"/>
                  <a:ext cx="535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42" name="Freihand 241">
                  <a:extLst>
                    <a:ext uri="{FF2B5EF4-FFF2-40B4-BE49-F238E27FC236}">
                      <a16:creationId xmlns:a16="http://schemas.microsoft.com/office/drawing/2014/main" id="{A1F61CCB-94F7-4062-80FA-6EDD45C9C424}"/>
                    </a:ext>
                  </a:extLst>
                </p14:cNvPr>
                <p14:cNvContentPartPr/>
                <p14:nvPr/>
              </p14:nvContentPartPr>
              <p14:xfrm>
                <a:off x="6091933" y="6245832"/>
                <a:ext cx="137520" cy="95760"/>
              </p14:xfrm>
            </p:contentPart>
          </mc:Choice>
          <mc:Fallback>
            <p:pic>
              <p:nvPicPr>
                <p:cNvPr id="242" name="Freihand 241">
                  <a:extLst>
                    <a:ext uri="{FF2B5EF4-FFF2-40B4-BE49-F238E27FC236}">
                      <a16:creationId xmlns:a16="http://schemas.microsoft.com/office/drawing/2014/main" id="{A1F61CCB-94F7-4062-80FA-6EDD45C9C424}"/>
                    </a:ext>
                  </a:extLst>
                </p:cNvPr>
                <p:cNvPicPr/>
                <p:nvPr/>
              </p:nvPicPr>
              <p:blipFill>
                <a:blip r:embed="rId527"/>
                <a:stretch>
                  <a:fillRect/>
                </a:stretch>
              </p:blipFill>
              <p:spPr>
                <a:xfrm>
                  <a:off x="6087613" y="6241512"/>
                  <a:ext cx="146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43" name="Freihand 242">
                  <a:extLst>
                    <a:ext uri="{FF2B5EF4-FFF2-40B4-BE49-F238E27FC236}">
                      <a16:creationId xmlns:a16="http://schemas.microsoft.com/office/drawing/2014/main" id="{2F91A454-E597-487C-B360-595F64D0A262}"/>
                    </a:ext>
                  </a:extLst>
                </p14:cNvPr>
                <p14:cNvContentPartPr/>
                <p14:nvPr/>
              </p14:nvContentPartPr>
              <p14:xfrm>
                <a:off x="6248533" y="6252672"/>
                <a:ext cx="55800" cy="55440"/>
              </p14:xfrm>
            </p:contentPart>
          </mc:Choice>
          <mc:Fallback>
            <p:pic>
              <p:nvPicPr>
                <p:cNvPr id="243" name="Freihand 242">
                  <a:extLst>
                    <a:ext uri="{FF2B5EF4-FFF2-40B4-BE49-F238E27FC236}">
                      <a16:creationId xmlns:a16="http://schemas.microsoft.com/office/drawing/2014/main" id="{2F91A454-E597-487C-B360-595F64D0A262}"/>
                    </a:ext>
                  </a:extLst>
                </p:cNvPr>
                <p:cNvPicPr/>
                <p:nvPr/>
              </p:nvPicPr>
              <p:blipFill>
                <a:blip r:embed="rId529"/>
                <a:stretch>
                  <a:fillRect/>
                </a:stretch>
              </p:blipFill>
              <p:spPr>
                <a:xfrm>
                  <a:off x="6244213" y="6248352"/>
                  <a:ext cx="64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44" name="Freihand 243">
                  <a:extLst>
                    <a:ext uri="{FF2B5EF4-FFF2-40B4-BE49-F238E27FC236}">
                      <a16:creationId xmlns:a16="http://schemas.microsoft.com/office/drawing/2014/main" id="{E65D4BA9-D29D-450C-8D5D-20B0B56538FA}"/>
                    </a:ext>
                  </a:extLst>
                </p14:cNvPr>
                <p14:cNvContentPartPr/>
                <p14:nvPr/>
              </p14:nvContentPartPr>
              <p14:xfrm>
                <a:off x="6343573" y="6235752"/>
                <a:ext cx="75240" cy="66600"/>
              </p14:xfrm>
            </p:contentPart>
          </mc:Choice>
          <mc:Fallback>
            <p:pic>
              <p:nvPicPr>
                <p:cNvPr id="244" name="Freihand 243">
                  <a:extLst>
                    <a:ext uri="{FF2B5EF4-FFF2-40B4-BE49-F238E27FC236}">
                      <a16:creationId xmlns:a16="http://schemas.microsoft.com/office/drawing/2014/main" id="{E65D4BA9-D29D-450C-8D5D-20B0B56538FA}"/>
                    </a:ext>
                  </a:extLst>
                </p:cNvPr>
                <p:cNvPicPr/>
                <p:nvPr/>
              </p:nvPicPr>
              <p:blipFill>
                <a:blip r:embed="rId531"/>
                <a:stretch>
                  <a:fillRect/>
                </a:stretch>
              </p:blipFill>
              <p:spPr>
                <a:xfrm>
                  <a:off x="6339253" y="6231432"/>
                  <a:ext cx="83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45" name="Freihand 244">
                  <a:extLst>
                    <a:ext uri="{FF2B5EF4-FFF2-40B4-BE49-F238E27FC236}">
                      <a16:creationId xmlns:a16="http://schemas.microsoft.com/office/drawing/2014/main" id="{A2AE86F4-1069-4F2F-8BB8-042C3F70284D}"/>
                    </a:ext>
                  </a:extLst>
                </p14:cNvPr>
                <p14:cNvContentPartPr/>
                <p14:nvPr/>
              </p14:nvContentPartPr>
              <p14:xfrm>
                <a:off x="6528613" y="5963952"/>
                <a:ext cx="119160" cy="336600"/>
              </p14:xfrm>
            </p:contentPart>
          </mc:Choice>
          <mc:Fallback>
            <p:pic>
              <p:nvPicPr>
                <p:cNvPr id="245" name="Freihand 244">
                  <a:extLst>
                    <a:ext uri="{FF2B5EF4-FFF2-40B4-BE49-F238E27FC236}">
                      <a16:creationId xmlns:a16="http://schemas.microsoft.com/office/drawing/2014/main" id="{A2AE86F4-1069-4F2F-8BB8-042C3F70284D}"/>
                    </a:ext>
                  </a:extLst>
                </p:cNvPr>
                <p:cNvPicPr/>
                <p:nvPr/>
              </p:nvPicPr>
              <p:blipFill>
                <a:blip r:embed="rId533"/>
                <a:stretch>
                  <a:fillRect/>
                </a:stretch>
              </p:blipFill>
              <p:spPr>
                <a:xfrm>
                  <a:off x="6524293" y="5959632"/>
                  <a:ext cx="12780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46" name="Freihand 245">
                  <a:extLst>
                    <a:ext uri="{FF2B5EF4-FFF2-40B4-BE49-F238E27FC236}">
                      <a16:creationId xmlns:a16="http://schemas.microsoft.com/office/drawing/2014/main" id="{B9FDED2B-C22A-4DF8-9158-2729D20865F9}"/>
                    </a:ext>
                  </a:extLst>
                </p14:cNvPr>
                <p14:cNvContentPartPr/>
                <p14:nvPr/>
              </p14:nvContentPartPr>
              <p14:xfrm>
                <a:off x="6675493" y="5786832"/>
                <a:ext cx="29520" cy="100080"/>
              </p14:xfrm>
            </p:contentPart>
          </mc:Choice>
          <mc:Fallback>
            <p:pic>
              <p:nvPicPr>
                <p:cNvPr id="246" name="Freihand 245">
                  <a:extLst>
                    <a:ext uri="{FF2B5EF4-FFF2-40B4-BE49-F238E27FC236}">
                      <a16:creationId xmlns:a16="http://schemas.microsoft.com/office/drawing/2014/main" id="{B9FDED2B-C22A-4DF8-9158-2729D20865F9}"/>
                    </a:ext>
                  </a:extLst>
                </p:cNvPr>
                <p:cNvPicPr/>
                <p:nvPr/>
              </p:nvPicPr>
              <p:blipFill>
                <a:blip r:embed="rId535"/>
                <a:stretch>
                  <a:fillRect/>
                </a:stretch>
              </p:blipFill>
              <p:spPr>
                <a:xfrm>
                  <a:off x="6671173" y="5782512"/>
                  <a:ext cx="38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47" name="Freihand 246">
                  <a:extLst>
                    <a:ext uri="{FF2B5EF4-FFF2-40B4-BE49-F238E27FC236}">
                      <a16:creationId xmlns:a16="http://schemas.microsoft.com/office/drawing/2014/main" id="{DFFFE735-2C0A-415A-96D0-5663D343E693}"/>
                    </a:ext>
                  </a:extLst>
                </p14:cNvPr>
                <p14:cNvContentPartPr/>
                <p14:nvPr/>
              </p14:nvContentPartPr>
              <p14:xfrm>
                <a:off x="6628333" y="5877552"/>
                <a:ext cx="127440" cy="32040"/>
              </p14:xfrm>
            </p:contentPart>
          </mc:Choice>
          <mc:Fallback>
            <p:pic>
              <p:nvPicPr>
                <p:cNvPr id="247" name="Freihand 246">
                  <a:extLst>
                    <a:ext uri="{FF2B5EF4-FFF2-40B4-BE49-F238E27FC236}">
                      <a16:creationId xmlns:a16="http://schemas.microsoft.com/office/drawing/2014/main" id="{DFFFE735-2C0A-415A-96D0-5663D343E693}"/>
                    </a:ext>
                  </a:extLst>
                </p:cNvPr>
                <p:cNvPicPr/>
                <p:nvPr/>
              </p:nvPicPr>
              <p:blipFill>
                <a:blip r:embed="rId537"/>
                <a:stretch>
                  <a:fillRect/>
                </a:stretch>
              </p:blipFill>
              <p:spPr>
                <a:xfrm>
                  <a:off x="6624013" y="5873232"/>
                  <a:ext cx="136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48" name="Freihand 247">
                  <a:extLst>
                    <a:ext uri="{FF2B5EF4-FFF2-40B4-BE49-F238E27FC236}">
                      <a16:creationId xmlns:a16="http://schemas.microsoft.com/office/drawing/2014/main" id="{037A167E-165B-40D7-AF6E-5D989BB0F1DA}"/>
                    </a:ext>
                  </a:extLst>
                </p14:cNvPr>
                <p14:cNvContentPartPr/>
                <p14:nvPr/>
              </p14:nvContentPartPr>
              <p14:xfrm>
                <a:off x="6643453" y="5913552"/>
                <a:ext cx="118440" cy="68760"/>
              </p14:xfrm>
            </p:contentPart>
          </mc:Choice>
          <mc:Fallback>
            <p:pic>
              <p:nvPicPr>
                <p:cNvPr id="248" name="Freihand 247">
                  <a:extLst>
                    <a:ext uri="{FF2B5EF4-FFF2-40B4-BE49-F238E27FC236}">
                      <a16:creationId xmlns:a16="http://schemas.microsoft.com/office/drawing/2014/main" id="{037A167E-165B-40D7-AF6E-5D989BB0F1DA}"/>
                    </a:ext>
                  </a:extLst>
                </p:cNvPr>
                <p:cNvPicPr/>
                <p:nvPr/>
              </p:nvPicPr>
              <p:blipFill>
                <a:blip r:embed="rId539"/>
                <a:stretch>
                  <a:fillRect/>
                </a:stretch>
              </p:blipFill>
              <p:spPr>
                <a:xfrm>
                  <a:off x="6639133" y="5909232"/>
                  <a:ext cx="127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50" name="Freihand 249">
                  <a:extLst>
                    <a:ext uri="{FF2B5EF4-FFF2-40B4-BE49-F238E27FC236}">
                      <a16:creationId xmlns:a16="http://schemas.microsoft.com/office/drawing/2014/main" id="{64110707-3119-4C7D-BD98-962B88282FD4}"/>
                    </a:ext>
                  </a:extLst>
                </p14:cNvPr>
                <p14:cNvContentPartPr/>
                <p14:nvPr/>
              </p14:nvContentPartPr>
              <p14:xfrm>
                <a:off x="5172853" y="5845152"/>
                <a:ext cx="758880" cy="590760"/>
              </p14:xfrm>
            </p:contentPart>
          </mc:Choice>
          <mc:Fallback>
            <p:pic>
              <p:nvPicPr>
                <p:cNvPr id="250" name="Freihand 249">
                  <a:extLst>
                    <a:ext uri="{FF2B5EF4-FFF2-40B4-BE49-F238E27FC236}">
                      <a16:creationId xmlns:a16="http://schemas.microsoft.com/office/drawing/2014/main" id="{64110707-3119-4C7D-BD98-962B88282FD4}"/>
                    </a:ext>
                  </a:extLst>
                </p:cNvPr>
                <p:cNvPicPr/>
                <p:nvPr/>
              </p:nvPicPr>
              <p:blipFill>
                <a:blip r:embed="rId541"/>
                <a:stretch>
                  <a:fillRect/>
                </a:stretch>
              </p:blipFill>
              <p:spPr>
                <a:xfrm>
                  <a:off x="5168533" y="5840832"/>
                  <a:ext cx="767520" cy="5994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51" name="Freihand 250">
                  <a:extLst>
                    <a:ext uri="{FF2B5EF4-FFF2-40B4-BE49-F238E27FC236}">
                      <a16:creationId xmlns:a16="http://schemas.microsoft.com/office/drawing/2014/main" id="{9321B76A-C20B-4472-9429-890340AB9519}"/>
                    </a:ext>
                  </a:extLst>
                </p14:cNvPr>
                <p14:cNvContentPartPr/>
                <p14:nvPr/>
              </p14:nvContentPartPr>
              <p14:xfrm>
                <a:off x="5988973" y="5807712"/>
                <a:ext cx="602640" cy="654480"/>
              </p14:xfrm>
            </p:contentPart>
          </mc:Choice>
          <mc:Fallback>
            <p:pic>
              <p:nvPicPr>
                <p:cNvPr id="251" name="Freihand 250">
                  <a:extLst>
                    <a:ext uri="{FF2B5EF4-FFF2-40B4-BE49-F238E27FC236}">
                      <a16:creationId xmlns:a16="http://schemas.microsoft.com/office/drawing/2014/main" id="{9321B76A-C20B-4472-9429-890340AB9519}"/>
                    </a:ext>
                  </a:extLst>
                </p:cNvPr>
                <p:cNvPicPr/>
                <p:nvPr/>
              </p:nvPicPr>
              <p:blipFill>
                <a:blip r:embed="rId543"/>
                <a:stretch>
                  <a:fillRect/>
                </a:stretch>
              </p:blipFill>
              <p:spPr>
                <a:xfrm>
                  <a:off x="5984653" y="5803392"/>
                  <a:ext cx="611280" cy="6631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5" name="Freihand 324">
                  <a:extLst>
                    <a:ext uri="{FF2B5EF4-FFF2-40B4-BE49-F238E27FC236}">
                      <a16:creationId xmlns:a16="http://schemas.microsoft.com/office/drawing/2014/main" id="{C5D97330-1031-4561-84F3-6D4D3B34F85A}"/>
                    </a:ext>
                  </a:extLst>
                </p14:cNvPr>
                <p14:cNvContentPartPr/>
                <p14:nvPr/>
              </p14:nvContentPartPr>
              <p14:xfrm>
                <a:off x="4989613" y="5691432"/>
                <a:ext cx="1978200" cy="860040"/>
              </p14:xfrm>
            </p:contentPart>
          </mc:Choice>
          <mc:Fallback>
            <p:pic>
              <p:nvPicPr>
                <p:cNvPr id="325" name="Freihand 324">
                  <a:extLst>
                    <a:ext uri="{FF2B5EF4-FFF2-40B4-BE49-F238E27FC236}">
                      <a16:creationId xmlns:a16="http://schemas.microsoft.com/office/drawing/2014/main" id="{C5D97330-1031-4561-84F3-6D4D3B34F85A}"/>
                    </a:ext>
                  </a:extLst>
                </p:cNvPr>
                <p:cNvPicPr/>
                <p:nvPr/>
              </p:nvPicPr>
              <p:blipFill>
                <a:blip r:embed="rId545"/>
                <a:stretch>
                  <a:fillRect/>
                </a:stretch>
              </p:blipFill>
              <p:spPr>
                <a:xfrm>
                  <a:off x="4985293" y="5687112"/>
                  <a:ext cx="1986840" cy="868680"/>
                </a:xfrm>
                <a:prstGeom prst="rect">
                  <a:avLst/>
                </a:prstGeom>
              </p:spPr>
            </p:pic>
          </mc:Fallback>
        </mc:AlternateContent>
      </p:grpSp>
      <p:grpSp>
        <p:nvGrpSpPr>
          <p:cNvPr id="360" name="Gruppieren 359">
            <a:extLst>
              <a:ext uri="{FF2B5EF4-FFF2-40B4-BE49-F238E27FC236}">
                <a16:creationId xmlns:a16="http://schemas.microsoft.com/office/drawing/2014/main" id="{5B9DA9EF-B0EE-459C-9F1D-D5C190CFC6CE}"/>
              </a:ext>
            </a:extLst>
          </p:cNvPr>
          <p:cNvGrpSpPr/>
          <p:nvPr/>
        </p:nvGrpSpPr>
        <p:grpSpPr>
          <a:xfrm>
            <a:off x="1653853" y="3215352"/>
            <a:ext cx="5789160" cy="3294720"/>
            <a:chOff x="1653853" y="3215352"/>
            <a:chExt cx="5789160" cy="3294720"/>
          </a:xfrm>
        </p:grpSpPr>
        <mc:AlternateContent xmlns:mc="http://schemas.openxmlformats.org/markup-compatibility/2006">
          <mc:Choice xmlns:p14="http://schemas.microsoft.com/office/powerpoint/2010/main" Requires="p14">
            <p:contentPart p14:bwMode="auto" r:id="rId546">
              <p14:nvContentPartPr>
                <p14:cNvPr id="327" name="Freihand 326">
                  <a:extLst>
                    <a:ext uri="{FF2B5EF4-FFF2-40B4-BE49-F238E27FC236}">
                      <a16:creationId xmlns:a16="http://schemas.microsoft.com/office/drawing/2014/main" id="{E644AF4B-FFD4-470B-A50F-A1D0FF228D2A}"/>
                    </a:ext>
                  </a:extLst>
                </p14:cNvPr>
                <p14:cNvContentPartPr/>
                <p14:nvPr/>
              </p14:nvContentPartPr>
              <p14:xfrm>
                <a:off x="5056213" y="5646072"/>
                <a:ext cx="1883160" cy="864000"/>
              </p14:xfrm>
            </p:contentPart>
          </mc:Choice>
          <mc:Fallback>
            <p:pic>
              <p:nvPicPr>
                <p:cNvPr id="327" name="Freihand 326">
                  <a:extLst>
                    <a:ext uri="{FF2B5EF4-FFF2-40B4-BE49-F238E27FC236}">
                      <a16:creationId xmlns:a16="http://schemas.microsoft.com/office/drawing/2014/main" id="{E644AF4B-FFD4-470B-A50F-A1D0FF228D2A}"/>
                    </a:ext>
                  </a:extLst>
                </p:cNvPr>
                <p:cNvPicPr/>
                <p:nvPr/>
              </p:nvPicPr>
              <p:blipFill>
                <a:blip r:embed="rId547"/>
                <a:stretch>
                  <a:fillRect/>
                </a:stretch>
              </p:blipFill>
              <p:spPr>
                <a:xfrm>
                  <a:off x="5051893" y="5641752"/>
                  <a:ext cx="1891800" cy="872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8" name="Freihand 327">
                  <a:extLst>
                    <a:ext uri="{FF2B5EF4-FFF2-40B4-BE49-F238E27FC236}">
                      <a16:creationId xmlns:a16="http://schemas.microsoft.com/office/drawing/2014/main" id="{E341E52F-5CB6-4867-AAD8-F5AFFB2B91C1}"/>
                    </a:ext>
                  </a:extLst>
                </p14:cNvPr>
                <p14:cNvContentPartPr/>
                <p14:nvPr/>
              </p14:nvContentPartPr>
              <p14:xfrm>
                <a:off x="1653853" y="3612072"/>
                <a:ext cx="4496760" cy="2124000"/>
              </p14:xfrm>
            </p:contentPart>
          </mc:Choice>
          <mc:Fallback>
            <p:pic>
              <p:nvPicPr>
                <p:cNvPr id="328" name="Freihand 327">
                  <a:extLst>
                    <a:ext uri="{FF2B5EF4-FFF2-40B4-BE49-F238E27FC236}">
                      <a16:creationId xmlns:a16="http://schemas.microsoft.com/office/drawing/2014/main" id="{E341E52F-5CB6-4867-AAD8-F5AFFB2B91C1}"/>
                    </a:ext>
                  </a:extLst>
                </p:cNvPr>
                <p:cNvPicPr/>
                <p:nvPr/>
              </p:nvPicPr>
              <p:blipFill>
                <a:blip r:embed="rId549"/>
                <a:stretch>
                  <a:fillRect/>
                </a:stretch>
              </p:blipFill>
              <p:spPr>
                <a:xfrm>
                  <a:off x="1649533" y="3607752"/>
                  <a:ext cx="4505400" cy="2132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9" name="Freihand 328">
                  <a:extLst>
                    <a:ext uri="{FF2B5EF4-FFF2-40B4-BE49-F238E27FC236}">
                      <a16:creationId xmlns:a16="http://schemas.microsoft.com/office/drawing/2014/main" id="{040992AE-28AB-4461-B685-28B6DBA30FE1}"/>
                    </a:ext>
                  </a:extLst>
                </p14:cNvPr>
                <p14:cNvContentPartPr/>
                <p14:nvPr/>
              </p14:nvContentPartPr>
              <p14:xfrm>
                <a:off x="2044813" y="3507312"/>
                <a:ext cx="296280" cy="287280"/>
              </p14:xfrm>
            </p:contentPart>
          </mc:Choice>
          <mc:Fallback>
            <p:pic>
              <p:nvPicPr>
                <p:cNvPr id="329" name="Freihand 328">
                  <a:extLst>
                    <a:ext uri="{FF2B5EF4-FFF2-40B4-BE49-F238E27FC236}">
                      <a16:creationId xmlns:a16="http://schemas.microsoft.com/office/drawing/2014/main" id="{040992AE-28AB-4461-B685-28B6DBA30FE1}"/>
                    </a:ext>
                  </a:extLst>
                </p:cNvPr>
                <p:cNvPicPr/>
                <p:nvPr/>
              </p:nvPicPr>
              <p:blipFill>
                <a:blip r:embed="rId551"/>
                <a:stretch>
                  <a:fillRect/>
                </a:stretch>
              </p:blipFill>
              <p:spPr>
                <a:xfrm>
                  <a:off x="2040493" y="3502992"/>
                  <a:ext cx="3049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1" name="Freihand 330">
                  <a:extLst>
                    <a:ext uri="{FF2B5EF4-FFF2-40B4-BE49-F238E27FC236}">
                      <a16:creationId xmlns:a16="http://schemas.microsoft.com/office/drawing/2014/main" id="{82A3C39A-730A-4517-AB86-F26234C0BF91}"/>
                    </a:ext>
                  </a:extLst>
                </p14:cNvPr>
                <p14:cNvContentPartPr/>
                <p14:nvPr/>
              </p14:nvContentPartPr>
              <p14:xfrm>
                <a:off x="2532973" y="3477072"/>
                <a:ext cx="133560" cy="222480"/>
              </p14:xfrm>
            </p:contentPart>
          </mc:Choice>
          <mc:Fallback>
            <p:pic>
              <p:nvPicPr>
                <p:cNvPr id="331" name="Freihand 330">
                  <a:extLst>
                    <a:ext uri="{FF2B5EF4-FFF2-40B4-BE49-F238E27FC236}">
                      <a16:creationId xmlns:a16="http://schemas.microsoft.com/office/drawing/2014/main" id="{82A3C39A-730A-4517-AB86-F26234C0BF91}"/>
                    </a:ext>
                  </a:extLst>
                </p:cNvPr>
                <p:cNvPicPr/>
                <p:nvPr/>
              </p:nvPicPr>
              <p:blipFill>
                <a:blip r:embed="rId553"/>
                <a:stretch>
                  <a:fillRect/>
                </a:stretch>
              </p:blipFill>
              <p:spPr>
                <a:xfrm>
                  <a:off x="2528653" y="3472752"/>
                  <a:ext cx="1422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2" name="Freihand 331">
                  <a:extLst>
                    <a:ext uri="{FF2B5EF4-FFF2-40B4-BE49-F238E27FC236}">
                      <a16:creationId xmlns:a16="http://schemas.microsoft.com/office/drawing/2014/main" id="{B4C17B1A-C7E0-4FFB-8309-F35B28CEC597}"/>
                    </a:ext>
                  </a:extLst>
                </p14:cNvPr>
                <p14:cNvContentPartPr/>
                <p14:nvPr/>
              </p14:nvContentPartPr>
              <p14:xfrm>
                <a:off x="2717293" y="3442872"/>
                <a:ext cx="105480" cy="115920"/>
              </p14:xfrm>
            </p:contentPart>
          </mc:Choice>
          <mc:Fallback>
            <p:pic>
              <p:nvPicPr>
                <p:cNvPr id="332" name="Freihand 331">
                  <a:extLst>
                    <a:ext uri="{FF2B5EF4-FFF2-40B4-BE49-F238E27FC236}">
                      <a16:creationId xmlns:a16="http://schemas.microsoft.com/office/drawing/2014/main" id="{B4C17B1A-C7E0-4FFB-8309-F35B28CEC597}"/>
                    </a:ext>
                  </a:extLst>
                </p:cNvPr>
                <p:cNvPicPr/>
                <p:nvPr/>
              </p:nvPicPr>
              <p:blipFill>
                <a:blip r:embed="rId555"/>
                <a:stretch>
                  <a:fillRect/>
                </a:stretch>
              </p:blipFill>
              <p:spPr>
                <a:xfrm>
                  <a:off x="2712973" y="3438552"/>
                  <a:ext cx="114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3" name="Freihand 332">
                  <a:extLst>
                    <a:ext uri="{FF2B5EF4-FFF2-40B4-BE49-F238E27FC236}">
                      <a16:creationId xmlns:a16="http://schemas.microsoft.com/office/drawing/2014/main" id="{1A0407B7-455D-4839-9709-E92454AA9F89}"/>
                    </a:ext>
                  </a:extLst>
                </p14:cNvPr>
                <p14:cNvContentPartPr/>
                <p14:nvPr/>
              </p14:nvContentPartPr>
              <p14:xfrm>
                <a:off x="2839333" y="3461232"/>
                <a:ext cx="353520" cy="57960"/>
              </p14:xfrm>
            </p:contentPart>
          </mc:Choice>
          <mc:Fallback>
            <p:pic>
              <p:nvPicPr>
                <p:cNvPr id="333" name="Freihand 332">
                  <a:extLst>
                    <a:ext uri="{FF2B5EF4-FFF2-40B4-BE49-F238E27FC236}">
                      <a16:creationId xmlns:a16="http://schemas.microsoft.com/office/drawing/2014/main" id="{1A0407B7-455D-4839-9709-E92454AA9F89}"/>
                    </a:ext>
                  </a:extLst>
                </p:cNvPr>
                <p:cNvPicPr/>
                <p:nvPr/>
              </p:nvPicPr>
              <p:blipFill>
                <a:blip r:embed="rId557"/>
                <a:stretch>
                  <a:fillRect/>
                </a:stretch>
              </p:blipFill>
              <p:spPr>
                <a:xfrm>
                  <a:off x="2835013" y="3456912"/>
                  <a:ext cx="362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4" name="Freihand 333">
                  <a:extLst>
                    <a:ext uri="{FF2B5EF4-FFF2-40B4-BE49-F238E27FC236}">
                      <a16:creationId xmlns:a16="http://schemas.microsoft.com/office/drawing/2014/main" id="{E21D6656-2608-448E-9C50-9FC07988D52D}"/>
                    </a:ext>
                  </a:extLst>
                </p14:cNvPr>
                <p14:cNvContentPartPr/>
                <p14:nvPr/>
              </p14:nvContentPartPr>
              <p14:xfrm>
                <a:off x="3225253" y="3419832"/>
                <a:ext cx="153000" cy="97920"/>
              </p14:xfrm>
            </p:contentPart>
          </mc:Choice>
          <mc:Fallback>
            <p:pic>
              <p:nvPicPr>
                <p:cNvPr id="334" name="Freihand 333">
                  <a:extLst>
                    <a:ext uri="{FF2B5EF4-FFF2-40B4-BE49-F238E27FC236}">
                      <a16:creationId xmlns:a16="http://schemas.microsoft.com/office/drawing/2014/main" id="{E21D6656-2608-448E-9C50-9FC07988D52D}"/>
                    </a:ext>
                  </a:extLst>
                </p:cNvPr>
                <p:cNvPicPr/>
                <p:nvPr/>
              </p:nvPicPr>
              <p:blipFill>
                <a:blip r:embed="rId559"/>
                <a:stretch>
                  <a:fillRect/>
                </a:stretch>
              </p:blipFill>
              <p:spPr>
                <a:xfrm>
                  <a:off x="3220933" y="3415512"/>
                  <a:ext cx="161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5" name="Freihand 334">
                  <a:extLst>
                    <a:ext uri="{FF2B5EF4-FFF2-40B4-BE49-F238E27FC236}">
                      <a16:creationId xmlns:a16="http://schemas.microsoft.com/office/drawing/2014/main" id="{6A3418E2-1381-40F1-A44E-F1473C4C5137}"/>
                    </a:ext>
                  </a:extLst>
                </p14:cNvPr>
                <p14:cNvContentPartPr/>
                <p14:nvPr/>
              </p14:nvContentPartPr>
              <p14:xfrm>
                <a:off x="3355573" y="3331272"/>
                <a:ext cx="192240" cy="149040"/>
              </p14:xfrm>
            </p:contentPart>
          </mc:Choice>
          <mc:Fallback>
            <p:pic>
              <p:nvPicPr>
                <p:cNvPr id="335" name="Freihand 334">
                  <a:extLst>
                    <a:ext uri="{FF2B5EF4-FFF2-40B4-BE49-F238E27FC236}">
                      <a16:creationId xmlns:a16="http://schemas.microsoft.com/office/drawing/2014/main" id="{6A3418E2-1381-40F1-A44E-F1473C4C5137}"/>
                    </a:ext>
                  </a:extLst>
                </p:cNvPr>
                <p:cNvPicPr/>
                <p:nvPr/>
              </p:nvPicPr>
              <p:blipFill>
                <a:blip r:embed="rId561"/>
                <a:stretch>
                  <a:fillRect/>
                </a:stretch>
              </p:blipFill>
              <p:spPr>
                <a:xfrm>
                  <a:off x="3351253" y="3326952"/>
                  <a:ext cx="200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6" name="Freihand 335">
                  <a:extLst>
                    <a:ext uri="{FF2B5EF4-FFF2-40B4-BE49-F238E27FC236}">
                      <a16:creationId xmlns:a16="http://schemas.microsoft.com/office/drawing/2014/main" id="{9EC2478D-0F87-4574-AE39-AFEF59258CC7}"/>
                    </a:ext>
                  </a:extLst>
                </p14:cNvPr>
                <p14:cNvContentPartPr/>
                <p14:nvPr/>
              </p14:nvContentPartPr>
              <p14:xfrm>
                <a:off x="3552133" y="3358272"/>
                <a:ext cx="29160" cy="6120"/>
              </p14:xfrm>
            </p:contentPart>
          </mc:Choice>
          <mc:Fallback>
            <p:pic>
              <p:nvPicPr>
                <p:cNvPr id="336" name="Freihand 335">
                  <a:extLst>
                    <a:ext uri="{FF2B5EF4-FFF2-40B4-BE49-F238E27FC236}">
                      <a16:creationId xmlns:a16="http://schemas.microsoft.com/office/drawing/2014/main" id="{9EC2478D-0F87-4574-AE39-AFEF59258CC7}"/>
                    </a:ext>
                  </a:extLst>
                </p:cNvPr>
                <p:cNvPicPr/>
                <p:nvPr/>
              </p:nvPicPr>
              <p:blipFill>
                <a:blip r:embed="rId563"/>
                <a:stretch>
                  <a:fillRect/>
                </a:stretch>
              </p:blipFill>
              <p:spPr>
                <a:xfrm>
                  <a:off x="3547813" y="3353952"/>
                  <a:ext cx="37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7" name="Freihand 336">
                  <a:extLst>
                    <a:ext uri="{FF2B5EF4-FFF2-40B4-BE49-F238E27FC236}">
                      <a16:creationId xmlns:a16="http://schemas.microsoft.com/office/drawing/2014/main" id="{B0301914-62CF-4DC4-8C76-7EF6464DCE15}"/>
                    </a:ext>
                  </a:extLst>
                </p14:cNvPr>
                <p14:cNvContentPartPr/>
                <p14:nvPr/>
              </p14:nvContentPartPr>
              <p14:xfrm>
                <a:off x="3562213" y="3369792"/>
                <a:ext cx="107280" cy="117720"/>
              </p14:xfrm>
            </p:contentPart>
          </mc:Choice>
          <mc:Fallback>
            <p:pic>
              <p:nvPicPr>
                <p:cNvPr id="337" name="Freihand 336">
                  <a:extLst>
                    <a:ext uri="{FF2B5EF4-FFF2-40B4-BE49-F238E27FC236}">
                      <a16:creationId xmlns:a16="http://schemas.microsoft.com/office/drawing/2014/main" id="{B0301914-62CF-4DC4-8C76-7EF6464DCE15}"/>
                    </a:ext>
                  </a:extLst>
                </p:cNvPr>
                <p:cNvPicPr/>
                <p:nvPr/>
              </p:nvPicPr>
              <p:blipFill>
                <a:blip r:embed="rId565"/>
                <a:stretch>
                  <a:fillRect/>
                </a:stretch>
              </p:blipFill>
              <p:spPr>
                <a:xfrm>
                  <a:off x="3557893" y="3365472"/>
                  <a:ext cx="115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8" name="Freihand 337">
                  <a:extLst>
                    <a:ext uri="{FF2B5EF4-FFF2-40B4-BE49-F238E27FC236}">
                      <a16:creationId xmlns:a16="http://schemas.microsoft.com/office/drawing/2014/main" id="{E2B49FE2-866B-4C66-ACEB-F64133E6280E}"/>
                    </a:ext>
                  </a:extLst>
                </p14:cNvPr>
                <p14:cNvContentPartPr/>
                <p14:nvPr/>
              </p14:nvContentPartPr>
              <p14:xfrm>
                <a:off x="3681733" y="3335592"/>
                <a:ext cx="291240" cy="151920"/>
              </p14:xfrm>
            </p:contentPart>
          </mc:Choice>
          <mc:Fallback>
            <p:pic>
              <p:nvPicPr>
                <p:cNvPr id="338" name="Freihand 337">
                  <a:extLst>
                    <a:ext uri="{FF2B5EF4-FFF2-40B4-BE49-F238E27FC236}">
                      <a16:creationId xmlns:a16="http://schemas.microsoft.com/office/drawing/2014/main" id="{E2B49FE2-866B-4C66-ACEB-F64133E6280E}"/>
                    </a:ext>
                  </a:extLst>
                </p:cNvPr>
                <p:cNvPicPr/>
                <p:nvPr/>
              </p:nvPicPr>
              <p:blipFill>
                <a:blip r:embed="rId567"/>
                <a:stretch>
                  <a:fillRect/>
                </a:stretch>
              </p:blipFill>
              <p:spPr>
                <a:xfrm>
                  <a:off x="3677413" y="3331272"/>
                  <a:ext cx="2998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39" name="Freihand 338">
                  <a:extLst>
                    <a:ext uri="{FF2B5EF4-FFF2-40B4-BE49-F238E27FC236}">
                      <a16:creationId xmlns:a16="http://schemas.microsoft.com/office/drawing/2014/main" id="{58F4445D-0FFA-433C-A258-740B12814A87}"/>
                    </a:ext>
                  </a:extLst>
                </p14:cNvPr>
                <p14:cNvContentPartPr/>
                <p14:nvPr/>
              </p14:nvContentPartPr>
              <p14:xfrm>
                <a:off x="3949933" y="3369072"/>
                <a:ext cx="113760" cy="107640"/>
              </p14:xfrm>
            </p:contentPart>
          </mc:Choice>
          <mc:Fallback>
            <p:pic>
              <p:nvPicPr>
                <p:cNvPr id="339" name="Freihand 338">
                  <a:extLst>
                    <a:ext uri="{FF2B5EF4-FFF2-40B4-BE49-F238E27FC236}">
                      <a16:creationId xmlns:a16="http://schemas.microsoft.com/office/drawing/2014/main" id="{58F4445D-0FFA-433C-A258-740B12814A87}"/>
                    </a:ext>
                  </a:extLst>
                </p:cNvPr>
                <p:cNvPicPr/>
                <p:nvPr/>
              </p:nvPicPr>
              <p:blipFill>
                <a:blip r:embed="rId569"/>
                <a:stretch>
                  <a:fillRect/>
                </a:stretch>
              </p:blipFill>
              <p:spPr>
                <a:xfrm>
                  <a:off x="3945613" y="3364752"/>
                  <a:ext cx="122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0" name="Freihand 339">
                  <a:extLst>
                    <a:ext uri="{FF2B5EF4-FFF2-40B4-BE49-F238E27FC236}">
                      <a16:creationId xmlns:a16="http://schemas.microsoft.com/office/drawing/2014/main" id="{99C3CCE0-1B6A-4B4A-B8EC-ABF8FF9A3AA3}"/>
                    </a:ext>
                  </a:extLst>
                </p14:cNvPr>
                <p14:cNvContentPartPr/>
                <p14:nvPr/>
              </p14:nvContentPartPr>
              <p14:xfrm>
                <a:off x="4198333" y="3283752"/>
                <a:ext cx="203760" cy="189720"/>
              </p14:xfrm>
            </p:contentPart>
          </mc:Choice>
          <mc:Fallback>
            <p:pic>
              <p:nvPicPr>
                <p:cNvPr id="340" name="Freihand 339">
                  <a:extLst>
                    <a:ext uri="{FF2B5EF4-FFF2-40B4-BE49-F238E27FC236}">
                      <a16:creationId xmlns:a16="http://schemas.microsoft.com/office/drawing/2014/main" id="{99C3CCE0-1B6A-4B4A-B8EC-ABF8FF9A3AA3}"/>
                    </a:ext>
                  </a:extLst>
                </p:cNvPr>
                <p:cNvPicPr/>
                <p:nvPr/>
              </p:nvPicPr>
              <p:blipFill>
                <a:blip r:embed="rId571"/>
                <a:stretch>
                  <a:fillRect/>
                </a:stretch>
              </p:blipFill>
              <p:spPr>
                <a:xfrm>
                  <a:off x="4194013" y="3279432"/>
                  <a:ext cx="212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1" name="Freihand 340">
                  <a:extLst>
                    <a:ext uri="{FF2B5EF4-FFF2-40B4-BE49-F238E27FC236}">
                      <a16:creationId xmlns:a16="http://schemas.microsoft.com/office/drawing/2014/main" id="{D48C87A1-575D-4777-8604-662C9EDA5EDD}"/>
                    </a:ext>
                  </a:extLst>
                </p14:cNvPr>
                <p14:cNvContentPartPr/>
                <p14:nvPr/>
              </p14:nvContentPartPr>
              <p14:xfrm>
                <a:off x="4436653" y="3245592"/>
                <a:ext cx="366120" cy="236880"/>
              </p14:xfrm>
            </p:contentPart>
          </mc:Choice>
          <mc:Fallback>
            <p:pic>
              <p:nvPicPr>
                <p:cNvPr id="341" name="Freihand 340">
                  <a:extLst>
                    <a:ext uri="{FF2B5EF4-FFF2-40B4-BE49-F238E27FC236}">
                      <a16:creationId xmlns:a16="http://schemas.microsoft.com/office/drawing/2014/main" id="{D48C87A1-575D-4777-8604-662C9EDA5EDD}"/>
                    </a:ext>
                  </a:extLst>
                </p:cNvPr>
                <p:cNvPicPr/>
                <p:nvPr/>
              </p:nvPicPr>
              <p:blipFill>
                <a:blip r:embed="rId573"/>
                <a:stretch>
                  <a:fillRect/>
                </a:stretch>
              </p:blipFill>
              <p:spPr>
                <a:xfrm>
                  <a:off x="4432333" y="3241272"/>
                  <a:ext cx="3747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2" name="Freihand 341">
                  <a:extLst>
                    <a:ext uri="{FF2B5EF4-FFF2-40B4-BE49-F238E27FC236}">
                      <a16:creationId xmlns:a16="http://schemas.microsoft.com/office/drawing/2014/main" id="{D9DC47A5-FB52-4995-9A8E-566A20D64A1B}"/>
                    </a:ext>
                  </a:extLst>
                </p14:cNvPr>
                <p14:cNvContentPartPr/>
                <p14:nvPr/>
              </p14:nvContentPartPr>
              <p14:xfrm>
                <a:off x="4354573" y="3215352"/>
                <a:ext cx="18360" cy="3960"/>
              </p14:xfrm>
            </p:contentPart>
          </mc:Choice>
          <mc:Fallback>
            <p:pic>
              <p:nvPicPr>
                <p:cNvPr id="342" name="Freihand 341">
                  <a:extLst>
                    <a:ext uri="{FF2B5EF4-FFF2-40B4-BE49-F238E27FC236}">
                      <a16:creationId xmlns:a16="http://schemas.microsoft.com/office/drawing/2014/main" id="{D9DC47A5-FB52-4995-9A8E-566A20D64A1B}"/>
                    </a:ext>
                  </a:extLst>
                </p:cNvPr>
                <p:cNvPicPr/>
                <p:nvPr/>
              </p:nvPicPr>
              <p:blipFill>
                <a:blip r:embed="rId575"/>
                <a:stretch>
                  <a:fillRect/>
                </a:stretch>
              </p:blipFill>
              <p:spPr>
                <a:xfrm>
                  <a:off x="4350253" y="3211032"/>
                  <a:ext cx="27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3" name="Freihand 342">
                  <a:extLst>
                    <a:ext uri="{FF2B5EF4-FFF2-40B4-BE49-F238E27FC236}">
                      <a16:creationId xmlns:a16="http://schemas.microsoft.com/office/drawing/2014/main" id="{CF35BEA4-240F-49C3-A484-F632B861D4F8}"/>
                    </a:ext>
                  </a:extLst>
                </p14:cNvPr>
                <p14:cNvContentPartPr/>
                <p14:nvPr/>
              </p14:nvContentPartPr>
              <p14:xfrm>
                <a:off x="4896013" y="3332712"/>
                <a:ext cx="268560" cy="108360"/>
              </p14:xfrm>
            </p:contentPart>
          </mc:Choice>
          <mc:Fallback>
            <p:pic>
              <p:nvPicPr>
                <p:cNvPr id="343" name="Freihand 342">
                  <a:extLst>
                    <a:ext uri="{FF2B5EF4-FFF2-40B4-BE49-F238E27FC236}">
                      <a16:creationId xmlns:a16="http://schemas.microsoft.com/office/drawing/2014/main" id="{CF35BEA4-240F-49C3-A484-F632B861D4F8}"/>
                    </a:ext>
                  </a:extLst>
                </p:cNvPr>
                <p:cNvPicPr/>
                <p:nvPr/>
              </p:nvPicPr>
              <p:blipFill>
                <a:blip r:embed="rId577"/>
                <a:stretch>
                  <a:fillRect/>
                </a:stretch>
              </p:blipFill>
              <p:spPr>
                <a:xfrm>
                  <a:off x="4891693" y="3328392"/>
                  <a:ext cx="277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4" name="Freihand 343">
                  <a:extLst>
                    <a:ext uri="{FF2B5EF4-FFF2-40B4-BE49-F238E27FC236}">
                      <a16:creationId xmlns:a16="http://schemas.microsoft.com/office/drawing/2014/main" id="{FED42773-AC57-43B4-A982-BC31074C50E4}"/>
                    </a:ext>
                  </a:extLst>
                </p14:cNvPr>
                <p14:cNvContentPartPr/>
                <p14:nvPr/>
              </p14:nvContentPartPr>
              <p14:xfrm>
                <a:off x="5159173" y="3321192"/>
                <a:ext cx="81720" cy="122400"/>
              </p14:xfrm>
            </p:contentPart>
          </mc:Choice>
          <mc:Fallback>
            <p:pic>
              <p:nvPicPr>
                <p:cNvPr id="344" name="Freihand 343">
                  <a:extLst>
                    <a:ext uri="{FF2B5EF4-FFF2-40B4-BE49-F238E27FC236}">
                      <a16:creationId xmlns:a16="http://schemas.microsoft.com/office/drawing/2014/main" id="{FED42773-AC57-43B4-A982-BC31074C50E4}"/>
                    </a:ext>
                  </a:extLst>
                </p:cNvPr>
                <p:cNvPicPr/>
                <p:nvPr/>
              </p:nvPicPr>
              <p:blipFill>
                <a:blip r:embed="rId579"/>
                <a:stretch>
                  <a:fillRect/>
                </a:stretch>
              </p:blipFill>
              <p:spPr>
                <a:xfrm>
                  <a:off x="5154853" y="3316872"/>
                  <a:ext cx="90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5" name="Freihand 344">
                  <a:extLst>
                    <a:ext uri="{FF2B5EF4-FFF2-40B4-BE49-F238E27FC236}">
                      <a16:creationId xmlns:a16="http://schemas.microsoft.com/office/drawing/2014/main" id="{9DFBEE32-76FF-447B-BC4C-6BE34BCC6378}"/>
                    </a:ext>
                  </a:extLst>
                </p14:cNvPr>
                <p14:cNvContentPartPr/>
                <p14:nvPr/>
              </p14:nvContentPartPr>
              <p14:xfrm>
                <a:off x="5349253" y="3273312"/>
                <a:ext cx="337320" cy="156960"/>
              </p14:xfrm>
            </p:contentPart>
          </mc:Choice>
          <mc:Fallback>
            <p:pic>
              <p:nvPicPr>
                <p:cNvPr id="345" name="Freihand 344">
                  <a:extLst>
                    <a:ext uri="{FF2B5EF4-FFF2-40B4-BE49-F238E27FC236}">
                      <a16:creationId xmlns:a16="http://schemas.microsoft.com/office/drawing/2014/main" id="{9DFBEE32-76FF-447B-BC4C-6BE34BCC6378}"/>
                    </a:ext>
                  </a:extLst>
                </p:cNvPr>
                <p:cNvPicPr/>
                <p:nvPr/>
              </p:nvPicPr>
              <p:blipFill>
                <a:blip r:embed="rId581"/>
                <a:stretch>
                  <a:fillRect/>
                </a:stretch>
              </p:blipFill>
              <p:spPr>
                <a:xfrm>
                  <a:off x="5344933" y="3268992"/>
                  <a:ext cx="345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6" name="Freihand 345">
                  <a:extLst>
                    <a:ext uri="{FF2B5EF4-FFF2-40B4-BE49-F238E27FC236}">
                      <a16:creationId xmlns:a16="http://schemas.microsoft.com/office/drawing/2014/main" id="{6409BEA6-2ADD-43F2-9665-85E4079D6F4F}"/>
                    </a:ext>
                  </a:extLst>
                </p14:cNvPr>
                <p14:cNvContentPartPr/>
                <p14:nvPr/>
              </p14:nvContentPartPr>
              <p14:xfrm>
                <a:off x="5792413" y="3308232"/>
                <a:ext cx="25200" cy="132120"/>
              </p14:xfrm>
            </p:contentPart>
          </mc:Choice>
          <mc:Fallback>
            <p:pic>
              <p:nvPicPr>
                <p:cNvPr id="346" name="Freihand 345">
                  <a:extLst>
                    <a:ext uri="{FF2B5EF4-FFF2-40B4-BE49-F238E27FC236}">
                      <a16:creationId xmlns:a16="http://schemas.microsoft.com/office/drawing/2014/main" id="{6409BEA6-2ADD-43F2-9665-85E4079D6F4F}"/>
                    </a:ext>
                  </a:extLst>
                </p:cNvPr>
                <p:cNvPicPr/>
                <p:nvPr/>
              </p:nvPicPr>
              <p:blipFill>
                <a:blip r:embed="rId583"/>
                <a:stretch>
                  <a:fillRect/>
                </a:stretch>
              </p:blipFill>
              <p:spPr>
                <a:xfrm>
                  <a:off x="5788093" y="3303912"/>
                  <a:ext cx="33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47" name="Freihand 346">
                  <a:extLst>
                    <a:ext uri="{FF2B5EF4-FFF2-40B4-BE49-F238E27FC236}">
                      <a16:creationId xmlns:a16="http://schemas.microsoft.com/office/drawing/2014/main" id="{AB27FAA6-0EE9-49CF-8BA7-AEE60EE55065}"/>
                    </a:ext>
                  </a:extLst>
                </p14:cNvPr>
                <p14:cNvContentPartPr/>
                <p14:nvPr/>
              </p14:nvContentPartPr>
              <p14:xfrm>
                <a:off x="5718973" y="3288792"/>
                <a:ext cx="146880" cy="179640"/>
              </p14:xfrm>
            </p:contentPart>
          </mc:Choice>
          <mc:Fallback>
            <p:pic>
              <p:nvPicPr>
                <p:cNvPr id="347" name="Freihand 346">
                  <a:extLst>
                    <a:ext uri="{FF2B5EF4-FFF2-40B4-BE49-F238E27FC236}">
                      <a16:creationId xmlns:a16="http://schemas.microsoft.com/office/drawing/2014/main" id="{AB27FAA6-0EE9-49CF-8BA7-AEE60EE55065}"/>
                    </a:ext>
                  </a:extLst>
                </p:cNvPr>
                <p:cNvPicPr/>
                <p:nvPr/>
              </p:nvPicPr>
              <p:blipFill>
                <a:blip r:embed="rId585"/>
                <a:stretch>
                  <a:fillRect/>
                </a:stretch>
              </p:blipFill>
              <p:spPr>
                <a:xfrm>
                  <a:off x="5714653" y="3284472"/>
                  <a:ext cx="1555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48" name="Freihand 347">
                  <a:extLst>
                    <a:ext uri="{FF2B5EF4-FFF2-40B4-BE49-F238E27FC236}">
                      <a16:creationId xmlns:a16="http://schemas.microsoft.com/office/drawing/2014/main" id="{EB23B168-9B2B-4859-AE57-6C2D4F3CC287}"/>
                    </a:ext>
                  </a:extLst>
                </p14:cNvPr>
                <p14:cNvContentPartPr/>
                <p14:nvPr/>
              </p14:nvContentPartPr>
              <p14:xfrm>
                <a:off x="5847133" y="3348912"/>
                <a:ext cx="117360" cy="80640"/>
              </p14:xfrm>
            </p:contentPart>
          </mc:Choice>
          <mc:Fallback>
            <p:pic>
              <p:nvPicPr>
                <p:cNvPr id="348" name="Freihand 347">
                  <a:extLst>
                    <a:ext uri="{FF2B5EF4-FFF2-40B4-BE49-F238E27FC236}">
                      <a16:creationId xmlns:a16="http://schemas.microsoft.com/office/drawing/2014/main" id="{EB23B168-9B2B-4859-AE57-6C2D4F3CC287}"/>
                    </a:ext>
                  </a:extLst>
                </p:cNvPr>
                <p:cNvPicPr/>
                <p:nvPr/>
              </p:nvPicPr>
              <p:blipFill>
                <a:blip r:embed="rId587"/>
                <a:stretch>
                  <a:fillRect/>
                </a:stretch>
              </p:blipFill>
              <p:spPr>
                <a:xfrm>
                  <a:off x="5842813" y="3344592"/>
                  <a:ext cx="126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49" name="Freihand 348">
                  <a:extLst>
                    <a:ext uri="{FF2B5EF4-FFF2-40B4-BE49-F238E27FC236}">
                      <a16:creationId xmlns:a16="http://schemas.microsoft.com/office/drawing/2014/main" id="{5FCE99BD-6336-41F3-87E6-896C61974432}"/>
                    </a:ext>
                  </a:extLst>
                </p14:cNvPr>
                <p14:cNvContentPartPr/>
                <p14:nvPr/>
              </p14:nvContentPartPr>
              <p14:xfrm>
                <a:off x="5983213" y="3228312"/>
                <a:ext cx="145800" cy="271080"/>
              </p14:xfrm>
            </p:contentPart>
          </mc:Choice>
          <mc:Fallback>
            <p:pic>
              <p:nvPicPr>
                <p:cNvPr id="349" name="Freihand 348">
                  <a:extLst>
                    <a:ext uri="{FF2B5EF4-FFF2-40B4-BE49-F238E27FC236}">
                      <a16:creationId xmlns:a16="http://schemas.microsoft.com/office/drawing/2014/main" id="{5FCE99BD-6336-41F3-87E6-896C61974432}"/>
                    </a:ext>
                  </a:extLst>
                </p:cNvPr>
                <p:cNvPicPr/>
                <p:nvPr/>
              </p:nvPicPr>
              <p:blipFill>
                <a:blip r:embed="rId589"/>
                <a:stretch>
                  <a:fillRect/>
                </a:stretch>
              </p:blipFill>
              <p:spPr>
                <a:xfrm>
                  <a:off x="5978893" y="3223992"/>
                  <a:ext cx="1544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0" name="Freihand 349">
                  <a:extLst>
                    <a:ext uri="{FF2B5EF4-FFF2-40B4-BE49-F238E27FC236}">
                      <a16:creationId xmlns:a16="http://schemas.microsoft.com/office/drawing/2014/main" id="{B5E159E1-2CA8-4104-BD92-B5903D3917AF}"/>
                    </a:ext>
                  </a:extLst>
                </p14:cNvPr>
                <p14:cNvContentPartPr/>
                <p14:nvPr/>
              </p14:nvContentPartPr>
              <p14:xfrm>
                <a:off x="6137293" y="3263952"/>
                <a:ext cx="236160" cy="183960"/>
              </p14:xfrm>
            </p:contentPart>
          </mc:Choice>
          <mc:Fallback>
            <p:pic>
              <p:nvPicPr>
                <p:cNvPr id="350" name="Freihand 349">
                  <a:extLst>
                    <a:ext uri="{FF2B5EF4-FFF2-40B4-BE49-F238E27FC236}">
                      <a16:creationId xmlns:a16="http://schemas.microsoft.com/office/drawing/2014/main" id="{B5E159E1-2CA8-4104-BD92-B5903D3917AF}"/>
                    </a:ext>
                  </a:extLst>
                </p:cNvPr>
                <p:cNvPicPr/>
                <p:nvPr/>
              </p:nvPicPr>
              <p:blipFill>
                <a:blip r:embed="rId591"/>
                <a:stretch>
                  <a:fillRect/>
                </a:stretch>
              </p:blipFill>
              <p:spPr>
                <a:xfrm>
                  <a:off x="6132973" y="3259632"/>
                  <a:ext cx="244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1" name="Freihand 350">
                  <a:extLst>
                    <a:ext uri="{FF2B5EF4-FFF2-40B4-BE49-F238E27FC236}">
                      <a16:creationId xmlns:a16="http://schemas.microsoft.com/office/drawing/2014/main" id="{8D20CCB0-DD03-4662-99D2-CBBFCB4EA950}"/>
                    </a:ext>
                  </a:extLst>
                </p14:cNvPr>
                <p14:cNvContentPartPr/>
                <p14:nvPr/>
              </p14:nvContentPartPr>
              <p14:xfrm>
                <a:off x="6377773" y="3302112"/>
                <a:ext cx="24480" cy="17640"/>
              </p14:xfrm>
            </p:contentPart>
          </mc:Choice>
          <mc:Fallback>
            <p:pic>
              <p:nvPicPr>
                <p:cNvPr id="351" name="Freihand 350">
                  <a:extLst>
                    <a:ext uri="{FF2B5EF4-FFF2-40B4-BE49-F238E27FC236}">
                      <a16:creationId xmlns:a16="http://schemas.microsoft.com/office/drawing/2014/main" id="{8D20CCB0-DD03-4662-99D2-CBBFCB4EA950}"/>
                    </a:ext>
                  </a:extLst>
                </p:cNvPr>
                <p:cNvPicPr/>
                <p:nvPr/>
              </p:nvPicPr>
              <p:blipFill>
                <a:blip r:embed="rId593"/>
                <a:stretch>
                  <a:fillRect/>
                </a:stretch>
              </p:blipFill>
              <p:spPr>
                <a:xfrm>
                  <a:off x="6373453" y="3297792"/>
                  <a:ext cx="33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2" name="Freihand 351">
                  <a:extLst>
                    <a:ext uri="{FF2B5EF4-FFF2-40B4-BE49-F238E27FC236}">
                      <a16:creationId xmlns:a16="http://schemas.microsoft.com/office/drawing/2014/main" id="{EAD72B76-1737-42F4-86D9-620FB21E8D77}"/>
                    </a:ext>
                  </a:extLst>
                </p14:cNvPr>
                <p14:cNvContentPartPr/>
                <p14:nvPr/>
              </p14:nvContentPartPr>
              <p14:xfrm>
                <a:off x="6415213" y="3355752"/>
                <a:ext cx="123840" cy="68400"/>
              </p14:xfrm>
            </p:contentPart>
          </mc:Choice>
          <mc:Fallback>
            <p:pic>
              <p:nvPicPr>
                <p:cNvPr id="352" name="Freihand 351">
                  <a:extLst>
                    <a:ext uri="{FF2B5EF4-FFF2-40B4-BE49-F238E27FC236}">
                      <a16:creationId xmlns:a16="http://schemas.microsoft.com/office/drawing/2014/main" id="{EAD72B76-1737-42F4-86D9-620FB21E8D77}"/>
                    </a:ext>
                  </a:extLst>
                </p:cNvPr>
                <p:cNvPicPr/>
                <p:nvPr/>
              </p:nvPicPr>
              <p:blipFill>
                <a:blip r:embed="rId595"/>
                <a:stretch>
                  <a:fillRect/>
                </a:stretch>
              </p:blipFill>
              <p:spPr>
                <a:xfrm>
                  <a:off x="6410893" y="3351432"/>
                  <a:ext cx="132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3" name="Freihand 352">
                  <a:extLst>
                    <a:ext uri="{FF2B5EF4-FFF2-40B4-BE49-F238E27FC236}">
                      <a16:creationId xmlns:a16="http://schemas.microsoft.com/office/drawing/2014/main" id="{5760FEFF-80D1-4104-AB6D-639A65080FFC}"/>
                    </a:ext>
                  </a:extLst>
                </p14:cNvPr>
                <p14:cNvContentPartPr/>
                <p14:nvPr/>
              </p14:nvContentPartPr>
              <p14:xfrm>
                <a:off x="6549133" y="3365832"/>
                <a:ext cx="91440" cy="79200"/>
              </p14:xfrm>
            </p:contentPart>
          </mc:Choice>
          <mc:Fallback>
            <p:pic>
              <p:nvPicPr>
                <p:cNvPr id="353" name="Freihand 352">
                  <a:extLst>
                    <a:ext uri="{FF2B5EF4-FFF2-40B4-BE49-F238E27FC236}">
                      <a16:creationId xmlns:a16="http://schemas.microsoft.com/office/drawing/2014/main" id="{5760FEFF-80D1-4104-AB6D-639A65080FFC}"/>
                    </a:ext>
                  </a:extLst>
                </p:cNvPr>
                <p:cNvPicPr/>
                <p:nvPr/>
              </p:nvPicPr>
              <p:blipFill>
                <a:blip r:embed="rId597"/>
                <a:stretch>
                  <a:fillRect/>
                </a:stretch>
              </p:blipFill>
              <p:spPr>
                <a:xfrm>
                  <a:off x="6544813" y="3361512"/>
                  <a:ext cx="100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4" name="Freihand 353">
                  <a:extLst>
                    <a:ext uri="{FF2B5EF4-FFF2-40B4-BE49-F238E27FC236}">
                      <a16:creationId xmlns:a16="http://schemas.microsoft.com/office/drawing/2014/main" id="{E407C39F-9FD1-45A8-99D6-54800AC4C114}"/>
                    </a:ext>
                  </a:extLst>
                </p14:cNvPr>
                <p14:cNvContentPartPr/>
                <p14:nvPr/>
              </p14:nvContentPartPr>
              <p14:xfrm>
                <a:off x="6666853" y="3267912"/>
                <a:ext cx="144000" cy="220680"/>
              </p14:xfrm>
            </p:contentPart>
          </mc:Choice>
          <mc:Fallback>
            <p:pic>
              <p:nvPicPr>
                <p:cNvPr id="354" name="Freihand 353">
                  <a:extLst>
                    <a:ext uri="{FF2B5EF4-FFF2-40B4-BE49-F238E27FC236}">
                      <a16:creationId xmlns:a16="http://schemas.microsoft.com/office/drawing/2014/main" id="{E407C39F-9FD1-45A8-99D6-54800AC4C114}"/>
                    </a:ext>
                  </a:extLst>
                </p:cNvPr>
                <p:cNvPicPr/>
                <p:nvPr/>
              </p:nvPicPr>
              <p:blipFill>
                <a:blip r:embed="rId599"/>
                <a:stretch>
                  <a:fillRect/>
                </a:stretch>
              </p:blipFill>
              <p:spPr>
                <a:xfrm>
                  <a:off x="6662533" y="3263592"/>
                  <a:ext cx="152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5" name="Freihand 354">
                  <a:extLst>
                    <a:ext uri="{FF2B5EF4-FFF2-40B4-BE49-F238E27FC236}">
                      <a16:creationId xmlns:a16="http://schemas.microsoft.com/office/drawing/2014/main" id="{DA9B0835-2631-417D-B492-05ECD56768A1}"/>
                    </a:ext>
                  </a:extLst>
                </p14:cNvPr>
                <p14:cNvContentPartPr/>
                <p14:nvPr/>
              </p14:nvContentPartPr>
              <p14:xfrm>
                <a:off x="6793573" y="3281952"/>
                <a:ext cx="243000" cy="151920"/>
              </p14:xfrm>
            </p:contentPart>
          </mc:Choice>
          <mc:Fallback>
            <p:pic>
              <p:nvPicPr>
                <p:cNvPr id="355" name="Freihand 354">
                  <a:extLst>
                    <a:ext uri="{FF2B5EF4-FFF2-40B4-BE49-F238E27FC236}">
                      <a16:creationId xmlns:a16="http://schemas.microsoft.com/office/drawing/2014/main" id="{DA9B0835-2631-417D-B492-05ECD56768A1}"/>
                    </a:ext>
                  </a:extLst>
                </p:cNvPr>
                <p:cNvPicPr/>
                <p:nvPr/>
              </p:nvPicPr>
              <p:blipFill>
                <a:blip r:embed="rId601"/>
                <a:stretch>
                  <a:fillRect/>
                </a:stretch>
              </p:blipFill>
              <p:spPr>
                <a:xfrm>
                  <a:off x="6789253" y="3277632"/>
                  <a:ext cx="251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56" name="Freihand 355">
                  <a:extLst>
                    <a:ext uri="{FF2B5EF4-FFF2-40B4-BE49-F238E27FC236}">
                      <a16:creationId xmlns:a16="http://schemas.microsoft.com/office/drawing/2014/main" id="{1211CAAA-376A-48B8-9F08-676FE4EA5DF8}"/>
                    </a:ext>
                  </a:extLst>
                </p14:cNvPr>
                <p14:cNvContentPartPr/>
                <p14:nvPr/>
              </p14:nvContentPartPr>
              <p14:xfrm>
                <a:off x="6995173" y="3392472"/>
                <a:ext cx="21960" cy="51120"/>
              </p14:xfrm>
            </p:contentPart>
          </mc:Choice>
          <mc:Fallback>
            <p:pic>
              <p:nvPicPr>
                <p:cNvPr id="356" name="Freihand 355">
                  <a:extLst>
                    <a:ext uri="{FF2B5EF4-FFF2-40B4-BE49-F238E27FC236}">
                      <a16:creationId xmlns:a16="http://schemas.microsoft.com/office/drawing/2014/main" id="{1211CAAA-376A-48B8-9F08-676FE4EA5DF8}"/>
                    </a:ext>
                  </a:extLst>
                </p:cNvPr>
                <p:cNvPicPr/>
                <p:nvPr/>
              </p:nvPicPr>
              <p:blipFill>
                <a:blip r:embed="rId603"/>
                <a:stretch>
                  <a:fillRect/>
                </a:stretch>
              </p:blipFill>
              <p:spPr>
                <a:xfrm>
                  <a:off x="6990853" y="3388152"/>
                  <a:ext cx="306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57" name="Freihand 356">
                  <a:extLst>
                    <a:ext uri="{FF2B5EF4-FFF2-40B4-BE49-F238E27FC236}">
                      <a16:creationId xmlns:a16="http://schemas.microsoft.com/office/drawing/2014/main" id="{81CAF47A-C8E8-4718-B316-B6F6053F64E6}"/>
                    </a:ext>
                  </a:extLst>
                </p14:cNvPr>
                <p14:cNvContentPartPr/>
                <p14:nvPr/>
              </p14:nvContentPartPr>
              <p14:xfrm>
                <a:off x="7062493" y="3267912"/>
                <a:ext cx="70560" cy="172800"/>
              </p14:xfrm>
            </p:contentPart>
          </mc:Choice>
          <mc:Fallback>
            <p:pic>
              <p:nvPicPr>
                <p:cNvPr id="357" name="Freihand 356">
                  <a:extLst>
                    <a:ext uri="{FF2B5EF4-FFF2-40B4-BE49-F238E27FC236}">
                      <a16:creationId xmlns:a16="http://schemas.microsoft.com/office/drawing/2014/main" id="{81CAF47A-C8E8-4718-B316-B6F6053F64E6}"/>
                    </a:ext>
                  </a:extLst>
                </p:cNvPr>
                <p:cNvPicPr/>
                <p:nvPr/>
              </p:nvPicPr>
              <p:blipFill>
                <a:blip r:embed="rId605"/>
                <a:stretch>
                  <a:fillRect/>
                </a:stretch>
              </p:blipFill>
              <p:spPr>
                <a:xfrm>
                  <a:off x="7058173" y="3263592"/>
                  <a:ext cx="79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58" name="Freihand 357">
                  <a:extLst>
                    <a:ext uri="{FF2B5EF4-FFF2-40B4-BE49-F238E27FC236}">
                      <a16:creationId xmlns:a16="http://schemas.microsoft.com/office/drawing/2014/main" id="{C0E212D2-78C7-4EFA-9E52-ACC78B28CE6E}"/>
                    </a:ext>
                  </a:extLst>
                </p14:cNvPr>
                <p14:cNvContentPartPr/>
                <p14:nvPr/>
              </p14:nvContentPartPr>
              <p14:xfrm>
                <a:off x="7102813" y="3354312"/>
                <a:ext cx="165960" cy="71640"/>
              </p14:xfrm>
            </p:contentPart>
          </mc:Choice>
          <mc:Fallback>
            <p:pic>
              <p:nvPicPr>
                <p:cNvPr id="358" name="Freihand 357">
                  <a:extLst>
                    <a:ext uri="{FF2B5EF4-FFF2-40B4-BE49-F238E27FC236}">
                      <a16:creationId xmlns:a16="http://schemas.microsoft.com/office/drawing/2014/main" id="{C0E212D2-78C7-4EFA-9E52-ACC78B28CE6E}"/>
                    </a:ext>
                  </a:extLst>
                </p:cNvPr>
                <p:cNvPicPr/>
                <p:nvPr/>
              </p:nvPicPr>
              <p:blipFill>
                <a:blip r:embed="rId607"/>
                <a:stretch>
                  <a:fillRect/>
                </a:stretch>
              </p:blipFill>
              <p:spPr>
                <a:xfrm>
                  <a:off x="7098493" y="3349992"/>
                  <a:ext cx="174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59" name="Freihand 358">
                  <a:extLst>
                    <a:ext uri="{FF2B5EF4-FFF2-40B4-BE49-F238E27FC236}">
                      <a16:creationId xmlns:a16="http://schemas.microsoft.com/office/drawing/2014/main" id="{52C396F6-FF6F-4011-B29E-7F53BB332935}"/>
                    </a:ext>
                  </a:extLst>
                </p14:cNvPr>
                <p14:cNvContentPartPr/>
                <p14:nvPr/>
              </p14:nvContentPartPr>
              <p14:xfrm>
                <a:off x="7269133" y="3348552"/>
                <a:ext cx="173880" cy="115920"/>
              </p14:xfrm>
            </p:contentPart>
          </mc:Choice>
          <mc:Fallback>
            <p:pic>
              <p:nvPicPr>
                <p:cNvPr id="359" name="Freihand 358">
                  <a:extLst>
                    <a:ext uri="{FF2B5EF4-FFF2-40B4-BE49-F238E27FC236}">
                      <a16:creationId xmlns:a16="http://schemas.microsoft.com/office/drawing/2014/main" id="{52C396F6-FF6F-4011-B29E-7F53BB332935}"/>
                    </a:ext>
                  </a:extLst>
                </p:cNvPr>
                <p:cNvPicPr/>
                <p:nvPr/>
              </p:nvPicPr>
              <p:blipFill>
                <a:blip r:embed="rId609"/>
                <a:stretch>
                  <a:fillRect/>
                </a:stretch>
              </p:blipFill>
              <p:spPr>
                <a:xfrm>
                  <a:off x="7264813" y="3344232"/>
                  <a:ext cx="182520" cy="12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0">
            <p14:nvContentPartPr>
              <p14:cNvPr id="361" name="Freihand 360">
                <a:extLst>
                  <a:ext uri="{FF2B5EF4-FFF2-40B4-BE49-F238E27FC236}">
                    <a16:creationId xmlns:a16="http://schemas.microsoft.com/office/drawing/2014/main" id="{15DC82F1-E964-4E75-9A8D-186711A17534}"/>
                  </a:ext>
                </a:extLst>
              </p14:cNvPr>
              <p14:cNvContentPartPr/>
              <p14:nvPr/>
            </p14:nvContentPartPr>
            <p14:xfrm>
              <a:off x="6665773" y="5300112"/>
              <a:ext cx="459360" cy="461520"/>
            </p14:xfrm>
          </p:contentPart>
        </mc:Choice>
        <mc:Fallback>
          <p:pic>
            <p:nvPicPr>
              <p:cNvPr id="361" name="Freihand 360">
                <a:extLst>
                  <a:ext uri="{FF2B5EF4-FFF2-40B4-BE49-F238E27FC236}">
                    <a16:creationId xmlns:a16="http://schemas.microsoft.com/office/drawing/2014/main" id="{15DC82F1-E964-4E75-9A8D-186711A17534}"/>
                  </a:ext>
                </a:extLst>
              </p:cNvPr>
              <p:cNvPicPr/>
              <p:nvPr/>
            </p:nvPicPr>
            <p:blipFill>
              <a:blip r:embed="rId611"/>
              <a:stretch>
                <a:fillRect/>
              </a:stretch>
            </p:blipFill>
            <p:spPr>
              <a:xfrm>
                <a:off x="6661453" y="5295792"/>
                <a:ext cx="46800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2" name="Freihand 361">
                <a:extLst>
                  <a:ext uri="{FF2B5EF4-FFF2-40B4-BE49-F238E27FC236}">
                    <a16:creationId xmlns:a16="http://schemas.microsoft.com/office/drawing/2014/main" id="{E366EF39-50F3-40AD-825A-7E18F03181C2}"/>
                  </a:ext>
                </a:extLst>
              </p14:cNvPr>
              <p14:cNvContentPartPr/>
              <p14:nvPr/>
            </p14:nvContentPartPr>
            <p14:xfrm>
              <a:off x="10032493" y="2129952"/>
              <a:ext cx="1369080" cy="983520"/>
            </p14:xfrm>
          </p:contentPart>
        </mc:Choice>
        <mc:Fallback>
          <p:pic>
            <p:nvPicPr>
              <p:cNvPr id="362" name="Freihand 361">
                <a:extLst>
                  <a:ext uri="{FF2B5EF4-FFF2-40B4-BE49-F238E27FC236}">
                    <a16:creationId xmlns:a16="http://schemas.microsoft.com/office/drawing/2014/main" id="{E366EF39-50F3-40AD-825A-7E18F03181C2}"/>
                  </a:ext>
                </a:extLst>
              </p:cNvPr>
              <p:cNvPicPr/>
              <p:nvPr/>
            </p:nvPicPr>
            <p:blipFill>
              <a:blip r:embed="rId613"/>
              <a:stretch>
                <a:fillRect/>
              </a:stretch>
            </p:blipFill>
            <p:spPr>
              <a:xfrm>
                <a:off x="10028173" y="2125632"/>
                <a:ext cx="1377720" cy="9921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3" name="Freihand 362">
                <a:extLst>
                  <a:ext uri="{FF2B5EF4-FFF2-40B4-BE49-F238E27FC236}">
                    <a16:creationId xmlns:a16="http://schemas.microsoft.com/office/drawing/2014/main" id="{698B09F3-E1A1-4EBE-9814-DA653513669A}"/>
                  </a:ext>
                </a:extLst>
              </p14:cNvPr>
              <p14:cNvContentPartPr/>
              <p14:nvPr/>
            </p14:nvContentPartPr>
            <p14:xfrm>
              <a:off x="5038213" y="4796112"/>
              <a:ext cx="2960280" cy="492120"/>
            </p14:xfrm>
          </p:contentPart>
        </mc:Choice>
        <mc:Fallback>
          <p:pic>
            <p:nvPicPr>
              <p:cNvPr id="363" name="Freihand 362">
                <a:extLst>
                  <a:ext uri="{FF2B5EF4-FFF2-40B4-BE49-F238E27FC236}">
                    <a16:creationId xmlns:a16="http://schemas.microsoft.com/office/drawing/2014/main" id="{698B09F3-E1A1-4EBE-9814-DA653513669A}"/>
                  </a:ext>
                </a:extLst>
              </p:cNvPr>
              <p:cNvPicPr/>
              <p:nvPr/>
            </p:nvPicPr>
            <p:blipFill>
              <a:blip r:embed="rId615"/>
              <a:stretch>
                <a:fillRect/>
              </a:stretch>
            </p:blipFill>
            <p:spPr>
              <a:xfrm>
                <a:off x="5033893" y="4791792"/>
                <a:ext cx="296892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4" name="Freihand 363">
                <a:extLst>
                  <a:ext uri="{FF2B5EF4-FFF2-40B4-BE49-F238E27FC236}">
                    <a16:creationId xmlns:a16="http://schemas.microsoft.com/office/drawing/2014/main" id="{67B313B0-54DE-4C31-9900-B9BD06025D4C}"/>
                  </a:ext>
                </a:extLst>
              </p14:cNvPr>
              <p14:cNvContentPartPr/>
              <p14:nvPr/>
            </p14:nvContentPartPr>
            <p14:xfrm>
              <a:off x="6962773" y="3624312"/>
              <a:ext cx="325800" cy="663840"/>
            </p14:xfrm>
          </p:contentPart>
        </mc:Choice>
        <mc:Fallback>
          <p:pic>
            <p:nvPicPr>
              <p:cNvPr id="364" name="Freihand 363">
                <a:extLst>
                  <a:ext uri="{FF2B5EF4-FFF2-40B4-BE49-F238E27FC236}">
                    <a16:creationId xmlns:a16="http://schemas.microsoft.com/office/drawing/2014/main" id="{67B313B0-54DE-4C31-9900-B9BD06025D4C}"/>
                  </a:ext>
                </a:extLst>
              </p:cNvPr>
              <p:cNvPicPr/>
              <p:nvPr/>
            </p:nvPicPr>
            <p:blipFill>
              <a:blip r:embed="rId617"/>
              <a:stretch>
                <a:fillRect/>
              </a:stretch>
            </p:blipFill>
            <p:spPr>
              <a:xfrm>
                <a:off x="6958453" y="3619992"/>
                <a:ext cx="33444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5" name="Freihand 364">
                <a:extLst>
                  <a:ext uri="{FF2B5EF4-FFF2-40B4-BE49-F238E27FC236}">
                    <a16:creationId xmlns:a16="http://schemas.microsoft.com/office/drawing/2014/main" id="{CA71FDD4-E677-4E81-99A8-2F147280B688}"/>
                  </a:ext>
                </a:extLst>
              </p14:cNvPr>
              <p14:cNvContentPartPr/>
              <p14:nvPr/>
            </p14:nvContentPartPr>
            <p14:xfrm>
              <a:off x="6471373" y="3477792"/>
              <a:ext cx="1035000" cy="588240"/>
            </p14:xfrm>
          </p:contentPart>
        </mc:Choice>
        <mc:Fallback>
          <p:pic>
            <p:nvPicPr>
              <p:cNvPr id="365" name="Freihand 364">
                <a:extLst>
                  <a:ext uri="{FF2B5EF4-FFF2-40B4-BE49-F238E27FC236}">
                    <a16:creationId xmlns:a16="http://schemas.microsoft.com/office/drawing/2014/main" id="{CA71FDD4-E677-4E81-99A8-2F147280B688}"/>
                  </a:ext>
                </a:extLst>
              </p:cNvPr>
              <p:cNvPicPr/>
              <p:nvPr/>
            </p:nvPicPr>
            <p:blipFill>
              <a:blip r:embed="rId619"/>
              <a:stretch>
                <a:fillRect/>
              </a:stretch>
            </p:blipFill>
            <p:spPr>
              <a:xfrm>
                <a:off x="6467053" y="3473472"/>
                <a:ext cx="104364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6" name="Freihand 365">
                <a:extLst>
                  <a:ext uri="{FF2B5EF4-FFF2-40B4-BE49-F238E27FC236}">
                    <a16:creationId xmlns:a16="http://schemas.microsoft.com/office/drawing/2014/main" id="{1073FE91-DEAD-427F-AC8F-8459D4ABDC7D}"/>
                  </a:ext>
                </a:extLst>
              </p14:cNvPr>
              <p14:cNvContentPartPr/>
              <p14:nvPr/>
            </p14:nvContentPartPr>
            <p14:xfrm>
              <a:off x="5277613" y="5226672"/>
              <a:ext cx="2325240" cy="529920"/>
            </p14:xfrm>
          </p:contentPart>
        </mc:Choice>
        <mc:Fallback>
          <p:pic>
            <p:nvPicPr>
              <p:cNvPr id="366" name="Freihand 365">
                <a:extLst>
                  <a:ext uri="{FF2B5EF4-FFF2-40B4-BE49-F238E27FC236}">
                    <a16:creationId xmlns:a16="http://schemas.microsoft.com/office/drawing/2014/main" id="{1073FE91-DEAD-427F-AC8F-8459D4ABDC7D}"/>
                  </a:ext>
                </a:extLst>
              </p:cNvPr>
              <p:cNvPicPr/>
              <p:nvPr/>
            </p:nvPicPr>
            <p:blipFill>
              <a:blip r:embed="rId621"/>
              <a:stretch>
                <a:fillRect/>
              </a:stretch>
            </p:blipFill>
            <p:spPr>
              <a:xfrm>
                <a:off x="5273293" y="5222352"/>
                <a:ext cx="233388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67" name="Freihand 366">
                <a:extLst>
                  <a:ext uri="{FF2B5EF4-FFF2-40B4-BE49-F238E27FC236}">
                    <a16:creationId xmlns:a16="http://schemas.microsoft.com/office/drawing/2014/main" id="{C723F9AF-B2C6-4D8E-BF01-861D366ECC2F}"/>
                  </a:ext>
                </a:extLst>
              </p14:cNvPr>
              <p14:cNvContentPartPr/>
              <p14:nvPr/>
            </p14:nvContentPartPr>
            <p14:xfrm>
              <a:off x="4593253" y="5702592"/>
              <a:ext cx="2659680" cy="874080"/>
            </p14:xfrm>
          </p:contentPart>
        </mc:Choice>
        <mc:Fallback>
          <p:pic>
            <p:nvPicPr>
              <p:cNvPr id="367" name="Freihand 366">
                <a:extLst>
                  <a:ext uri="{FF2B5EF4-FFF2-40B4-BE49-F238E27FC236}">
                    <a16:creationId xmlns:a16="http://schemas.microsoft.com/office/drawing/2014/main" id="{C723F9AF-B2C6-4D8E-BF01-861D366ECC2F}"/>
                  </a:ext>
                </a:extLst>
              </p:cNvPr>
              <p:cNvPicPr/>
              <p:nvPr/>
            </p:nvPicPr>
            <p:blipFill>
              <a:blip r:embed="rId623"/>
              <a:stretch>
                <a:fillRect/>
              </a:stretch>
            </p:blipFill>
            <p:spPr>
              <a:xfrm>
                <a:off x="4588933" y="5698272"/>
                <a:ext cx="2668320" cy="882720"/>
              </a:xfrm>
              <a:prstGeom prst="rect">
                <a:avLst/>
              </a:prstGeom>
            </p:spPr>
          </p:pic>
        </mc:Fallback>
      </mc:AlternateContent>
    </p:spTree>
    <p:extLst>
      <p:ext uri="{BB962C8B-B14F-4D97-AF65-F5344CB8AC3E}">
        <p14:creationId xmlns:p14="http://schemas.microsoft.com/office/powerpoint/2010/main" val="109895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2" name="Grafik 1">
            <a:extLst>
              <a:ext uri="{FF2B5EF4-FFF2-40B4-BE49-F238E27FC236}">
                <a16:creationId xmlns:a16="http://schemas.microsoft.com/office/drawing/2014/main" id="{D227833C-05ED-4660-B4A1-313707574776}"/>
              </a:ext>
            </a:extLst>
          </p:cNvPr>
          <p:cNvPicPr>
            <a:picLocks noChangeAspect="1"/>
          </p:cNvPicPr>
          <p:nvPr/>
        </p:nvPicPr>
        <p:blipFill>
          <a:blip r:embed="rId4"/>
          <a:stretch>
            <a:fillRect/>
          </a:stretch>
        </p:blipFill>
        <p:spPr>
          <a:xfrm>
            <a:off x="6397310" y="914612"/>
            <a:ext cx="5350636" cy="3216074"/>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21041" y="71562"/>
            <a:ext cx="9149918" cy="1092766"/>
          </a:xfrm>
        </p:spPr>
        <p:txBody>
          <a:bodyPr>
            <a:noAutofit/>
          </a:bodyPr>
          <a:lstStyle/>
          <a:p>
            <a:r>
              <a:rPr lang="de-DE" dirty="0">
                <a:latin typeface="Times New Roman" panose="02020603050405020304" pitchFamily="18" charset="0"/>
                <a:cs typeface="Times New Roman" panose="02020603050405020304" pitchFamily="18" charset="0"/>
              </a:rPr>
              <a:t>Nobel Prize 2024</a:t>
            </a:r>
          </a:p>
        </p:txBody>
      </p:sp>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 Box 4">
            <a:extLst>
              <a:ext uri="{FF2B5EF4-FFF2-40B4-BE49-F238E27FC236}">
                <a16:creationId xmlns:a16="http://schemas.microsoft.com/office/drawing/2014/main" id="{89EE750D-9625-4D01-927B-B4F3DEF799D3}"/>
              </a:ext>
            </a:extLst>
          </p:cNvPr>
          <p:cNvSpPr txBox="1">
            <a:spLocks noChangeArrowheads="1"/>
          </p:cNvSpPr>
          <p:nvPr/>
        </p:nvSpPr>
        <p:spPr bwMode="auto">
          <a:xfrm>
            <a:off x="844922" y="1062112"/>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sz="2400" dirty="0">
                <a:solidFill>
                  <a:srgbClr val="000000"/>
                </a:solidFill>
                <a:hlinkClick r:id="rId2"/>
              </a:rPr>
              <a:t>https://www.nobelprize.org/prizes/economic-sciences/2024/summary/</a:t>
            </a:r>
            <a:endParaRPr lang="de-DE" altLang="de-DE" sz="2400" dirty="0">
              <a:solidFill>
                <a:srgbClr val="000000"/>
              </a:solidFill>
            </a:endParaRPr>
          </a:p>
        </p:txBody>
      </p:sp>
      <p:pic>
        <p:nvPicPr>
          <p:cNvPr id="10" name="Grafik 9">
            <a:extLst>
              <a:ext uri="{FF2B5EF4-FFF2-40B4-BE49-F238E27FC236}">
                <a16:creationId xmlns:a16="http://schemas.microsoft.com/office/drawing/2014/main" id="{B54F5BA6-DCC1-4C1E-AD93-518E2A4D770C}"/>
              </a:ext>
            </a:extLst>
          </p:cNvPr>
          <p:cNvPicPr>
            <a:picLocks noChangeAspect="1"/>
          </p:cNvPicPr>
          <p:nvPr/>
        </p:nvPicPr>
        <p:blipFill>
          <a:blip r:embed="rId3"/>
          <a:stretch>
            <a:fillRect/>
          </a:stretch>
        </p:blipFill>
        <p:spPr>
          <a:xfrm>
            <a:off x="1163085" y="1602934"/>
            <a:ext cx="5572125" cy="49720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F1663ED-72A4-48C3-A8EE-C6A12CFF58FE}"/>
              </a:ext>
            </a:extLst>
          </p:cNvPr>
          <p:cNvPicPr>
            <a:picLocks noChangeAspect="1"/>
          </p:cNvPicPr>
          <p:nvPr/>
        </p:nvPicPr>
        <p:blipFill>
          <a:blip r:embed="rId3"/>
          <a:stretch>
            <a:fillRect/>
          </a:stretch>
        </p:blipFill>
        <p:spPr>
          <a:xfrm>
            <a:off x="1625770" y="673369"/>
            <a:ext cx="6707498" cy="4031635"/>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um 20% 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21041" y="71562"/>
            <a:ext cx="9149918" cy="1092766"/>
          </a:xfrm>
        </p:spPr>
        <p:txBody>
          <a:bodyPr>
            <a:noAutofit/>
          </a:bodyPr>
          <a:lstStyle/>
          <a:p>
            <a:r>
              <a:rPr lang="de-DE" dirty="0">
                <a:latin typeface="Times New Roman" panose="02020603050405020304" pitchFamily="18" charset="0"/>
                <a:cs typeface="Times New Roman" panose="02020603050405020304" pitchFamily="18" charset="0"/>
              </a:rPr>
              <a:t>Nobel Prize 2024</a:t>
            </a:r>
          </a:p>
        </p:txBody>
      </p:sp>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 Box 4">
            <a:extLst>
              <a:ext uri="{FF2B5EF4-FFF2-40B4-BE49-F238E27FC236}">
                <a16:creationId xmlns:a16="http://schemas.microsoft.com/office/drawing/2014/main" id="{89EE750D-9625-4D01-927B-B4F3DEF799D3}"/>
              </a:ext>
            </a:extLst>
          </p:cNvPr>
          <p:cNvSpPr txBox="1">
            <a:spLocks noChangeArrowheads="1"/>
          </p:cNvSpPr>
          <p:nvPr/>
        </p:nvSpPr>
        <p:spPr bwMode="auto">
          <a:xfrm>
            <a:off x="844922" y="1062112"/>
            <a:ext cx="9144000"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r>
              <a:rPr lang="de-DE" dirty="0" err="1">
                <a:solidFill>
                  <a:schemeClr val="tx1"/>
                </a:solidFill>
              </a:rPr>
              <a:t>Daron</a:t>
            </a:r>
            <a:r>
              <a:rPr lang="de-DE" dirty="0">
                <a:solidFill>
                  <a:schemeClr val="tx1"/>
                </a:solidFill>
              </a:rPr>
              <a:t> </a:t>
            </a:r>
            <a:r>
              <a:rPr lang="de-DE" dirty="0" err="1">
                <a:solidFill>
                  <a:schemeClr val="tx1"/>
                </a:solidFill>
              </a:rPr>
              <a:t>Acemoglu</a:t>
            </a:r>
            <a:r>
              <a:rPr lang="de-DE" dirty="0">
                <a:solidFill>
                  <a:schemeClr val="tx1"/>
                </a:solidFill>
              </a:rPr>
              <a:t>, Suresh Naidu, Pascual </a:t>
            </a:r>
            <a:r>
              <a:rPr lang="de-DE" dirty="0" err="1">
                <a:solidFill>
                  <a:schemeClr val="tx1"/>
                </a:solidFill>
              </a:rPr>
              <a:t>Restrepo</a:t>
            </a:r>
            <a:r>
              <a:rPr lang="de-DE" dirty="0">
                <a:solidFill>
                  <a:schemeClr val="tx1"/>
                </a:solidFill>
              </a:rPr>
              <a:t>, James A. Robinson</a:t>
            </a:r>
            <a:r>
              <a:rPr lang="en-US" dirty="0"/>
              <a:t> ,</a:t>
            </a:r>
            <a:r>
              <a:rPr lang="en-US" dirty="0">
                <a:solidFill>
                  <a:schemeClr val="tx1"/>
                </a:solidFill>
              </a:rPr>
              <a:t>Journal of Political Economy, 2019, vol. 127, no 1, </a:t>
            </a:r>
            <a:r>
              <a:rPr lang="en-US" dirty="0" err="1"/>
              <a:t>conomy</a:t>
            </a:r>
            <a:r>
              <a:rPr lang="en-US" dirty="0"/>
              <a:t>, 2019, vol. 127, no. </a:t>
            </a:r>
            <a:r>
              <a:rPr lang="de-DE" b="1" dirty="0">
                <a:solidFill>
                  <a:schemeClr val="tx1"/>
                </a:solidFill>
              </a:rPr>
              <a:t>Democracy </a:t>
            </a:r>
            <a:r>
              <a:rPr lang="de-DE" b="1" dirty="0" err="1">
                <a:solidFill>
                  <a:schemeClr val="tx1"/>
                </a:solidFill>
              </a:rPr>
              <a:t>Does</a:t>
            </a:r>
            <a:r>
              <a:rPr lang="de-DE" b="1" dirty="0">
                <a:solidFill>
                  <a:schemeClr val="tx1"/>
                </a:solidFill>
              </a:rPr>
              <a:t> </a:t>
            </a:r>
            <a:r>
              <a:rPr lang="de-DE" b="1" dirty="0" err="1">
                <a:solidFill>
                  <a:schemeClr val="tx1"/>
                </a:solidFill>
              </a:rPr>
              <a:t>Cause</a:t>
            </a:r>
            <a:r>
              <a:rPr lang="de-DE" b="1" dirty="0">
                <a:solidFill>
                  <a:schemeClr val="tx1"/>
                </a:solidFill>
              </a:rPr>
              <a:t> Growth</a:t>
            </a:r>
            <a:endParaRPr lang="de-DE" altLang="de-DE" sz="2400" b="1" dirty="0">
              <a:solidFill>
                <a:schemeClr val="tx1"/>
              </a:solidFill>
            </a:endParaRPr>
          </a:p>
        </p:txBody>
      </p:sp>
      <p:pic>
        <p:nvPicPr>
          <p:cNvPr id="3" name="Grafik 2">
            <a:extLst>
              <a:ext uri="{FF2B5EF4-FFF2-40B4-BE49-F238E27FC236}">
                <a16:creationId xmlns:a16="http://schemas.microsoft.com/office/drawing/2014/main" id="{C8F65B47-33F5-4E96-A9F9-3AF4E92C5476}"/>
              </a:ext>
            </a:extLst>
          </p:cNvPr>
          <p:cNvPicPr>
            <a:picLocks noChangeAspect="1"/>
          </p:cNvPicPr>
          <p:nvPr/>
        </p:nvPicPr>
        <p:blipFill>
          <a:blip r:embed="rId2"/>
          <a:stretch>
            <a:fillRect/>
          </a:stretch>
        </p:blipFill>
        <p:spPr>
          <a:xfrm>
            <a:off x="172678" y="2265084"/>
            <a:ext cx="8363018" cy="2533159"/>
          </a:xfrm>
          <a:prstGeom prst="rect">
            <a:avLst/>
          </a:prstGeom>
        </p:spPr>
      </p:pic>
      <p:sp>
        <p:nvSpPr>
          <p:cNvPr id="7" name="Textfeld 6">
            <a:extLst>
              <a:ext uri="{FF2B5EF4-FFF2-40B4-BE49-F238E27FC236}">
                <a16:creationId xmlns:a16="http://schemas.microsoft.com/office/drawing/2014/main" id="{8F9C736B-8AAF-4188-B8BA-0292F02FB16F}"/>
              </a:ext>
            </a:extLst>
          </p:cNvPr>
          <p:cNvSpPr txBox="1"/>
          <p:nvPr/>
        </p:nvSpPr>
        <p:spPr>
          <a:xfrm>
            <a:off x="452998" y="4895927"/>
            <a:ext cx="6098796" cy="923330"/>
          </a:xfrm>
          <a:prstGeom prst="rect">
            <a:avLst/>
          </a:prstGeom>
          <a:noFill/>
        </p:spPr>
        <p:txBody>
          <a:bodyPr wrap="square">
            <a:spAutoFit/>
          </a:bodyPr>
          <a:lstStyle/>
          <a:p>
            <a:r>
              <a:rPr lang="de-DE" dirty="0">
                <a:hlinkClick r:id="rId3"/>
              </a:rPr>
              <a:t>http://www.bernhardkoester.de/vorlesungen/Macro_Jade_WiSe_2024/DemocracyDoesCauseGrowth.pdf</a:t>
            </a:r>
            <a:endParaRPr lang="de-DE" dirty="0"/>
          </a:p>
          <a:p>
            <a:endParaRPr lang="de-DE" dirty="0"/>
          </a:p>
        </p:txBody>
      </p:sp>
      <p:sp>
        <p:nvSpPr>
          <p:cNvPr id="10" name="Textfeld 9">
            <a:extLst>
              <a:ext uri="{FF2B5EF4-FFF2-40B4-BE49-F238E27FC236}">
                <a16:creationId xmlns:a16="http://schemas.microsoft.com/office/drawing/2014/main" id="{0E638919-667B-4084-BD7F-DEDAD01F3B2C}"/>
              </a:ext>
            </a:extLst>
          </p:cNvPr>
          <p:cNvSpPr txBox="1"/>
          <p:nvPr/>
        </p:nvSpPr>
        <p:spPr>
          <a:xfrm>
            <a:off x="452998" y="5593775"/>
            <a:ext cx="6098796" cy="923330"/>
          </a:xfrm>
          <a:prstGeom prst="rect">
            <a:avLst/>
          </a:prstGeom>
          <a:noFill/>
        </p:spPr>
        <p:txBody>
          <a:bodyPr wrap="square">
            <a:spAutoFit/>
          </a:bodyPr>
          <a:lstStyle/>
          <a:p>
            <a:r>
              <a:rPr lang="de-DE" dirty="0">
                <a:hlinkClick r:id="rId4"/>
              </a:rPr>
              <a:t>http://www.bernhardkoester.de/vorlesungen/Macro_Jade_WiSe_2024/institutions-as-the-fundamental-cause-of-long-run-.pdf</a:t>
            </a:r>
            <a:endParaRPr lang="de-DE" dirty="0"/>
          </a:p>
          <a:p>
            <a:endParaRPr lang="de-DE" dirty="0"/>
          </a:p>
        </p:txBody>
      </p:sp>
    </p:spTree>
    <p:extLst>
      <p:ext uri="{BB962C8B-B14F-4D97-AF65-F5344CB8AC3E}">
        <p14:creationId xmlns:p14="http://schemas.microsoft.com/office/powerpoint/2010/main" val="2040292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15FB4FA-2DA0-4D8D-86B8-A46F8E413156}"/>
              </a:ext>
            </a:extLst>
          </p:cNvPr>
          <p:cNvPicPr>
            <a:picLocks noChangeAspect="1"/>
          </p:cNvPicPr>
          <p:nvPr/>
        </p:nvPicPr>
        <p:blipFill>
          <a:blip r:embed="rId3"/>
          <a:stretch>
            <a:fillRect/>
          </a:stretch>
        </p:blipFill>
        <p:spPr>
          <a:xfrm>
            <a:off x="278789" y="561668"/>
            <a:ext cx="7993043" cy="5340368"/>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a:t>
            </a:r>
            <a:r>
              <a:rPr lang="de-DE">
                <a:solidFill>
                  <a:schemeClr val="tx1"/>
                </a:solidFill>
              </a:rPr>
              <a:t>   → </a:t>
            </a:r>
            <a:r>
              <a:rPr lang="de-DE" dirty="0">
                <a:solidFill>
                  <a:schemeClr val="tx1"/>
                </a:solidFill>
              </a:rPr>
              <a:t>Wegfall von Arbeitsplätzen in </a:t>
            </a:r>
            <a:r>
              <a:rPr lang="de-DE">
                <a:solidFill>
                  <a:schemeClr val="tx1"/>
                </a:solidFill>
              </a:rPr>
              <a:t>der Atomindustrie</a:t>
            </a:r>
          </a:p>
          <a:p>
            <a:pPr eaLnBrk="1" hangingPunct="1">
              <a:buFontTx/>
              <a:buNone/>
            </a:pPr>
            <a:r>
              <a:rPr lang="de-DE">
                <a:solidFill>
                  <a:schemeClr val="tx1"/>
                </a:solidFill>
              </a:rPr>
              <a:t>                                               und Kohleindustrie</a:t>
            </a:r>
          </a:p>
          <a:p>
            <a:pPr eaLnBrk="1" hangingPunct="1">
              <a:buFontTx/>
              <a:buNone/>
            </a:pPr>
            <a:r>
              <a:rPr lang="de-DE">
                <a:solidFill>
                  <a:schemeClr val="tx1"/>
                </a:solidFill>
              </a:rPr>
              <a:t>                                         →  Grundlegende Veränderungen im                                              </a:t>
            </a:r>
          </a:p>
          <a:p>
            <a:pPr eaLnBrk="1" hangingPunct="1">
              <a:buFontTx/>
              <a:buNone/>
            </a:pPr>
            <a:r>
              <a:rPr lang="de-DE">
                <a:solidFill>
                  <a:schemeClr val="tx1"/>
                </a:solidFill>
              </a:rPr>
              <a:t>                                               Automobilsektor, der deutschen Kernindustrie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a:t>
            </a:r>
            <a:r>
              <a:rPr lang="de-DE">
                <a:solidFill>
                  <a:schemeClr val="tx1"/>
                </a:solidFill>
              </a:rPr>
              <a:t>Rationalisierungsmaßnahmen und Ersetzung </a:t>
            </a:r>
          </a:p>
          <a:p>
            <a:pPr eaLnBrk="1" hangingPunct="1"/>
            <a:r>
              <a:rPr lang="de-DE">
                <a:solidFill>
                  <a:schemeClr val="tx1"/>
                </a:solidFill>
              </a:rPr>
              <a:t>                                  von Arbeit durch Kapital durch den Einsatz von </a:t>
            </a:r>
          </a:p>
          <a:p>
            <a:pPr eaLnBrk="1" hangingPunct="1"/>
            <a:r>
              <a:rPr lang="de-DE">
                <a:solidFill>
                  <a:schemeClr val="tx1"/>
                </a:solidFill>
              </a:rPr>
              <a:t>                                  Robotern, KI und Digitalierung im Produktionsprozess</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6216082-EDCA-47F7-A16D-6184854F1AFD}"/>
              </a:ext>
            </a:extLst>
          </p:cNvPr>
          <p:cNvPicPr>
            <a:picLocks noChangeAspect="1"/>
          </p:cNvPicPr>
          <p:nvPr/>
        </p:nvPicPr>
        <p:blipFill>
          <a:blip r:embed="rId3"/>
          <a:stretch>
            <a:fillRect/>
          </a:stretch>
        </p:blipFill>
        <p:spPr>
          <a:xfrm>
            <a:off x="254171" y="555445"/>
            <a:ext cx="8101807" cy="4955893"/>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B224F8-B82C-4525-9154-36A10A0E354F}"/>
              </a:ext>
            </a:extLst>
          </p:cNvPr>
          <p:cNvPicPr>
            <a:picLocks noChangeAspect="1"/>
          </p:cNvPicPr>
          <p:nvPr/>
        </p:nvPicPr>
        <p:blipFill>
          <a:blip r:embed="rId3"/>
          <a:stretch>
            <a:fillRect/>
          </a:stretch>
        </p:blipFill>
        <p:spPr>
          <a:xfrm>
            <a:off x="132269" y="1207960"/>
            <a:ext cx="7471111" cy="3247661"/>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2D2A9539-1BB6-49AA-B335-6D49E4E0D9B4}"/>
              </a:ext>
            </a:extLst>
          </p:cNvPr>
          <p:cNvGrpSpPr/>
          <p:nvPr/>
        </p:nvGrpSpPr>
        <p:grpSpPr>
          <a:xfrm>
            <a:off x="4882333" y="2764272"/>
            <a:ext cx="1080720" cy="671040"/>
            <a:chOff x="4882333" y="2764272"/>
            <a:chExt cx="1080720" cy="67104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5019D98-2A5E-4BA6-A541-11AA7F4ADC7F}"/>
                    </a:ext>
                  </a:extLst>
                </p14:cNvPr>
                <p14:cNvContentPartPr/>
                <p14:nvPr/>
              </p14:nvContentPartPr>
              <p14:xfrm>
                <a:off x="5162773" y="3028512"/>
                <a:ext cx="28440" cy="200520"/>
              </p14:xfrm>
            </p:contentPart>
          </mc:Choice>
          <mc:Fallback xmlns="">
            <p:pic>
              <p:nvPicPr>
                <p:cNvPr id="5" name="Freihand 4">
                  <a:extLst>
                    <a:ext uri="{FF2B5EF4-FFF2-40B4-BE49-F238E27FC236}">
                      <a16:creationId xmlns:a16="http://schemas.microsoft.com/office/drawing/2014/main" id="{C5019D98-2A5E-4BA6-A541-11AA7F4ADC7F}"/>
                    </a:ext>
                  </a:extLst>
                </p:cNvPr>
                <p:cNvPicPr/>
                <p:nvPr/>
              </p:nvPicPr>
              <p:blipFill>
                <a:blip r:embed="rId3"/>
                <a:stretch>
                  <a:fillRect/>
                </a:stretch>
              </p:blipFill>
              <p:spPr>
                <a:xfrm>
                  <a:off x="5158453" y="3024192"/>
                  <a:ext cx="37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FADCB1C3-271F-4011-AF82-E99F26B9F065}"/>
                    </a:ext>
                  </a:extLst>
                </p14:cNvPr>
                <p14:cNvContentPartPr/>
                <p14:nvPr/>
              </p14:nvContentPartPr>
              <p14:xfrm>
                <a:off x="5025253" y="2947872"/>
                <a:ext cx="250200" cy="338040"/>
              </p14:xfrm>
            </p:contentPart>
          </mc:Choice>
          <mc:Fallback xmlns="">
            <p:pic>
              <p:nvPicPr>
                <p:cNvPr id="8" name="Freihand 7">
                  <a:extLst>
                    <a:ext uri="{FF2B5EF4-FFF2-40B4-BE49-F238E27FC236}">
                      <a16:creationId xmlns:a16="http://schemas.microsoft.com/office/drawing/2014/main" id="{FADCB1C3-271F-4011-AF82-E99F26B9F065}"/>
                    </a:ext>
                  </a:extLst>
                </p:cNvPr>
                <p:cNvPicPr/>
                <p:nvPr/>
              </p:nvPicPr>
              <p:blipFill>
                <a:blip r:embed="rId5"/>
                <a:stretch>
                  <a:fillRect/>
                </a:stretch>
              </p:blipFill>
              <p:spPr>
                <a:xfrm>
                  <a:off x="5020933" y="2943552"/>
                  <a:ext cx="2588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1A4F2D24-D71D-4564-8022-C236A95145DA}"/>
                    </a:ext>
                  </a:extLst>
                </p14:cNvPr>
                <p14:cNvContentPartPr/>
                <p14:nvPr/>
              </p14:nvContentPartPr>
              <p14:xfrm>
                <a:off x="5497573" y="2977752"/>
                <a:ext cx="52920" cy="259920"/>
              </p14:xfrm>
            </p:contentPart>
          </mc:Choice>
          <mc:Fallback xmlns="">
            <p:pic>
              <p:nvPicPr>
                <p:cNvPr id="11" name="Freihand 10">
                  <a:extLst>
                    <a:ext uri="{FF2B5EF4-FFF2-40B4-BE49-F238E27FC236}">
                      <a16:creationId xmlns:a16="http://schemas.microsoft.com/office/drawing/2014/main" id="{1A4F2D24-D71D-4564-8022-C236A95145DA}"/>
                    </a:ext>
                  </a:extLst>
                </p:cNvPr>
                <p:cNvPicPr/>
                <p:nvPr/>
              </p:nvPicPr>
              <p:blipFill>
                <a:blip r:embed="rId7"/>
                <a:stretch>
                  <a:fillRect/>
                </a:stretch>
              </p:blipFill>
              <p:spPr>
                <a:xfrm>
                  <a:off x="5493253" y="2973432"/>
                  <a:ext cx="615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5AE246C0-0BB0-49EE-9712-D2DBC2E7E7A8}"/>
                    </a:ext>
                  </a:extLst>
                </p14:cNvPr>
                <p14:cNvContentPartPr/>
                <p14:nvPr/>
              </p14:nvContentPartPr>
              <p14:xfrm>
                <a:off x="5639773" y="3013752"/>
                <a:ext cx="29160" cy="223920"/>
              </p14:xfrm>
            </p:contentPart>
          </mc:Choice>
          <mc:Fallback xmlns="">
            <p:pic>
              <p:nvPicPr>
                <p:cNvPr id="12" name="Freihand 11">
                  <a:extLst>
                    <a:ext uri="{FF2B5EF4-FFF2-40B4-BE49-F238E27FC236}">
                      <a16:creationId xmlns:a16="http://schemas.microsoft.com/office/drawing/2014/main" id="{5AE246C0-0BB0-49EE-9712-D2DBC2E7E7A8}"/>
                    </a:ext>
                  </a:extLst>
                </p:cNvPr>
                <p:cNvPicPr/>
                <p:nvPr/>
              </p:nvPicPr>
              <p:blipFill>
                <a:blip r:embed="rId9"/>
                <a:stretch>
                  <a:fillRect/>
                </a:stretch>
              </p:blipFill>
              <p:spPr>
                <a:xfrm>
                  <a:off x="5635453" y="3009432"/>
                  <a:ext cx="37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D601A628-0753-4C4A-BA92-34753C43CBA6}"/>
                    </a:ext>
                  </a:extLst>
                </p14:cNvPr>
                <p14:cNvContentPartPr/>
                <p14:nvPr/>
              </p14:nvContentPartPr>
              <p14:xfrm>
                <a:off x="5546173" y="2966232"/>
                <a:ext cx="270720" cy="134280"/>
              </p14:xfrm>
            </p:contentPart>
          </mc:Choice>
          <mc:Fallback xmlns="">
            <p:pic>
              <p:nvPicPr>
                <p:cNvPr id="13" name="Freihand 12">
                  <a:extLst>
                    <a:ext uri="{FF2B5EF4-FFF2-40B4-BE49-F238E27FC236}">
                      <a16:creationId xmlns:a16="http://schemas.microsoft.com/office/drawing/2014/main" id="{D601A628-0753-4C4A-BA92-34753C43CBA6}"/>
                    </a:ext>
                  </a:extLst>
                </p:cNvPr>
                <p:cNvPicPr/>
                <p:nvPr/>
              </p:nvPicPr>
              <p:blipFill>
                <a:blip r:embed="rId11"/>
                <a:stretch>
                  <a:fillRect/>
                </a:stretch>
              </p:blipFill>
              <p:spPr>
                <a:xfrm>
                  <a:off x="5541853" y="2961912"/>
                  <a:ext cx="279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FD0DC1D9-D882-46FC-AA06-3D751A28DD2C}"/>
                    </a:ext>
                  </a:extLst>
                </p14:cNvPr>
                <p14:cNvContentPartPr/>
                <p14:nvPr/>
              </p14:nvContentPartPr>
              <p14:xfrm>
                <a:off x="4882333" y="2834472"/>
                <a:ext cx="169560" cy="600840"/>
              </p14:xfrm>
            </p:contentPart>
          </mc:Choice>
          <mc:Fallback xmlns="">
            <p:pic>
              <p:nvPicPr>
                <p:cNvPr id="14" name="Freihand 13">
                  <a:extLst>
                    <a:ext uri="{FF2B5EF4-FFF2-40B4-BE49-F238E27FC236}">
                      <a16:creationId xmlns:a16="http://schemas.microsoft.com/office/drawing/2014/main" id="{FD0DC1D9-D882-46FC-AA06-3D751A28DD2C}"/>
                    </a:ext>
                  </a:extLst>
                </p:cNvPr>
                <p:cNvPicPr/>
                <p:nvPr/>
              </p:nvPicPr>
              <p:blipFill>
                <a:blip r:embed="rId13"/>
                <a:stretch>
                  <a:fillRect/>
                </a:stretch>
              </p:blipFill>
              <p:spPr>
                <a:xfrm>
                  <a:off x="4878013" y="2830152"/>
                  <a:ext cx="17820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A2147AC8-60AB-406D-BED6-68595D170471}"/>
                    </a:ext>
                  </a:extLst>
                </p14:cNvPr>
                <p14:cNvContentPartPr/>
                <p14:nvPr/>
              </p14:nvContentPartPr>
              <p14:xfrm>
                <a:off x="5015893" y="2764272"/>
                <a:ext cx="947160" cy="657360"/>
              </p14:xfrm>
            </p:contentPart>
          </mc:Choice>
          <mc:Fallback xmlns="">
            <p:pic>
              <p:nvPicPr>
                <p:cNvPr id="15" name="Freihand 14">
                  <a:extLst>
                    <a:ext uri="{FF2B5EF4-FFF2-40B4-BE49-F238E27FC236}">
                      <a16:creationId xmlns:a16="http://schemas.microsoft.com/office/drawing/2014/main" id="{A2147AC8-60AB-406D-BED6-68595D170471}"/>
                    </a:ext>
                  </a:extLst>
                </p:cNvPr>
                <p:cNvPicPr/>
                <p:nvPr/>
              </p:nvPicPr>
              <p:blipFill>
                <a:blip r:embed="rId15"/>
                <a:stretch>
                  <a:fillRect/>
                </a:stretch>
              </p:blipFill>
              <p:spPr>
                <a:xfrm>
                  <a:off x="5011573" y="2759952"/>
                  <a:ext cx="95580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BE97A320-622F-4846-B269-5C7C5282EF11}"/>
                    </a:ext>
                  </a:extLst>
                </p14:cNvPr>
                <p14:cNvContentPartPr/>
                <p14:nvPr/>
              </p14:nvContentPartPr>
              <p14:xfrm>
                <a:off x="5077453" y="3288072"/>
                <a:ext cx="804960" cy="101520"/>
              </p14:xfrm>
            </p:contentPart>
          </mc:Choice>
          <mc:Fallback xmlns="">
            <p:pic>
              <p:nvPicPr>
                <p:cNvPr id="16" name="Freihand 15">
                  <a:extLst>
                    <a:ext uri="{FF2B5EF4-FFF2-40B4-BE49-F238E27FC236}">
                      <a16:creationId xmlns:a16="http://schemas.microsoft.com/office/drawing/2014/main" id="{BE97A320-622F-4846-B269-5C7C5282EF11}"/>
                    </a:ext>
                  </a:extLst>
                </p:cNvPr>
                <p:cNvPicPr/>
                <p:nvPr/>
              </p:nvPicPr>
              <p:blipFill>
                <a:blip r:embed="rId17"/>
                <a:stretch>
                  <a:fillRect/>
                </a:stretch>
              </p:blipFill>
              <p:spPr>
                <a:xfrm>
                  <a:off x="5073133" y="3283752"/>
                  <a:ext cx="813600" cy="110160"/>
                </a:xfrm>
                <a:prstGeom prst="rect">
                  <a:avLst/>
                </a:prstGeom>
              </p:spPr>
            </p:pic>
          </mc:Fallback>
        </mc:AlternateContent>
      </p:grpSp>
      <p:grpSp>
        <p:nvGrpSpPr>
          <p:cNvPr id="38" name="Gruppieren 37">
            <a:extLst>
              <a:ext uri="{FF2B5EF4-FFF2-40B4-BE49-F238E27FC236}">
                <a16:creationId xmlns:a16="http://schemas.microsoft.com/office/drawing/2014/main" id="{34551F83-C61B-4D37-95F1-9AFBB3EF0842}"/>
              </a:ext>
            </a:extLst>
          </p:cNvPr>
          <p:cNvGrpSpPr/>
          <p:nvPr/>
        </p:nvGrpSpPr>
        <p:grpSpPr>
          <a:xfrm>
            <a:off x="2900533" y="104952"/>
            <a:ext cx="861840" cy="267480"/>
            <a:chOff x="2900533" y="104952"/>
            <a:chExt cx="861840" cy="267480"/>
          </a:xfrm>
        </p:grpSpPr>
        <mc:AlternateContent xmlns:mc="http://schemas.openxmlformats.org/markup-compatibility/2006" xmlns:p14="http://schemas.microsoft.com/office/powerpoint/2010/main">
          <mc:Choice Requires="p14">
            <p:contentPart p14:bwMode="auto" r:id="rId18">
              <p14:nvContentPartPr>
                <p14:cNvPr id="30" name="Freihand 29">
                  <a:extLst>
                    <a:ext uri="{FF2B5EF4-FFF2-40B4-BE49-F238E27FC236}">
                      <a16:creationId xmlns:a16="http://schemas.microsoft.com/office/drawing/2014/main" id="{7422C0BB-B3AC-4F67-A817-1ACBC9889CDF}"/>
                    </a:ext>
                  </a:extLst>
                </p14:cNvPr>
                <p14:cNvContentPartPr/>
                <p14:nvPr/>
              </p14:nvContentPartPr>
              <p14:xfrm>
                <a:off x="2900533" y="179472"/>
                <a:ext cx="83520" cy="163080"/>
              </p14:xfrm>
            </p:contentPart>
          </mc:Choice>
          <mc:Fallback xmlns="">
            <p:pic>
              <p:nvPicPr>
                <p:cNvPr id="30" name="Freihand 29">
                  <a:extLst>
                    <a:ext uri="{FF2B5EF4-FFF2-40B4-BE49-F238E27FC236}">
                      <a16:creationId xmlns:a16="http://schemas.microsoft.com/office/drawing/2014/main" id="{7422C0BB-B3AC-4F67-A817-1ACBC9889CDF}"/>
                    </a:ext>
                  </a:extLst>
                </p:cNvPr>
                <p:cNvPicPr/>
                <p:nvPr/>
              </p:nvPicPr>
              <p:blipFill>
                <a:blip r:embed="rId19"/>
                <a:stretch>
                  <a:fillRect/>
                </a:stretch>
              </p:blipFill>
              <p:spPr>
                <a:xfrm>
                  <a:off x="2896213" y="175152"/>
                  <a:ext cx="92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61EB1284-1EC8-43BB-8E85-DCC8AE9F5E3E}"/>
                    </a:ext>
                  </a:extLst>
                </p14:cNvPr>
                <p14:cNvContentPartPr/>
                <p14:nvPr/>
              </p14:nvContentPartPr>
              <p14:xfrm>
                <a:off x="3074053" y="150672"/>
                <a:ext cx="118080" cy="130320"/>
              </p14:xfrm>
            </p:contentPart>
          </mc:Choice>
          <mc:Fallback xmlns="">
            <p:pic>
              <p:nvPicPr>
                <p:cNvPr id="31" name="Freihand 30">
                  <a:extLst>
                    <a:ext uri="{FF2B5EF4-FFF2-40B4-BE49-F238E27FC236}">
                      <a16:creationId xmlns:a16="http://schemas.microsoft.com/office/drawing/2014/main" id="{61EB1284-1EC8-43BB-8E85-DCC8AE9F5E3E}"/>
                    </a:ext>
                  </a:extLst>
                </p:cNvPr>
                <p:cNvPicPr/>
                <p:nvPr/>
              </p:nvPicPr>
              <p:blipFill>
                <a:blip r:embed="rId21"/>
                <a:stretch>
                  <a:fillRect/>
                </a:stretch>
              </p:blipFill>
              <p:spPr>
                <a:xfrm>
                  <a:off x="3069733" y="146352"/>
                  <a:ext cx="126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B367A26F-6432-4291-951D-618C070F9FBC}"/>
                    </a:ext>
                  </a:extLst>
                </p14:cNvPr>
                <p14:cNvContentPartPr/>
                <p14:nvPr/>
              </p14:nvContentPartPr>
              <p14:xfrm>
                <a:off x="3196813" y="211872"/>
                <a:ext cx="83520" cy="56520"/>
              </p14:xfrm>
            </p:contentPart>
          </mc:Choice>
          <mc:Fallback xmlns="">
            <p:pic>
              <p:nvPicPr>
                <p:cNvPr id="32" name="Freihand 31">
                  <a:extLst>
                    <a:ext uri="{FF2B5EF4-FFF2-40B4-BE49-F238E27FC236}">
                      <a16:creationId xmlns:a16="http://schemas.microsoft.com/office/drawing/2014/main" id="{B367A26F-6432-4291-951D-618C070F9FBC}"/>
                    </a:ext>
                  </a:extLst>
                </p:cNvPr>
                <p:cNvPicPr/>
                <p:nvPr/>
              </p:nvPicPr>
              <p:blipFill>
                <a:blip r:embed="rId23"/>
                <a:stretch>
                  <a:fillRect/>
                </a:stretch>
              </p:blipFill>
              <p:spPr>
                <a:xfrm>
                  <a:off x="3192493" y="207552"/>
                  <a:ext cx="92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220005DC-BE02-42D4-BB6B-2F93DAF9253F}"/>
                    </a:ext>
                  </a:extLst>
                </p14:cNvPr>
                <p14:cNvContentPartPr/>
                <p14:nvPr/>
              </p14:nvContentPartPr>
              <p14:xfrm>
                <a:off x="3291133" y="208632"/>
                <a:ext cx="140400" cy="163800"/>
              </p14:xfrm>
            </p:contentPart>
          </mc:Choice>
          <mc:Fallback xmlns="">
            <p:pic>
              <p:nvPicPr>
                <p:cNvPr id="33" name="Freihand 32">
                  <a:extLst>
                    <a:ext uri="{FF2B5EF4-FFF2-40B4-BE49-F238E27FC236}">
                      <a16:creationId xmlns:a16="http://schemas.microsoft.com/office/drawing/2014/main" id="{220005DC-BE02-42D4-BB6B-2F93DAF9253F}"/>
                    </a:ext>
                  </a:extLst>
                </p:cNvPr>
                <p:cNvPicPr/>
                <p:nvPr/>
              </p:nvPicPr>
              <p:blipFill>
                <a:blip r:embed="rId25"/>
                <a:stretch>
                  <a:fillRect/>
                </a:stretch>
              </p:blipFill>
              <p:spPr>
                <a:xfrm>
                  <a:off x="3286813" y="204312"/>
                  <a:ext cx="149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8EC104E4-EF6A-486F-9FA6-957C162C17E1}"/>
                    </a:ext>
                  </a:extLst>
                </p14:cNvPr>
                <p14:cNvContentPartPr/>
                <p14:nvPr/>
              </p14:nvContentPartPr>
              <p14:xfrm>
                <a:off x="3432253" y="147792"/>
                <a:ext cx="79560" cy="132120"/>
              </p14:xfrm>
            </p:contentPart>
          </mc:Choice>
          <mc:Fallback xmlns="">
            <p:pic>
              <p:nvPicPr>
                <p:cNvPr id="34" name="Freihand 33">
                  <a:extLst>
                    <a:ext uri="{FF2B5EF4-FFF2-40B4-BE49-F238E27FC236}">
                      <a16:creationId xmlns:a16="http://schemas.microsoft.com/office/drawing/2014/main" id="{8EC104E4-EF6A-486F-9FA6-957C162C17E1}"/>
                    </a:ext>
                  </a:extLst>
                </p:cNvPr>
                <p:cNvPicPr/>
                <p:nvPr/>
              </p:nvPicPr>
              <p:blipFill>
                <a:blip r:embed="rId27"/>
                <a:stretch>
                  <a:fillRect/>
                </a:stretch>
              </p:blipFill>
              <p:spPr>
                <a:xfrm>
                  <a:off x="3427933" y="143472"/>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Freihand 35">
                  <a:extLst>
                    <a:ext uri="{FF2B5EF4-FFF2-40B4-BE49-F238E27FC236}">
                      <a16:creationId xmlns:a16="http://schemas.microsoft.com/office/drawing/2014/main" id="{379D820C-9107-437B-8804-E4A811C2BB58}"/>
                    </a:ext>
                  </a:extLst>
                </p14:cNvPr>
                <p14:cNvContentPartPr/>
                <p14:nvPr/>
              </p14:nvContentPartPr>
              <p14:xfrm>
                <a:off x="3528733" y="134112"/>
                <a:ext cx="191880" cy="167040"/>
              </p14:xfrm>
            </p:contentPart>
          </mc:Choice>
          <mc:Fallback xmlns="">
            <p:pic>
              <p:nvPicPr>
                <p:cNvPr id="36" name="Freihand 35">
                  <a:extLst>
                    <a:ext uri="{FF2B5EF4-FFF2-40B4-BE49-F238E27FC236}">
                      <a16:creationId xmlns:a16="http://schemas.microsoft.com/office/drawing/2014/main" id="{379D820C-9107-437B-8804-E4A811C2BB58}"/>
                    </a:ext>
                  </a:extLst>
                </p:cNvPr>
                <p:cNvPicPr/>
                <p:nvPr/>
              </p:nvPicPr>
              <p:blipFill>
                <a:blip r:embed="rId29"/>
                <a:stretch>
                  <a:fillRect/>
                </a:stretch>
              </p:blipFill>
              <p:spPr>
                <a:xfrm>
                  <a:off x="3524413" y="129792"/>
                  <a:ext cx="200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5638D96B-2E39-48A7-A01F-FE810A15A237}"/>
                    </a:ext>
                  </a:extLst>
                </p14:cNvPr>
                <p14:cNvContentPartPr/>
                <p14:nvPr/>
              </p14:nvContentPartPr>
              <p14:xfrm>
                <a:off x="3644653" y="104952"/>
                <a:ext cx="117720" cy="258120"/>
              </p14:xfrm>
            </p:contentPart>
          </mc:Choice>
          <mc:Fallback xmlns="">
            <p:pic>
              <p:nvPicPr>
                <p:cNvPr id="37" name="Freihand 36">
                  <a:extLst>
                    <a:ext uri="{FF2B5EF4-FFF2-40B4-BE49-F238E27FC236}">
                      <a16:creationId xmlns:a16="http://schemas.microsoft.com/office/drawing/2014/main" id="{5638D96B-2E39-48A7-A01F-FE810A15A237}"/>
                    </a:ext>
                  </a:extLst>
                </p:cNvPr>
                <p:cNvPicPr/>
                <p:nvPr/>
              </p:nvPicPr>
              <p:blipFill>
                <a:blip r:embed="rId31"/>
                <a:stretch>
                  <a:fillRect/>
                </a:stretch>
              </p:blipFill>
              <p:spPr>
                <a:xfrm>
                  <a:off x="3640333" y="100632"/>
                  <a:ext cx="126360" cy="266760"/>
                </a:xfrm>
                <a:prstGeom prst="rect">
                  <a:avLst/>
                </a:prstGeom>
              </p:spPr>
            </p:pic>
          </mc:Fallback>
        </mc:AlternateContent>
      </p:grpSp>
      <p:grpSp>
        <p:nvGrpSpPr>
          <p:cNvPr id="73" name="Gruppieren 72">
            <a:extLst>
              <a:ext uri="{FF2B5EF4-FFF2-40B4-BE49-F238E27FC236}">
                <a16:creationId xmlns:a16="http://schemas.microsoft.com/office/drawing/2014/main" id="{1832FF4F-019F-431A-8609-16C9C73B722F}"/>
              </a:ext>
            </a:extLst>
          </p:cNvPr>
          <p:cNvGrpSpPr/>
          <p:nvPr/>
        </p:nvGrpSpPr>
        <p:grpSpPr>
          <a:xfrm>
            <a:off x="308173" y="1859952"/>
            <a:ext cx="3448080" cy="441720"/>
            <a:chOff x="308173" y="1859952"/>
            <a:chExt cx="3448080" cy="441720"/>
          </a:xfrm>
        </p:grpSpPr>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6850432E-CBE6-42BF-AD20-1D055816325A}"/>
                    </a:ext>
                  </a:extLst>
                </p14:cNvPr>
                <p14:cNvContentPartPr/>
                <p14:nvPr/>
              </p14:nvContentPartPr>
              <p14:xfrm>
                <a:off x="308173" y="2127432"/>
                <a:ext cx="99000" cy="173160"/>
              </p14:xfrm>
            </p:contentPart>
          </mc:Choice>
          <mc:Fallback xmlns="">
            <p:pic>
              <p:nvPicPr>
                <p:cNvPr id="50" name="Freihand 49">
                  <a:extLst>
                    <a:ext uri="{FF2B5EF4-FFF2-40B4-BE49-F238E27FC236}">
                      <a16:creationId xmlns:a16="http://schemas.microsoft.com/office/drawing/2014/main" id="{6850432E-CBE6-42BF-AD20-1D055816325A}"/>
                    </a:ext>
                  </a:extLst>
                </p:cNvPr>
                <p:cNvPicPr/>
                <p:nvPr/>
              </p:nvPicPr>
              <p:blipFill>
                <a:blip r:embed="rId33"/>
                <a:stretch>
                  <a:fillRect/>
                </a:stretch>
              </p:blipFill>
              <p:spPr>
                <a:xfrm>
                  <a:off x="303853" y="2123112"/>
                  <a:ext cx="107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93D98F11-F727-47BA-9E3D-5B9C53513D4D}"/>
                    </a:ext>
                  </a:extLst>
                </p14:cNvPr>
                <p14:cNvContentPartPr/>
                <p14:nvPr/>
              </p14:nvContentPartPr>
              <p14:xfrm>
                <a:off x="419413" y="2129592"/>
                <a:ext cx="128160" cy="135360"/>
              </p14:xfrm>
            </p:contentPart>
          </mc:Choice>
          <mc:Fallback xmlns="">
            <p:pic>
              <p:nvPicPr>
                <p:cNvPr id="51" name="Freihand 50">
                  <a:extLst>
                    <a:ext uri="{FF2B5EF4-FFF2-40B4-BE49-F238E27FC236}">
                      <a16:creationId xmlns:a16="http://schemas.microsoft.com/office/drawing/2014/main" id="{93D98F11-F727-47BA-9E3D-5B9C53513D4D}"/>
                    </a:ext>
                  </a:extLst>
                </p:cNvPr>
                <p:cNvPicPr/>
                <p:nvPr/>
              </p:nvPicPr>
              <p:blipFill>
                <a:blip r:embed="rId35"/>
                <a:stretch>
                  <a:fillRect/>
                </a:stretch>
              </p:blipFill>
              <p:spPr>
                <a:xfrm>
                  <a:off x="415093" y="2125272"/>
                  <a:ext cx="136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Freihand 51">
                  <a:extLst>
                    <a:ext uri="{FF2B5EF4-FFF2-40B4-BE49-F238E27FC236}">
                      <a16:creationId xmlns:a16="http://schemas.microsoft.com/office/drawing/2014/main" id="{881B763B-D792-4C12-8140-D7290D3506E3}"/>
                    </a:ext>
                  </a:extLst>
                </p14:cNvPr>
                <p14:cNvContentPartPr/>
                <p14:nvPr/>
              </p14:nvContentPartPr>
              <p14:xfrm>
                <a:off x="605173" y="2035272"/>
                <a:ext cx="25920" cy="205560"/>
              </p14:xfrm>
            </p:contentPart>
          </mc:Choice>
          <mc:Fallback xmlns="">
            <p:pic>
              <p:nvPicPr>
                <p:cNvPr id="52" name="Freihand 51">
                  <a:extLst>
                    <a:ext uri="{FF2B5EF4-FFF2-40B4-BE49-F238E27FC236}">
                      <a16:creationId xmlns:a16="http://schemas.microsoft.com/office/drawing/2014/main" id="{881B763B-D792-4C12-8140-D7290D3506E3}"/>
                    </a:ext>
                  </a:extLst>
                </p:cNvPr>
                <p:cNvPicPr/>
                <p:nvPr/>
              </p:nvPicPr>
              <p:blipFill>
                <a:blip r:embed="rId37"/>
                <a:stretch>
                  <a:fillRect/>
                </a:stretch>
              </p:blipFill>
              <p:spPr>
                <a:xfrm>
                  <a:off x="600853" y="2030952"/>
                  <a:ext cx="34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Freihand 52">
                  <a:extLst>
                    <a:ext uri="{FF2B5EF4-FFF2-40B4-BE49-F238E27FC236}">
                      <a16:creationId xmlns:a16="http://schemas.microsoft.com/office/drawing/2014/main" id="{D32E8A83-83E5-41C9-92AD-F19C596C6186}"/>
                    </a:ext>
                  </a:extLst>
                </p14:cNvPr>
                <p14:cNvContentPartPr/>
                <p14:nvPr/>
              </p14:nvContentPartPr>
              <p14:xfrm>
                <a:off x="678973" y="2132472"/>
                <a:ext cx="137520" cy="102240"/>
              </p14:xfrm>
            </p:contentPart>
          </mc:Choice>
          <mc:Fallback xmlns="">
            <p:pic>
              <p:nvPicPr>
                <p:cNvPr id="53" name="Freihand 52">
                  <a:extLst>
                    <a:ext uri="{FF2B5EF4-FFF2-40B4-BE49-F238E27FC236}">
                      <a16:creationId xmlns:a16="http://schemas.microsoft.com/office/drawing/2014/main" id="{D32E8A83-83E5-41C9-92AD-F19C596C6186}"/>
                    </a:ext>
                  </a:extLst>
                </p:cNvPr>
                <p:cNvPicPr/>
                <p:nvPr/>
              </p:nvPicPr>
              <p:blipFill>
                <a:blip r:embed="rId39"/>
                <a:stretch>
                  <a:fillRect/>
                </a:stretch>
              </p:blipFill>
              <p:spPr>
                <a:xfrm>
                  <a:off x="674653" y="2128152"/>
                  <a:ext cx="146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 name="Freihand 53">
                  <a:extLst>
                    <a:ext uri="{FF2B5EF4-FFF2-40B4-BE49-F238E27FC236}">
                      <a16:creationId xmlns:a16="http://schemas.microsoft.com/office/drawing/2014/main" id="{AC6FEEAF-CCA9-4F01-B6C9-FD2756F9ADDD}"/>
                    </a:ext>
                  </a:extLst>
                </p14:cNvPr>
                <p14:cNvContentPartPr/>
                <p14:nvPr/>
              </p14:nvContentPartPr>
              <p14:xfrm>
                <a:off x="897133" y="1995312"/>
                <a:ext cx="322560" cy="205920"/>
              </p14:xfrm>
            </p:contentPart>
          </mc:Choice>
          <mc:Fallback xmlns="">
            <p:pic>
              <p:nvPicPr>
                <p:cNvPr id="54" name="Freihand 53">
                  <a:extLst>
                    <a:ext uri="{FF2B5EF4-FFF2-40B4-BE49-F238E27FC236}">
                      <a16:creationId xmlns:a16="http://schemas.microsoft.com/office/drawing/2014/main" id="{AC6FEEAF-CCA9-4F01-B6C9-FD2756F9ADDD}"/>
                    </a:ext>
                  </a:extLst>
                </p:cNvPr>
                <p:cNvPicPr/>
                <p:nvPr/>
              </p:nvPicPr>
              <p:blipFill>
                <a:blip r:embed="rId41"/>
                <a:stretch>
                  <a:fillRect/>
                </a:stretch>
              </p:blipFill>
              <p:spPr>
                <a:xfrm>
                  <a:off x="892813" y="1990992"/>
                  <a:ext cx="3312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5" name="Freihand 54">
                  <a:extLst>
                    <a:ext uri="{FF2B5EF4-FFF2-40B4-BE49-F238E27FC236}">
                      <a16:creationId xmlns:a16="http://schemas.microsoft.com/office/drawing/2014/main" id="{B3B554BF-877E-4404-AC39-AE416FB6D26B}"/>
                    </a:ext>
                  </a:extLst>
                </p14:cNvPr>
                <p14:cNvContentPartPr/>
                <p14:nvPr/>
              </p14:nvContentPartPr>
              <p14:xfrm>
                <a:off x="1109533" y="1988112"/>
                <a:ext cx="360" cy="360"/>
              </p14:xfrm>
            </p:contentPart>
          </mc:Choice>
          <mc:Fallback xmlns="">
            <p:pic>
              <p:nvPicPr>
                <p:cNvPr id="55" name="Freihand 54">
                  <a:extLst>
                    <a:ext uri="{FF2B5EF4-FFF2-40B4-BE49-F238E27FC236}">
                      <a16:creationId xmlns:a16="http://schemas.microsoft.com/office/drawing/2014/main" id="{B3B554BF-877E-4404-AC39-AE416FB6D26B}"/>
                    </a:ext>
                  </a:extLst>
                </p:cNvPr>
                <p:cNvPicPr/>
                <p:nvPr/>
              </p:nvPicPr>
              <p:blipFill>
                <a:blip r:embed="rId43"/>
                <a:stretch>
                  <a:fillRect/>
                </a:stretch>
              </p:blipFill>
              <p:spPr>
                <a:xfrm>
                  <a:off x="1105213" y="1983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6" name="Freihand 55">
                  <a:extLst>
                    <a:ext uri="{FF2B5EF4-FFF2-40B4-BE49-F238E27FC236}">
                      <a16:creationId xmlns:a16="http://schemas.microsoft.com/office/drawing/2014/main" id="{ABC2D622-F7CD-4C16-9033-48326304BD55}"/>
                    </a:ext>
                  </a:extLst>
                </p14:cNvPr>
                <p14:cNvContentPartPr/>
                <p14:nvPr/>
              </p14:nvContentPartPr>
              <p14:xfrm>
                <a:off x="1505173" y="2076312"/>
                <a:ext cx="37440" cy="112680"/>
              </p14:xfrm>
            </p:contentPart>
          </mc:Choice>
          <mc:Fallback xmlns="">
            <p:pic>
              <p:nvPicPr>
                <p:cNvPr id="56" name="Freihand 55">
                  <a:extLst>
                    <a:ext uri="{FF2B5EF4-FFF2-40B4-BE49-F238E27FC236}">
                      <a16:creationId xmlns:a16="http://schemas.microsoft.com/office/drawing/2014/main" id="{ABC2D622-F7CD-4C16-9033-48326304BD55}"/>
                    </a:ext>
                  </a:extLst>
                </p:cNvPr>
                <p:cNvPicPr/>
                <p:nvPr/>
              </p:nvPicPr>
              <p:blipFill>
                <a:blip r:embed="rId45"/>
                <a:stretch>
                  <a:fillRect/>
                </a:stretch>
              </p:blipFill>
              <p:spPr>
                <a:xfrm>
                  <a:off x="1500853" y="2071992"/>
                  <a:ext cx="46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Freihand 56">
                  <a:extLst>
                    <a:ext uri="{FF2B5EF4-FFF2-40B4-BE49-F238E27FC236}">
                      <a16:creationId xmlns:a16="http://schemas.microsoft.com/office/drawing/2014/main" id="{4C944E20-8CCD-4B2C-B10C-03929A6022A9}"/>
                    </a:ext>
                  </a:extLst>
                </p14:cNvPr>
                <p14:cNvContentPartPr/>
                <p14:nvPr/>
              </p14:nvContentPartPr>
              <p14:xfrm>
                <a:off x="1431013" y="2012232"/>
                <a:ext cx="190440" cy="215280"/>
              </p14:xfrm>
            </p:contentPart>
          </mc:Choice>
          <mc:Fallback xmlns="">
            <p:pic>
              <p:nvPicPr>
                <p:cNvPr id="57" name="Freihand 56">
                  <a:extLst>
                    <a:ext uri="{FF2B5EF4-FFF2-40B4-BE49-F238E27FC236}">
                      <a16:creationId xmlns:a16="http://schemas.microsoft.com/office/drawing/2014/main" id="{4C944E20-8CCD-4B2C-B10C-03929A6022A9}"/>
                    </a:ext>
                  </a:extLst>
                </p:cNvPr>
                <p:cNvPicPr/>
                <p:nvPr/>
              </p:nvPicPr>
              <p:blipFill>
                <a:blip r:embed="rId47"/>
                <a:stretch>
                  <a:fillRect/>
                </a:stretch>
              </p:blipFill>
              <p:spPr>
                <a:xfrm>
                  <a:off x="1426693" y="2007912"/>
                  <a:ext cx="1990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Freihand 57">
                  <a:extLst>
                    <a:ext uri="{FF2B5EF4-FFF2-40B4-BE49-F238E27FC236}">
                      <a16:creationId xmlns:a16="http://schemas.microsoft.com/office/drawing/2014/main" id="{00C2AC2B-4DC5-4CFE-A322-470C61789A2A}"/>
                    </a:ext>
                  </a:extLst>
                </p14:cNvPr>
                <p14:cNvContentPartPr/>
                <p14:nvPr/>
              </p14:nvContentPartPr>
              <p14:xfrm>
                <a:off x="1663933" y="2101512"/>
                <a:ext cx="193320" cy="79200"/>
              </p14:xfrm>
            </p:contentPart>
          </mc:Choice>
          <mc:Fallback xmlns="">
            <p:pic>
              <p:nvPicPr>
                <p:cNvPr id="58" name="Freihand 57">
                  <a:extLst>
                    <a:ext uri="{FF2B5EF4-FFF2-40B4-BE49-F238E27FC236}">
                      <a16:creationId xmlns:a16="http://schemas.microsoft.com/office/drawing/2014/main" id="{00C2AC2B-4DC5-4CFE-A322-470C61789A2A}"/>
                    </a:ext>
                  </a:extLst>
                </p:cNvPr>
                <p:cNvPicPr/>
                <p:nvPr/>
              </p:nvPicPr>
              <p:blipFill>
                <a:blip r:embed="rId49"/>
                <a:stretch>
                  <a:fillRect/>
                </a:stretch>
              </p:blipFill>
              <p:spPr>
                <a:xfrm>
                  <a:off x="1659613" y="2097192"/>
                  <a:ext cx="20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Freihand 58">
                  <a:extLst>
                    <a:ext uri="{FF2B5EF4-FFF2-40B4-BE49-F238E27FC236}">
                      <a16:creationId xmlns:a16="http://schemas.microsoft.com/office/drawing/2014/main" id="{6F288A98-D850-4F67-AEC2-1798CBF62E1A}"/>
                    </a:ext>
                  </a:extLst>
                </p14:cNvPr>
                <p14:cNvContentPartPr/>
                <p14:nvPr/>
              </p14:nvContentPartPr>
              <p14:xfrm>
                <a:off x="1906933" y="1968672"/>
                <a:ext cx="142920" cy="210600"/>
              </p14:xfrm>
            </p:contentPart>
          </mc:Choice>
          <mc:Fallback xmlns="">
            <p:pic>
              <p:nvPicPr>
                <p:cNvPr id="59" name="Freihand 58">
                  <a:extLst>
                    <a:ext uri="{FF2B5EF4-FFF2-40B4-BE49-F238E27FC236}">
                      <a16:creationId xmlns:a16="http://schemas.microsoft.com/office/drawing/2014/main" id="{6F288A98-D850-4F67-AEC2-1798CBF62E1A}"/>
                    </a:ext>
                  </a:extLst>
                </p:cNvPr>
                <p:cNvPicPr/>
                <p:nvPr/>
              </p:nvPicPr>
              <p:blipFill>
                <a:blip r:embed="rId51"/>
                <a:stretch>
                  <a:fillRect/>
                </a:stretch>
              </p:blipFill>
              <p:spPr>
                <a:xfrm>
                  <a:off x="1902613" y="1964352"/>
                  <a:ext cx="151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9E9AE11F-C1F7-477E-BCFD-71FEDBD18887}"/>
                    </a:ext>
                  </a:extLst>
                </p14:cNvPr>
                <p14:cNvContentPartPr/>
                <p14:nvPr/>
              </p14:nvContentPartPr>
              <p14:xfrm>
                <a:off x="2023933" y="1955712"/>
                <a:ext cx="178920" cy="201600"/>
              </p14:xfrm>
            </p:contentPart>
          </mc:Choice>
          <mc:Fallback xmlns="">
            <p:pic>
              <p:nvPicPr>
                <p:cNvPr id="60" name="Freihand 59">
                  <a:extLst>
                    <a:ext uri="{FF2B5EF4-FFF2-40B4-BE49-F238E27FC236}">
                      <a16:creationId xmlns:a16="http://schemas.microsoft.com/office/drawing/2014/main" id="{9E9AE11F-C1F7-477E-BCFD-71FEDBD18887}"/>
                    </a:ext>
                  </a:extLst>
                </p:cNvPr>
                <p:cNvPicPr/>
                <p:nvPr/>
              </p:nvPicPr>
              <p:blipFill>
                <a:blip r:embed="rId53"/>
                <a:stretch>
                  <a:fillRect/>
                </a:stretch>
              </p:blipFill>
              <p:spPr>
                <a:xfrm>
                  <a:off x="2019613" y="1951392"/>
                  <a:ext cx="187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Freihand 60">
                  <a:extLst>
                    <a:ext uri="{FF2B5EF4-FFF2-40B4-BE49-F238E27FC236}">
                      <a16:creationId xmlns:a16="http://schemas.microsoft.com/office/drawing/2014/main" id="{406DCC7B-1E71-4288-B89B-064C89DF912E}"/>
                    </a:ext>
                  </a:extLst>
                </p14:cNvPr>
                <p14:cNvContentPartPr/>
                <p14:nvPr/>
              </p14:nvContentPartPr>
              <p14:xfrm>
                <a:off x="2255773" y="2009352"/>
                <a:ext cx="398520" cy="166320"/>
              </p14:xfrm>
            </p:contentPart>
          </mc:Choice>
          <mc:Fallback xmlns="">
            <p:pic>
              <p:nvPicPr>
                <p:cNvPr id="61" name="Freihand 60">
                  <a:extLst>
                    <a:ext uri="{FF2B5EF4-FFF2-40B4-BE49-F238E27FC236}">
                      <a16:creationId xmlns:a16="http://schemas.microsoft.com/office/drawing/2014/main" id="{406DCC7B-1E71-4288-B89B-064C89DF912E}"/>
                    </a:ext>
                  </a:extLst>
                </p:cNvPr>
                <p:cNvPicPr/>
                <p:nvPr/>
              </p:nvPicPr>
              <p:blipFill>
                <a:blip r:embed="rId55"/>
                <a:stretch>
                  <a:fillRect/>
                </a:stretch>
              </p:blipFill>
              <p:spPr>
                <a:xfrm>
                  <a:off x="2251453" y="2005032"/>
                  <a:ext cx="407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0BF25C7A-3443-448F-9972-4377C9439A3A}"/>
                    </a:ext>
                  </a:extLst>
                </p14:cNvPr>
                <p14:cNvContentPartPr/>
                <p14:nvPr/>
              </p14:nvContentPartPr>
              <p14:xfrm>
                <a:off x="2654293" y="1957872"/>
                <a:ext cx="117000" cy="176040"/>
              </p14:xfrm>
            </p:contentPart>
          </mc:Choice>
          <mc:Fallback xmlns="">
            <p:pic>
              <p:nvPicPr>
                <p:cNvPr id="62" name="Freihand 61">
                  <a:extLst>
                    <a:ext uri="{FF2B5EF4-FFF2-40B4-BE49-F238E27FC236}">
                      <a16:creationId xmlns:a16="http://schemas.microsoft.com/office/drawing/2014/main" id="{0BF25C7A-3443-448F-9972-4377C9439A3A}"/>
                    </a:ext>
                  </a:extLst>
                </p:cNvPr>
                <p:cNvPicPr/>
                <p:nvPr/>
              </p:nvPicPr>
              <p:blipFill>
                <a:blip r:embed="rId57"/>
                <a:stretch>
                  <a:fillRect/>
                </a:stretch>
              </p:blipFill>
              <p:spPr>
                <a:xfrm>
                  <a:off x="2649973" y="1953552"/>
                  <a:ext cx="125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5" name="Freihand 64">
                  <a:extLst>
                    <a:ext uri="{FF2B5EF4-FFF2-40B4-BE49-F238E27FC236}">
                      <a16:creationId xmlns:a16="http://schemas.microsoft.com/office/drawing/2014/main" id="{A71F7394-FC2E-494B-9217-C36C4E287ABA}"/>
                    </a:ext>
                  </a:extLst>
                </p14:cNvPr>
                <p14:cNvContentPartPr/>
                <p14:nvPr/>
              </p14:nvContentPartPr>
              <p14:xfrm>
                <a:off x="2792533" y="2046792"/>
                <a:ext cx="100800" cy="89280"/>
              </p14:xfrm>
            </p:contentPart>
          </mc:Choice>
          <mc:Fallback xmlns="">
            <p:pic>
              <p:nvPicPr>
                <p:cNvPr id="65" name="Freihand 64">
                  <a:extLst>
                    <a:ext uri="{FF2B5EF4-FFF2-40B4-BE49-F238E27FC236}">
                      <a16:creationId xmlns:a16="http://schemas.microsoft.com/office/drawing/2014/main" id="{A71F7394-FC2E-494B-9217-C36C4E287ABA}"/>
                    </a:ext>
                  </a:extLst>
                </p:cNvPr>
                <p:cNvPicPr/>
                <p:nvPr/>
              </p:nvPicPr>
              <p:blipFill>
                <a:blip r:embed="rId59"/>
                <a:stretch>
                  <a:fillRect/>
                </a:stretch>
              </p:blipFill>
              <p:spPr>
                <a:xfrm>
                  <a:off x="2788213" y="2042472"/>
                  <a:ext cx="109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Freihand 65">
                  <a:extLst>
                    <a:ext uri="{FF2B5EF4-FFF2-40B4-BE49-F238E27FC236}">
                      <a16:creationId xmlns:a16="http://schemas.microsoft.com/office/drawing/2014/main" id="{0BBA9CF7-8D66-4F3A-92EB-A1FAD341FF99}"/>
                    </a:ext>
                  </a:extLst>
                </p14:cNvPr>
                <p14:cNvContentPartPr/>
                <p14:nvPr/>
              </p14:nvContentPartPr>
              <p14:xfrm>
                <a:off x="2918173" y="1939512"/>
                <a:ext cx="240120" cy="184680"/>
              </p14:xfrm>
            </p:contentPart>
          </mc:Choice>
          <mc:Fallback xmlns="">
            <p:pic>
              <p:nvPicPr>
                <p:cNvPr id="66" name="Freihand 65">
                  <a:extLst>
                    <a:ext uri="{FF2B5EF4-FFF2-40B4-BE49-F238E27FC236}">
                      <a16:creationId xmlns:a16="http://schemas.microsoft.com/office/drawing/2014/main" id="{0BBA9CF7-8D66-4F3A-92EB-A1FAD341FF99}"/>
                    </a:ext>
                  </a:extLst>
                </p:cNvPr>
                <p:cNvPicPr/>
                <p:nvPr/>
              </p:nvPicPr>
              <p:blipFill>
                <a:blip r:embed="rId61"/>
                <a:stretch>
                  <a:fillRect/>
                </a:stretch>
              </p:blipFill>
              <p:spPr>
                <a:xfrm>
                  <a:off x="2913853" y="1935192"/>
                  <a:ext cx="248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7" name="Freihand 66">
                  <a:extLst>
                    <a:ext uri="{FF2B5EF4-FFF2-40B4-BE49-F238E27FC236}">
                      <a16:creationId xmlns:a16="http://schemas.microsoft.com/office/drawing/2014/main" id="{E1CA4EDE-A326-4FAE-A207-5B7E14924F3C}"/>
                    </a:ext>
                  </a:extLst>
                </p14:cNvPr>
                <p14:cNvContentPartPr/>
                <p14:nvPr/>
              </p14:nvContentPartPr>
              <p14:xfrm>
                <a:off x="3136333" y="2031672"/>
                <a:ext cx="135000" cy="91080"/>
              </p14:xfrm>
            </p:contentPart>
          </mc:Choice>
          <mc:Fallback xmlns="">
            <p:pic>
              <p:nvPicPr>
                <p:cNvPr id="67" name="Freihand 66">
                  <a:extLst>
                    <a:ext uri="{FF2B5EF4-FFF2-40B4-BE49-F238E27FC236}">
                      <a16:creationId xmlns:a16="http://schemas.microsoft.com/office/drawing/2014/main" id="{E1CA4EDE-A326-4FAE-A207-5B7E14924F3C}"/>
                    </a:ext>
                  </a:extLst>
                </p:cNvPr>
                <p:cNvPicPr/>
                <p:nvPr/>
              </p:nvPicPr>
              <p:blipFill>
                <a:blip r:embed="rId63"/>
                <a:stretch>
                  <a:fillRect/>
                </a:stretch>
              </p:blipFill>
              <p:spPr>
                <a:xfrm>
                  <a:off x="3132013" y="2027352"/>
                  <a:ext cx="143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8" name="Freihand 67">
                  <a:extLst>
                    <a:ext uri="{FF2B5EF4-FFF2-40B4-BE49-F238E27FC236}">
                      <a16:creationId xmlns:a16="http://schemas.microsoft.com/office/drawing/2014/main" id="{234691B4-914B-48EF-A9A2-02583B67F98A}"/>
                    </a:ext>
                  </a:extLst>
                </p14:cNvPr>
                <p14:cNvContentPartPr/>
                <p14:nvPr/>
              </p14:nvContentPartPr>
              <p14:xfrm>
                <a:off x="3291853" y="2018352"/>
                <a:ext cx="126000" cy="200880"/>
              </p14:xfrm>
            </p:contentPart>
          </mc:Choice>
          <mc:Fallback xmlns="">
            <p:pic>
              <p:nvPicPr>
                <p:cNvPr id="68" name="Freihand 67">
                  <a:extLst>
                    <a:ext uri="{FF2B5EF4-FFF2-40B4-BE49-F238E27FC236}">
                      <a16:creationId xmlns:a16="http://schemas.microsoft.com/office/drawing/2014/main" id="{234691B4-914B-48EF-A9A2-02583B67F98A}"/>
                    </a:ext>
                  </a:extLst>
                </p:cNvPr>
                <p:cNvPicPr/>
                <p:nvPr/>
              </p:nvPicPr>
              <p:blipFill>
                <a:blip r:embed="rId65"/>
                <a:stretch>
                  <a:fillRect/>
                </a:stretch>
              </p:blipFill>
              <p:spPr>
                <a:xfrm>
                  <a:off x="3287533" y="2014032"/>
                  <a:ext cx="134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9" name="Freihand 68">
                  <a:extLst>
                    <a:ext uri="{FF2B5EF4-FFF2-40B4-BE49-F238E27FC236}">
                      <a16:creationId xmlns:a16="http://schemas.microsoft.com/office/drawing/2014/main" id="{3528AFE7-48A0-4E1B-B22D-DE3382D04A5F}"/>
                    </a:ext>
                  </a:extLst>
                </p14:cNvPr>
                <p14:cNvContentPartPr/>
                <p14:nvPr/>
              </p14:nvContentPartPr>
              <p14:xfrm>
                <a:off x="3454213" y="1913952"/>
                <a:ext cx="302040" cy="301680"/>
              </p14:xfrm>
            </p:contentPart>
          </mc:Choice>
          <mc:Fallback xmlns="">
            <p:pic>
              <p:nvPicPr>
                <p:cNvPr id="69" name="Freihand 68">
                  <a:extLst>
                    <a:ext uri="{FF2B5EF4-FFF2-40B4-BE49-F238E27FC236}">
                      <a16:creationId xmlns:a16="http://schemas.microsoft.com/office/drawing/2014/main" id="{3528AFE7-48A0-4E1B-B22D-DE3382D04A5F}"/>
                    </a:ext>
                  </a:extLst>
                </p:cNvPr>
                <p:cNvPicPr/>
                <p:nvPr/>
              </p:nvPicPr>
              <p:blipFill>
                <a:blip r:embed="rId67"/>
                <a:stretch>
                  <a:fillRect/>
                </a:stretch>
              </p:blipFill>
              <p:spPr>
                <a:xfrm>
                  <a:off x="3449893" y="1909632"/>
                  <a:ext cx="3106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0" name="Freihand 69">
                  <a:extLst>
                    <a:ext uri="{FF2B5EF4-FFF2-40B4-BE49-F238E27FC236}">
                      <a16:creationId xmlns:a16="http://schemas.microsoft.com/office/drawing/2014/main" id="{4CD2761E-937B-4434-B7D9-4335574EE038}"/>
                    </a:ext>
                  </a:extLst>
                </p14:cNvPr>
                <p14:cNvContentPartPr/>
                <p14:nvPr/>
              </p14:nvContentPartPr>
              <p14:xfrm>
                <a:off x="3261973" y="1859952"/>
                <a:ext cx="107640" cy="11880"/>
              </p14:xfrm>
            </p:contentPart>
          </mc:Choice>
          <mc:Fallback xmlns="">
            <p:pic>
              <p:nvPicPr>
                <p:cNvPr id="70" name="Freihand 69">
                  <a:extLst>
                    <a:ext uri="{FF2B5EF4-FFF2-40B4-BE49-F238E27FC236}">
                      <a16:creationId xmlns:a16="http://schemas.microsoft.com/office/drawing/2014/main" id="{4CD2761E-937B-4434-B7D9-4335574EE038}"/>
                    </a:ext>
                  </a:extLst>
                </p:cNvPr>
                <p:cNvPicPr/>
                <p:nvPr/>
              </p:nvPicPr>
              <p:blipFill>
                <a:blip r:embed="rId69"/>
                <a:stretch>
                  <a:fillRect/>
                </a:stretch>
              </p:blipFill>
              <p:spPr>
                <a:xfrm>
                  <a:off x="3257653" y="1855632"/>
                  <a:ext cx="116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2" name="Freihand 71">
                  <a:extLst>
                    <a:ext uri="{FF2B5EF4-FFF2-40B4-BE49-F238E27FC236}">
                      <a16:creationId xmlns:a16="http://schemas.microsoft.com/office/drawing/2014/main" id="{04CECB93-86DE-492D-920D-E6162DF50405}"/>
                    </a:ext>
                  </a:extLst>
                </p14:cNvPr>
                <p14:cNvContentPartPr/>
                <p14:nvPr/>
              </p14:nvContentPartPr>
              <p14:xfrm>
                <a:off x="1491133" y="2158032"/>
                <a:ext cx="2111400" cy="143640"/>
              </p14:xfrm>
            </p:contentPart>
          </mc:Choice>
          <mc:Fallback xmlns="">
            <p:pic>
              <p:nvPicPr>
                <p:cNvPr id="72" name="Freihand 71">
                  <a:extLst>
                    <a:ext uri="{FF2B5EF4-FFF2-40B4-BE49-F238E27FC236}">
                      <a16:creationId xmlns:a16="http://schemas.microsoft.com/office/drawing/2014/main" id="{04CECB93-86DE-492D-920D-E6162DF50405}"/>
                    </a:ext>
                  </a:extLst>
                </p:cNvPr>
                <p:cNvPicPr/>
                <p:nvPr/>
              </p:nvPicPr>
              <p:blipFill>
                <a:blip r:embed="rId71"/>
                <a:stretch>
                  <a:fillRect/>
                </a:stretch>
              </p:blipFill>
              <p:spPr>
                <a:xfrm>
                  <a:off x="1486813" y="2153712"/>
                  <a:ext cx="2120040" cy="152280"/>
                </a:xfrm>
                <a:prstGeom prst="rect">
                  <a:avLst/>
                </a:prstGeom>
              </p:spPr>
            </p:pic>
          </mc:Fallback>
        </mc:AlternateContent>
      </p:grpSp>
      <p:grpSp>
        <p:nvGrpSpPr>
          <p:cNvPr id="145" name="Gruppieren 144">
            <a:extLst>
              <a:ext uri="{FF2B5EF4-FFF2-40B4-BE49-F238E27FC236}">
                <a16:creationId xmlns:a16="http://schemas.microsoft.com/office/drawing/2014/main" id="{8E70C027-C3B5-4EFD-89FE-57E5DCB58BD7}"/>
              </a:ext>
            </a:extLst>
          </p:cNvPr>
          <p:cNvGrpSpPr/>
          <p:nvPr/>
        </p:nvGrpSpPr>
        <p:grpSpPr>
          <a:xfrm>
            <a:off x="116293" y="144192"/>
            <a:ext cx="2616120" cy="1319760"/>
            <a:chOff x="116293" y="144192"/>
            <a:chExt cx="2616120" cy="1319760"/>
          </a:xfrm>
        </p:grpSpPr>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D5BAAD82-1F4B-40E8-B1E4-84894AEA7EF2}"/>
                    </a:ext>
                  </a:extLst>
                </p14:cNvPr>
                <p14:cNvContentPartPr/>
                <p14:nvPr/>
              </p14:nvContentPartPr>
              <p14:xfrm>
                <a:off x="961573" y="215112"/>
                <a:ext cx="24840" cy="141840"/>
              </p14:xfrm>
            </p:contentPart>
          </mc:Choice>
          <mc:Fallback xmlns="">
            <p:pic>
              <p:nvPicPr>
                <p:cNvPr id="18" name="Freihand 17">
                  <a:extLst>
                    <a:ext uri="{FF2B5EF4-FFF2-40B4-BE49-F238E27FC236}">
                      <a16:creationId xmlns:a16="http://schemas.microsoft.com/office/drawing/2014/main" id="{D5BAAD82-1F4B-40E8-B1E4-84894AEA7EF2}"/>
                    </a:ext>
                  </a:extLst>
                </p:cNvPr>
                <p:cNvPicPr/>
                <p:nvPr/>
              </p:nvPicPr>
              <p:blipFill>
                <a:blip r:embed="rId73"/>
                <a:stretch>
                  <a:fillRect/>
                </a:stretch>
              </p:blipFill>
              <p:spPr>
                <a:xfrm>
                  <a:off x="957253" y="210792"/>
                  <a:ext cx="33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 name="Freihand 18">
                  <a:extLst>
                    <a:ext uri="{FF2B5EF4-FFF2-40B4-BE49-F238E27FC236}">
                      <a16:creationId xmlns:a16="http://schemas.microsoft.com/office/drawing/2014/main" id="{221E56AE-C626-4EC0-AB10-4DF6E65FB24E}"/>
                    </a:ext>
                  </a:extLst>
                </p14:cNvPr>
                <p14:cNvContentPartPr/>
                <p14:nvPr/>
              </p14:nvContentPartPr>
              <p14:xfrm>
                <a:off x="972733" y="157872"/>
                <a:ext cx="183960" cy="7200"/>
              </p14:xfrm>
            </p:contentPart>
          </mc:Choice>
          <mc:Fallback xmlns="">
            <p:pic>
              <p:nvPicPr>
                <p:cNvPr id="19" name="Freihand 18">
                  <a:extLst>
                    <a:ext uri="{FF2B5EF4-FFF2-40B4-BE49-F238E27FC236}">
                      <a16:creationId xmlns:a16="http://schemas.microsoft.com/office/drawing/2014/main" id="{221E56AE-C626-4EC0-AB10-4DF6E65FB24E}"/>
                    </a:ext>
                  </a:extLst>
                </p:cNvPr>
                <p:cNvPicPr/>
                <p:nvPr/>
              </p:nvPicPr>
              <p:blipFill>
                <a:blip r:embed="rId75"/>
                <a:stretch>
                  <a:fillRect/>
                </a:stretch>
              </p:blipFill>
              <p:spPr>
                <a:xfrm>
                  <a:off x="968413" y="153552"/>
                  <a:ext cx="192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 name="Freihand 19">
                  <a:extLst>
                    <a:ext uri="{FF2B5EF4-FFF2-40B4-BE49-F238E27FC236}">
                      <a16:creationId xmlns:a16="http://schemas.microsoft.com/office/drawing/2014/main" id="{C86702FA-3646-41DD-8582-6B6877193E02}"/>
                    </a:ext>
                  </a:extLst>
                </p14:cNvPr>
                <p14:cNvContentPartPr/>
                <p14:nvPr/>
              </p14:nvContentPartPr>
              <p14:xfrm>
                <a:off x="994693" y="214392"/>
                <a:ext cx="159480" cy="118080"/>
              </p14:xfrm>
            </p:contentPart>
          </mc:Choice>
          <mc:Fallback xmlns="">
            <p:pic>
              <p:nvPicPr>
                <p:cNvPr id="20" name="Freihand 19">
                  <a:extLst>
                    <a:ext uri="{FF2B5EF4-FFF2-40B4-BE49-F238E27FC236}">
                      <a16:creationId xmlns:a16="http://schemas.microsoft.com/office/drawing/2014/main" id="{C86702FA-3646-41DD-8582-6B6877193E02}"/>
                    </a:ext>
                  </a:extLst>
                </p:cNvPr>
                <p:cNvPicPr/>
                <p:nvPr/>
              </p:nvPicPr>
              <p:blipFill>
                <a:blip r:embed="rId77"/>
                <a:stretch>
                  <a:fillRect/>
                </a:stretch>
              </p:blipFill>
              <p:spPr>
                <a:xfrm>
                  <a:off x="990373" y="210072"/>
                  <a:ext cx="168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 name="Freihand 20">
                  <a:extLst>
                    <a:ext uri="{FF2B5EF4-FFF2-40B4-BE49-F238E27FC236}">
                      <a16:creationId xmlns:a16="http://schemas.microsoft.com/office/drawing/2014/main" id="{183FA107-979D-4688-BC46-D11F73F951A9}"/>
                    </a:ext>
                  </a:extLst>
                </p14:cNvPr>
                <p14:cNvContentPartPr/>
                <p14:nvPr/>
              </p14:nvContentPartPr>
              <p14:xfrm>
                <a:off x="1160293" y="264072"/>
                <a:ext cx="131760" cy="63360"/>
              </p14:xfrm>
            </p:contentPart>
          </mc:Choice>
          <mc:Fallback xmlns="">
            <p:pic>
              <p:nvPicPr>
                <p:cNvPr id="21" name="Freihand 20">
                  <a:extLst>
                    <a:ext uri="{FF2B5EF4-FFF2-40B4-BE49-F238E27FC236}">
                      <a16:creationId xmlns:a16="http://schemas.microsoft.com/office/drawing/2014/main" id="{183FA107-979D-4688-BC46-D11F73F951A9}"/>
                    </a:ext>
                  </a:extLst>
                </p:cNvPr>
                <p:cNvPicPr/>
                <p:nvPr/>
              </p:nvPicPr>
              <p:blipFill>
                <a:blip r:embed="rId79"/>
                <a:stretch>
                  <a:fillRect/>
                </a:stretch>
              </p:blipFill>
              <p:spPr>
                <a:xfrm>
                  <a:off x="1155973" y="259752"/>
                  <a:ext cx="140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 name="Freihand 21">
                  <a:extLst>
                    <a:ext uri="{FF2B5EF4-FFF2-40B4-BE49-F238E27FC236}">
                      <a16:creationId xmlns:a16="http://schemas.microsoft.com/office/drawing/2014/main" id="{C2F48CFE-E7B1-4C25-A0EA-6F72D373119B}"/>
                    </a:ext>
                  </a:extLst>
                </p14:cNvPr>
                <p14:cNvContentPartPr/>
                <p14:nvPr/>
              </p14:nvContentPartPr>
              <p14:xfrm>
                <a:off x="1325173" y="229152"/>
                <a:ext cx="69480" cy="105840"/>
              </p14:xfrm>
            </p:contentPart>
          </mc:Choice>
          <mc:Fallback xmlns="">
            <p:pic>
              <p:nvPicPr>
                <p:cNvPr id="22" name="Freihand 21">
                  <a:extLst>
                    <a:ext uri="{FF2B5EF4-FFF2-40B4-BE49-F238E27FC236}">
                      <a16:creationId xmlns:a16="http://schemas.microsoft.com/office/drawing/2014/main" id="{C2F48CFE-E7B1-4C25-A0EA-6F72D373119B}"/>
                    </a:ext>
                  </a:extLst>
                </p:cNvPr>
                <p:cNvPicPr/>
                <p:nvPr/>
              </p:nvPicPr>
              <p:blipFill>
                <a:blip r:embed="rId81"/>
                <a:stretch>
                  <a:fillRect/>
                </a:stretch>
              </p:blipFill>
              <p:spPr>
                <a:xfrm>
                  <a:off x="1320853" y="224832"/>
                  <a:ext cx="78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 name="Freihand 22">
                  <a:extLst>
                    <a:ext uri="{FF2B5EF4-FFF2-40B4-BE49-F238E27FC236}">
                      <a16:creationId xmlns:a16="http://schemas.microsoft.com/office/drawing/2014/main" id="{705DC0E7-A2AB-49EB-B882-57F29F2F2D8B}"/>
                    </a:ext>
                  </a:extLst>
                </p14:cNvPr>
                <p14:cNvContentPartPr/>
                <p14:nvPr/>
              </p14:nvContentPartPr>
              <p14:xfrm>
                <a:off x="1434253" y="160032"/>
                <a:ext cx="156960" cy="159480"/>
              </p14:xfrm>
            </p:contentPart>
          </mc:Choice>
          <mc:Fallback xmlns="">
            <p:pic>
              <p:nvPicPr>
                <p:cNvPr id="23" name="Freihand 22">
                  <a:extLst>
                    <a:ext uri="{FF2B5EF4-FFF2-40B4-BE49-F238E27FC236}">
                      <a16:creationId xmlns:a16="http://schemas.microsoft.com/office/drawing/2014/main" id="{705DC0E7-A2AB-49EB-B882-57F29F2F2D8B}"/>
                    </a:ext>
                  </a:extLst>
                </p:cNvPr>
                <p:cNvPicPr/>
                <p:nvPr/>
              </p:nvPicPr>
              <p:blipFill>
                <a:blip r:embed="rId83"/>
                <a:stretch>
                  <a:fillRect/>
                </a:stretch>
              </p:blipFill>
              <p:spPr>
                <a:xfrm>
                  <a:off x="1429933" y="155712"/>
                  <a:ext cx="165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4" name="Freihand 23">
                  <a:extLst>
                    <a:ext uri="{FF2B5EF4-FFF2-40B4-BE49-F238E27FC236}">
                      <a16:creationId xmlns:a16="http://schemas.microsoft.com/office/drawing/2014/main" id="{013157C0-AC47-4BCE-99BC-2F05F8549BBD}"/>
                    </a:ext>
                  </a:extLst>
                </p14:cNvPr>
                <p14:cNvContentPartPr/>
                <p14:nvPr/>
              </p14:nvContentPartPr>
              <p14:xfrm>
                <a:off x="1577173" y="144192"/>
                <a:ext cx="314280" cy="291600"/>
              </p14:xfrm>
            </p:contentPart>
          </mc:Choice>
          <mc:Fallback xmlns="">
            <p:pic>
              <p:nvPicPr>
                <p:cNvPr id="24" name="Freihand 23">
                  <a:extLst>
                    <a:ext uri="{FF2B5EF4-FFF2-40B4-BE49-F238E27FC236}">
                      <a16:creationId xmlns:a16="http://schemas.microsoft.com/office/drawing/2014/main" id="{013157C0-AC47-4BCE-99BC-2F05F8549BBD}"/>
                    </a:ext>
                  </a:extLst>
                </p:cNvPr>
                <p:cNvPicPr/>
                <p:nvPr/>
              </p:nvPicPr>
              <p:blipFill>
                <a:blip r:embed="rId85"/>
                <a:stretch>
                  <a:fillRect/>
                </a:stretch>
              </p:blipFill>
              <p:spPr>
                <a:xfrm>
                  <a:off x="1572853" y="139872"/>
                  <a:ext cx="3229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 name="Freihand 24">
                  <a:extLst>
                    <a:ext uri="{FF2B5EF4-FFF2-40B4-BE49-F238E27FC236}">
                      <a16:creationId xmlns:a16="http://schemas.microsoft.com/office/drawing/2014/main" id="{57056955-8171-474A-9593-4D14181B08A0}"/>
                    </a:ext>
                  </a:extLst>
                </p14:cNvPr>
                <p14:cNvContentPartPr/>
                <p14:nvPr/>
              </p14:nvContentPartPr>
              <p14:xfrm>
                <a:off x="1901893" y="231672"/>
                <a:ext cx="81720" cy="90720"/>
              </p14:xfrm>
            </p:contentPart>
          </mc:Choice>
          <mc:Fallback xmlns="">
            <p:pic>
              <p:nvPicPr>
                <p:cNvPr id="25" name="Freihand 24">
                  <a:extLst>
                    <a:ext uri="{FF2B5EF4-FFF2-40B4-BE49-F238E27FC236}">
                      <a16:creationId xmlns:a16="http://schemas.microsoft.com/office/drawing/2014/main" id="{57056955-8171-474A-9593-4D14181B08A0}"/>
                    </a:ext>
                  </a:extLst>
                </p:cNvPr>
                <p:cNvPicPr/>
                <p:nvPr/>
              </p:nvPicPr>
              <p:blipFill>
                <a:blip r:embed="rId87"/>
                <a:stretch>
                  <a:fillRect/>
                </a:stretch>
              </p:blipFill>
              <p:spPr>
                <a:xfrm>
                  <a:off x="1897573" y="227352"/>
                  <a:ext cx="90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 name="Freihand 25">
                  <a:extLst>
                    <a:ext uri="{FF2B5EF4-FFF2-40B4-BE49-F238E27FC236}">
                      <a16:creationId xmlns:a16="http://schemas.microsoft.com/office/drawing/2014/main" id="{E401E91F-786C-4526-ABBF-7079913E23D7}"/>
                    </a:ext>
                  </a:extLst>
                </p14:cNvPr>
                <p14:cNvContentPartPr/>
                <p14:nvPr/>
              </p14:nvContentPartPr>
              <p14:xfrm>
                <a:off x="2025733" y="216552"/>
                <a:ext cx="119520" cy="82080"/>
              </p14:xfrm>
            </p:contentPart>
          </mc:Choice>
          <mc:Fallback xmlns="">
            <p:pic>
              <p:nvPicPr>
                <p:cNvPr id="26" name="Freihand 25">
                  <a:extLst>
                    <a:ext uri="{FF2B5EF4-FFF2-40B4-BE49-F238E27FC236}">
                      <a16:creationId xmlns:a16="http://schemas.microsoft.com/office/drawing/2014/main" id="{E401E91F-786C-4526-ABBF-7079913E23D7}"/>
                    </a:ext>
                  </a:extLst>
                </p:cNvPr>
                <p:cNvPicPr/>
                <p:nvPr/>
              </p:nvPicPr>
              <p:blipFill>
                <a:blip r:embed="rId89"/>
                <a:stretch>
                  <a:fillRect/>
                </a:stretch>
              </p:blipFill>
              <p:spPr>
                <a:xfrm>
                  <a:off x="2021413" y="212232"/>
                  <a:ext cx="12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Freihand 26">
                  <a:extLst>
                    <a:ext uri="{FF2B5EF4-FFF2-40B4-BE49-F238E27FC236}">
                      <a16:creationId xmlns:a16="http://schemas.microsoft.com/office/drawing/2014/main" id="{DB4A261B-3DA1-4D88-975B-A9CF6C3804B6}"/>
                    </a:ext>
                  </a:extLst>
                </p14:cNvPr>
                <p14:cNvContentPartPr/>
                <p14:nvPr/>
              </p14:nvContentPartPr>
              <p14:xfrm>
                <a:off x="2172253" y="239232"/>
                <a:ext cx="93240" cy="61200"/>
              </p14:xfrm>
            </p:contentPart>
          </mc:Choice>
          <mc:Fallback xmlns="">
            <p:pic>
              <p:nvPicPr>
                <p:cNvPr id="27" name="Freihand 26">
                  <a:extLst>
                    <a:ext uri="{FF2B5EF4-FFF2-40B4-BE49-F238E27FC236}">
                      <a16:creationId xmlns:a16="http://schemas.microsoft.com/office/drawing/2014/main" id="{DB4A261B-3DA1-4D88-975B-A9CF6C3804B6}"/>
                    </a:ext>
                  </a:extLst>
                </p:cNvPr>
                <p:cNvPicPr/>
                <p:nvPr/>
              </p:nvPicPr>
              <p:blipFill>
                <a:blip r:embed="rId91"/>
                <a:stretch>
                  <a:fillRect/>
                </a:stretch>
              </p:blipFill>
              <p:spPr>
                <a:xfrm>
                  <a:off x="2167933" y="234912"/>
                  <a:ext cx="101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 name="Freihand 27">
                  <a:extLst>
                    <a:ext uri="{FF2B5EF4-FFF2-40B4-BE49-F238E27FC236}">
                      <a16:creationId xmlns:a16="http://schemas.microsoft.com/office/drawing/2014/main" id="{681249A6-0639-4D47-B1F5-653A2329E388}"/>
                    </a:ext>
                  </a:extLst>
                </p14:cNvPr>
                <p14:cNvContentPartPr/>
                <p14:nvPr/>
              </p14:nvContentPartPr>
              <p14:xfrm>
                <a:off x="2241373" y="156792"/>
                <a:ext cx="491040" cy="284760"/>
              </p14:xfrm>
            </p:contentPart>
          </mc:Choice>
          <mc:Fallback xmlns="">
            <p:pic>
              <p:nvPicPr>
                <p:cNvPr id="28" name="Freihand 27">
                  <a:extLst>
                    <a:ext uri="{FF2B5EF4-FFF2-40B4-BE49-F238E27FC236}">
                      <a16:creationId xmlns:a16="http://schemas.microsoft.com/office/drawing/2014/main" id="{681249A6-0639-4D47-B1F5-653A2329E388}"/>
                    </a:ext>
                  </a:extLst>
                </p:cNvPr>
                <p:cNvPicPr/>
                <p:nvPr/>
              </p:nvPicPr>
              <p:blipFill>
                <a:blip r:embed="rId93"/>
                <a:stretch>
                  <a:fillRect/>
                </a:stretch>
              </p:blipFill>
              <p:spPr>
                <a:xfrm>
                  <a:off x="2237053" y="152472"/>
                  <a:ext cx="499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3" name="Freihand 42">
                  <a:extLst>
                    <a:ext uri="{FF2B5EF4-FFF2-40B4-BE49-F238E27FC236}">
                      <a16:creationId xmlns:a16="http://schemas.microsoft.com/office/drawing/2014/main" id="{B5D08AE7-CF85-47E7-AEB6-5F91D27C3684}"/>
                    </a:ext>
                  </a:extLst>
                </p14:cNvPr>
                <p14:cNvContentPartPr/>
                <p14:nvPr/>
              </p14:nvContentPartPr>
              <p14:xfrm>
                <a:off x="1655653" y="580512"/>
                <a:ext cx="207000" cy="64080"/>
              </p14:xfrm>
            </p:contentPart>
          </mc:Choice>
          <mc:Fallback xmlns="">
            <p:pic>
              <p:nvPicPr>
                <p:cNvPr id="43" name="Freihand 42">
                  <a:extLst>
                    <a:ext uri="{FF2B5EF4-FFF2-40B4-BE49-F238E27FC236}">
                      <a16:creationId xmlns:a16="http://schemas.microsoft.com/office/drawing/2014/main" id="{B5D08AE7-CF85-47E7-AEB6-5F91D27C3684}"/>
                    </a:ext>
                  </a:extLst>
                </p:cNvPr>
                <p:cNvPicPr/>
                <p:nvPr/>
              </p:nvPicPr>
              <p:blipFill>
                <a:blip r:embed="rId95"/>
                <a:stretch>
                  <a:fillRect/>
                </a:stretch>
              </p:blipFill>
              <p:spPr>
                <a:xfrm>
                  <a:off x="1651333" y="576192"/>
                  <a:ext cx="215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4" name="Freihand 43">
                  <a:extLst>
                    <a:ext uri="{FF2B5EF4-FFF2-40B4-BE49-F238E27FC236}">
                      <a16:creationId xmlns:a16="http://schemas.microsoft.com/office/drawing/2014/main" id="{317E8DF8-3B3D-4E8D-BFBC-5BB3C226BA7C}"/>
                    </a:ext>
                  </a:extLst>
                </p14:cNvPr>
                <p14:cNvContentPartPr/>
                <p14:nvPr/>
              </p14:nvContentPartPr>
              <p14:xfrm>
                <a:off x="2057773" y="555672"/>
                <a:ext cx="117000" cy="100080"/>
              </p14:xfrm>
            </p:contentPart>
          </mc:Choice>
          <mc:Fallback xmlns="">
            <p:pic>
              <p:nvPicPr>
                <p:cNvPr id="44" name="Freihand 43">
                  <a:extLst>
                    <a:ext uri="{FF2B5EF4-FFF2-40B4-BE49-F238E27FC236}">
                      <a16:creationId xmlns:a16="http://schemas.microsoft.com/office/drawing/2014/main" id="{317E8DF8-3B3D-4E8D-BFBC-5BB3C226BA7C}"/>
                    </a:ext>
                  </a:extLst>
                </p:cNvPr>
                <p:cNvPicPr/>
                <p:nvPr/>
              </p:nvPicPr>
              <p:blipFill>
                <a:blip r:embed="rId97"/>
                <a:stretch>
                  <a:fillRect/>
                </a:stretch>
              </p:blipFill>
              <p:spPr>
                <a:xfrm>
                  <a:off x="2053453" y="551352"/>
                  <a:ext cx="125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5" name="Freihand 44">
                  <a:extLst>
                    <a:ext uri="{FF2B5EF4-FFF2-40B4-BE49-F238E27FC236}">
                      <a16:creationId xmlns:a16="http://schemas.microsoft.com/office/drawing/2014/main" id="{33EEB219-FBFD-4EFC-856F-4684AF0C74BB}"/>
                    </a:ext>
                  </a:extLst>
                </p14:cNvPr>
                <p14:cNvContentPartPr/>
                <p14:nvPr/>
              </p14:nvContentPartPr>
              <p14:xfrm>
                <a:off x="2085133" y="528672"/>
                <a:ext cx="139680" cy="1800"/>
              </p14:xfrm>
            </p:contentPart>
          </mc:Choice>
          <mc:Fallback xmlns="">
            <p:pic>
              <p:nvPicPr>
                <p:cNvPr id="45" name="Freihand 44">
                  <a:extLst>
                    <a:ext uri="{FF2B5EF4-FFF2-40B4-BE49-F238E27FC236}">
                      <a16:creationId xmlns:a16="http://schemas.microsoft.com/office/drawing/2014/main" id="{33EEB219-FBFD-4EFC-856F-4684AF0C74BB}"/>
                    </a:ext>
                  </a:extLst>
                </p:cNvPr>
                <p:cNvPicPr/>
                <p:nvPr/>
              </p:nvPicPr>
              <p:blipFill>
                <a:blip r:embed="rId99"/>
                <a:stretch>
                  <a:fillRect/>
                </a:stretch>
              </p:blipFill>
              <p:spPr>
                <a:xfrm>
                  <a:off x="2080813" y="524352"/>
                  <a:ext cx="148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6" name="Freihand 45">
                  <a:extLst>
                    <a:ext uri="{FF2B5EF4-FFF2-40B4-BE49-F238E27FC236}">
                      <a16:creationId xmlns:a16="http://schemas.microsoft.com/office/drawing/2014/main" id="{136BDC6E-3662-4636-9F61-297BDA43E3FB}"/>
                    </a:ext>
                  </a:extLst>
                </p14:cNvPr>
                <p14:cNvContentPartPr/>
                <p14:nvPr/>
              </p14:nvContentPartPr>
              <p14:xfrm>
                <a:off x="2329933" y="534432"/>
                <a:ext cx="78120" cy="108360"/>
              </p14:xfrm>
            </p:contentPart>
          </mc:Choice>
          <mc:Fallback xmlns="">
            <p:pic>
              <p:nvPicPr>
                <p:cNvPr id="46" name="Freihand 45">
                  <a:extLst>
                    <a:ext uri="{FF2B5EF4-FFF2-40B4-BE49-F238E27FC236}">
                      <a16:creationId xmlns:a16="http://schemas.microsoft.com/office/drawing/2014/main" id="{136BDC6E-3662-4636-9F61-297BDA43E3FB}"/>
                    </a:ext>
                  </a:extLst>
                </p:cNvPr>
                <p:cNvPicPr/>
                <p:nvPr/>
              </p:nvPicPr>
              <p:blipFill>
                <a:blip r:embed="rId101"/>
                <a:stretch>
                  <a:fillRect/>
                </a:stretch>
              </p:blipFill>
              <p:spPr>
                <a:xfrm>
                  <a:off x="2325613" y="530112"/>
                  <a:ext cx="86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7" name="Freihand 46">
                  <a:extLst>
                    <a:ext uri="{FF2B5EF4-FFF2-40B4-BE49-F238E27FC236}">
                      <a16:creationId xmlns:a16="http://schemas.microsoft.com/office/drawing/2014/main" id="{45CBB1E9-2A14-4F4A-9677-A9F1BE4CD4D8}"/>
                    </a:ext>
                  </a:extLst>
                </p14:cNvPr>
                <p14:cNvContentPartPr/>
                <p14:nvPr/>
              </p14:nvContentPartPr>
              <p14:xfrm>
                <a:off x="2268013" y="487272"/>
                <a:ext cx="86040" cy="54720"/>
              </p14:xfrm>
            </p:contentPart>
          </mc:Choice>
          <mc:Fallback xmlns="">
            <p:pic>
              <p:nvPicPr>
                <p:cNvPr id="47" name="Freihand 46">
                  <a:extLst>
                    <a:ext uri="{FF2B5EF4-FFF2-40B4-BE49-F238E27FC236}">
                      <a16:creationId xmlns:a16="http://schemas.microsoft.com/office/drawing/2014/main" id="{45CBB1E9-2A14-4F4A-9677-A9F1BE4CD4D8}"/>
                    </a:ext>
                  </a:extLst>
                </p:cNvPr>
                <p:cNvPicPr/>
                <p:nvPr/>
              </p:nvPicPr>
              <p:blipFill>
                <a:blip r:embed="rId103"/>
                <a:stretch>
                  <a:fillRect/>
                </a:stretch>
              </p:blipFill>
              <p:spPr>
                <a:xfrm>
                  <a:off x="2263693" y="482952"/>
                  <a:ext cx="94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 name="Freihand 47">
                  <a:extLst>
                    <a:ext uri="{FF2B5EF4-FFF2-40B4-BE49-F238E27FC236}">
                      <a16:creationId xmlns:a16="http://schemas.microsoft.com/office/drawing/2014/main" id="{E5C358E5-8592-499B-AA03-29C179FBFEBA}"/>
                    </a:ext>
                  </a:extLst>
                </p14:cNvPr>
                <p14:cNvContentPartPr/>
                <p14:nvPr/>
              </p14:nvContentPartPr>
              <p14:xfrm>
                <a:off x="2397253" y="591312"/>
                <a:ext cx="96480" cy="64440"/>
              </p14:xfrm>
            </p:contentPart>
          </mc:Choice>
          <mc:Fallback xmlns="">
            <p:pic>
              <p:nvPicPr>
                <p:cNvPr id="48" name="Freihand 47">
                  <a:extLst>
                    <a:ext uri="{FF2B5EF4-FFF2-40B4-BE49-F238E27FC236}">
                      <a16:creationId xmlns:a16="http://schemas.microsoft.com/office/drawing/2014/main" id="{E5C358E5-8592-499B-AA03-29C179FBFEBA}"/>
                    </a:ext>
                  </a:extLst>
                </p:cNvPr>
                <p:cNvPicPr/>
                <p:nvPr/>
              </p:nvPicPr>
              <p:blipFill>
                <a:blip r:embed="rId105"/>
                <a:stretch>
                  <a:fillRect/>
                </a:stretch>
              </p:blipFill>
              <p:spPr>
                <a:xfrm>
                  <a:off x="2392933" y="586992"/>
                  <a:ext cx="105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9" name="Freihand 38">
                  <a:extLst>
                    <a:ext uri="{FF2B5EF4-FFF2-40B4-BE49-F238E27FC236}">
                      <a16:creationId xmlns:a16="http://schemas.microsoft.com/office/drawing/2014/main" id="{19F66271-6584-4D01-9CB8-FDB97F96EADA}"/>
                    </a:ext>
                  </a:extLst>
                </p14:cNvPr>
                <p14:cNvContentPartPr/>
                <p14:nvPr/>
              </p14:nvContentPartPr>
              <p14:xfrm>
                <a:off x="559093" y="532272"/>
                <a:ext cx="32040" cy="122760"/>
              </p14:xfrm>
            </p:contentPart>
          </mc:Choice>
          <mc:Fallback xmlns="">
            <p:pic>
              <p:nvPicPr>
                <p:cNvPr id="39" name="Freihand 38">
                  <a:extLst>
                    <a:ext uri="{FF2B5EF4-FFF2-40B4-BE49-F238E27FC236}">
                      <a16:creationId xmlns:a16="http://schemas.microsoft.com/office/drawing/2014/main" id="{19F66271-6584-4D01-9CB8-FDB97F96EADA}"/>
                    </a:ext>
                  </a:extLst>
                </p:cNvPr>
                <p:cNvPicPr/>
                <p:nvPr/>
              </p:nvPicPr>
              <p:blipFill>
                <a:blip r:embed="rId107"/>
                <a:stretch>
                  <a:fillRect/>
                </a:stretch>
              </p:blipFill>
              <p:spPr>
                <a:xfrm>
                  <a:off x="554773" y="527952"/>
                  <a:ext cx="40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0" name="Freihand 39">
                  <a:extLst>
                    <a:ext uri="{FF2B5EF4-FFF2-40B4-BE49-F238E27FC236}">
                      <a16:creationId xmlns:a16="http://schemas.microsoft.com/office/drawing/2014/main" id="{52E0B33B-C604-4B88-A21A-36F00E7BB9E8}"/>
                    </a:ext>
                  </a:extLst>
                </p14:cNvPr>
                <p14:cNvContentPartPr/>
                <p14:nvPr/>
              </p14:nvContentPartPr>
              <p14:xfrm>
                <a:off x="454693" y="490872"/>
                <a:ext cx="256320" cy="198720"/>
              </p14:xfrm>
            </p:contentPart>
          </mc:Choice>
          <mc:Fallback xmlns="">
            <p:pic>
              <p:nvPicPr>
                <p:cNvPr id="40" name="Freihand 39">
                  <a:extLst>
                    <a:ext uri="{FF2B5EF4-FFF2-40B4-BE49-F238E27FC236}">
                      <a16:creationId xmlns:a16="http://schemas.microsoft.com/office/drawing/2014/main" id="{52E0B33B-C604-4B88-A21A-36F00E7BB9E8}"/>
                    </a:ext>
                  </a:extLst>
                </p:cNvPr>
                <p:cNvPicPr/>
                <p:nvPr/>
              </p:nvPicPr>
              <p:blipFill>
                <a:blip r:embed="rId109"/>
                <a:stretch>
                  <a:fillRect/>
                </a:stretch>
              </p:blipFill>
              <p:spPr>
                <a:xfrm>
                  <a:off x="450373" y="486552"/>
                  <a:ext cx="264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1" name="Freihand 40">
                  <a:extLst>
                    <a:ext uri="{FF2B5EF4-FFF2-40B4-BE49-F238E27FC236}">
                      <a16:creationId xmlns:a16="http://schemas.microsoft.com/office/drawing/2014/main" id="{4CE2912F-8F5B-457A-9790-F1FD6A0E9602}"/>
                    </a:ext>
                  </a:extLst>
                </p14:cNvPr>
                <p14:cNvContentPartPr/>
                <p14:nvPr/>
              </p14:nvContentPartPr>
              <p14:xfrm>
                <a:off x="765013" y="590592"/>
                <a:ext cx="340200" cy="74880"/>
              </p14:xfrm>
            </p:contentPart>
          </mc:Choice>
          <mc:Fallback xmlns="">
            <p:pic>
              <p:nvPicPr>
                <p:cNvPr id="41" name="Freihand 40">
                  <a:extLst>
                    <a:ext uri="{FF2B5EF4-FFF2-40B4-BE49-F238E27FC236}">
                      <a16:creationId xmlns:a16="http://schemas.microsoft.com/office/drawing/2014/main" id="{4CE2912F-8F5B-457A-9790-F1FD6A0E9602}"/>
                    </a:ext>
                  </a:extLst>
                </p:cNvPr>
                <p:cNvPicPr/>
                <p:nvPr/>
              </p:nvPicPr>
              <p:blipFill>
                <a:blip r:embed="rId111"/>
                <a:stretch>
                  <a:fillRect/>
                </a:stretch>
              </p:blipFill>
              <p:spPr>
                <a:xfrm>
                  <a:off x="760693" y="586272"/>
                  <a:ext cx="348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CFDC2BD1-19A3-45B0-B3BF-880BC36B0FEA}"/>
                    </a:ext>
                  </a:extLst>
                </p14:cNvPr>
                <p14:cNvContentPartPr/>
                <p14:nvPr/>
              </p14:nvContentPartPr>
              <p14:xfrm>
                <a:off x="116293" y="829992"/>
                <a:ext cx="84600" cy="178920"/>
              </p14:xfrm>
            </p:contentPart>
          </mc:Choice>
          <mc:Fallback xmlns="">
            <p:pic>
              <p:nvPicPr>
                <p:cNvPr id="74" name="Freihand 73">
                  <a:extLst>
                    <a:ext uri="{FF2B5EF4-FFF2-40B4-BE49-F238E27FC236}">
                      <a16:creationId xmlns:a16="http://schemas.microsoft.com/office/drawing/2014/main" id="{CFDC2BD1-19A3-45B0-B3BF-880BC36B0FEA}"/>
                    </a:ext>
                  </a:extLst>
                </p:cNvPr>
                <p:cNvPicPr/>
                <p:nvPr/>
              </p:nvPicPr>
              <p:blipFill>
                <a:blip r:embed="rId113"/>
                <a:stretch>
                  <a:fillRect/>
                </a:stretch>
              </p:blipFill>
              <p:spPr>
                <a:xfrm>
                  <a:off x="111973" y="825672"/>
                  <a:ext cx="93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B19BCBCF-C266-4673-B1C1-5C0CD9F2C716}"/>
                    </a:ext>
                  </a:extLst>
                </p14:cNvPr>
                <p14:cNvContentPartPr/>
                <p14:nvPr/>
              </p14:nvContentPartPr>
              <p14:xfrm>
                <a:off x="223573" y="817392"/>
                <a:ext cx="45360" cy="74880"/>
              </p14:xfrm>
            </p:contentPart>
          </mc:Choice>
          <mc:Fallback xmlns="">
            <p:pic>
              <p:nvPicPr>
                <p:cNvPr id="75" name="Freihand 74">
                  <a:extLst>
                    <a:ext uri="{FF2B5EF4-FFF2-40B4-BE49-F238E27FC236}">
                      <a16:creationId xmlns:a16="http://schemas.microsoft.com/office/drawing/2014/main" id="{B19BCBCF-C266-4673-B1C1-5C0CD9F2C716}"/>
                    </a:ext>
                  </a:extLst>
                </p:cNvPr>
                <p:cNvPicPr/>
                <p:nvPr/>
              </p:nvPicPr>
              <p:blipFill>
                <a:blip r:embed="rId115"/>
                <a:stretch>
                  <a:fillRect/>
                </a:stretch>
              </p:blipFill>
              <p:spPr>
                <a:xfrm>
                  <a:off x="219253" y="813072"/>
                  <a:ext cx="54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7145CBED-815C-4E55-8022-8A3DB64E6BB5}"/>
                    </a:ext>
                  </a:extLst>
                </p14:cNvPr>
                <p14:cNvContentPartPr/>
                <p14:nvPr/>
              </p14:nvContentPartPr>
              <p14:xfrm>
                <a:off x="293053" y="817752"/>
                <a:ext cx="17640" cy="63720"/>
              </p14:xfrm>
            </p:contentPart>
          </mc:Choice>
          <mc:Fallback xmlns="">
            <p:pic>
              <p:nvPicPr>
                <p:cNvPr id="76" name="Freihand 75">
                  <a:extLst>
                    <a:ext uri="{FF2B5EF4-FFF2-40B4-BE49-F238E27FC236}">
                      <a16:creationId xmlns:a16="http://schemas.microsoft.com/office/drawing/2014/main" id="{7145CBED-815C-4E55-8022-8A3DB64E6BB5}"/>
                    </a:ext>
                  </a:extLst>
                </p:cNvPr>
                <p:cNvPicPr/>
                <p:nvPr/>
              </p:nvPicPr>
              <p:blipFill>
                <a:blip r:embed="rId117"/>
                <a:stretch>
                  <a:fillRect/>
                </a:stretch>
              </p:blipFill>
              <p:spPr>
                <a:xfrm>
                  <a:off x="288733" y="813432"/>
                  <a:ext cx="26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E66938E1-AAE4-4603-9CBC-B87FA4B37968}"/>
                    </a:ext>
                  </a:extLst>
                </p14:cNvPr>
                <p14:cNvContentPartPr/>
                <p14:nvPr/>
              </p14:nvContentPartPr>
              <p14:xfrm>
                <a:off x="340213" y="785352"/>
                <a:ext cx="71640" cy="87480"/>
              </p14:xfrm>
            </p:contentPart>
          </mc:Choice>
          <mc:Fallback xmlns="">
            <p:pic>
              <p:nvPicPr>
                <p:cNvPr id="77" name="Freihand 76">
                  <a:extLst>
                    <a:ext uri="{FF2B5EF4-FFF2-40B4-BE49-F238E27FC236}">
                      <a16:creationId xmlns:a16="http://schemas.microsoft.com/office/drawing/2014/main" id="{E66938E1-AAE4-4603-9CBC-B87FA4B37968}"/>
                    </a:ext>
                  </a:extLst>
                </p:cNvPr>
                <p:cNvPicPr/>
                <p:nvPr/>
              </p:nvPicPr>
              <p:blipFill>
                <a:blip r:embed="rId119"/>
                <a:stretch>
                  <a:fillRect/>
                </a:stretch>
              </p:blipFill>
              <p:spPr>
                <a:xfrm>
                  <a:off x="335893" y="781032"/>
                  <a:ext cx="80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656443BF-5CEF-42A4-A255-C0E47B9DE7F3}"/>
                    </a:ext>
                  </a:extLst>
                </p14:cNvPr>
                <p14:cNvContentPartPr/>
                <p14:nvPr/>
              </p14:nvContentPartPr>
              <p14:xfrm>
                <a:off x="357493" y="727392"/>
                <a:ext cx="20160" cy="11880"/>
              </p14:xfrm>
            </p:contentPart>
          </mc:Choice>
          <mc:Fallback xmlns="">
            <p:pic>
              <p:nvPicPr>
                <p:cNvPr id="78" name="Freihand 77">
                  <a:extLst>
                    <a:ext uri="{FF2B5EF4-FFF2-40B4-BE49-F238E27FC236}">
                      <a16:creationId xmlns:a16="http://schemas.microsoft.com/office/drawing/2014/main" id="{656443BF-5CEF-42A4-A255-C0E47B9DE7F3}"/>
                    </a:ext>
                  </a:extLst>
                </p:cNvPr>
                <p:cNvPicPr/>
                <p:nvPr/>
              </p:nvPicPr>
              <p:blipFill>
                <a:blip r:embed="rId121"/>
                <a:stretch>
                  <a:fillRect/>
                </a:stretch>
              </p:blipFill>
              <p:spPr>
                <a:xfrm>
                  <a:off x="352813" y="723072"/>
                  <a:ext cx="2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2A187F0B-6AFE-4D6A-B0CD-A11424CE9E0B}"/>
                    </a:ext>
                  </a:extLst>
                </p14:cNvPr>
                <p14:cNvContentPartPr/>
                <p14:nvPr/>
              </p14:nvContentPartPr>
              <p14:xfrm>
                <a:off x="444973" y="856272"/>
                <a:ext cx="14040" cy="19440"/>
              </p14:xfrm>
            </p:contentPart>
          </mc:Choice>
          <mc:Fallback xmlns="">
            <p:pic>
              <p:nvPicPr>
                <p:cNvPr id="79" name="Freihand 78">
                  <a:extLst>
                    <a:ext uri="{FF2B5EF4-FFF2-40B4-BE49-F238E27FC236}">
                      <a16:creationId xmlns:a16="http://schemas.microsoft.com/office/drawing/2014/main" id="{2A187F0B-6AFE-4D6A-B0CD-A11424CE9E0B}"/>
                    </a:ext>
                  </a:extLst>
                </p:cNvPr>
                <p:cNvPicPr/>
                <p:nvPr/>
              </p:nvPicPr>
              <p:blipFill>
                <a:blip r:embed="rId123"/>
                <a:stretch>
                  <a:fillRect/>
                </a:stretch>
              </p:blipFill>
              <p:spPr>
                <a:xfrm>
                  <a:off x="440653" y="851952"/>
                  <a:ext cx="22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8EFEB3A2-032B-426A-B4C1-165E7FFA3C01}"/>
                    </a:ext>
                  </a:extLst>
                </p14:cNvPr>
                <p14:cNvContentPartPr/>
                <p14:nvPr/>
              </p14:nvContentPartPr>
              <p14:xfrm>
                <a:off x="546493" y="823872"/>
                <a:ext cx="4680" cy="69480"/>
              </p14:xfrm>
            </p:contentPart>
          </mc:Choice>
          <mc:Fallback xmlns="">
            <p:pic>
              <p:nvPicPr>
                <p:cNvPr id="81" name="Freihand 80">
                  <a:extLst>
                    <a:ext uri="{FF2B5EF4-FFF2-40B4-BE49-F238E27FC236}">
                      <a16:creationId xmlns:a16="http://schemas.microsoft.com/office/drawing/2014/main" id="{8EFEB3A2-032B-426A-B4C1-165E7FFA3C01}"/>
                    </a:ext>
                  </a:extLst>
                </p:cNvPr>
                <p:cNvPicPr/>
                <p:nvPr/>
              </p:nvPicPr>
              <p:blipFill>
                <a:blip r:embed="rId125"/>
                <a:stretch>
                  <a:fillRect/>
                </a:stretch>
              </p:blipFill>
              <p:spPr>
                <a:xfrm>
                  <a:off x="542173" y="819552"/>
                  <a:ext cx="13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333D4AF6-A1E7-4393-BA6F-63DFBC4A3D02}"/>
                    </a:ext>
                  </a:extLst>
                </p14:cNvPr>
                <p14:cNvContentPartPr/>
                <p14:nvPr/>
              </p14:nvContentPartPr>
              <p14:xfrm>
                <a:off x="520573" y="847992"/>
                <a:ext cx="73800" cy="720"/>
              </p14:xfrm>
            </p:contentPart>
          </mc:Choice>
          <mc:Fallback xmlns="">
            <p:pic>
              <p:nvPicPr>
                <p:cNvPr id="82" name="Freihand 81">
                  <a:extLst>
                    <a:ext uri="{FF2B5EF4-FFF2-40B4-BE49-F238E27FC236}">
                      <a16:creationId xmlns:a16="http://schemas.microsoft.com/office/drawing/2014/main" id="{333D4AF6-A1E7-4393-BA6F-63DFBC4A3D02}"/>
                    </a:ext>
                  </a:extLst>
                </p:cNvPr>
                <p:cNvPicPr/>
                <p:nvPr/>
              </p:nvPicPr>
              <p:blipFill>
                <a:blip r:embed="rId127"/>
                <a:stretch>
                  <a:fillRect/>
                </a:stretch>
              </p:blipFill>
              <p:spPr>
                <a:xfrm>
                  <a:off x="516253" y="843672"/>
                  <a:ext cx="82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1D5C12C4-3E6A-4D69-9448-1E0479215125}"/>
                    </a:ext>
                  </a:extLst>
                </p14:cNvPr>
                <p14:cNvContentPartPr/>
                <p14:nvPr/>
              </p14:nvContentPartPr>
              <p14:xfrm>
                <a:off x="624613" y="820992"/>
                <a:ext cx="70920" cy="57960"/>
              </p14:xfrm>
            </p:contentPart>
          </mc:Choice>
          <mc:Fallback xmlns="">
            <p:pic>
              <p:nvPicPr>
                <p:cNvPr id="83" name="Freihand 82">
                  <a:extLst>
                    <a:ext uri="{FF2B5EF4-FFF2-40B4-BE49-F238E27FC236}">
                      <a16:creationId xmlns:a16="http://schemas.microsoft.com/office/drawing/2014/main" id="{1D5C12C4-3E6A-4D69-9448-1E0479215125}"/>
                    </a:ext>
                  </a:extLst>
                </p:cNvPr>
                <p:cNvPicPr/>
                <p:nvPr/>
              </p:nvPicPr>
              <p:blipFill>
                <a:blip r:embed="rId129"/>
                <a:stretch>
                  <a:fillRect/>
                </a:stretch>
              </p:blipFill>
              <p:spPr>
                <a:xfrm>
                  <a:off x="620293" y="816672"/>
                  <a:ext cx="79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7F4CF70B-B623-4BAA-A8BE-1B639097BE2E}"/>
                    </a:ext>
                  </a:extLst>
                </p14:cNvPr>
                <p14:cNvContentPartPr/>
                <p14:nvPr/>
              </p14:nvContentPartPr>
              <p14:xfrm>
                <a:off x="723253" y="761232"/>
                <a:ext cx="167400" cy="145440"/>
              </p14:xfrm>
            </p:contentPart>
          </mc:Choice>
          <mc:Fallback xmlns="">
            <p:pic>
              <p:nvPicPr>
                <p:cNvPr id="84" name="Freihand 83">
                  <a:extLst>
                    <a:ext uri="{FF2B5EF4-FFF2-40B4-BE49-F238E27FC236}">
                      <a16:creationId xmlns:a16="http://schemas.microsoft.com/office/drawing/2014/main" id="{7F4CF70B-B623-4BAA-A8BE-1B639097BE2E}"/>
                    </a:ext>
                  </a:extLst>
                </p:cNvPr>
                <p:cNvPicPr/>
                <p:nvPr/>
              </p:nvPicPr>
              <p:blipFill>
                <a:blip r:embed="rId131"/>
                <a:stretch>
                  <a:fillRect/>
                </a:stretch>
              </p:blipFill>
              <p:spPr>
                <a:xfrm>
                  <a:off x="718933" y="756912"/>
                  <a:ext cx="176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24826B38-214B-427E-9443-9A65E5C58705}"/>
                    </a:ext>
                  </a:extLst>
                </p14:cNvPr>
                <p14:cNvContentPartPr/>
                <p14:nvPr/>
              </p14:nvContentPartPr>
              <p14:xfrm>
                <a:off x="947893" y="854112"/>
                <a:ext cx="360" cy="360"/>
              </p14:xfrm>
            </p:contentPart>
          </mc:Choice>
          <mc:Fallback xmlns="">
            <p:pic>
              <p:nvPicPr>
                <p:cNvPr id="85" name="Freihand 84">
                  <a:extLst>
                    <a:ext uri="{FF2B5EF4-FFF2-40B4-BE49-F238E27FC236}">
                      <a16:creationId xmlns:a16="http://schemas.microsoft.com/office/drawing/2014/main" id="{24826B38-214B-427E-9443-9A65E5C58705}"/>
                    </a:ext>
                  </a:extLst>
                </p:cNvPr>
                <p:cNvPicPr/>
                <p:nvPr/>
              </p:nvPicPr>
              <p:blipFill>
                <a:blip r:embed="rId43"/>
                <a:stretch>
                  <a:fillRect/>
                </a:stretch>
              </p:blipFill>
              <p:spPr>
                <a:xfrm>
                  <a:off x="943573" y="849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8EF34C94-F9C8-43A9-A0CF-D661EFD63C15}"/>
                    </a:ext>
                  </a:extLst>
                </p14:cNvPr>
                <p14:cNvContentPartPr/>
                <p14:nvPr/>
              </p14:nvContentPartPr>
              <p14:xfrm>
                <a:off x="967333" y="818472"/>
                <a:ext cx="17280" cy="58680"/>
              </p14:xfrm>
            </p:contentPart>
          </mc:Choice>
          <mc:Fallback xmlns="">
            <p:pic>
              <p:nvPicPr>
                <p:cNvPr id="86" name="Freihand 85">
                  <a:extLst>
                    <a:ext uri="{FF2B5EF4-FFF2-40B4-BE49-F238E27FC236}">
                      <a16:creationId xmlns:a16="http://schemas.microsoft.com/office/drawing/2014/main" id="{8EF34C94-F9C8-43A9-A0CF-D661EFD63C15}"/>
                    </a:ext>
                  </a:extLst>
                </p:cNvPr>
                <p:cNvPicPr/>
                <p:nvPr/>
              </p:nvPicPr>
              <p:blipFill>
                <a:blip r:embed="rId134"/>
                <a:stretch>
                  <a:fillRect/>
                </a:stretch>
              </p:blipFill>
              <p:spPr>
                <a:xfrm>
                  <a:off x="963013" y="814152"/>
                  <a:ext cx="25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1AFF143F-F29C-4F36-98DF-7A7B07F40831}"/>
                    </a:ext>
                  </a:extLst>
                </p14:cNvPr>
                <p14:cNvContentPartPr/>
                <p14:nvPr/>
              </p14:nvContentPartPr>
              <p14:xfrm>
                <a:off x="914413" y="768792"/>
                <a:ext cx="120960" cy="97920"/>
              </p14:xfrm>
            </p:contentPart>
          </mc:Choice>
          <mc:Fallback xmlns="">
            <p:pic>
              <p:nvPicPr>
                <p:cNvPr id="87" name="Freihand 86">
                  <a:extLst>
                    <a:ext uri="{FF2B5EF4-FFF2-40B4-BE49-F238E27FC236}">
                      <a16:creationId xmlns:a16="http://schemas.microsoft.com/office/drawing/2014/main" id="{1AFF143F-F29C-4F36-98DF-7A7B07F40831}"/>
                    </a:ext>
                  </a:extLst>
                </p:cNvPr>
                <p:cNvPicPr/>
                <p:nvPr/>
              </p:nvPicPr>
              <p:blipFill>
                <a:blip r:embed="rId136"/>
                <a:stretch>
                  <a:fillRect/>
                </a:stretch>
              </p:blipFill>
              <p:spPr>
                <a:xfrm>
                  <a:off x="910093" y="764472"/>
                  <a:ext cx="12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186983CC-97F4-4102-9D5B-8ED69CFD4FEF}"/>
                    </a:ext>
                  </a:extLst>
                </p14:cNvPr>
                <p14:cNvContentPartPr/>
                <p14:nvPr/>
              </p14:nvContentPartPr>
              <p14:xfrm>
                <a:off x="1051213" y="808032"/>
                <a:ext cx="25920" cy="56880"/>
              </p14:xfrm>
            </p:contentPart>
          </mc:Choice>
          <mc:Fallback xmlns="">
            <p:pic>
              <p:nvPicPr>
                <p:cNvPr id="88" name="Freihand 87">
                  <a:extLst>
                    <a:ext uri="{FF2B5EF4-FFF2-40B4-BE49-F238E27FC236}">
                      <a16:creationId xmlns:a16="http://schemas.microsoft.com/office/drawing/2014/main" id="{186983CC-97F4-4102-9D5B-8ED69CFD4FEF}"/>
                    </a:ext>
                  </a:extLst>
                </p:cNvPr>
                <p:cNvPicPr/>
                <p:nvPr/>
              </p:nvPicPr>
              <p:blipFill>
                <a:blip r:embed="rId138"/>
                <a:stretch>
                  <a:fillRect/>
                </a:stretch>
              </p:blipFill>
              <p:spPr>
                <a:xfrm>
                  <a:off x="1046893" y="803712"/>
                  <a:ext cx="34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E96D2945-1FAB-4DC3-AF4D-CD2CE741D003}"/>
                    </a:ext>
                  </a:extLst>
                </p14:cNvPr>
                <p14:cNvContentPartPr/>
                <p14:nvPr/>
              </p14:nvContentPartPr>
              <p14:xfrm>
                <a:off x="1089373" y="778872"/>
                <a:ext cx="135720" cy="63720"/>
              </p14:xfrm>
            </p:contentPart>
          </mc:Choice>
          <mc:Fallback xmlns="">
            <p:pic>
              <p:nvPicPr>
                <p:cNvPr id="89" name="Freihand 88">
                  <a:extLst>
                    <a:ext uri="{FF2B5EF4-FFF2-40B4-BE49-F238E27FC236}">
                      <a16:creationId xmlns:a16="http://schemas.microsoft.com/office/drawing/2014/main" id="{E96D2945-1FAB-4DC3-AF4D-CD2CE741D003}"/>
                    </a:ext>
                  </a:extLst>
                </p:cNvPr>
                <p:cNvPicPr/>
                <p:nvPr/>
              </p:nvPicPr>
              <p:blipFill>
                <a:blip r:embed="rId140"/>
                <a:stretch>
                  <a:fillRect/>
                </a:stretch>
              </p:blipFill>
              <p:spPr>
                <a:xfrm>
                  <a:off x="1085053" y="774552"/>
                  <a:ext cx="144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48FA7B5D-B73C-4503-A656-31D0E4912895}"/>
                    </a:ext>
                  </a:extLst>
                </p14:cNvPr>
                <p14:cNvContentPartPr/>
                <p14:nvPr/>
              </p14:nvContentPartPr>
              <p14:xfrm>
                <a:off x="1206733" y="735672"/>
                <a:ext cx="91080" cy="124920"/>
              </p14:xfrm>
            </p:contentPart>
          </mc:Choice>
          <mc:Fallback xmlns="">
            <p:pic>
              <p:nvPicPr>
                <p:cNvPr id="90" name="Freihand 89">
                  <a:extLst>
                    <a:ext uri="{FF2B5EF4-FFF2-40B4-BE49-F238E27FC236}">
                      <a16:creationId xmlns:a16="http://schemas.microsoft.com/office/drawing/2014/main" id="{48FA7B5D-B73C-4503-A656-31D0E4912895}"/>
                    </a:ext>
                  </a:extLst>
                </p:cNvPr>
                <p:cNvPicPr/>
                <p:nvPr/>
              </p:nvPicPr>
              <p:blipFill>
                <a:blip r:embed="rId142"/>
                <a:stretch>
                  <a:fillRect/>
                </a:stretch>
              </p:blipFill>
              <p:spPr>
                <a:xfrm>
                  <a:off x="1202413" y="731352"/>
                  <a:ext cx="99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5F0275C0-AE89-4D84-8756-1292C639FB13}"/>
                    </a:ext>
                  </a:extLst>
                </p14:cNvPr>
                <p14:cNvContentPartPr/>
                <p14:nvPr/>
              </p14:nvContentPartPr>
              <p14:xfrm>
                <a:off x="1302853" y="721992"/>
                <a:ext cx="85320" cy="100440"/>
              </p14:xfrm>
            </p:contentPart>
          </mc:Choice>
          <mc:Fallback xmlns="">
            <p:pic>
              <p:nvPicPr>
                <p:cNvPr id="91" name="Freihand 90">
                  <a:extLst>
                    <a:ext uri="{FF2B5EF4-FFF2-40B4-BE49-F238E27FC236}">
                      <a16:creationId xmlns:a16="http://schemas.microsoft.com/office/drawing/2014/main" id="{5F0275C0-AE89-4D84-8756-1292C639FB13}"/>
                    </a:ext>
                  </a:extLst>
                </p:cNvPr>
                <p:cNvPicPr/>
                <p:nvPr/>
              </p:nvPicPr>
              <p:blipFill>
                <a:blip r:embed="rId144"/>
                <a:stretch>
                  <a:fillRect/>
                </a:stretch>
              </p:blipFill>
              <p:spPr>
                <a:xfrm>
                  <a:off x="1298533" y="717672"/>
                  <a:ext cx="93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F779230C-8460-47F9-AF33-F06169958A58}"/>
                    </a:ext>
                  </a:extLst>
                </p14:cNvPr>
                <p14:cNvContentPartPr/>
                <p14:nvPr/>
              </p14:nvContentPartPr>
              <p14:xfrm>
                <a:off x="1429573" y="816312"/>
                <a:ext cx="18000" cy="3240"/>
              </p14:xfrm>
            </p:contentPart>
          </mc:Choice>
          <mc:Fallback xmlns="">
            <p:pic>
              <p:nvPicPr>
                <p:cNvPr id="92" name="Freihand 91">
                  <a:extLst>
                    <a:ext uri="{FF2B5EF4-FFF2-40B4-BE49-F238E27FC236}">
                      <a16:creationId xmlns:a16="http://schemas.microsoft.com/office/drawing/2014/main" id="{F779230C-8460-47F9-AF33-F06169958A58}"/>
                    </a:ext>
                  </a:extLst>
                </p:cNvPr>
                <p:cNvPicPr/>
                <p:nvPr/>
              </p:nvPicPr>
              <p:blipFill>
                <a:blip r:embed="rId146"/>
                <a:stretch>
                  <a:fillRect/>
                </a:stretch>
              </p:blipFill>
              <p:spPr>
                <a:xfrm>
                  <a:off x="1425253" y="811992"/>
                  <a:ext cx="26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3AE055B3-7B7F-4D0B-BF55-FCB4C88C7E70}"/>
                    </a:ext>
                  </a:extLst>
                </p14:cNvPr>
                <p14:cNvContentPartPr/>
                <p14:nvPr/>
              </p14:nvContentPartPr>
              <p14:xfrm>
                <a:off x="1672933" y="750072"/>
                <a:ext cx="194040" cy="79920"/>
              </p14:xfrm>
            </p:contentPart>
          </mc:Choice>
          <mc:Fallback xmlns="">
            <p:pic>
              <p:nvPicPr>
                <p:cNvPr id="93" name="Freihand 92">
                  <a:extLst>
                    <a:ext uri="{FF2B5EF4-FFF2-40B4-BE49-F238E27FC236}">
                      <a16:creationId xmlns:a16="http://schemas.microsoft.com/office/drawing/2014/main" id="{3AE055B3-7B7F-4D0B-BF55-FCB4C88C7E70}"/>
                    </a:ext>
                  </a:extLst>
                </p:cNvPr>
                <p:cNvPicPr/>
                <p:nvPr/>
              </p:nvPicPr>
              <p:blipFill>
                <a:blip r:embed="rId148"/>
                <a:stretch>
                  <a:fillRect/>
                </a:stretch>
              </p:blipFill>
              <p:spPr>
                <a:xfrm>
                  <a:off x="1668613" y="745752"/>
                  <a:ext cx="202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C2493776-7CC1-485B-BE72-D7DCC6FDA46C}"/>
                    </a:ext>
                  </a:extLst>
                </p14:cNvPr>
                <p14:cNvContentPartPr/>
                <p14:nvPr/>
              </p14:nvContentPartPr>
              <p14:xfrm>
                <a:off x="2012773" y="782112"/>
                <a:ext cx="113040" cy="104400"/>
              </p14:xfrm>
            </p:contentPart>
          </mc:Choice>
          <mc:Fallback xmlns="">
            <p:pic>
              <p:nvPicPr>
                <p:cNvPr id="95" name="Freihand 94">
                  <a:extLst>
                    <a:ext uri="{FF2B5EF4-FFF2-40B4-BE49-F238E27FC236}">
                      <a16:creationId xmlns:a16="http://schemas.microsoft.com/office/drawing/2014/main" id="{C2493776-7CC1-485B-BE72-D7DCC6FDA46C}"/>
                    </a:ext>
                  </a:extLst>
                </p:cNvPr>
                <p:cNvPicPr/>
                <p:nvPr/>
              </p:nvPicPr>
              <p:blipFill>
                <a:blip r:embed="rId150"/>
                <a:stretch>
                  <a:fillRect/>
                </a:stretch>
              </p:blipFill>
              <p:spPr>
                <a:xfrm>
                  <a:off x="2008453" y="777792"/>
                  <a:ext cx="121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17CB8670-4DA3-4C1B-880E-E6379B49B10A}"/>
                    </a:ext>
                  </a:extLst>
                </p14:cNvPr>
                <p14:cNvContentPartPr/>
                <p14:nvPr/>
              </p14:nvContentPartPr>
              <p14:xfrm>
                <a:off x="2044093" y="735672"/>
                <a:ext cx="140040" cy="24840"/>
              </p14:xfrm>
            </p:contentPart>
          </mc:Choice>
          <mc:Fallback xmlns="">
            <p:pic>
              <p:nvPicPr>
                <p:cNvPr id="96" name="Freihand 95">
                  <a:extLst>
                    <a:ext uri="{FF2B5EF4-FFF2-40B4-BE49-F238E27FC236}">
                      <a16:creationId xmlns:a16="http://schemas.microsoft.com/office/drawing/2014/main" id="{17CB8670-4DA3-4C1B-880E-E6379B49B10A}"/>
                    </a:ext>
                  </a:extLst>
                </p:cNvPr>
                <p:cNvPicPr/>
                <p:nvPr/>
              </p:nvPicPr>
              <p:blipFill>
                <a:blip r:embed="rId152"/>
                <a:stretch>
                  <a:fillRect/>
                </a:stretch>
              </p:blipFill>
              <p:spPr>
                <a:xfrm>
                  <a:off x="2039773" y="731352"/>
                  <a:ext cx="148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298340A1-F55E-47D2-8523-967B9569EC85}"/>
                    </a:ext>
                  </a:extLst>
                </p14:cNvPr>
                <p14:cNvContentPartPr/>
                <p14:nvPr/>
              </p14:nvContentPartPr>
              <p14:xfrm>
                <a:off x="2190613" y="747192"/>
                <a:ext cx="93600" cy="148320"/>
              </p14:xfrm>
            </p:contentPart>
          </mc:Choice>
          <mc:Fallback xmlns="">
            <p:pic>
              <p:nvPicPr>
                <p:cNvPr id="97" name="Freihand 96">
                  <a:extLst>
                    <a:ext uri="{FF2B5EF4-FFF2-40B4-BE49-F238E27FC236}">
                      <a16:creationId xmlns:a16="http://schemas.microsoft.com/office/drawing/2014/main" id="{298340A1-F55E-47D2-8523-967B9569EC85}"/>
                    </a:ext>
                  </a:extLst>
                </p:cNvPr>
                <p:cNvPicPr/>
                <p:nvPr/>
              </p:nvPicPr>
              <p:blipFill>
                <a:blip r:embed="rId154"/>
                <a:stretch>
                  <a:fillRect/>
                </a:stretch>
              </p:blipFill>
              <p:spPr>
                <a:xfrm>
                  <a:off x="2186293" y="742872"/>
                  <a:ext cx="102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9692576C-35D8-4B21-A79E-5E719645FD0F}"/>
                    </a:ext>
                  </a:extLst>
                </p14:cNvPr>
                <p14:cNvContentPartPr/>
                <p14:nvPr/>
              </p14:nvContentPartPr>
              <p14:xfrm>
                <a:off x="2209693" y="745752"/>
                <a:ext cx="340920" cy="131400"/>
              </p14:xfrm>
            </p:contentPart>
          </mc:Choice>
          <mc:Fallback xmlns="">
            <p:pic>
              <p:nvPicPr>
                <p:cNvPr id="98" name="Freihand 97">
                  <a:extLst>
                    <a:ext uri="{FF2B5EF4-FFF2-40B4-BE49-F238E27FC236}">
                      <a16:creationId xmlns:a16="http://schemas.microsoft.com/office/drawing/2014/main" id="{9692576C-35D8-4B21-A79E-5E719645FD0F}"/>
                    </a:ext>
                  </a:extLst>
                </p:cNvPr>
                <p:cNvPicPr/>
                <p:nvPr/>
              </p:nvPicPr>
              <p:blipFill>
                <a:blip r:embed="rId156"/>
                <a:stretch>
                  <a:fillRect/>
                </a:stretch>
              </p:blipFill>
              <p:spPr>
                <a:xfrm>
                  <a:off x="2205373" y="741432"/>
                  <a:ext cx="349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0232FBD5-4E31-4FC1-B352-E61E837C3048}"/>
                    </a:ext>
                  </a:extLst>
                </p14:cNvPr>
                <p14:cNvContentPartPr/>
                <p14:nvPr/>
              </p14:nvContentPartPr>
              <p14:xfrm>
                <a:off x="2396173" y="709752"/>
                <a:ext cx="86760" cy="54720"/>
              </p14:xfrm>
            </p:contentPart>
          </mc:Choice>
          <mc:Fallback xmlns="">
            <p:pic>
              <p:nvPicPr>
                <p:cNvPr id="99" name="Freihand 98">
                  <a:extLst>
                    <a:ext uri="{FF2B5EF4-FFF2-40B4-BE49-F238E27FC236}">
                      <a16:creationId xmlns:a16="http://schemas.microsoft.com/office/drawing/2014/main" id="{0232FBD5-4E31-4FC1-B352-E61E837C3048}"/>
                    </a:ext>
                  </a:extLst>
                </p:cNvPr>
                <p:cNvPicPr/>
                <p:nvPr/>
              </p:nvPicPr>
              <p:blipFill>
                <a:blip r:embed="rId158"/>
                <a:stretch>
                  <a:fillRect/>
                </a:stretch>
              </p:blipFill>
              <p:spPr>
                <a:xfrm>
                  <a:off x="2391853" y="705432"/>
                  <a:ext cx="95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0" name="Freihand 99">
                  <a:extLst>
                    <a:ext uri="{FF2B5EF4-FFF2-40B4-BE49-F238E27FC236}">
                      <a16:creationId xmlns:a16="http://schemas.microsoft.com/office/drawing/2014/main" id="{6B1526C7-76EE-4D1B-A1C5-D111C4997D91}"/>
                    </a:ext>
                  </a:extLst>
                </p14:cNvPr>
                <p14:cNvContentPartPr/>
                <p14:nvPr/>
              </p14:nvContentPartPr>
              <p14:xfrm>
                <a:off x="2553493" y="815232"/>
                <a:ext cx="90720" cy="61920"/>
              </p14:xfrm>
            </p:contentPart>
          </mc:Choice>
          <mc:Fallback xmlns="">
            <p:pic>
              <p:nvPicPr>
                <p:cNvPr id="100" name="Freihand 99">
                  <a:extLst>
                    <a:ext uri="{FF2B5EF4-FFF2-40B4-BE49-F238E27FC236}">
                      <a16:creationId xmlns:a16="http://schemas.microsoft.com/office/drawing/2014/main" id="{6B1526C7-76EE-4D1B-A1C5-D111C4997D91}"/>
                    </a:ext>
                  </a:extLst>
                </p:cNvPr>
                <p:cNvPicPr/>
                <p:nvPr/>
              </p:nvPicPr>
              <p:blipFill>
                <a:blip r:embed="rId160"/>
                <a:stretch>
                  <a:fillRect/>
                </a:stretch>
              </p:blipFill>
              <p:spPr>
                <a:xfrm>
                  <a:off x="2549173" y="810912"/>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2095A4DC-0770-4915-BDB8-4FDB939D8BD5}"/>
                    </a:ext>
                  </a:extLst>
                </p14:cNvPr>
                <p14:cNvContentPartPr/>
                <p14:nvPr/>
              </p14:nvContentPartPr>
              <p14:xfrm>
                <a:off x="151213" y="1105752"/>
                <a:ext cx="92160" cy="185400"/>
              </p14:xfrm>
            </p:contentPart>
          </mc:Choice>
          <mc:Fallback xmlns="">
            <p:pic>
              <p:nvPicPr>
                <p:cNvPr id="102" name="Freihand 101">
                  <a:extLst>
                    <a:ext uri="{FF2B5EF4-FFF2-40B4-BE49-F238E27FC236}">
                      <a16:creationId xmlns:a16="http://schemas.microsoft.com/office/drawing/2014/main" id="{2095A4DC-0770-4915-BDB8-4FDB939D8BD5}"/>
                    </a:ext>
                  </a:extLst>
                </p:cNvPr>
                <p:cNvPicPr/>
                <p:nvPr/>
              </p:nvPicPr>
              <p:blipFill>
                <a:blip r:embed="rId162"/>
                <a:stretch>
                  <a:fillRect/>
                </a:stretch>
              </p:blipFill>
              <p:spPr>
                <a:xfrm>
                  <a:off x="146893" y="1101432"/>
                  <a:ext cx="100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6D4D0C45-44DB-41C8-9949-35AE97B98B6D}"/>
                    </a:ext>
                  </a:extLst>
                </p14:cNvPr>
                <p14:cNvContentPartPr/>
                <p14:nvPr/>
              </p14:nvContentPartPr>
              <p14:xfrm>
                <a:off x="279733" y="1114392"/>
                <a:ext cx="158400" cy="73080"/>
              </p14:xfrm>
            </p:contentPart>
          </mc:Choice>
          <mc:Fallback xmlns="">
            <p:pic>
              <p:nvPicPr>
                <p:cNvPr id="103" name="Freihand 102">
                  <a:extLst>
                    <a:ext uri="{FF2B5EF4-FFF2-40B4-BE49-F238E27FC236}">
                      <a16:creationId xmlns:a16="http://schemas.microsoft.com/office/drawing/2014/main" id="{6D4D0C45-44DB-41C8-9949-35AE97B98B6D}"/>
                    </a:ext>
                  </a:extLst>
                </p:cNvPr>
                <p:cNvPicPr/>
                <p:nvPr/>
              </p:nvPicPr>
              <p:blipFill>
                <a:blip r:embed="rId164"/>
                <a:stretch>
                  <a:fillRect/>
                </a:stretch>
              </p:blipFill>
              <p:spPr>
                <a:xfrm>
                  <a:off x="275413" y="1110072"/>
                  <a:ext cx="167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58003DF1-7DB2-440A-B455-285D901BCB32}"/>
                    </a:ext>
                  </a:extLst>
                </p14:cNvPr>
                <p14:cNvContentPartPr/>
                <p14:nvPr/>
              </p14:nvContentPartPr>
              <p14:xfrm>
                <a:off x="443893" y="1062552"/>
                <a:ext cx="241920" cy="109080"/>
              </p14:xfrm>
            </p:contentPart>
          </mc:Choice>
          <mc:Fallback xmlns="">
            <p:pic>
              <p:nvPicPr>
                <p:cNvPr id="104" name="Freihand 103">
                  <a:extLst>
                    <a:ext uri="{FF2B5EF4-FFF2-40B4-BE49-F238E27FC236}">
                      <a16:creationId xmlns:a16="http://schemas.microsoft.com/office/drawing/2014/main" id="{58003DF1-7DB2-440A-B455-285D901BCB32}"/>
                    </a:ext>
                  </a:extLst>
                </p:cNvPr>
                <p:cNvPicPr/>
                <p:nvPr/>
              </p:nvPicPr>
              <p:blipFill>
                <a:blip r:embed="rId166"/>
                <a:stretch>
                  <a:fillRect/>
                </a:stretch>
              </p:blipFill>
              <p:spPr>
                <a:xfrm>
                  <a:off x="439573" y="1058232"/>
                  <a:ext cx="250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999E6E14-964D-4F30-B806-D5F207A18B10}"/>
                    </a:ext>
                  </a:extLst>
                </p14:cNvPr>
                <p14:cNvContentPartPr/>
                <p14:nvPr/>
              </p14:nvContentPartPr>
              <p14:xfrm>
                <a:off x="686533" y="1087392"/>
                <a:ext cx="110160" cy="72360"/>
              </p14:xfrm>
            </p:contentPart>
          </mc:Choice>
          <mc:Fallback xmlns="">
            <p:pic>
              <p:nvPicPr>
                <p:cNvPr id="106" name="Freihand 105">
                  <a:extLst>
                    <a:ext uri="{FF2B5EF4-FFF2-40B4-BE49-F238E27FC236}">
                      <a16:creationId xmlns:a16="http://schemas.microsoft.com/office/drawing/2014/main" id="{999E6E14-964D-4F30-B806-D5F207A18B10}"/>
                    </a:ext>
                  </a:extLst>
                </p:cNvPr>
                <p:cNvPicPr/>
                <p:nvPr/>
              </p:nvPicPr>
              <p:blipFill>
                <a:blip r:embed="rId168"/>
                <a:stretch>
                  <a:fillRect/>
                </a:stretch>
              </p:blipFill>
              <p:spPr>
                <a:xfrm>
                  <a:off x="682213" y="1083072"/>
                  <a:ext cx="118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01D2ED10-8037-4354-BF1C-BF8464D5325C}"/>
                    </a:ext>
                  </a:extLst>
                </p14:cNvPr>
                <p14:cNvContentPartPr/>
                <p14:nvPr/>
              </p14:nvContentPartPr>
              <p14:xfrm>
                <a:off x="679333" y="1111872"/>
                <a:ext cx="127800" cy="34200"/>
              </p14:xfrm>
            </p:contentPart>
          </mc:Choice>
          <mc:Fallback xmlns="">
            <p:pic>
              <p:nvPicPr>
                <p:cNvPr id="107" name="Freihand 106">
                  <a:extLst>
                    <a:ext uri="{FF2B5EF4-FFF2-40B4-BE49-F238E27FC236}">
                      <a16:creationId xmlns:a16="http://schemas.microsoft.com/office/drawing/2014/main" id="{01D2ED10-8037-4354-BF1C-BF8464D5325C}"/>
                    </a:ext>
                  </a:extLst>
                </p:cNvPr>
                <p:cNvPicPr/>
                <p:nvPr/>
              </p:nvPicPr>
              <p:blipFill>
                <a:blip r:embed="rId170"/>
                <a:stretch>
                  <a:fillRect/>
                </a:stretch>
              </p:blipFill>
              <p:spPr>
                <a:xfrm>
                  <a:off x="675013" y="1107552"/>
                  <a:ext cx="136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B760E6DD-8783-4E94-8686-6FA43A9EEFE5}"/>
                    </a:ext>
                  </a:extLst>
                </p14:cNvPr>
                <p14:cNvContentPartPr/>
                <p14:nvPr/>
              </p14:nvContentPartPr>
              <p14:xfrm>
                <a:off x="810733" y="1089912"/>
                <a:ext cx="34920" cy="64080"/>
              </p14:xfrm>
            </p:contentPart>
          </mc:Choice>
          <mc:Fallback xmlns="">
            <p:pic>
              <p:nvPicPr>
                <p:cNvPr id="108" name="Freihand 107">
                  <a:extLst>
                    <a:ext uri="{FF2B5EF4-FFF2-40B4-BE49-F238E27FC236}">
                      <a16:creationId xmlns:a16="http://schemas.microsoft.com/office/drawing/2014/main" id="{B760E6DD-8783-4E94-8686-6FA43A9EEFE5}"/>
                    </a:ext>
                  </a:extLst>
                </p:cNvPr>
                <p:cNvPicPr/>
                <p:nvPr/>
              </p:nvPicPr>
              <p:blipFill>
                <a:blip r:embed="rId172"/>
                <a:stretch>
                  <a:fillRect/>
                </a:stretch>
              </p:blipFill>
              <p:spPr>
                <a:xfrm>
                  <a:off x="806413" y="1085592"/>
                  <a:ext cx="43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6A518CAE-4219-424D-B198-6C0FC75A35F5}"/>
                    </a:ext>
                  </a:extLst>
                </p14:cNvPr>
                <p14:cNvContentPartPr/>
                <p14:nvPr/>
              </p14:nvContentPartPr>
              <p14:xfrm>
                <a:off x="843853" y="1071192"/>
                <a:ext cx="172800" cy="60840"/>
              </p14:xfrm>
            </p:contentPart>
          </mc:Choice>
          <mc:Fallback xmlns="">
            <p:pic>
              <p:nvPicPr>
                <p:cNvPr id="109" name="Freihand 108">
                  <a:extLst>
                    <a:ext uri="{FF2B5EF4-FFF2-40B4-BE49-F238E27FC236}">
                      <a16:creationId xmlns:a16="http://schemas.microsoft.com/office/drawing/2014/main" id="{6A518CAE-4219-424D-B198-6C0FC75A35F5}"/>
                    </a:ext>
                  </a:extLst>
                </p:cNvPr>
                <p:cNvPicPr/>
                <p:nvPr/>
              </p:nvPicPr>
              <p:blipFill>
                <a:blip r:embed="rId174"/>
                <a:stretch>
                  <a:fillRect/>
                </a:stretch>
              </p:blipFill>
              <p:spPr>
                <a:xfrm>
                  <a:off x="839533" y="1066872"/>
                  <a:ext cx="181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97C795ED-1127-4EE6-93D3-F94424CC9D36}"/>
                    </a:ext>
                  </a:extLst>
                </p14:cNvPr>
                <p14:cNvContentPartPr/>
                <p14:nvPr/>
              </p14:nvContentPartPr>
              <p14:xfrm>
                <a:off x="996133" y="1052472"/>
                <a:ext cx="163080" cy="70560"/>
              </p14:xfrm>
            </p:contentPart>
          </mc:Choice>
          <mc:Fallback xmlns="">
            <p:pic>
              <p:nvPicPr>
                <p:cNvPr id="110" name="Freihand 109">
                  <a:extLst>
                    <a:ext uri="{FF2B5EF4-FFF2-40B4-BE49-F238E27FC236}">
                      <a16:creationId xmlns:a16="http://schemas.microsoft.com/office/drawing/2014/main" id="{97C795ED-1127-4EE6-93D3-F94424CC9D36}"/>
                    </a:ext>
                  </a:extLst>
                </p:cNvPr>
                <p:cNvPicPr/>
                <p:nvPr/>
              </p:nvPicPr>
              <p:blipFill>
                <a:blip r:embed="rId176"/>
                <a:stretch>
                  <a:fillRect/>
                </a:stretch>
              </p:blipFill>
              <p:spPr>
                <a:xfrm>
                  <a:off x="991813" y="1048152"/>
                  <a:ext cx="171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B4D463C1-4BF0-4AF3-9D14-5D0268A81A9A}"/>
                    </a:ext>
                  </a:extLst>
                </p14:cNvPr>
                <p14:cNvContentPartPr/>
                <p14:nvPr/>
              </p14:nvContentPartPr>
              <p14:xfrm>
                <a:off x="1197733" y="1010712"/>
                <a:ext cx="138960" cy="93600"/>
              </p14:xfrm>
            </p:contentPart>
          </mc:Choice>
          <mc:Fallback xmlns="">
            <p:pic>
              <p:nvPicPr>
                <p:cNvPr id="111" name="Freihand 110">
                  <a:extLst>
                    <a:ext uri="{FF2B5EF4-FFF2-40B4-BE49-F238E27FC236}">
                      <a16:creationId xmlns:a16="http://schemas.microsoft.com/office/drawing/2014/main" id="{B4D463C1-4BF0-4AF3-9D14-5D0268A81A9A}"/>
                    </a:ext>
                  </a:extLst>
                </p:cNvPr>
                <p:cNvPicPr/>
                <p:nvPr/>
              </p:nvPicPr>
              <p:blipFill>
                <a:blip r:embed="rId178"/>
                <a:stretch>
                  <a:fillRect/>
                </a:stretch>
              </p:blipFill>
              <p:spPr>
                <a:xfrm>
                  <a:off x="1193413" y="1006392"/>
                  <a:ext cx="147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73603C25-8157-4F11-BE15-960B1AE77628}"/>
                    </a:ext>
                  </a:extLst>
                </p14:cNvPr>
                <p14:cNvContentPartPr/>
                <p14:nvPr/>
              </p14:nvContentPartPr>
              <p14:xfrm>
                <a:off x="1339573" y="1034832"/>
                <a:ext cx="77760" cy="62280"/>
              </p14:xfrm>
            </p:contentPart>
          </mc:Choice>
          <mc:Fallback xmlns="">
            <p:pic>
              <p:nvPicPr>
                <p:cNvPr id="112" name="Freihand 111">
                  <a:extLst>
                    <a:ext uri="{FF2B5EF4-FFF2-40B4-BE49-F238E27FC236}">
                      <a16:creationId xmlns:a16="http://schemas.microsoft.com/office/drawing/2014/main" id="{73603C25-8157-4F11-BE15-960B1AE77628}"/>
                    </a:ext>
                  </a:extLst>
                </p:cNvPr>
                <p:cNvPicPr/>
                <p:nvPr/>
              </p:nvPicPr>
              <p:blipFill>
                <a:blip r:embed="rId180"/>
                <a:stretch>
                  <a:fillRect/>
                </a:stretch>
              </p:blipFill>
              <p:spPr>
                <a:xfrm>
                  <a:off x="1335253" y="1030512"/>
                  <a:ext cx="86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F1EAF271-C233-4DC3-81C7-665782DD41FC}"/>
                    </a:ext>
                  </a:extLst>
                </p14:cNvPr>
                <p14:cNvContentPartPr/>
                <p14:nvPr/>
              </p14:nvContentPartPr>
              <p14:xfrm>
                <a:off x="873733" y="954552"/>
                <a:ext cx="17640" cy="38880"/>
              </p14:xfrm>
            </p:contentPart>
          </mc:Choice>
          <mc:Fallback xmlns="">
            <p:pic>
              <p:nvPicPr>
                <p:cNvPr id="113" name="Freihand 112">
                  <a:extLst>
                    <a:ext uri="{FF2B5EF4-FFF2-40B4-BE49-F238E27FC236}">
                      <a16:creationId xmlns:a16="http://schemas.microsoft.com/office/drawing/2014/main" id="{F1EAF271-C233-4DC3-81C7-665782DD41FC}"/>
                    </a:ext>
                  </a:extLst>
                </p:cNvPr>
                <p:cNvPicPr/>
                <p:nvPr/>
              </p:nvPicPr>
              <p:blipFill>
                <a:blip r:embed="rId182"/>
                <a:stretch>
                  <a:fillRect/>
                </a:stretch>
              </p:blipFill>
              <p:spPr>
                <a:xfrm>
                  <a:off x="869413" y="950232"/>
                  <a:ext cx="26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1B883711-B4F9-47EC-AF9E-9F41A22D8BE7}"/>
                    </a:ext>
                  </a:extLst>
                </p14:cNvPr>
                <p14:cNvContentPartPr/>
                <p14:nvPr/>
              </p14:nvContentPartPr>
              <p14:xfrm>
                <a:off x="1676173" y="1025112"/>
                <a:ext cx="152640" cy="43200"/>
              </p14:xfrm>
            </p:contentPart>
          </mc:Choice>
          <mc:Fallback xmlns="">
            <p:pic>
              <p:nvPicPr>
                <p:cNvPr id="114" name="Freihand 113">
                  <a:extLst>
                    <a:ext uri="{FF2B5EF4-FFF2-40B4-BE49-F238E27FC236}">
                      <a16:creationId xmlns:a16="http://schemas.microsoft.com/office/drawing/2014/main" id="{1B883711-B4F9-47EC-AF9E-9F41A22D8BE7}"/>
                    </a:ext>
                  </a:extLst>
                </p:cNvPr>
                <p:cNvPicPr/>
                <p:nvPr/>
              </p:nvPicPr>
              <p:blipFill>
                <a:blip r:embed="rId184"/>
                <a:stretch>
                  <a:fillRect/>
                </a:stretch>
              </p:blipFill>
              <p:spPr>
                <a:xfrm>
                  <a:off x="1671853" y="1020792"/>
                  <a:ext cx="16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DA86200B-CAD4-4B73-9895-0BCE6B8A999D}"/>
                    </a:ext>
                  </a:extLst>
                </p14:cNvPr>
                <p14:cNvContentPartPr/>
                <p14:nvPr/>
              </p14:nvContentPartPr>
              <p14:xfrm>
                <a:off x="2011333" y="992352"/>
                <a:ext cx="101520" cy="103320"/>
              </p14:xfrm>
            </p:contentPart>
          </mc:Choice>
          <mc:Fallback xmlns="">
            <p:pic>
              <p:nvPicPr>
                <p:cNvPr id="115" name="Freihand 114">
                  <a:extLst>
                    <a:ext uri="{FF2B5EF4-FFF2-40B4-BE49-F238E27FC236}">
                      <a16:creationId xmlns:a16="http://schemas.microsoft.com/office/drawing/2014/main" id="{DA86200B-CAD4-4B73-9895-0BCE6B8A999D}"/>
                    </a:ext>
                  </a:extLst>
                </p:cNvPr>
                <p:cNvPicPr/>
                <p:nvPr/>
              </p:nvPicPr>
              <p:blipFill>
                <a:blip r:embed="rId186"/>
                <a:stretch>
                  <a:fillRect/>
                </a:stretch>
              </p:blipFill>
              <p:spPr>
                <a:xfrm>
                  <a:off x="2007013" y="988032"/>
                  <a:ext cx="110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3247DF90-9B75-4ABD-8DC9-BEF8A86F4C6D}"/>
                    </a:ext>
                  </a:extLst>
                </p14:cNvPr>
                <p14:cNvContentPartPr/>
                <p14:nvPr/>
              </p14:nvContentPartPr>
              <p14:xfrm>
                <a:off x="2164333" y="997392"/>
                <a:ext cx="104040" cy="101880"/>
              </p14:xfrm>
            </p:contentPart>
          </mc:Choice>
          <mc:Fallback xmlns="">
            <p:pic>
              <p:nvPicPr>
                <p:cNvPr id="116" name="Freihand 115">
                  <a:extLst>
                    <a:ext uri="{FF2B5EF4-FFF2-40B4-BE49-F238E27FC236}">
                      <a16:creationId xmlns:a16="http://schemas.microsoft.com/office/drawing/2014/main" id="{3247DF90-9B75-4ABD-8DC9-BEF8A86F4C6D}"/>
                    </a:ext>
                  </a:extLst>
                </p:cNvPr>
                <p:cNvPicPr/>
                <p:nvPr/>
              </p:nvPicPr>
              <p:blipFill>
                <a:blip r:embed="rId188"/>
                <a:stretch>
                  <a:fillRect/>
                </a:stretch>
              </p:blipFill>
              <p:spPr>
                <a:xfrm>
                  <a:off x="2160013" y="993072"/>
                  <a:ext cx="11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003AE189-379A-4FC8-8672-3BDA25AFDF77}"/>
                    </a:ext>
                  </a:extLst>
                </p14:cNvPr>
                <p14:cNvContentPartPr/>
                <p14:nvPr/>
              </p14:nvContentPartPr>
              <p14:xfrm>
                <a:off x="2211133" y="975072"/>
                <a:ext cx="141480" cy="7920"/>
              </p14:xfrm>
            </p:contentPart>
          </mc:Choice>
          <mc:Fallback xmlns="">
            <p:pic>
              <p:nvPicPr>
                <p:cNvPr id="117" name="Freihand 116">
                  <a:extLst>
                    <a:ext uri="{FF2B5EF4-FFF2-40B4-BE49-F238E27FC236}">
                      <a16:creationId xmlns:a16="http://schemas.microsoft.com/office/drawing/2014/main" id="{003AE189-379A-4FC8-8672-3BDA25AFDF77}"/>
                    </a:ext>
                  </a:extLst>
                </p:cNvPr>
                <p:cNvPicPr/>
                <p:nvPr/>
              </p:nvPicPr>
              <p:blipFill>
                <a:blip r:embed="rId190"/>
                <a:stretch>
                  <a:fillRect/>
                </a:stretch>
              </p:blipFill>
              <p:spPr>
                <a:xfrm>
                  <a:off x="2206813" y="970752"/>
                  <a:ext cx="150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A86F4007-AC30-4571-8403-F4E2A54DC1C2}"/>
                    </a:ext>
                  </a:extLst>
                </p14:cNvPr>
                <p14:cNvContentPartPr/>
                <p14:nvPr/>
              </p14:nvContentPartPr>
              <p14:xfrm>
                <a:off x="2400853" y="950592"/>
                <a:ext cx="123840" cy="126000"/>
              </p14:xfrm>
            </p:contentPart>
          </mc:Choice>
          <mc:Fallback xmlns="">
            <p:pic>
              <p:nvPicPr>
                <p:cNvPr id="118" name="Freihand 117">
                  <a:extLst>
                    <a:ext uri="{FF2B5EF4-FFF2-40B4-BE49-F238E27FC236}">
                      <a16:creationId xmlns:a16="http://schemas.microsoft.com/office/drawing/2014/main" id="{A86F4007-AC30-4571-8403-F4E2A54DC1C2}"/>
                    </a:ext>
                  </a:extLst>
                </p:cNvPr>
                <p:cNvPicPr/>
                <p:nvPr/>
              </p:nvPicPr>
              <p:blipFill>
                <a:blip r:embed="rId192"/>
                <a:stretch>
                  <a:fillRect/>
                </a:stretch>
              </p:blipFill>
              <p:spPr>
                <a:xfrm>
                  <a:off x="2396533" y="946272"/>
                  <a:ext cx="132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04B039CE-C587-4A44-8F16-0BA203A5FA0C}"/>
                    </a:ext>
                  </a:extLst>
                </p14:cNvPr>
                <p14:cNvContentPartPr/>
                <p14:nvPr/>
              </p14:nvContentPartPr>
              <p14:xfrm>
                <a:off x="2514973" y="1030152"/>
                <a:ext cx="70920" cy="50760"/>
              </p14:xfrm>
            </p:contentPart>
          </mc:Choice>
          <mc:Fallback xmlns="">
            <p:pic>
              <p:nvPicPr>
                <p:cNvPr id="119" name="Freihand 118">
                  <a:extLst>
                    <a:ext uri="{FF2B5EF4-FFF2-40B4-BE49-F238E27FC236}">
                      <a16:creationId xmlns:a16="http://schemas.microsoft.com/office/drawing/2014/main" id="{04B039CE-C587-4A44-8F16-0BA203A5FA0C}"/>
                    </a:ext>
                  </a:extLst>
                </p:cNvPr>
                <p:cNvPicPr/>
                <p:nvPr/>
              </p:nvPicPr>
              <p:blipFill>
                <a:blip r:embed="rId194"/>
                <a:stretch>
                  <a:fillRect/>
                </a:stretch>
              </p:blipFill>
              <p:spPr>
                <a:xfrm>
                  <a:off x="2510653" y="1025832"/>
                  <a:ext cx="79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19F9841B-104C-4AED-AE1B-93AF23419543}"/>
                    </a:ext>
                  </a:extLst>
                </p14:cNvPr>
                <p14:cNvContentPartPr/>
                <p14:nvPr/>
              </p14:nvContentPartPr>
              <p14:xfrm>
                <a:off x="1446133" y="961752"/>
                <a:ext cx="76320" cy="136080"/>
              </p14:xfrm>
            </p:contentPart>
          </mc:Choice>
          <mc:Fallback xmlns="">
            <p:pic>
              <p:nvPicPr>
                <p:cNvPr id="121" name="Freihand 120">
                  <a:extLst>
                    <a:ext uri="{FF2B5EF4-FFF2-40B4-BE49-F238E27FC236}">
                      <a16:creationId xmlns:a16="http://schemas.microsoft.com/office/drawing/2014/main" id="{19F9841B-104C-4AED-AE1B-93AF23419543}"/>
                    </a:ext>
                  </a:extLst>
                </p:cNvPr>
                <p:cNvPicPr/>
                <p:nvPr/>
              </p:nvPicPr>
              <p:blipFill>
                <a:blip r:embed="rId196"/>
                <a:stretch>
                  <a:fillRect/>
                </a:stretch>
              </p:blipFill>
              <p:spPr>
                <a:xfrm>
                  <a:off x="1441813" y="957432"/>
                  <a:ext cx="84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24F3F1F0-5CCD-463E-AA0E-671153D18459}"/>
                    </a:ext>
                  </a:extLst>
                </p14:cNvPr>
                <p14:cNvContentPartPr/>
                <p14:nvPr/>
              </p14:nvContentPartPr>
              <p14:xfrm>
                <a:off x="1532893" y="989472"/>
                <a:ext cx="150120" cy="100080"/>
              </p14:xfrm>
            </p:contentPart>
          </mc:Choice>
          <mc:Fallback xmlns="">
            <p:pic>
              <p:nvPicPr>
                <p:cNvPr id="122" name="Freihand 121">
                  <a:extLst>
                    <a:ext uri="{FF2B5EF4-FFF2-40B4-BE49-F238E27FC236}">
                      <a16:creationId xmlns:a16="http://schemas.microsoft.com/office/drawing/2014/main" id="{24F3F1F0-5CCD-463E-AA0E-671153D18459}"/>
                    </a:ext>
                  </a:extLst>
                </p:cNvPr>
                <p:cNvPicPr/>
                <p:nvPr/>
              </p:nvPicPr>
              <p:blipFill>
                <a:blip r:embed="rId198"/>
                <a:stretch>
                  <a:fillRect/>
                </a:stretch>
              </p:blipFill>
              <p:spPr>
                <a:xfrm>
                  <a:off x="1528573" y="985152"/>
                  <a:ext cx="158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70C96E27-A6D7-4C37-A9B4-157CABA42033}"/>
                    </a:ext>
                  </a:extLst>
                </p14:cNvPr>
                <p14:cNvContentPartPr/>
                <p14:nvPr/>
              </p14:nvContentPartPr>
              <p14:xfrm>
                <a:off x="1678333" y="952392"/>
                <a:ext cx="36360" cy="121320"/>
              </p14:xfrm>
            </p:contentPart>
          </mc:Choice>
          <mc:Fallback xmlns="">
            <p:pic>
              <p:nvPicPr>
                <p:cNvPr id="123" name="Freihand 122">
                  <a:extLst>
                    <a:ext uri="{FF2B5EF4-FFF2-40B4-BE49-F238E27FC236}">
                      <a16:creationId xmlns:a16="http://schemas.microsoft.com/office/drawing/2014/main" id="{70C96E27-A6D7-4C37-A9B4-157CABA42033}"/>
                    </a:ext>
                  </a:extLst>
                </p:cNvPr>
                <p:cNvPicPr/>
                <p:nvPr/>
              </p:nvPicPr>
              <p:blipFill>
                <a:blip r:embed="rId200"/>
                <a:stretch>
                  <a:fillRect/>
                </a:stretch>
              </p:blipFill>
              <p:spPr>
                <a:xfrm>
                  <a:off x="1674013" y="948072"/>
                  <a:ext cx="45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ACE1219F-1484-4C94-8A66-7BCE7F471A5C}"/>
                    </a:ext>
                  </a:extLst>
                </p14:cNvPr>
                <p14:cNvContentPartPr/>
                <p14:nvPr/>
              </p14:nvContentPartPr>
              <p14:xfrm>
                <a:off x="1697773" y="976152"/>
                <a:ext cx="51480" cy="68760"/>
              </p14:xfrm>
            </p:contentPart>
          </mc:Choice>
          <mc:Fallback xmlns="">
            <p:pic>
              <p:nvPicPr>
                <p:cNvPr id="124" name="Freihand 123">
                  <a:extLst>
                    <a:ext uri="{FF2B5EF4-FFF2-40B4-BE49-F238E27FC236}">
                      <a16:creationId xmlns:a16="http://schemas.microsoft.com/office/drawing/2014/main" id="{ACE1219F-1484-4C94-8A66-7BCE7F471A5C}"/>
                    </a:ext>
                  </a:extLst>
                </p:cNvPr>
                <p:cNvPicPr/>
                <p:nvPr/>
              </p:nvPicPr>
              <p:blipFill>
                <a:blip r:embed="rId202"/>
                <a:stretch>
                  <a:fillRect/>
                </a:stretch>
              </p:blipFill>
              <p:spPr>
                <a:xfrm>
                  <a:off x="1693453" y="971832"/>
                  <a:ext cx="60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C60DB841-F2A7-458D-A2FF-8715C889603C}"/>
                    </a:ext>
                  </a:extLst>
                </p14:cNvPr>
                <p14:cNvContentPartPr/>
                <p14:nvPr/>
              </p14:nvContentPartPr>
              <p14:xfrm>
                <a:off x="175333" y="1307352"/>
                <a:ext cx="134280" cy="156600"/>
              </p14:xfrm>
            </p:contentPart>
          </mc:Choice>
          <mc:Fallback xmlns="">
            <p:pic>
              <p:nvPicPr>
                <p:cNvPr id="126" name="Freihand 125">
                  <a:extLst>
                    <a:ext uri="{FF2B5EF4-FFF2-40B4-BE49-F238E27FC236}">
                      <a16:creationId xmlns:a16="http://schemas.microsoft.com/office/drawing/2014/main" id="{C60DB841-F2A7-458D-A2FF-8715C889603C}"/>
                    </a:ext>
                  </a:extLst>
                </p:cNvPr>
                <p:cNvPicPr/>
                <p:nvPr/>
              </p:nvPicPr>
              <p:blipFill>
                <a:blip r:embed="rId204"/>
                <a:stretch>
                  <a:fillRect/>
                </a:stretch>
              </p:blipFill>
              <p:spPr>
                <a:xfrm>
                  <a:off x="171013" y="1303032"/>
                  <a:ext cx="142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7AC9BDF5-5C3E-453B-A5CC-B53491FB1ED8}"/>
                    </a:ext>
                  </a:extLst>
                </p14:cNvPr>
                <p14:cNvContentPartPr/>
                <p14:nvPr/>
              </p14:nvContentPartPr>
              <p14:xfrm>
                <a:off x="303133" y="1341912"/>
                <a:ext cx="168840" cy="66600"/>
              </p14:xfrm>
            </p:contentPart>
          </mc:Choice>
          <mc:Fallback xmlns="">
            <p:pic>
              <p:nvPicPr>
                <p:cNvPr id="127" name="Freihand 126">
                  <a:extLst>
                    <a:ext uri="{FF2B5EF4-FFF2-40B4-BE49-F238E27FC236}">
                      <a16:creationId xmlns:a16="http://schemas.microsoft.com/office/drawing/2014/main" id="{7AC9BDF5-5C3E-453B-A5CC-B53491FB1ED8}"/>
                    </a:ext>
                  </a:extLst>
                </p:cNvPr>
                <p:cNvPicPr/>
                <p:nvPr/>
              </p:nvPicPr>
              <p:blipFill>
                <a:blip r:embed="rId206"/>
                <a:stretch>
                  <a:fillRect/>
                </a:stretch>
              </p:blipFill>
              <p:spPr>
                <a:xfrm>
                  <a:off x="298813" y="1337592"/>
                  <a:ext cx="177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8B5650BE-43FD-45A9-B035-34C73DDEB872}"/>
                    </a:ext>
                  </a:extLst>
                </p14:cNvPr>
                <p14:cNvContentPartPr/>
                <p14:nvPr/>
              </p14:nvContentPartPr>
              <p14:xfrm>
                <a:off x="492493" y="1268112"/>
                <a:ext cx="237240" cy="115560"/>
              </p14:xfrm>
            </p:contentPart>
          </mc:Choice>
          <mc:Fallback xmlns="">
            <p:pic>
              <p:nvPicPr>
                <p:cNvPr id="128" name="Freihand 127">
                  <a:extLst>
                    <a:ext uri="{FF2B5EF4-FFF2-40B4-BE49-F238E27FC236}">
                      <a16:creationId xmlns:a16="http://schemas.microsoft.com/office/drawing/2014/main" id="{8B5650BE-43FD-45A9-B035-34C73DDEB872}"/>
                    </a:ext>
                  </a:extLst>
                </p:cNvPr>
                <p:cNvPicPr/>
                <p:nvPr/>
              </p:nvPicPr>
              <p:blipFill>
                <a:blip r:embed="rId208"/>
                <a:stretch>
                  <a:fillRect/>
                </a:stretch>
              </p:blipFill>
              <p:spPr>
                <a:xfrm>
                  <a:off x="488173" y="1263792"/>
                  <a:ext cx="245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55FE0BFE-6CC0-4507-B85D-FBF30821193C}"/>
                    </a:ext>
                  </a:extLst>
                </p14:cNvPr>
                <p14:cNvContentPartPr/>
                <p14:nvPr/>
              </p14:nvContentPartPr>
              <p14:xfrm>
                <a:off x="767533" y="1283232"/>
                <a:ext cx="38520" cy="86760"/>
              </p14:xfrm>
            </p:contentPart>
          </mc:Choice>
          <mc:Fallback xmlns="">
            <p:pic>
              <p:nvPicPr>
                <p:cNvPr id="129" name="Freihand 128">
                  <a:extLst>
                    <a:ext uri="{FF2B5EF4-FFF2-40B4-BE49-F238E27FC236}">
                      <a16:creationId xmlns:a16="http://schemas.microsoft.com/office/drawing/2014/main" id="{55FE0BFE-6CC0-4507-B85D-FBF30821193C}"/>
                    </a:ext>
                  </a:extLst>
                </p:cNvPr>
                <p:cNvPicPr/>
                <p:nvPr/>
              </p:nvPicPr>
              <p:blipFill>
                <a:blip r:embed="rId210"/>
                <a:stretch>
                  <a:fillRect/>
                </a:stretch>
              </p:blipFill>
              <p:spPr>
                <a:xfrm>
                  <a:off x="763213" y="1278912"/>
                  <a:ext cx="47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63A8723E-87DA-4AFD-A594-45A088A376C9}"/>
                    </a:ext>
                  </a:extLst>
                </p14:cNvPr>
                <p14:cNvContentPartPr/>
                <p14:nvPr/>
              </p14:nvContentPartPr>
              <p14:xfrm>
                <a:off x="751333" y="1303032"/>
                <a:ext cx="92880" cy="42480"/>
              </p14:xfrm>
            </p:contentPart>
          </mc:Choice>
          <mc:Fallback xmlns="">
            <p:pic>
              <p:nvPicPr>
                <p:cNvPr id="130" name="Freihand 129">
                  <a:extLst>
                    <a:ext uri="{FF2B5EF4-FFF2-40B4-BE49-F238E27FC236}">
                      <a16:creationId xmlns:a16="http://schemas.microsoft.com/office/drawing/2014/main" id="{63A8723E-87DA-4AFD-A594-45A088A376C9}"/>
                    </a:ext>
                  </a:extLst>
                </p:cNvPr>
                <p:cNvPicPr/>
                <p:nvPr/>
              </p:nvPicPr>
              <p:blipFill>
                <a:blip r:embed="rId212"/>
                <a:stretch>
                  <a:fillRect/>
                </a:stretch>
              </p:blipFill>
              <p:spPr>
                <a:xfrm>
                  <a:off x="747013" y="1298712"/>
                  <a:ext cx="101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4ED7714E-B832-41B8-B1C0-07CDFDA6E497}"/>
                    </a:ext>
                  </a:extLst>
                </p14:cNvPr>
                <p14:cNvContentPartPr/>
                <p14:nvPr/>
              </p14:nvContentPartPr>
              <p14:xfrm>
                <a:off x="853573" y="1250112"/>
                <a:ext cx="74880" cy="106560"/>
              </p14:xfrm>
            </p:contentPart>
          </mc:Choice>
          <mc:Fallback xmlns="">
            <p:pic>
              <p:nvPicPr>
                <p:cNvPr id="131" name="Freihand 130">
                  <a:extLst>
                    <a:ext uri="{FF2B5EF4-FFF2-40B4-BE49-F238E27FC236}">
                      <a16:creationId xmlns:a16="http://schemas.microsoft.com/office/drawing/2014/main" id="{4ED7714E-B832-41B8-B1C0-07CDFDA6E497}"/>
                    </a:ext>
                  </a:extLst>
                </p:cNvPr>
                <p:cNvPicPr/>
                <p:nvPr/>
              </p:nvPicPr>
              <p:blipFill>
                <a:blip r:embed="rId214"/>
                <a:stretch>
                  <a:fillRect/>
                </a:stretch>
              </p:blipFill>
              <p:spPr>
                <a:xfrm>
                  <a:off x="849253" y="124579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4CD97DB4-C582-4B97-AC5A-E82FA26A0905}"/>
                    </a:ext>
                  </a:extLst>
                </p14:cNvPr>
                <p14:cNvContentPartPr/>
                <p14:nvPr/>
              </p14:nvContentPartPr>
              <p14:xfrm>
                <a:off x="945013" y="1289712"/>
                <a:ext cx="87840" cy="70920"/>
              </p14:xfrm>
            </p:contentPart>
          </mc:Choice>
          <mc:Fallback xmlns="">
            <p:pic>
              <p:nvPicPr>
                <p:cNvPr id="132" name="Freihand 131">
                  <a:extLst>
                    <a:ext uri="{FF2B5EF4-FFF2-40B4-BE49-F238E27FC236}">
                      <a16:creationId xmlns:a16="http://schemas.microsoft.com/office/drawing/2014/main" id="{4CD97DB4-C582-4B97-AC5A-E82FA26A0905}"/>
                    </a:ext>
                  </a:extLst>
                </p:cNvPr>
                <p:cNvPicPr/>
                <p:nvPr/>
              </p:nvPicPr>
              <p:blipFill>
                <a:blip r:embed="rId216"/>
                <a:stretch>
                  <a:fillRect/>
                </a:stretch>
              </p:blipFill>
              <p:spPr>
                <a:xfrm>
                  <a:off x="940693" y="1285392"/>
                  <a:ext cx="96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C69E03D5-EE57-47E8-B25A-12B6520FD7A2}"/>
                    </a:ext>
                  </a:extLst>
                </p14:cNvPr>
                <p14:cNvContentPartPr/>
                <p14:nvPr/>
              </p14:nvContentPartPr>
              <p14:xfrm>
                <a:off x="1049773" y="1228872"/>
                <a:ext cx="77040" cy="106560"/>
              </p14:xfrm>
            </p:contentPart>
          </mc:Choice>
          <mc:Fallback xmlns="">
            <p:pic>
              <p:nvPicPr>
                <p:cNvPr id="133" name="Freihand 132">
                  <a:extLst>
                    <a:ext uri="{FF2B5EF4-FFF2-40B4-BE49-F238E27FC236}">
                      <a16:creationId xmlns:a16="http://schemas.microsoft.com/office/drawing/2014/main" id="{C69E03D5-EE57-47E8-B25A-12B6520FD7A2}"/>
                    </a:ext>
                  </a:extLst>
                </p:cNvPr>
                <p:cNvPicPr/>
                <p:nvPr/>
              </p:nvPicPr>
              <p:blipFill>
                <a:blip r:embed="rId218"/>
                <a:stretch>
                  <a:fillRect/>
                </a:stretch>
              </p:blipFill>
              <p:spPr>
                <a:xfrm>
                  <a:off x="1045453" y="1224552"/>
                  <a:ext cx="8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0C889711-8C0A-4D30-B647-2DA3D809B6A6}"/>
                    </a:ext>
                  </a:extLst>
                </p14:cNvPr>
                <p14:cNvContentPartPr/>
                <p14:nvPr/>
              </p14:nvContentPartPr>
              <p14:xfrm>
                <a:off x="1085413" y="1323912"/>
                <a:ext cx="40320" cy="12960"/>
              </p14:xfrm>
            </p:contentPart>
          </mc:Choice>
          <mc:Fallback xmlns="">
            <p:pic>
              <p:nvPicPr>
                <p:cNvPr id="134" name="Freihand 133">
                  <a:extLst>
                    <a:ext uri="{FF2B5EF4-FFF2-40B4-BE49-F238E27FC236}">
                      <a16:creationId xmlns:a16="http://schemas.microsoft.com/office/drawing/2014/main" id="{0C889711-8C0A-4D30-B647-2DA3D809B6A6}"/>
                    </a:ext>
                  </a:extLst>
                </p:cNvPr>
                <p:cNvPicPr/>
                <p:nvPr/>
              </p:nvPicPr>
              <p:blipFill>
                <a:blip r:embed="rId220"/>
                <a:stretch>
                  <a:fillRect/>
                </a:stretch>
              </p:blipFill>
              <p:spPr>
                <a:xfrm>
                  <a:off x="1081093" y="1319592"/>
                  <a:ext cx="48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5B6E5C1A-4904-440D-86BA-F7A29621FCA5}"/>
                    </a:ext>
                  </a:extLst>
                </p14:cNvPr>
                <p14:cNvContentPartPr/>
                <p14:nvPr/>
              </p14:nvContentPartPr>
              <p14:xfrm>
                <a:off x="1134733" y="1293672"/>
                <a:ext cx="73080" cy="43200"/>
              </p14:xfrm>
            </p:contentPart>
          </mc:Choice>
          <mc:Fallback xmlns="">
            <p:pic>
              <p:nvPicPr>
                <p:cNvPr id="135" name="Freihand 134">
                  <a:extLst>
                    <a:ext uri="{FF2B5EF4-FFF2-40B4-BE49-F238E27FC236}">
                      <a16:creationId xmlns:a16="http://schemas.microsoft.com/office/drawing/2014/main" id="{5B6E5C1A-4904-440D-86BA-F7A29621FCA5}"/>
                    </a:ext>
                  </a:extLst>
                </p:cNvPr>
                <p:cNvPicPr/>
                <p:nvPr/>
              </p:nvPicPr>
              <p:blipFill>
                <a:blip r:embed="rId222"/>
                <a:stretch>
                  <a:fillRect/>
                </a:stretch>
              </p:blipFill>
              <p:spPr>
                <a:xfrm>
                  <a:off x="1130413" y="1289352"/>
                  <a:ext cx="81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9C4687EC-8F82-4CF9-AFF6-8DE4ABC1AB96}"/>
                    </a:ext>
                  </a:extLst>
                </p14:cNvPr>
                <p14:cNvContentPartPr/>
                <p14:nvPr/>
              </p14:nvContentPartPr>
              <p14:xfrm>
                <a:off x="1203493" y="1245432"/>
                <a:ext cx="148680" cy="77400"/>
              </p14:xfrm>
            </p:contentPart>
          </mc:Choice>
          <mc:Fallback xmlns="">
            <p:pic>
              <p:nvPicPr>
                <p:cNvPr id="136" name="Freihand 135">
                  <a:extLst>
                    <a:ext uri="{FF2B5EF4-FFF2-40B4-BE49-F238E27FC236}">
                      <a16:creationId xmlns:a16="http://schemas.microsoft.com/office/drawing/2014/main" id="{9C4687EC-8F82-4CF9-AFF6-8DE4ABC1AB96}"/>
                    </a:ext>
                  </a:extLst>
                </p:cNvPr>
                <p:cNvPicPr/>
                <p:nvPr/>
              </p:nvPicPr>
              <p:blipFill>
                <a:blip r:embed="rId224"/>
                <a:stretch>
                  <a:fillRect/>
                </a:stretch>
              </p:blipFill>
              <p:spPr>
                <a:xfrm>
                  <a:off x="1199173" y="1241112"/>
                  <a:ext cx="157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B7D934FF-7609-45CC-B71D-8C75F3B402E1}"/>
                    </a:ext>
                  </a:extLst>
                </p14:cNvPr>
                <p14:cNvContentPartPr/>
                <p14:nvPr/>
              </p14:nvContentPartPr>
              <p14:xfrm>
                <a:off x="1659253" y="1220952"/>
                <a:ext cx="209520" cy="92520"/>
              </p14:xfrm>
            </p:contentPart>
          </mc:Choice>
          <mc:Fallback xmlns="">
            <p:pic>
              <p:nvPicPr>
                <p:cNvPr id="137" name="Freihand 136">
                  <a:extLst>
                    <a:ext uri="{FF2B5EF4-FFF2-40B4-BE49-F238E27FC236}">
                      <a16:creationId xmlns:a16="http://schemas.microsoft.com/office/drawing/2014/main" id="{B7D934FF-7609-45CC-B71D-8C75F3B402E1}"/>
                    </a:ext>
                  </a:extLst>
                </p:cNvPr>
                <p:cNvPicPr/>
                <p:nvPr/>
              </p:nvPicPr>
              <p:blipFill>
                <a:blip r:embed="rId226"/>
                <a:stretch>
                  <a:fillRect/>
                </a:stretch>
              </p:blipFill>
              <p:spPr>
                <a:xfrm>
                  <a:off x="1654933" y="1216632"/>
                  <a:ext cx="218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3D5A5A7D-10F8-4F95-BD59-C10CB9A38E25}"/>
                    </a:ext>
                  </a:extLst>
                </p14:cNvPr>
                <p14:cNvContentPartPr/>
                <p14:nvPr/>
              </p14:nvContentPartPr>
              <p14:xfrm>
                <a:off x="2043013" y="1216632"/>
                <a:ext cx="25920" cy="130680"/>
              </p14:xfrm>
            </p:contentPart>
          </mc:Choice>
          <mc:Fallback xmlns="">
            <p:pic>
              <p:nvPicPr>
                <p:cNvPr id="138" name="Freihand 137">
                  <a:extLst>
                    <a:ext uri="{FF2B5EF4-FFF2-40B4-BE49-F238E27FC236}">
                      <a16:creationId xmlns:a16="http://schemas.microsoft.com/office/drawing/2014/main" id="{3D5A5A7D-10F8-4F95-BD59-C10CB9A38E25}"/>
                    </a:ext>
                  </a:extLst>
                </p:cNvPr>
                <p:cNvPicPr/>
                <p:nvPr/>
              </p:nvPicPr>
              <p:blipFill>
                <a:blip r:embed="rId228"/>
                <a:stretch>
                  <a:fillRect/>
                </a:stretch>
              </p:blipFill>
              <p:spPr>
                <a:xfrm>
                  <a:off x="2038693" y="1212312"/>
                  <a:ext cx="34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9DEF43D2-E60C-4346-8097-B63FA837DAA2}"/>
                    </a:ext>
                  </a:extLst>
                </p14:cNvPr>
                <p14:cNvContentPartPr/>
                <p14:nvPr/>
              </p14:nvContentPartPr>
              <p14:xfrm>
                <a:off x="2121853" y="1218072"/>
                <a:ext cx="90000" cy="134280"/>
              </p14:xfrm>
            </p:contentPart>
          </mc:Choice>
          <mc:Fallback xmlns="">
            <p:pic>
              <p:nvPicPr>
                <p:cNvPr id="139" name="Freihand 138">
                  <a:extLst>
                    <a:ext uri="{FF2B5EF4-FFF2-40B4-BE49-F238E27FC236}">
                      <a16:creationId xmlns:a16="http://schemas.microsoft.com/office/drawing/2014/main" id="{9DEF43D2-E60C-4346-8097-B63FA837DAA2}"/>
                    </a:ext>
                  </a:extLst>
                </p:cNvPr>
                <p:cNvPicPr/>
                <p:nvPr/>
              </p:nvPicPr>
              <p:blipFill>
                <a:blip r:embed="rId230"/>
                <a:stretch>
                  <a:fillRect/>
                </a:stretch>
              </p:blipFill>
              <p:spPr>
                <a:xfrm>
                  <a:off x="2117533" y="1213752"/>
                  <a:ext cx="98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6816E59F-5FA6-437A-A2C0-803E9EF5CF22}"/>
                    </a:ext>
                  </a:extLst>
                </p14:cNvPr>
                <p14:cNvContentPartPr/>
                <p14:nvPr/>
              </p14:nvContentPartPr>
              <p14:xfrm>
                <a:off x="2154613" y="1195392"/>
                <a:ext cx="349920" cy="109800"/>
              </p14:xfrm>
            </p:contentPart>
          </mc:Choice>
          <mc:Fallback xmlns="">
            <p:pic>
              <p:nvPicPr>
                <p:cNvPr id="140" name="Freihand 139">
                  <a:extLst>
                    <a:ext uri="{FF2B5EF4-FFF2-40B4-BE49-F238E27FC236}">
                      <a16:creationId xmlns:a16="http://schemas.microsoft.com/office/drawing/2014/main" id="{6816E59F-5FA6-437A-A2C0-803E9EF5CF22}"/>
                    </a:ext>
                  </a:extLst>
                </p:cNvPr>
                <p:cNvPicPr/>
                <p:nvPr/>
              </p:nvPicPr>
              <p:blipFill>
                <a:blip r:embed="rId232"/>
                <a:stretch>
                  <a:fillRect/>
                </a:stretch>
              </p:blipFill>
              <p:spPr>
                <a:xfrm>
                  <a:off x="2150293" y="1191072"/>
                  <a:ext cx="35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9ED713AF-291F-48BA-9D15-38B771B7D196}"/>
                    </a:ext>
                  </a:extLst>
                </p14:cNvPr>
                <p14:cNvContentPartPr/>
                <p14:nvPr/>
              </p14:nvContentPartPr>
              <p14:xfrm>
                <a:off x="2345053" y="1164792"/>
                <a:ext cx="105120" cy="76680"/>
              </p14:xfrm>
            </p:contentPart>
          </mc:Choice>
          <mc:Fallback xmlns="">
            <p:pic>
              <p:nvPicPr>
                <p:cNvPr id="141" name="Freihand 140">
                  <a:extLst>
                    <a:ext uri="{FF2B5EF4-FFF2-40B4-BE49-F238E27FC236}">
                      <a16:creationId xmlns:a16="http://schemas.microsoft.com/office/drawing/2014/main" id="{9ED713AF-291F-48BA-9D15-38B771B7D196}"/>
                    </a:ext>
                  </a:extLst>
                </p:cNvPr>
                <p:cNvPicPr/>
                <p:nvPr/>
              </p:nvPicPr>
              <p:blipFill>
                <a:blip r:embed="rId234"/>
                <a:stretch>
                  <a:fillRect/>
                </a:stretch>
              </p:blipFill>
              <p:spPr>
                <a:xfrm>
                  <a:off x="2340733" y="1160472"/>
                  <a:ext cx="113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31667CB7-A33F-445A-A0CA-B483A11CACE6}"/>
                    </a:ext>
                  </a:extLst>
                </p14:cNvPr>
                <p14:cNvContentPartPr/>
                <p14:nvPr/>
              </p14:nvContentPartPr>
              <p14:xfrm>
                <a:off x="2512093" y="1250112"/>
                <a:ext cx="94320" cy="80280"/>
              </p14:xfrm>
            </p:contentPart>
          </mc:Choice>
          <mc:Fallback xmlns="">
            <p:pic>
              <p:nvPicPr>
                <p:cNvPr id="142" name="Freihand 141">
                  <a:extLst>
                    <a:ext uri="{FF2B5EF4-FFF2-40B4-BE49-F238E27FC236}">
                      <a16:creationId xmlns:a16="http://schemas.microsoft.com/office/drawing/2014/main" id="{31667CB7-A33F-445A-A0CA-B483A11CACE6}"/>
                    </a:ext>
                  </a:extLst>
                </p:cNvPr>
                <p:cNvPicPr/>
                <p:nvPr/>
              </p:nvPicPr>
              <p:blipFill>
                <a:blip r:embed="rId236"/>
                <a:stretch>
                  <a:fillRect/>
                </a:stretch>
              </p:blipFill>
              <p:spPr>
                <a:xfrm>
                  <a:off x="2507773" y="1245792"/>
                  <a:ext cx="102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4" name="Freihand 143">
                  <a:extLst>
                    <a:ext uri="{FF2B5EF4-FFF2-40B4-BE49-F238E27FC236}">
                      <a16:creationId xmlns:a16="http://schemas.microsoft.com/office/drawing/2014/main" id="{2EDC5364-6C8E-4438-B204-08924A3A6F77}"/>
                    </a:ext>
                  </a:extLst>
                </p14:cNvPr>
                <p14:cNvContentPartPr/>
                <p14:nvPr/>
              </p14:nvContentPartPr>
              <p14:xfrm>
                <a:off x="210613" y="1124832"/>
                <a:ext cx="1543320" cy="217080"/>
              </p14:xfrm>
            </p:contentPart>
          </mc:Choice>
          <mc:Fallback xmlns="">
            <p:pic>
              <p:nvPicPr>
                <p:cNvPr id="144" name="Freihand 143">
                  <a:extLst>
                    <a:ext uri="{FF2B5EF4-FFF2-40B4-BE49-F238E27FC236}">
                      <a16:creationId xmlns:a16="http://schemas.microsoft.com/office/drawing/2014/main" id="{2EDC5364-6C8E-4438-B204-08924A3A6F77}"/>
                    </a:ext>
                  </a:extLst>
                </p:cNvPr>
                <p:cNvPicPr/>
                <p:nvPr/>
              </p:nvPicPr>
              <p:blipFill>
                <a:blip r:embed="rId238"/>
                <a:stretch>
                  <a:fillRect/>
                </a:stretch>
              </p:blipFill>
              <p:spPr>
                <a:xfrm>
                  <a:off x="206293" y="1120512"/>
                  <a:ext cx="155196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606C4654-7934-4B8B-BFEE-95FAC62CDC56}"/>
                  </a:ext>
                </a:extLst>
              </p14:cNvPr>
              <p14:cNvContentPartPr/>
              <p14:nvPr/>
            </p14:nvContentPartPr>
            <p14:xfrm>
              <a:off x="1676173" y="1539192"/>
              <a:ext cx="1269360" cy="74880"/>
            </p14:xfrm>
          </p:contentPart>
        </mc:Choice>
        <mc:Fallback xmlns="">
          <p:pic>
            <p:nvPicPr>
              <p:cNvPr id="146" name="Freihand 145">
                <a:extLst>
                  <a:ext uri="{FF2B5EF4-FFF2-40B4-BE49-F238E27FC236}">
                    <a16:creationId xmlns:a16="http://schemas.microsoft.com/office/drawing/2014/main" id="{606C4654-7934-4B8B-BFEE-95FAC62CDC56}"/>
                  </a:ext>
                </a:extLst>
              </p:cNvPr>
              <p:cNvPicPr/>
              <p:nvPr/>
            </p:nvPicPr>
            <p:blipFill>
              <a:blip r:embed="rId240"/>
              <a:stretch>
                <a:fillRect/>
              </a:stretch>
            </p:blipFill>
            <p:spPr>
              <a:xfrm>
                <a:off x="1671853" y="1534872"/>
                <a:ext cx="1278000" cy="83520"/>
              </a:xfrm>
              <a:prstGeom prst="rect">
                <a:avLst/>
              </a:prstGeom>
            </p:spPr>
          </p:pic>
        </mc:Fallback>
      </mc:AlternateContent>
      <p:grpSp>
        <p:nvGrpSpPr>
          <p:cNvPr id="156" name="Gruppieren 155">
            <a:extLst>
              <a:ext uri="{FF2B5EF4-FFF2-40B4-BE49-F238E27FC236}">
                <a16:creationId xmlns:a16="http://schemas.microsoft.com/office/drawing/2014/main" id="{4D7E68DA-892A-410A-814E-3585F1A6D364}"/>
              </a:ext>
            </a:extLst>
          </p:cNvPr>
          <p:cNvGrpSpPr/>
          <p:nvPr/>
        </p:nvGrpSpPr>
        <p:grpSpPr>
          <a:xfrm>
            <a:off x="8234653" y="148152"/>
            <a:ext cx="2003040" cy="300600"/>
            <a:chOff x="8234653" y="148152"/>
            <a:chExt cx="2003040" cy="300600"/>
          </a:xfrm>
        </p:grpSpPr>
        <mc:AlternateContent xmlns:mc="http://schemas.openxmlformats.org/markup-compatibility/2006" xmlns:p14="http://schemas.microsoft.com/office/powerpoint/2010/main">
          <mc:Choice Requires="p14">
            <p:contentPart p14:bwMode="auto" r:id="rId241">
              <p14:nvContentPartPr>
                <p14:cNvPr id="147" name="Freihand 146">
                  <a:extLst>
                    <a:ext uri="{FF2B5EF4-FFF2-40B4-BE49-F238E27FC236}">
                      <a16:creationId xmlns:a16="http://schemas.microsoft.com/office/drawing/2014/main" id="{512B1379-94EA-4005-AC2C-0C8BB7891340}"/>
                    </a:ext>
                  </a:extLst>
                </p14:cNvPr>
                <p14:cNvContentPartPr/>
                <p14:nvPr/>
              </p14:nvContentPartPr>
              <p14:xfrm>
                <a:off x="8234653" y="163632"/>
                <a:ext cx="173160" cy="218520"/>
              </p14:xfrm>
            </p:contentPart>
          </mc:Choice>
          <mc:Fallback xmlns="">
            <p:pic>
              <p:nvPicPr>
                <p:cNvPr id="147" name="Freihand 146">
                  <a:extLst>
                    <a:ext uri="{FF2B5EF4-FFF2-40B4-BE49-F238E27FC236}">
                      <a16:creationId xmlns:a16="http://schemas.microsoft.com/office/drawing/2014/main" id="{512B1379-94EA-4005-AC2C-0C8BB7891340}"/>
                    </a:ext>
                  </a:extLst>
                </p:cNvPr>
                <p:cNvPicPr/>
                <p:nvPr/>
              </p:nvPicPr>
              <p:blipFill>
                <a:blip r:embed="rId242"/>
                <a:stretch>
                  <a:fillRect/>
                </a:stretch>
              </p:blipFill>
              <p:spPr>
                <a:xfrm>
                  <a:off x="8230333" y="159312"/>
                  <a:ext cx="181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8" name="Freihand 147">
                  <a:extLst>
                    <a:ext uri="{FF2B5EF4-FFF2-40B4-BE49-F238E27FC236}">
                      <a16:creationId xmlns:a16="http://schemas.microsoft.com/office/drawing/2014/main" id="{1504CE17-8CCD-4D1B-8622-58E3BAFF4427}"/>
                    </a:ext>
                  </a:extLst>
                </p14:cNvPr>
                <p14:cNvContentPartPr/>
                <p14:nvPr/>
              </p14:nvContentPartPr>
              <p14:xfrm>
                <a:off x="8398093" y="265512"/>
                <a:ext cx="699120" cy="75960"/>
              </p14:xfrm>
            </p:contentPart>
          </mc:Choice>
          <mc:Fallback xmlns="">
            <p:pic>
              <p:nvPicPr>
                <p:cNvPr id="148" name="Freihand 147">
                  <a:extLst>
                    <a:ext uri="{FF2B5EF4-FFF2-40B4-BE49-F238E27FC236}">
                      <a16:creationId xmlns:a16="http://schemas.microsoft.com/office/drawing/2014/main" id="{1504CE17-8CCD-4D1B-8622-58E3BAFF4427}"/>
                    </a:ext>
                  </a:extLst>
                </p:cNvPr>
                <p:cNvPicPr/>
                <p:nvPr/>
              </p:nvPicPr>
              <p:blipFill>
                <a:blip r:embed="rId244"/>
                <a:stretch>
                  <a:fillRect/>
                </a:stretch>
              </p:blipFill>
              <p:spPr>
                <a:xfrm>
                  <a:off x="8393773" y="261192"/>
                  <a:ext cx="707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9" name="Freihand 148">
                  <a:extLst>
                    <a:ext uri="{FF2B5EF4-FFF2-40B4-BE49-F238E27FC236}">
                      <a16:creationId xmlns:a16="http://schemas.microsoft.com/office/drawing/2014/main" id="{C83E44AD-9278-4600-874D-587F4669720E}"/>
                    </a:ext>
                  </a:extLst>
                </p14:cNvPr>
                <p14:cNvContentPartPr/>
                <p14:nvPr/>
              </p14:nvContentPartPr>
              <p14:xfrm>
                <a:off x="9092533" y="190272"/>
                <a:ext cx="181080" cy="106920"/>
              </p14:xfrm>
            </p:contentPart>
          </mc:Choice>
          <mc:Fallback xmlns="">
            <p:pic>
              <p:nvPicPr>
                <p:cNvPr id="149" name="Freihand 148">
                  <a:extLst>
                    <a:ext uri="{FF2B5EF4-FFF2-40B4-BE49-F238E27FC236}">
                      <a16:creationId xmlns:a16="http://schemas.microsoft.com/office/drawing/2014/main" id="{C83E44AD-9278-4600-874D-587F4669720E}"/>
                    </a:ext>
                  </a:extLst>
                </p:cNvPr>
                <p:cNvPicPr/>
                <p:nvPr/>
              </p:nvPicPr>
              <p:blipFill>
                <a:blip r:embed="rId246"/>
                <a:stretch>
                  <a:fillRect/>
                </a:stretch>
              </p:blipFill>
              <p:spPr>
                <a:xfrm>
                  <a:off x="9088213" y="185952"/>
                  <a:ext cx="189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BF3D6A62-981F-44CB-924E-3799FBABC6C9}"/>
                    </a:ext>
                  </a:extLst>
                </p14:cNvPr>
                <p14:cNvContentPartPr/>
                <p14:nvPr/>
              </p14:nvContentPartPr>
              <p14:xfrm>
                <a:off x="9416533" y="256872"/>
                <a:ext cx="360" cy="360"/>
              </p14:xfrm>
            </p:contentPart>
          </mc:Choice>
          <mc:Fallback xmlns="">
            <p:pic>
              <p:nvPicPr>
                <p:cNvPr id="151" name="Freihand 150">
                  <a:extLst>
                    <a:ext uri="{FF2B5EF4-FFF2-40B4-BE49-F238E27FC236}">
                      <a16:creationId xmlns:a16="http://schemas.microsoft.com/office/drawing/2014/main" id="{BF3D6A62-981F-44CB-924E-3799FBABC6C9}"/>
                    </a:ext>
                  </a:extLst>
                </p:cNvPr>
                <p:cNvPicPr/>
                <p:nvPr/>
              </p:nvPicPr>
              <p:blipFill>
                <a:blip r:embed="rId43"/>
                <a:stretch>
                  <a:fillRect/>
                </a:stretch>
              </p:blipFill>
              <p:spPr>
                <a:xfrm>
                  <a:off x="9412213" y="252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2" name="Freihand 151">
                  <a:extLst>
                    <a:ext uri="{FF2B5EF4-FFF2-40B4-BE49-F238E27FC236}">
                      <a16:creationId xmlns:a16="http://schemas.microsoft.com/office/drawing/2014/main" id="{4E31F24B-F690-487B-BEEB-7B2FAD554273}"/>
                    </a:ext>
                  </a:extLst>
                </p14:cNvPr>
                <p14:cNvContentPartPr/>
                <p14:nvPr/>
              </p14:nvContentPartPr>
              <p14:xfrm>
                <a:off x="9310693" y="253272"/>
                <a:ext cx="226080" cy="195480"/>
              </p14:xfrm>
            </p:contentPart>
          </mc:Choice>
          <mc:Fallback xmlns="">
            <p:pic>
              <p:nvPicPr>
                <p:cNvPr id="152" name="Freihand 151">
                  <a:extLst>
                    <a:ext uri="{FF2B5EF4-FFF2-40B4-BE49-F238E27FC236}">
                      <a16:creationId xmlns:a16="http://schemas.microsoft.com/office/drawing/2014/main" id="{4E31F24B-F690-487B-BEEB-7B2FAD554273}"/>
                    </a:ext>
                  </a:extLst>
                </p:cNvPr>
                <p:cNvPicPr/>
                <p:nvPr/>
              </p:nvPicPr>
              <p:blipFill>
                <a:blip r:embed="rId249"/>
                <a:stretch>
                  <a:fillRect/>
                </a:stretch>
              </p:blipFill>
              <p:spPr>
                <a:xfrm>
                  <a:off x="9306373" y="248952"/>
                  <a:ext cx="234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3" name="Freihand 152">
                  <a:extLst>
                    <a:ext uri="{FF2B5EF4-FFF2-40B4-BE49-F238E27FC236}">
                      <a16:creationId xmlns:a16="http://schemas.microsoft.com/office/drawing/2014/main" id="{7F8848E3-B366-44F2-81CE-87724877C2E5}"/>
                    </a:ext>
                  </a:extLst>
                </p14:cNvPr>
                <p14:cNvContentPartPr/>
                <p14:nvPr/>
              </p14:nvContentPartPr>
              <p14:xfrm>
                <a:off x="9606253" y="254712"/>
                <a:ext cx="76320" cy="82800"/>
              </p14:xfrm>
            </p:contentPart>
          </mc:Choice>
          <mc:Fallback xmlns="">
            <p:pic>
              <p:nvPicPr>
                <p:cNvPr id="153" name="Freihand 152">
                  <a:extLst>
                    <a:ext uri="{FF2B5EF4-FFF2-40B4-BE49-F238E27FC236}">
                      <a16:creationId xmlns:a16="http://schemas.microsoft.com/office/drawing/2014/main" id="{7F8848E3-B366-44F2-81CE-87724877C2E5}"/>
                    </a:ext>
                  </a:extLst>
                </p:cNvPr>
                <p:cNvPicPr/>
                <p:nvPr/>
              </p:nvPicPr>
              <p:blipFill>
                <a:blip r:embed="rId251"/>
                <a:stretch>
                  <a:fillRect/>
                </a:stretch>
              </p:blipFill>
              <p:spPr>
                <a:xfrm>
                  <a:off x="9601933" y="250392"/>
                  <a:ext cx="84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6CB71EA0-CF4C-4D32-81A2-C208DC79D234}"/>
                    </a:ext>
                  </a:extLst>
                </p14:cNvPr>
                <p14:cNvContentPartPr/>
                <p14:nvPr/>
              </p14:nvContentPartPr>
              <p14:xfrm>
                <a:off x="9693373" y="237432"/>
                <a:ext cx="94680" cy="76680"/>
              </p14:xfrm>
            </p:contentPart>
          </mc:Choice>
          <mc:Fallback xmlns="">
            <p:pic>
              <p:nvPicPr>
                <p:cNvPr id="154" name="Freihand 153">
                  <a:extLst>
                    <a:ext uri="{FF2B5EF4-FFF2-40B4-BE49-F238E27FC236}">
                      <a16:creationId xmlns:a16="http://schemas.microsoft.com/office/drawing/2014/main" id="{6CB71EA0-CF4C-4D32-81A2-C208DC79D234}"/>
                    </a:ext>
                  </a:extLst>
                </p:cNvPr>
                <p:cNvPicPr/>
                <p:nvPr/>
              </p:nvPicPr>
              <p:blipFill>
                <a:blip r:embed="rId253"/>
                <a:stretch>
                  <a:fillRect/>
                </a:stretch>
              </p:blipFill>
              <p:spPr>
                <a:xfrm>
                  <a:off x="9689053" y="233112"/>
                  <a:ext cx="103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145DE811-C3B6-4A56-A4F6-EFE2771E4F8D}"/>
                    </a:ext>
                  </a:extLst>
                </p14:cNvPr>
                <p14:cNvContentPartPr/>
                <p14:nvPr/>
              </p14:nvContentPartPr>
              <p14:xfrm>
                <a:off x="9826573" y="148152"/>
                <a:ext cx="411120" cy="156600"/>
              </p14:xfrm>
            </p:contentPart>
          </mc:Choice>
          <mc:Fallback xmlns="">
            <p:pic>
              <p:nvPicPr>
                <p:cNvPr id="155" name="Freihand 154">
                  <a:extLst>
                    <a:ext uri="{FF2B5EF4-FFF2-40B4-BE49-F238E27FC236}">
                      <a16:creationId xmlns:a16="http://schemas.microsoft.com/office/drawing/2014/main" id="{145DE811-C3B6-4A56-A4F6-EFE2771E4F8D}"/>
                    </a:ext>
                  </a:extLst>
                </p:cNvPr>
                <p:cNvPicPr/>
                <p:nvPr/>
              </p:nvPicPr>
              <p:blipFill>
                <a:blip r:embed="rId255"/>
                <a:stretch>
                  <a:fillRect/>
                </a:stretch>
              </p:blipFill>
              <p:spPr>
                <a:xfrm>
                  <a:off x="9822253" y="143832"/>
                  <a:ext cx="419760" cy="165240"/>
                </a:xfrm>
                <a:prstGeom prst="rect">
                  <a:avLst/>
                </a:prstGeom>
              </p:spPr>
            </p:pic>
          </mc:Fallback>
        </mc:AlternateContent>
      </p:grpSp>
      <p:grpSp>
        <p:nvGrpSpPr>
          <p:cNvPr id="199" name="Gruppieren 198">
            <a:extLst>
              <a:ext uri="{FF2B5EF4-FFF2-40B4-BE49-F238E27FC236}">
                <a16:creationId xmlns:a16="http://schemas.microsoft.com/office/drawing/2014/main" id="{EB3CCAE9-5887-43E6-88B5-C49F5B9318CF}"/>
              </a:ext>
            </a:extLst>
          </p:cNvPr>
          <p:cNvGrpSpPr/>
          <p:nvPr/>
        </p:nvGrpSpPr>
        <p:grpSpPr>
          <a:xfrm>
            <a:off x="8463253" y="455592"/>
            <a:ext cx="1323000" cy="351720"/>
            <a:chOff x="8463253" y="455592"/>
            <a:chExt cx="1323000" cy="351720"/>
          </a:xfrm>
        </p:grpSpPr>
        <mc:AlternateContent xmlns:mc="http://schemas.openxmlformats.org/markup-compatibility/2006" xmlns:p14="http://schemas.microsoft.com/office/powerpoint/2010/main">
          <mc:Choice Requires="p14">
            <p:contentPart p14:bwMode="auto" r:id="rId256">
              <p14:nvContentPartPr>
                <p14:cNvPr id="183" name="Freihand 182">
                  <a:extLst>
                    <a:ext uri="{FF2B5EF4-FFF2-40B4-BE49-F238E27FC236}">
                      <a16:creationId xmlns:a16="http://schemas.microsoft.com/office/drawing/2014/main" id="{FB1D1C73-DB48-42C1-AC40-CE0E95CEFC0D}"/>
                    </a:ext>
                  </a:extLst>
                </p14:cNvPr>
                <p14:cNvContentPartPr/>
                <p14:nvPr/>
              </p14:nvContentPartPr>
              <p14:xfrm>
                <a:off x="8463253" y="532632"/>
                <a:ext cx="102600" cy="274680"/>
              </p14:xfrm>
            </p:contentPart>
          </mc:Choice>
          <mc:Fallback xmlns="">
            <p:pic>
              <p:nvPicPr>
                <p:cNvPr id="183" name="Freihand 182">
                  <a:extLst>
                    <a:ext uri="{FF2B5EF4-FFF2-40B4-BE49-F238E27FC236}">
                      <a16:creationId xmlns:a16="http://schemas.microsoft.com/office/drawing/2014/main" id="{FB1D1C73-DB48-42C1-AC40-CE0E95CEFC0D}"/>
                    </a:ext>
                  </a:extLst>
                </p:cNvPr>
                <p:cNvPicPr/>
                <p:nvPr/>
              </p:nvPicPr>
              <p:blipFill>
                <a:blip r:embed="rId257"/>
                <a:stretch>
                  <a:fillRect/>
                </a:stretch>
              </p:blipFill>
              <p:spPr>
                <a:xfrm>
                  <a:off x="8458933" y="528312"/>
                  <a:ext cx="111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Freihand 183">
                  <a:extLst>
                    <a:ext uri="{FF2B5EF4-FFF2-40B4-BE49-F238E27FC236}">
                      <a16:creationId xmlns:a16="http://schemas.microsoft.com/office/drawing/2014/main" id="{3DD44B4F-26AA-42D0-8F6D-AC70C8C69FA9}"/>
                    </a:ext>
                  </a:extLst>
                </p14:cNvPr>
                <p14:cNvContentPartPr/>
                <p14:nvPr/>
              </p14:nvContentPartPr>
              <p14:xfrm>
                <a:off x="8613013" y="509952"/>
                <a:ext cx="235080" cy="111960"/>
              </p14:xfrm>
            </p:contentPart>
          </mc:Choice>
          <mc:Fallback xmlns="">
            <p:pic>
              <p:nvPicPr>
                <p:cNvPr id="184" name="Freihand 183">
                  <a:extLst>
                    <a:ext uri="{FF2B5EF4-FFF2-40B4-BE49-F238E27FC236}">
                      <a16:creationId xmlns:a16="http://schemas.microsoft.com/office/drawing/2014/main" id="{3DD44B4F-26AA-42D0-8F6D-AC70C8C69FA9}"/>
                    </a:ext>
                  </a:extLst>
                </p:cNvPr>
                <p:cNvPicPr/>
                <p:nvPr/>
              </p:nvPicPr>
              <p:blipFill>
                <a:blip r:embed="rId259"/>
                <a:stretch>
                  <a:fillRect/>
                </a:stretch>
              </p:blipFill>
              <p:spPr>
                <a:xfrm>
                  <a:off x="8608693" y="505632"/>
                  <a:ext cx="243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Freihand 184">
                  <a:extLst>
                    <a:ext uri="{FF2B5EF4-FFF2-40B4-BE49-F238E27FC236}">
                      <a16:creationId xmlns:a16="http://schemas.microsoft.com/office/drawing/2014/main" id="{65F1D698-FE2F-460C-9B0D-90D5E1C78EA9}"/>
                    </a:ext>
                  </a:extLst>
                </p14:cNvPr>
                <p14:cNvContentPartPr/>
                <p14:nvPr/>
              </p14:nvContentPartPr>
              <p14:xfrm>
                <a:off x="8801653" y="455592"/>
                <a:ext cx="148680" cy="137520"/>
              </p14:xfrm>
            </p:contentPart>
          </mc:Choice>
          <mc:Fallback xmlns="">
            <p:pic>
              <p:nvPicPr>
                <p:cNvPr id="185" name="Freihand 184">
                  <a:extLst>
                    <a:ext uri="{FF2B5EF4-FFF2-40B4-BE49-F238E27FC236}">
                      <a16:creationId xmlns:a16="http://schemas.microsoft.com/office/drawing/2014/main" id="{65F1D698-FE2F-460C-9B0D-90D5E1C78EA9}"/>
                    </a:ext>
                  </a:extLst>
                </p:cNvPr>
                <p:cNvPicPr/>
                <p:nvPr/>
              </p:nvPicPr>
              <p:blipFill>
                <a:blip r:embed="rId261"/>
                <a:stretch>
                  <a:fillRect/>
                </a:stretch>
              </p:blipFill>
              <p:spPr>
                <a:xfrm>
                  <a:off x="8797333" y="451272"/>
                  <a:ext cx="157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Freihand 185">
                  <a:extLst>
                    <a:ext uri="{FF2B5EF4-FFF2-40B4-BE49-F238E27FC236}">
                      <a16:creationId xmlns:a16="http://schemas.microsoft.com/office/drawing/2014/main" id="{3BFCAF35-E21D-4D86-A276-0BAB06851601}"/>
                    </a:ext>
                  </a:extLst>
                </p14:cNvPr>
                <p14:cNvContentPartPr/>
                <p14:nvPr/>
              </p14:nvContentPartPr>
              <p14:xfrm>
                <a:off x="9089293" y="455952"/>
                <a:ext cx="87480" cy="158040"/>
              </p14:xfrm>
            </p:contentPart>
          </mc:Choice>
          <mc:Fallback xmlns="">
            <p:pic>
              <p:nvPicPr>
                <p:cNvPr id="186" name="Freihand 185">
                  <a:extLst>
                    <a:ext uri="{FF2B5EF4-FFF2-40B4-BE49-F238E27FC236}">
                      <a16:creationId xmlns:a16="http://schemas.microsoft.com/office/drawing/2014/main" id="{3BFCAF35-E21D-4D86-A276-0BAB06851601}"/>
                    </a:ext>
                  </a:extLst>
                </p:cNvPr>
                <p:cNvPicPr/>
                <p:nvPr/>
              </p:nvPicPr>
              <p:blipFill>
                <a:blip r:embed="rId263"/>
                <a:stretch>
                  <a:fillRect/>
                </a:stretch>
              </p:blipFill>
              <p:spPr>
                <a:xfrm>
                  <a:off x="9084973" y="451632"/>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7" name="Freihand 186">
                  <a:extLst>
                    <a:ext uri="{FF2B5EF4-FFF2-40B4-BE49-F238E27FC236}">
                      <a16:creationId xmlns:a16="http://schemas.microsoft.com/office/drawing/2014/main" id="{64AE6495-53D5-409B-9EFE-E4D720FB3611}"/>
                    </a:ext>
                  </a:extLst>
                </p14:cNvPr>
                <p14:cNvContentPartPr/>
                <p14:nvPr/>
              </p14:nvContentPartPr>
              <p14:xfrm>
                <a:off x="9136813" y="550272"/>
                <a:ext cx="53640" cy="45720"/>
              </p14:xfrm>
            </p:contentPart>
          </mc:Choice>
          <mc:Fallback xmlns="">
            <p:pic>
              <p:nvPicPr>
                <p:cNvPr id="187" name="Freihand 186">
                  <a:extLst>
                    <a:ext uri="{FF2B5EF4-FFF2-40B4-BE49-F238E27FC236}">
                      <a16:creationId xmlns:a16="http://schemas.microsoft.com/office/drawing/2014/main" id="{64AE6495-53D5-409B-9EFE-E4D720FB3611}"/>
                    </a:ext>
                  </a:extLst>
                </p:cNvPr>
                <p:cNvPicPr/>
                <p:nvPr/>
              </p:nvPicPr>
              <p:blipFill>
                <a:blip r:embed="rId265"/>
                <a:stretch>
                  <a:fillRect/>
                </a:stretch>
              </p:blipFill>
              <p:spPr>
                <a:xfrm>
                  <a:off x="9132493" y="545952"/>
                  <a:ext cx="62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8" name="Freihand 187">
                  <a:extLst>
                    <a:ext uri="{FF2B5EF4-FFF2-40B4-BE49-F238E27FC236}">
                      <a16:creationId xmlns:a16="http://schemas.microsoft.com/office/drawing/2014/main" id="{B0345D88-9B67-4833-B38F-33D77C1BEA7A}"/>
                    </a:ext>
                  </a:extLst>
                </p14:cNvPr>
                <p14:cNvContentPartPr/>
                <p14:nvPr/>
              </p14:nvContentPartPr>
              <p14:xfrm>
                <a:off x="9225373" y="554952"/>
                <a:ext cx="86760" cy="45000"/>
              </p14:xfrm>
            </p:contentPart>
          </mc:Choice>
          <mc:Fallback xmlns="">
            <p:pic>
              <p:nvPicPr>
                <p:cNvPr id="188" name="Freihand 187">
                  <a:extLst>
                    <a:ext uri="{FF2B5EF4-FFF2-40B4-BE49-F238E27FC236}">
                      <a16:creationId xmlns:a16="http://schemas.microsoft.com/office/drawing/2014/main" id="{B0345D88-9B67-4833-B38F-33D77C1BEA7A}"/>
                    </a:ext>
                  </a:extLst>
                </p:cNvPr>
                <p:cNvPicPr/>
                <p:nvPr/>
              </p:nvPicPr>
              <p:blipFill>
                <a:blip r:embed="rId267"/>
                <a:stretch>
                  <a:fillRect/>
                </a:stretch>
              </p:blipFill>
              <p:spPr>
                <a:xfrm>
                  <a:off x="9221053" y="550632"/>
                  <a:ext cx="95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9" name="Freihand 188">
                  <a:extLst>
                    <a:ext uri="{FF2B5EF4-FFF2-40B4-BE49-F238E27FC236}">
                      <a16:creationId xmlns:a16="http://schemas.microsoft.com/office/drawing/2014/main" id="{71F2A5A3-3BB3-41E7-9341-C8D01E444B5B}"/>
                    </a:ext>
                  </a:extLst>
                </p14:cNvPr>
                <p14:cNvContentPartPr/>
                <p14:nvPr/>
              </p14:nvContentPartPr>
              <p14:xfrm>
                <a:off x="9351013" y="532992"/>
                <a:ext cx="69840" cy="87120"/>
              </p14:xfrm>
            </p:contentPart>
          </mc:Choice>
          <mc:Fallback xmlns="">
            <p:pic>
              <p:nvPicPr>
                <p:cNvPr id="189" name="Freihand 188">
                  <a:extLst>
                    <a:ext uri="{FF2B5EF4-FFF2-40B4-BE49-F238E27FC236}">
                      <a16:creationId xmlns:a16="http://schemas.microsoft.com/office/drawing/2014/main" id="{71F2A5A3-3BB3-41E7-9341-C8D01E444B5B}"/>
                    </a:ext>
                  </a:extLst>
                </p:cNvPr>
                <p:cNvPicPr/>
                <p:nvPr/>
              </p:nvPicPr>
              <p:blipFill>
                <a:blip r:embed="rId269"/>
                <a:stretch>
                  <a:fillRect/>
                </a:stretch>
              </p:blipFill>
              <p:spPr>
                <a:xfrm>
                  <a:off x="9346693" y="528672"/>
                  <a:ext cx="78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0" name="Freihand 189">
                  <a:extLst>
                    <a:ext uri="{FF2B5EF4-FFF2-40B4-BE49-F238E27FC236}">
                      <a16:creationId xmlns:a16="http://schemas.microsoft.com/office/drawing/2014/main" id="{759A3997-DFDD-4242-961B-FE7E1E00E654}"/>
                    </a:ext>
                  </a:extLst>
                </p14:cNvPr>
                <p14:cNvContentPartPr/>
                <p14:nvPr/>
              </p14:nvContentPartPr>
              <p14:xfrm>
                <a:off x="9436333" y="535872"/>
                <a:ext cx="349920" cy="57600"/>
              </p14:xfrm>
            </p:contentPart>
          </mc:Choice>
          <mc:Fallback xmlns="">
            <p:pic>
              <p:nvPicPr>
                <p:cNvPr id="190" name="Freihand 189">
                  <a:extLst>
                    <a:ext uri="{FF2B5EF4-FFF2-40B4-BE49-F238E27FC236}">
                      <a16:creationId xmlns:a16="http://schemas.microsoft.com/office/drawing/2014/main" id="{759A3997-DFDD-4242-961B-FE7E1E00E654}"/>
                    </a:ext>
                  </a:extLst>
                </p:cNvPr>
                <p:cNvPicPr/>
                <p:nvPr/>
              </p:nvPicPr>
              <p:blipFill>
                <a:blip r:embed="rId271"/>
                <a:stretch>
                  <a:fillRect/>
                </a:stretch>
              </p:blipFill>
              <p:spPr>
                <a:xfrm>
                  <a:off x="9432013" y="531552"/>
                  <a:ext cx="358560" cy="66240"/>
                </a:xfrm>
                <a:prstGeom prst="rect">
                  <a:avLst/>
                </a:prstGeom>
              </p:spPr>
            </p:pic>
          </mc:Fallback>
        </mc:AlternateContent>
      </p:grpSp>
      <p:grpSp>
        <p:nvGrpSpPr>
          <p:cNvPr id="214" name="Gruppieren 213">
            <a:extLst>
              <a:ext uri="{FF2B5EF4-FFF2-40B4-BE49-F238E27FC236}">
                <a16:creationId xmlns:a16="http://schemas.microsoft.com/office/drawing/2014/main" id="{944B9DC0-B6BB-4A0A-8DE7-BB39B53BAB06}"/>
              </a:ext>
            </a:extLst>
          </p:cNvPr>
          <p:cNvGrpSpPr/>
          <p:nvPr/>
        </p:nvGrpSpPr>
        <p:grpSpPr>
          <a:xfrm>
            <a:off x="10184413" y="376752"/>
            <a:ext cx="754920" cy="259920"/>
            <a:chOff x="10184413" y="376752"/>
            <a:chExt cx="754920" cy="259920"/>
          </a:xfrm>
        </p:grpSpPr>
        <mc:AlternateContent xmlns:mc="http://schemas.openxmlformats.org/markup-compatibility/2006" xmlns:p14="http://schemas.microsoft.com/office/powerpoint/2010/main">
          <mc:Choice Requires="p14">
            <p:contentPart p14:bwMode="auto" r:id="rId272">
              <p14:nvContentPartPr>
                <p14:cNvPr id="191" name="Freihand 190">
                  <a:extLst>
                    <a:ext uri="{FF2B5EF4-FFF2-40B4-BE49-F238E27FC236}">
                      <a16:creationId xmlns:a16="http://schemas.microsoft.com/office/drawing/2014/main" id="{F3E262DE-3AAC-49D5-A39A-00482B261BBF}"/>
                    </a:ext>
                  </a:extLst>
                </p14:cNvPr>
                <p14:cNvContentPartPr/>
                <p14:nvPr/>
              </p14:nvContentPartPr>
              <p14:xfrm>
                <a:off x="10184413" y="517152"/>
                <a:ext cx="183960" cy="46800"/>
              </p14:xfrm>
            </p:contentPart>
          </mc:Choice>
          <mc:Fallback xmlns="">
            <p:pic>
              <p:nvPicPr>
                <p:cNvPr id="191" name="Freihand 190">
                  <a:extLst>
                    <a:ext uri="{FF2B5EF4-FFF2-40B4-BE49-F238E27FC236}">
                      <a16:creationId xmlns:a16="http://schemas.microsoft.com/office/drawing/2014/main" id="{F3E262DE-3AAC-49D5-A39A-00482B261BBF}"/>
                    </a:ext>
                  </a:extLst>
                </p:cNvPr>
                <p:cNvPicPr/>
                <p:nvPr/>
              </p:nvPicPr>
              <p:blipFill>
                <a:blip r:embed="rId273"/>
                <a:stretch>
                  <a:fillRect/>
                </a:stretch>
              </p:blipFill>
              <p:spPr>
                <a:xfrm>
                  <a:off x="10180093" y="512832"/>
                  <a:ext cx="192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2" name="Freihand 191">
                  <a:extLst>
                    <a:ext uri="{FF2B5EF4-FFF2-40B4-BE49-F238E27FC236}">
                      <a16:creationId xmlns:a16="http://schemas.microsoft.com/office/drawing/2014/main" id="{341AC3C4-1EE5-4A3D-A8AF-186BBC407477}"/>
                    </a:ext>
                  </a:extLst>
                </p14:cNvPr>
                <p14:cNvContentPartPr/>
                <p14:nvPr/>
              </p14:nvContentPartPr>
              <p14:xfrm>
                <a:off x="10467733" y="428232"/>
                <a:ext cx="97920" cy="169200"/>
              </p14:xfrm>
            </p:contentPart>
          </mc:Choice>
          <mc:Fallback xmlns="">
            <p:pic>
              <p:nvPicPr>
                <p:cNvPr id="192" name="Freihand 191">
                  <a:extLst>
                    <a:ext uri="{FF2B5EF4-FFF2-40B4-BE49-F238E27FC236}">
                      <a16:creationId xmlns:a16="http://schemas.microsoft.com/office/drawing/2014/main" id="{341AC3C4-1EE5-4A3D-A8AF-186BBC407477}"/>
                    </a:ext>
                  </a:extLst>
                </p:cNvPr>
                <p:cNvPicPr/>
                <p:nvPr/>
              </p:nvPicPr>
              <p:blipFill>
                <a:blip r:embed="rId275"/>
                <a:stretch>
                  <a:fillRect/>
                </a:stretch>
              </p:blipFill>
              <p:spPr>
                <a:xfrm>
                  <a:off x="10463413" y="423912"/>
                  <a:ext cx="106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3" name="Freihand 192">
                  <a:extLst>
                    <a:ext uri="{FF2B5EF4-FFF2-40B4-BE49-F238E27FC236}">
                      <a16:creationId xmlns:a16="http://schemas.microsoft.com/office/drawing/2014/main" id="{C586F051-3556-463E-87C1-C7C148FBB2A1}"/>
                    </a:ext>
                  </a:extLst>
                </p14:cNvPr>
                <p14:cNvContentPartPr/>
                <p14:nvPr/>
              </p14:nvContentPartPr>
              <p14:xfrm>
                <a:off x="10492213" y="448032"/>
                <a:ext cx="148680" cy="10440"/>
              </p14:xfrm>
            </p:contentPart>
          </mc:Choice>
          <mc:Fallback xmlns="">
            <p:pic>
              <p:nvPicPr>
                <p:cNvPr id="193" name="Freihand 192">
                  <a:extLst>
                    <a:ext uri="{FF2B5EF4-FFF2-40B4-BE49-F238E27FC236}">
                      <a16:creationId xmlns:a16="http://schemas.microsoft.com/office/drawing/2014/main" id="{C586F051-3556-463E-87C1-C7C148FBB2A1}"/>
                    </a:ext>
                  </a:extLst>
                </p:cNvPr>
                <p:cNvPicPr/>
                <p:nvPr/>
              </p:nvPicPr>
              <p:blipFill>
                <a:blip r:embed="rId277"/>
                <a:stretch>
                  <a:fillRect/>
                </a:stretch>
              </p:blipFill>
              <p:spPr>
                <a:xfrm>
                  <a:off x="10487893" y="443712"/>
                  <a:ext cx="157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4" name="Freihand 193">
                  <a:extLst>
                    <a:ext uri="{FF2B5EF4-FFF2-40B4-BE49-F238E27FC236}">
                      <a16:creationId xmlns:a16="http://schemas.microsoft.com/office/drawing/2014/main" id="{6DFF2644-C422-4C3A-8ABF-11061D0764DE}"/>
                    </a:ext>
                  </a:extLst>
                </p14:cNvPr>
                <p14:cNvContentPartPr/>
                <p14:nvPr/>
              </p14:nvContentPartPr>
              <p14:xfrm>
                <a:off x="10625053" y="433632"/>
                <a:ext cx="87120" cy="111600"/>
              </p14:xfrm>
            </p:contentPart>
          </mc:Choice>
          <mc:Fallback xmlns="">
            <p:pic>
              <p:nvPicPr>
                <p:cNvPr id="194" name="Freihand 193">
                  <a:extLst>
                    <a:ext uri="{FF2B5EF4-FFF2-40B4-BE49-F238E27FC236}">
                      <a16:creationId xmlns:a16="http://schemas.microsoft.com/office/drawing/2014/main" id="{6DFF2644-C422-4C3A-8ABF-11061D0764DE}"/>
                    </a:ext>
                  </a:extLst>
                </p:cNvPr>
                <p:cNvPicPr/>
                <p:nvPr/>
              </p:nvPicPr>
              <p:blipFill>
                <a:blip r:embed="rId279"/>
                <a:stretch>
                  <a:fillRect/>
                </a:stretch>
              </p:blipFill>
              <p:spPr>
                <a:xfrm>
                  <a:off x="10620733" y="429312"/>
                  <a:ext cx="95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5" name="Freihand 194">
                  <a:extLst>
                    <a:ext uri="{FF2B5EF4-FFF2-40B4-BE49-F238E27FC236}">
                      <a16:creationId xmlns:a16="http://schemas.microsoft.com/office/drawing/2014/main" id="{85B7B234-513F-4B8B-A450-5EBA0F6F7FF4}"/>
                    </a:ext>
                  </a:extLst>
                </p14:cNvPr>
                <p14:cNvContentPartPr/>
                <p14:nvPr/>
              </p14:nvContentPartPr>
              <p14:xfrm>
                <a:off x="10824133" y="449832"/>
                <a:ext cx="42840" cy="91800"/>
              </p14:xfrm>
            </p:contentPart>
          </mc:Choice>
          <mc:Fallback xmlns="">
            <p:pic>
              <p:nvPicPr>
                <p:cNvPr id="195" name="Freihand 194">
                  <a:extLst>
                    <a:ext uri="{FF2B5EF4-FFF2-40B4-BE49-F238E27FC236}">
                      <a16:creationId xmlns:a16="http://schemas.microsoft.com/office/drawing/2014/main" id="{85B7B234-513F-4B8B-A450-5EBA0F6F7FF4}"/>
                    </a:ext>
                  </a:extLst>
                </p:cNvPr>
                <p:cNvPicPr/>
                <p:nvPr/>
              </p:nvPicPr>
              <p:blipFill>
                <a:blip r:embed="rId281"/>
                <a:stretch>
                  <a:fillRect/>
                </a:stretch>
              </p:blipFill>
              <p:spPr>
                <a:xfrm>
                  <a:off x="10819813" y="445512"/>
                  <a:ext cx="5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Freihand 195">
                  <a:extLst>
                    <a:ext uri="{FF2B5EF4-FFF2-40B4-BE49-F238E27FC236}">
                      <a16:creationId xmlns:a16="http://schemas.microsoft.com/office/drawing/2014/main" id="{4075B4C4-E4E1-42AF-8EAF-5F395F390627}"/>
                    </a:ext>
                  </a:extLst>
                </p14:cNvPr>
                <p14:cNvContentPartPr/>
                <p14:nvPr/>
              </p14:nvContentPartPr>
              <p14:xfrm>
                <a:off x="10740973" y="376752"/>
                <a:ext cx="69480" cy="97200"/>
              </p14:xfrm>
            </p:contentPart>
          </mc:Choice>
          <mc:Fallback xmlns="">
            <p:pic>
              <p:nvPicPr>
                <p:cNvPr id="196" name="Freihand 195">
                  <a:extLst>
                    <a:ext uri="{FF2B5EF4-FFF2-40B4-BE49-F238E27FC236}">
                      <a16:creationId xmlns:a16="http://schemas.microsoft.com/office/drawing/2014/main" id="{4075B4C4-E4E1-42AF-8EAF-5F395F390627}"/>
                    </a:ext>
                  </a:extLst>
                </p:cNvPr>
                <p:cNvPicPr/>
                <p:nvPr/>
              </p:nvPicPr>
              <p:blipFill>
                <a:blip r:embed="rId283"/>
                <a:stretch>
                  <a:fillRect/>
                </a:stretch>
              </p:blipFill>
              <p:spPr>
                <a:xfrm>
                  <a:off x="10736653" y="372432"/>
                  <a:ext cx="78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Freihand 196">
                  <a:extLst>
                    <a:ext uri="{FF2B5EF4-FFF2-40B4-BE49-F238E27FC236}">
                      <a16:creationId xmlns:a16="http://schemas.microsoft.com/office/drawing/2014/main" id="{C91C87B8-C299-4203-B10A-25EC7C3BB6AD}"/>
                    </a:ext>
                  </a:extLst>
                </p14:cNvPr>
                <p14:cNvContentPartPr/>
                <p14:nvPr/>
              </p14:nvContentPartPr>
              <p14:xfrm>
                <a:off x="10837453" y="494472"/>
                <a:ext cx="101880" cy="58320"/>
              </p14:xfrm>
            </p:contentPart>
          </mc:Choice>
          <mc:Fallback xmlns="">
            <p:pic>
              <p:nvPicPr>
                <p:cNvPr id="197" name="Freihand 196">
                  <a:extLst>
                    <a:ext uri="{FF2B5EF4-FFF2-40B4-BE49-F238E27FC236}">
                      <a16:creationId xmlns:a16="http://schemas.microsoft.com/office/drawing/2014/main" id="{C91C87B8-C299-4203-B10A-25EC7C3BB6AD}"/>
                    </a:ext>
                  </a:extLst>
                </p:cNvPr>
                <p:cNvPicPr/>
                <p:nvPr/>
              </p:nvPicPr>
              <p:blipFill>
                <a:blip r:embed="rId285"/>
                <a:stretch>
                  <a:fillRect/>
                </a:stretch>
              </p:blipFill>
              <p:spPr>
                <a:xfrm>
                  <a:off x="10833133" y="490152"/>
                  <a:ext cx="110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3" name="Freihand 212">
                  <a:extLst>
                    <a:ext uri="{FF2B5EF4-FFF2-40B4-BE49-F238E27FC236}">
                      <a16:creationId xmlns:a16="http://schemas.microsoft.com/office/drawing/2014/main" id="{E07933AA-1D01-474E-861A-4E5434D42B20}"/>
                    </a:ext>
                  </a:extLst>
                </p14:cNvPr>
                <p14:cNvContentPartPr/>
                <p14:nvPr/>
              </p14:nvContentPartPr>
              <p14:xfrm>
                <a:off x="10453693" y="602112"/>
                <a:ext cx="264600" cy="34560"/>
              </p14:xfrm>
            </p:contentPart>
          </mc:Choice>
          <mc:Fallback xmlns="">
            <p:pic>
              <p:nvPicPr>
                <p:cNvPr id="213" name="Freihand 212">
                  <a:extLst>
                    <a:ext uri="{FF2B5EF4-FFF2-40B4-BE49-F238E27FC236}">
                      <a16:creationId xmlns:a16="http://schemas.microsoft.com/office/drawing/2014/main" id="{E07933AA-1D01-474E-861A-4E5434D42B20}"/>
                    </a:ext>
                  </a:extLst>
                </p:cNvPr>
                <p:cNvPicPr/>
                <p:nvPr/>
              </p:nvPicPr>
              <p:blipFill>
                <a:blip r:embed="rId287"/>
                <a:stretch>
                  <a:fillRect/>
                </a:stretch>
              </p:blipFill>
              <p:spPr>
                <a:xfrm>
                  <a:off x="10449373" y="597792"/>
                  <a:ext cx="273240" cy="43200"/>
                </a:xfrm>
                <a:prstGeom prst="rect">
                  <a:avLst/>
                </a:prstGeom>
              </p:spPr>
            </p:pic>
          </mc:Fallback>
        </mc:AlternateContent>
      </p:grpSp>
      <p:grpSp>
        <p:nvGrpSpPr>
          <p:cNvPr id="267" name="Gruppieren 266">
            <a:extLst>
              <a:ext uri="{FF2B5EF4-FFF2-40B4-BE49-F238E27FC236}">
                <a16:creationId xmlns:a16="http://schemas.microsoft.com/office/drawing/2014/main" id="{60568BC3-3692-4FF2-8115-DC99FF37DE49}"/>
              </a:ext>
            </a:extLst>
          </p:cNvPr>
          <p:cNvGrpSpPr/>
          <p:nvPr/>
        </p:nvGrpSpPr>
        <p:grpSpPr>
          <a:xfrm>
            <a:off x="8430493" y="713712"/>
            <a:ext cx="2529000" cy="953640"/>
            <a:chOff x="8430493" y="713712"/>
            <a:chExt cx="2529000" cy="953640"/>
          </a:xfrm>
        </p:grpSpPr>
        <mc:AlternateContent xmlns:mc="http://schemas.openxmlformats.org/markup-compatibility/2006" xmlns:p14="http://schemas.microsoft.com/office/powerpoint/2010/main">
          <mc:Choice Requires="p14">
            <p:contentPart p14:bwMode="auto" r:id="rId288">
              <p14:nvContentPartPr>
                <p14:cNvPr id="200" name="Freihand 199">
                  <a:extLst>
                    <a:ext uri="{FF2B5EF4-FFF2-40B4-BE49-F238E27FC236}">
                      <a16:creationId xmlns:a16="http://schemas.microsoft.com/office/drawing/2014/main" id="{A5A56904-FB1E-4431-AAE2-C716F4E4CCAA}"/>
                    </a:ext>
                  </a:extLst>
                </p14:cNvPr>
                <p14:cNvContentPartPr/>
                <p14:nvPr/>
              </p14:nvContentPartPr>
              <p14:xfrm>
                <a:off x="8437333" y="864552"/>
                <a:ext cx="104040" cy="126360"/>
              </p14:xfrm>
            </p:contentPart>
          </mc:Choice>
          <mc:Fallback xmlns="">
            <p:pic>
              <p:nvPicPr>
                <p:cNvPr id="200" name="Freihand 199">
                  <a:extLst>
                    <a:ext uri="{FF2B5EF4-FFF2-40B4-BE49-F238E27FC236}">
                      <a16:creationId xmlns:a16="http://schemas.microsoft.com/office/drawing/2014/main" id="{A5A56904-FB1E-4431-AAE2-C716F4E4CCAA}"/>
                    </a:ext>
                  </a:extLst>
                </p:cNvPr>
                <p:cNvPicPr/>
                <p:nvPr/>
              </p:nvPicPr>
              <p:blipFill>
                <a:blip r:embed="rId289"/>
                <a:stretch>
                  <a:fillRect/>
                </a:stretch>
              </p:blipFill>
              <p:spPr>
                <a:xfrm>
                  <a:off x="8433013" y="860232"/>
                  <a:ext cx="112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43B2EDDF-5BF9-4535-BF34-69D4B4B87059}"/>
                    </a:ext>
                  </a:extLst>
                </p14:cNvPr>
                <p14:cNvContentPartPr/>
                <p14:nvPr/>
              </p14:nvContentPartPr>
              <p14:xfrm>
                <a:off x="8553973" y="782472"/>
                <a:ext cx="65880" cy="171720"/>
              </p14:xfrm>
            </p:contentPart>
          </mc:Choice>
          <mc:Fallback xmlns="">
            <p:pic>
              <p:nvPicPr>
                <p:cNvPr id="201" name="Freihand 200">
                  <a:extLst>
                    <a:ext uri="{FF2B5EF4-FFF2-40B4-BE49-F238E27FC236}">
                      <a16:creationId xmlns:a16="http://schemas.microsoft.com/office/drawing/2014/main" id="{43B2EDDF-5BF9-4535-BF34-69D4B4B87059}"/>
                    </a:ext>
                  </a:extLst>
                </p:cNvPr>
                <p:cNvPicPr/>
                <p:nvPr/>
              </p:nvPicPr>
              <p:blipFill>
                <a:blip r:embed="rId291"/>
                <a:stretch>
                  <a:fillRect/>
                </a:stretch>
              </p:blipFill>
              <p:spPr>
                <a:xfrm>
                  <a:off x="8549653" y="778152"/>
                  <a:ext cx="74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2" name="Freihand 201">
                  <a:extLst>
                    <a:ext uri="{FF2B5EF4-FFF2-40B4-BE49-F238E27FC236}">
                      <a16:creationId xmlns:a16="http://schemas.microsoft.com/office/drawing/2014/main" id="{20A2A0C2-1DE0-49F3-BE6C-BA195AA0CA28}"/>
                    </a:ext>
                  </a:extLst>
                </p14:cNvPr>
                <p14:cNvContentPartPr/>
                <p14:nvPr/>
              </p14:nvContentPartPr>
              <p14:xfrm>
                <a:off x="8633893" y="862032"/>
                <a:ext cx="98280" cy="79920"/>
              </p14:xfrm>
            </p:contentPart>
          </mc:Choice>
          <mc:Fallback xmlns="">
            <p:pic>
              <p:nvPicPr>
                <p:cNvPr id="202" name="Freihand 201">
                  <a:extLst>
                    <a:ext uri="{FF2B5EF4-FFF2-40B4-BE49-F238E27FC236}">
                      <a16:creationId xmlns:a16="http://schemas.microsoft.com/office/drawing/2014/main" id="{20A2A0C2-1DE0-49F3-BE6C-BA195AA0CA28}"/>
                    </a:ext>
                  </a:extLst>
                </p:cNvPr>
                <p:cNvPicPr/>
                <p:nvPr/>
              </p:nvPicPr>
              <p:blipFill>
                <a:blip r:embed="rId293"/>
                <a:stretch>
                  <a:fillRect/>
                </a:stretch>
              </p:blipFill>
              <p:spPr>
                <a:xfrm>
                  <a:off x="8629573" y="857712"/>
                  <a:ext cx="106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3" name="Freihand 202">
                  <a:extLst>
                    <a:ext uri="{FF2B5EF4-FFF2-40B4-BE49-F238E27FC236}">
                      <a16:creationId xmlns:a16="http://schemas.microsoft.com/office/drawing/2014/main" id="{1FECCD0E-B3E5-4017-9EB1-17F86537D5D9}"/>
                    </a:ext>
                  </a:extLst>
                </p14:cNvPr>
                <p14:cNvContentPartPr/>
                <p14:nvPr/>
              </p14:nvContentPartPr>
              <p14:xfrm>
                <a:off x="8740453" y="860952"/>
                <a:ext cx="98280" cy="83160"/>
              </p14:xfrm>
            </p:contentPart>
          </mc:Choice>
          <mc:Fallback xmlns="">
            <p:pic>
              <p:nvPicPr>
                <p:cNvPr id="203" name="Freihand 202">
                  <a:extLst>
                    <a:ext uri="{FF2B5EF4-FFF2-40B4-BE49-F238E27FC236}">
                      <a16:creationId xmlns:a16="http://schemas.microsoft.com/office/drawing/2014/main" id="{1FECCD0E-B3E5-4017-9EB1-17F86537D5D9}"/>
                    </a:ext>
                  </a:extLst>
                </p:cNvPr>
                <p:cNvPicPr/>
                <p:nvPr/>
              </p:nvPicPr>
              <p:blipFill>
                <a:blip r:embed="rId295"/>
                <a:stretch>
                  <a:fillRect/>
                </a:stretch>
              </p:blipFill>
              <p:spPr>
                <a:xfrm>
                  <a:off x="8736133" y="856632"/>
                  <a:ext cx="106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1DA6FA96-63F5-42A4-B555-BAC543BAC0FB}"/>
                    </a:ext>
                  </a:extLst>
                </p14:cNvPr>
                <p14:cNvContentPartPr/>
                <p14:nvPr/>
              </p14:nvContentPartPr>
              <p14:xfrm>
                <a:off x="8847013" y="770952"/>
                <a:ext cx="146160" cy="172440"/>
              </p14:xfrm>
            </p:contentPart>
          </mc:Choice>
          <mc:Fallback xmlns="">
            <p:pic>
              <p:nvPicPr>
                <p:cNvPr id="204" name="Freihand 203">
                  <a:extLst>
                    <a:ext uri="{FF2B5EF4-FFF2-40B4-BE49-F238E27FC236}">
                      <a16:creationId xmlns:a16="http://schemas.microsoft.com/office/drawing/2014/main" id="{1DA6FA96-63F5-42A4-B555-BAC543BAC0FB}"/>
                    </a:ext>
                  </a:extLst>
                </p:cNvPr>
                <p:cNvPicPr/>
                <p:nvPr/>
              </p:nvPicPr>
              <p:blipFill>
                <a:blip r:embed="rId297"/>
                <a:stretch>
                  <a:fillRect/>
                </a:stretch>
              </p:blipFill>
              <p:spPr>
                <a:xfrm>
                  <a:off x="8842693" y="766632"/>
                  <a:ext cx="154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7ACD6E2C-C1E1-4E88-9EC7-2C4E7F331476}"/>
                    </a:ext>
                  </a:extLst>
                </p14:cNvPr>
                <p14:cNvContentPartPr/>
                <p14:nvPr/>
              </p14:nvContentPartPr>
              <p14:xfrm>
                <a:off x="9015493" y="912432"/>
                <a:ext cx="9360" cy="23040"/>
              </p14:xfrm>
            </p:contentPart>
          </mc:Choice>
          <mc:Fallback xmlns="">
            <p:pic>
              <p:nvPicPr>
                <p:cNvPr id="205" name="Freihand 204">
                  <a:extLst>
                    <a:ext uri="{FF2B5EF4-FFF2-40B4-BE49-F238E27FC236}">
                      <a16:creationId xmlns:a16="http://schemas.microsoft.com/office/drawing/2014/main" id="{7ACD6E2C-C1E1-4E88-9EC7-2C4E7F331476}"/>
                    </a:ext>
                  </a:extLst>
                </p:cNvPr>
                <p:cNvPicPr/>
                <p:nvPr/>
              </p:nvPicPr>
              <p:blipFill>
                <a:blip r:embed="rId299"/>
                <a:stretch>
                  <a:fillRect/>
                </a:stretch>
              </p:blipFill>
              <p:spPr>
                <a:xfrm>
                  <a:off x="9011173" y="908112"/>
                  <a:ext cx="1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7" name="Freihand 206">
                  <a:extLst>
                    <a:ext uri="{FF2B5EF4-FFF2-40B4-BE49-F238E27FC236}">
                      <a16:creationId xmlns:a16="http://schemas.microsoft.com/office/drawing/2014/main" id="{84A8DD18-8983-44CA-BC69-7AF1401FB4D5}"/>
                    </a:ext>
                  </a:extLst>
                </p14:cNvPr>
                <p14:cNvContentPartPr/>
                <p14:nvPr/>
              </p14:nvContentPartPr>
              <p14:xfrm>
                <a:off x="9160213" y="749352"/>
                <a:ext cx="101520" cy="140400"/>
              </p14:xfrm>
            </p:contentPart>
          </mc:Choice>
          <mc:Fallback xmlns="">
            <p:pic>
              <p:nvPicPr>
                <p:cNvPr id="207" name="Freihand 206">
                  <a:extLst>
                    <a:ext uri="{FF2B5EF4-FFF2-40B4-BE49-F238E27FC236}">
                      <a16:creationId xmlns:a16="http://schemas.microsoft.com/office/drawing/2014/main" id="{84A8DD18-8983-44CA-BC69-7AF1401FB4D5}"/>
                    </a:ext>
                  </a:extLst>
                </p:cNvPr>
                <p:cNvPicPr/>
                <p:nvPr/>
              </p:nvPicPr>
              <p:blipFill>
                <a:blip r:embed="rId301"/>
                <a:stretch>
                  <a:fillRect/>
                </a:stretch>
              </p:blipFill>
              <p:spPr>
                <a:xfrm>
                  <a:off x="9155893" y="745032"/>
                  <a:ext cx="110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8" name="Freihand 207">
                  <a:extLst>
                    <a:ext uri="{FF2B5EF4-FFF2-40B4-BE49-F238E27FC236}">
                      <a16:creationId xmlns:a16="http://schemas.microsoft.com/office/drawing/2014/main" id="{7018A2D5-EDD3-40CA-8AAA-AA767AD33D75}"/>
                    </a:ext>
                  </a:extLst>
                </p14:cNvPr>
                <p14:cNvContentPartPr/>
                <p14:nvPr/>
              </p14:nvContentPartPr>
              <p14:xfrm>
                <a:off x="9219253" y="812712"/>
                <a:ext cx="62640" cy="50040"/>
              </p14:xfrm>
            </p:contentPart>
          </mc:Choice>
          <mc:Fallback xmlns="">
            <p:pic>
              <p:nvPicPr>
                <p:cNvPr id="208" name="Freihand 207">
                  <a:extLst>
                    <a:ext uri="{FF2B5EF4-FFF2-40B4-BE49-F238E27FC236}">
                      <a16:creationId xmlns:a16="http://schemas.microsoft.com/office/drawing/2014/main" id="{7018A2D5-EDD3-40CA-8AAA-AA767AD33D75}"/>
                    </a:ext>
                  </a:extLst>
                </p:cNvPr>
                <p:cNvPicPr/>
                <p:nvPr/>
              </p:nvPicPr>
              <p:blipFill>
                <a:blip r:embed="rId303"/>
                <a:stretch>
                  <a:fillRect/>
                </a:stretch>
              </p:blipFill>
              <p:spPr>
                <a:xfrm>
                  <a:off x="9214933" y="808392"/>
                  <a:ext cx="71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9" name="Freihand 208">
                  <a:extLst>
                    <a:ext uri="{FF2B5EF4-FFF2-40B4-BE49-F238E27FC236}">
                      <a16:creationId xmlns:a16="http://schemas.microsoft.com/office/drawing/2014/main" id="{B5ECD637-8D72-4C6D-AC85-16C5A02C33FA}"/>
                    </a:ext>
                  </a:extLst>
                </p14:cNvPr>
                <p14:cNvContentPartPr/>
                <p14:nvPr/>
              </p14:nvContentPartPr>
              <p14:xfrm>
                <a:off x="9267853" y="814512"/>
                <a:ext cx="73080" cy="71280"/>
              </p14:xfrm>
            </p:contentPart>
          </mc:Choice>
          <mc:Fallback xmlns="">
            <p:pic>
              <p:nvPicPr>
                <p:cNvPr id="209" name="Freihand 208">
                  <a:extLst>
                    <a:ext uri="{FF2B5EF4-FFF2-40B4-BE49-F238E27FC236}">
                      <a16:creationId xmlns:a16="http://schemas.microsoft.com/office/drawing/2014/main" id="{B5ECD637-8D72-4C6D-AC85-16C5A02C33FA}"/>
                    </a:ext>
                  </a:extLst>
                </p:cNvPr>
                <p:cNvPicPr/>
                <p:nvPr/>
              </p:nvPicPr>
              <p:blipFill>
                <a:blip r:embed="rId305"/>
                <a:stretch>
                  <a:fillRect/>
                </a:stretch>
              </p:blipFill>
              <p:spPr>
                <a:xfrm>
                  <a:off x="9263533" y="810192"/>
                  <a:ext cx="81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0" name="Freihand 209">
                  <a:extLst>
                    <a:ext uri="{FF2B5EF4-FFF2-40B4-BE49-F238E27FC236}">
                      <a16:creationId xmlns:a16="http://schemas.microsoft.com/office/drawing/2014/main" id="{8C48896E-E5B0-4AE5-AABB-3520522D5DA5}"/>
                    </a:ext>
                  </a:extLst>
                </p14:cNvPr>
                <p14:cNvContentPartPr/>
                <p14:nvPr/>
              </p14:nvContentPartPr>
              <p14:xfrm>
                <a:off x="9365773" y="793632"/>
                <a:ext cx="119880" cy="67680"/>
              </p14:xfrm>
            </p:contentPart>
          </mc:Choice>
          <mc:Fallback xmlns="">
            <p:pic>
              <p:nvPicPr>
                <p:cNvPr id="210" name="Freihand 209">
                  <a:extLst>
                    <a:ext uri="{FF2B5EF4-FFF2-40B4-BE49-F238E27FC236}">
                      <a16:creationId xmlns:a16="http://schemas.microsoft.com/office/drawing/2014/main" id="{8C48896E-E5B0-4AE5-AABB-3520522D5DA5}"/>
                    </a:ext>
                  </a:extLst>
                </p:cNvPr>
                <p:cNvPicPr/>
                <p:nvPr/>
              </p:nvPicPr>
              <p:blipFill>
                <a:blip r:embed="rId307"/>
                <a:stretch>
                  <a:fillRect/>
                </a:stretch>
              </p:blipFill>
              <p:spPr>
                <a:xfrm>
                  <a:off x="9361453" y="789312"/>
                  <a:ext cx="128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1" name="Freihand 210">
                  <a:extLst>
                    <a:ext uri="{FF2B5EF4-FFF2-40B4-BE49-F238E27FC236}">
                      <a16:creationId xmlns:a16="http://schemas.microsoft.com/office/drawing/2014/main" id="{E55832C9-05B7-49A9-B868-DA1B0B579516}"/>
                    </a:ext>
                  </a:extLst>
                </p14:cNvPr>
                <p14:cNvContentPartPr/>
                <p14:nvPr/>
              </p14:nvContentPartPr>
              <p14:xfrm>
                <a:off x="9490333" y="790392"/>
                <a:ext cx="76320" cy="108000"/>
              </p14:xfrm>
            </p:contentPart>
          </mc:Choice>
          <mc:Fallback xmlns="">
            <p:pic>
              <p:nvPicPr>
                <p:cNvPr id="211" name="Freihand 210">
                  <a:extLst>
                    <a:ext uri="{FF2B5EF4-FFF2-40B4-BE49-F238E27FC236}">
                      <a16:creationId xmlns:a16="http://schemas.microsoft.com/office/drawing/2014/main" id="{E55832C9-05B7-49A9-B868-DA1B0B579516}"/>
                    </a:ext>
                  </a:extLst>
                </p:cNvPr>
                <p:cNvPicPr/>
                <p:nvPr/>
              </p:nvPicPr>
              <p:blipFill>
                <a:blip r:embed="rId309"/>
                <a:stretch>
                  <a:fillRect/>
                </a:stretch>
              </p:blipFill>
              <p:spPr>
                <a:xfrm>
                  <a:off x="9486013" y="786072"/>
                  <a:ext cx="84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 name="Freihand 211">
                  <a:extLst>
                    <a:ext uri="{FF2B5EF4-FFF2-40B4-BE49-F238E27FC236}">
                      <a16:creationId xmlns:a16="http://schemas.microsoft.com/office/drawing/2014/main" id="{EF053637-83F0-4F6A-820E-4779666C79EC}"/>
                    </a:ext>
                  </a:extLst>
                </p14:cNvPr>
                <p14:cNvContentPartPr/>
                <p14:nvPr/>
              </p14:nvContentPartPr>
              <p14:xfrm>
                <a:off x="9573133" y="804072"/>
                <a:ext cx="218160" cy="50760"/>
              </p14:xfrm>
            </p:contentPart>
          </mc:Choice>
          <mc:Fallback xmlns="">
            <p:pic>
              <p:nvPicPr>
                <p:cNvPr id="212" name="Freihand 211">
                  <a:extLst>
                    <a:ext uri="{FF2B5EF4-FFF2-40B4-BE49-F238E27FC236}">
                      <a16:creationId xmlns:a16="http://schemas.microsoft.com/office/drawing/2014/main" id="{EF053637-83F0-4F6A-820E-4779666C79EC}"/>
                    </a:ext>
                  </a:extLst>
                </p:cNvPr>
                <p:cNvPicPr/>
                <p:nvPr/>
              </p:nvPicPr>
              <p:blipFill>
                <a:blip r:embed="rId311"/>
                <a:stretch>
                  <a:fillRect/>
                </a:stretch>
              </p:blipFill>
              <p:spPr>
                <a:xfrm>
                  <a:off x="9568813" y="799752"/>
                  <a:ext cx="226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6" name="Freihand 215">
                  <a:extLst>
                    <a:ext uri="{FF2B5EF4-FFF2-40B4-BE49-F238E27FC236}">
                      <a16:creationId xmlns:a16="http://schemas.microsoft.com/office/drawing/2014/main" id="{D18F5DA6-AEDB-4AC0-B33F-F3679AFC4049}"/>
                    </a:ext>
                  </a:extLst>
                </p14:cNvPr>
                <p14:cNvContentPartPr/>
                <p14:nvPr/>
              </p14:nvContentPartPr>
              <p14:xfrm>
                <a:off x="10163173" y="837912"/>
                <a:ext cx="144720" cy="36360"/>
              </p14:xfrm>
            </p:contentPart>
          </mc:Choice>
          <mc:Fallback xmlns="">
            <p:pic>
              <p:nvPicPr>
                <p:cNvPr id="216" name="Freihand 215">
                  <a:extLst>
                    <a:ext uri="{FF2B5EF4-FFF2-40B4-BE49-F238E27FC236}">
                      <a16:creationId xmlns:a16="http://schemas.microsoft.com/office/drawing/2014/main" id="{D18F5DA6-AEDB-4AC0-B33F-F3679AFC4049}"/>
                    </a:ext>
                  </a:extLst>
                </p:cNvPr>
                <p:cNvPicPr/>
                <p:nvPr/>
              </p:nvPicPr>
              <p:blipFill>
                <a:blip r:embed="rId313"/>
                <a:stretch>
                  <a:fillRect/>
                </a:stretch>
              </p:blipFill>
              <p:spPr>
                <a:xfrm>
                  <a:off x="10158853" y="833592"/>
                  <a:ext cx="153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7" name="Freihand 216">
                  <a:extLst>
                    <a:ext uri="{FF2B5EF4-FFF2-40B4-BE49-F238E27FC236}">
                      <a16:creationId xmlns:a16="http://schemas.microsoft.com/office/drawing/2014/main" id="{B1ADFA7D-E7C6-47B2-9A84-69F1DB8A11D6}"/>
                    </a:ext>
                  </a:extLst>
                </p14:cNvPr>
                <p14:cNvContentPartPr/>
                <p14:nvPr/>
              </p14:nvContentPartPr>
              <p14:xfrm>
                <a:off x="10483933" y="773472"/>
                <a:ext cx="91800" cy="102240"/>
              </p14:xfrm>
            </p:contentPart>
          </mc:Choice>
          <mc:Fallback xmlns="">
            <p:pic>
              <p:nvPicPr>
                <p:cNvPr id="217" name="Freihand 216">
                  <a:extLst>
                    <a:ext uri="{FF2B5EF4-FFF2-40B4-BE49-F238E27FC236}">
                      <a16:creationId xmlns:a16="http://schemas.microsoft.com/office/drawing/2014/main" id="{B1ADFA7D-E7C6-47B2-9A84-69F1DB8A11D6}"/>
                    </a:ext>
                  </a:extLst>
                </p:cNvPr>
                <p:cNvPicPr/>
                <p:nvPr/>
              </p:nvPicPr>
              <p:blipFill>
                <a:blip r:embed="rId315"/>
                <a:stretch>
                  <a:fillRect/>
                </a:stretch>
              </p:blipFill>
              <p:spPr>
                <a:xfrm>
                  <a:off x="10479613" y="769152"/>
                  <a:ext cx="100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8" name="Freihand 217">
                  <a:extLst>
                    <a:ext uri="{FF2B5EF4-FFF2-40B4-BE49-F238E27FC236}">
                      <a16:creationId xmlns:a16="http://schemas.microsoft.com/office/drawing/2014/main" id="{85723650-C73D-4E3F-9137-8FCF1FAA8C40}"/>
                    </a:ext>
                  </a:extLst>
                </p14:cNvPr>
                <p14:cNvContentPartPr/>
                <p14:nvPr/>
              </p14:nvContentPartPr>
              <p14:xfrm>
                <a:off x="10595173" y="760152"/>
                <a:ext cx="96480" cy="102240"/>
              </p14:xfrm>
            </p:contentPart>
          </mc:Choice>
          <mc:Fallback xmlns="">
            <p:pic>
              <p:nvPicPr>
                <p:cNvPr id="218" name="Freihand 217">
                  <a:extLst>
                    <a:ext uri="{FF2B5EF4-FFF2-40B4-BE49-F238E27FC236}">
                      <a16:creationId xmlns:a16="http://schemas.microsoft.com/office/drawing/2014/main" id="{85723650-C73D-4E3F-9137-8FCF1FAA8C40}"/>
                    </a:ext>
                  </a:extLst>
                </p:cNvPr>
                <p:cNvPicPr/>
                <p:nvPr/>
              </p:nvPicPr>
              <p:blipFill>
                <a:blip r:embed="rId317"/>
                <a:stretch>
                  <a:fillRect/>
                </a:stretch>
              </p:blipFill>
              <p:spPr>
                <a:xfrm>
                  <a:off x="10590853" y="755832"/>
                  <a:ext cx="105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9" name="Freihand 218">
                  <a:extLst>
                    <a:ext uri="{FF2B5EF4-FFF2-40B4-BE49-F238E27FC236}">
                      <a16:creationId xmlns:a16="http://schemas.microsoft.com/office/drawing/2014/main" id="{9EA28730-3134-42C9-83BA-F0F25F20DD80}"/>
                    </a:ext>
                  </a:extLst>
                </p14:cNvPr>
                <p14:cNvContentPartPr/>
                <p14:nvPr/>
              </p14:nvContentPartPr>
              <p14:xfrm>
                <a:off x="10801093" y="765912"/>
                <a:ext cx="58320" cy="96840"/>
              </p14:xfrm>
            </p:contentPart>
          </mc:Choice>
          <mc:Fallback xmlns="">
            <p:pic>
              <p:nvPicPr>
                <p:cNvPr id="219" name="Freihand 218">
                  <a:extLst>
                    <a:ext uri="{FF2B5EF4-FFF2-40B4-BE49-F238E27FC236}">
                      <a16:creationId xmlns:a16="http://schemas.microsoft.com/office/drawing/2014/main" id="{9EA28730-3134-42C9-83BA-F0F25F20DD80}"/>
                    </a:ext>
                  </a:extLst>
                </p:cNvPr>
                <p:cNvPicPr/>
                <p:nvPr/>
              </p:nvPicPr>
              <p:blipFill>
                <a:blip r:embed="rId319"/>
                <a:stretch>
                  <a:fillRect/>
                </a:stretch>
              </p:blipFill>
              <p:spPr>
                <a:xfrm>
                  <a:off x="10796773" y="761592"/>
                  <a:ext cx="66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0" name="Freihand 219">
                  <a:extLst>
                    <a:ext uri="{FF2B5EF4-FFF2-40B4-BE49-F238E27FC236}">
                      <a16:creationId xmlns:a16="http://schemas.microsoft.com/office/drawing/2014/main" id="{833B45D5-C67F-4081-81DD-B2FC16841015}"/>
                    </a:ext>
                  </a:extLst>
                </p14:cNvPr>
                <p14:cNvContentPartPr/>
                <p14:nvPr/>
              </p14:nvContentPartPr>
              <p14:xfrm>
                <a:off x="10743493" y="713712"/>
                <a:ext cx="53640" cy="60840"/>
              </p14:xfrm>
            </p:contentPart>
          </mc:Choice>
          <mc:Fallback xmlns="">
            <p:pic>
              <p:nvPicPr>
                <p:cNvPr id="220" name="Freihand 219">
                  <a:extLst>
                    <a:ext uri="{FF2B5EF4-FFF2-40B4-BE49-F238E27FC236}">
                      <a16:creationId xmlns:a16="http://schemas.microsoft.com/office/drawing/2014/main" id="{833B45D5-C67F-4081-81DD-B2FC16841015}"/>
                    </a:ext>
                  </a:extLst>
                </p:cNvPr>
                <p:cNvPicPr/>
                <p:nvPr/>
              </p:nvPicPr>
              <p:blipFill>
                <a:blip r:embed="rId321"/>
                <a:stretch>
                  <a:fillRect/>
                </a:stretch>
              </p:blipFill>
              <p:spPr>
                <a:xfrm>
                  <a:off x="10739173" y="709392"/>
                  <a:ext cx="62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1" name="Freihand 220">
                  <a:extLst>
                    <a:ext uri="{FF2B5EF4-FFF2-40B4-BE49-F238E27FC236}">
                      <a16:creationId xmlns:a16="http://schemas.microsoft.com/office/drawing/2014/main" id="{5F95DC58-FB37-4EC0-B7C2-41934FE3FB72}"/>
                    </a:ext>
                  </a:extLst>
                </p14:cNvPr>
                <p14:cNvContentPartPr/>
                <p14:nvPr/>
              </p14:nvContentPartPr>
              <p14:xfrm>
                <a:off x="10830973" y="817032"/>
                <a:ext cx="52560" cy="70200"/>
              </p14:xfrm>
            </p:contentPart>
          </mc:Choice>
          <mc:Fallback xmlns="">
            <p:pic>
              <p:nvPicPr>
                <p:cNvPr id="221" name="Freihand 220">
                  <a:extLst>
                    <a:ext uri="{FF2B5EF4-FFF2-40B4-BE49-F238E27FC236}">
                      <a16:creationId xmlns:a16="http://schemas.microsoft.com/office/drawing/2014/main" id="{5F95DC58-FB37-4EC0-B7C2-41934FE3FB72}"/>
                    </a:ext>
                  </a:extLst>
                </p:cNvPr>
                <p:cNvPicPr/>
                <p:nvPr/>
              </p:nvPicPr>
              <p:blipFill>
                <a:blip r:embed="rId323"/>
                <a:stretch>
                  <a:fillRect/>
                </a:stretch>
              </p:blipFill>
              <p:spPr>
                <a:xfrm>
                  <a:off x="10826653" y="812712"/>
                  <a:ext cx="61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3" name="Freihand 222">
                  <a:extLst>
                    <a:ext uri="{FF2B5EF4-FFF2-40B4-BE49-F238E27FC236}">
                      <a16:creationId xmlns:a16="http://schemas.microsoft.com/office/drawing/2014/main" id="{F27518D8-E05F-486D-A2CF-C9B2EECB3611}"/>
                    </a:ext>
                  </a:extLst>
                </p14:cNvPr>
                <p14:cNvContentPartPr/>
                <p14:nvPr/>
              </p14:nvContentPartPr>
              <p14:xfrm>
                <a:off x="8538133" y="1124832"/>
                <a:ext cx="26280" cy="165600"/>
              </p14:xfrm>
            </p:contentPart>
          </mc:Choice>
          <mc:Fallback xmlns="">
            <p:pic>
              <p:nvPicPr>
                <p:cNvPr id="223" name="Freihand 222">
                  <a:extLst>
                    <a:ext uri="{FF2B5EF4-FFF2-40B4-BE49-F238E27FC236}">
                      <a16:creationId xmlns:a16="http://schemas.microsoft.com/office/drawing/2014/main" id="{F27518D8-E05F-486D-A2CF-C9B2EECB3611}"/>
                    </a:ext>
                  </a:extLst>
                </p:cNvPr>
                <p:cNvPicPr/>
                <p:nvPr/>
              </p:nvPicPr>
              <p:blipFill>
                <a:blip r:embed="rId325"/>
                <a:stretch>
                  <a:fillRect/>
                </a:stretch>
              </p:blipFill>
              <p:spPr>
                <a:xfrm>
                  <a:off x="8533813" y="1120512"/>
                  <a:ext cx="34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4" name="Freihand 223">
                  <a:extLst>
                    <a:ext uri="{FF2B5EF4-FFF2-40B4-BE49-F238E27FC236}">
                      <a16:creationId xmlns:a16="http://schemas.microsoft.com/office/drawing/2014/main" id="{E5A2DAB5-41A0-4A5A-BC34-5F49FF8E4D1F}"/>
                    </a:ext>
                  </a:extLst>
                </p14:cNvPr>
                <p14:cNvContentPartPr/>
                <p14:nvPr/>
              </p14:nvContentPartPr>
              <p14:xfrm>
                <a:off x="8453173" y="1255872"/>
                <a:ext cx="132480" cy="24480"/>
              </p14:xfrm>
            </p:contentPart>
          </mc:Choice>
          <mc:Fallback xmlns="">
            <p:pic>
              <p:nvPicPr>
                <p:cNvPr id="224" name="Freihand 223">
                  <a:extLst>
                    <a:ext uri="{FF2B5EF4-FFF2-40B4-BE49-F238E27FC236}">
                      <a16:creationId xmlns:a16="http://schemas.microsoft.com/office/drawing/2014/main" id="{E5A2DAB5-41A0-4A5A-BC34-5F49FF8E4D1F}"/>
                    </a:ext>
                  </a:extLst>
                </p:cNvPr>
                <p:cNvPicPr/>
                <p:nvPr/>
              </p:nvPicPr>
              <p:blipFill>
                <a:blip r:embed="rId327"/>
                <a:stretch>
                  <a:fillRect/>
                </a:stretch>
              </p:blipFill>
              <p:spPr>
                <a:xfrm>
                  <a:off x="8448853" y="1251552"/>
                  <a:ext cx="141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5" name="Freihand 224">
                  <a:extLst>
                    <a:ext uri="{FF2B5EF4-FFF2-40B4-BE49-F238E27FC236}">
                      <a16:creationId xmlns:a16="http://schemas.microsoft.com/office/drawing/2014/main" id="{3AC2CFEB-0FDB-41AC-B0DC-80E2E8B257DE}"/>
                    </a:ext>
                  </a:extLst>
                </p14:cNvPr>
                <p14:cNvContentPartPr/>
                <p14:nvPr/>
              </p14:nvContentPartPr>
              <p14:xfrm>
                <a:off x="8449213" y="1103592"/>
                <a:ext cx="164520" cy="16560"/>
              </p14:xfrm>
            </p:contentPart>
          </mc:Choice>
          <mc:Fallback xmlns="">
            <p:pic>
              <p:nvPicPr>
                <p:cNvPr id="225" name="Freihand 224">
                  <a:extLst>
                    <a:ext uri="{FF2B5EF4-FFF2-40B4-BE49-F238E27FC236}">
                      <a16:creationId xmlns:a16="http://schemas.microsoft.com/office/drawing/2014/main" id="{3AC2CFEB-0FDB-41AC-B0DC-80E2E8B257DE}"/>
                    </a:ext>
                  </a:extLst>
                </p:cNvPr>
                <p:cNvPicPr/>
                <p:nvPr/>
              </p:nvPicPr>
              <p:blipFill>
                <a:blip r:embed="rId329"/>
                <a:stretch>
                  <a:fillRect/>
                </a:stretch>
              </p:blipFill>
              <p:spPr>
                <a:xfrm>
                  <a:off x="8444893" y="1099272"/>
                  <a:ext cx="17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6" name="Freihand 225">
                  <a:extLst>
                    <a:ext uri="{FF2B5EF4-FFF2-40B4-BE49-F238E27FC236}">
                      <a16:creationId xmlns:a16="http://schemas.microsoft.com/office/drawing/2014/main" id="{7CBDF333-5EBC-4933-BBFC-E1C7E3E1EDEB}"/>
                    </a:ext>
                  </a:extLst>
                </p14:cNvPr>
                <p14:cNvContentPartPr/>
                <p14:nvPr/>
              </p14:nvContentPartPr>
              <p14:xfrm>
                <a:off x="8636053" y="1182792"/>
                <a:ext cx="108360" cy="77760"/>
              </p14:xfrm>
            </p:contentPart>
          </mc:Choice>
          <mc:Fallback xmlns="">
            <p:pic>
              <p:nvPicPr>
                <p:cNvPr id="226" name="Freihand 225">
                  <a:extLst>
                    <a:ext uri="{FF2B5EF4-FFF2-40B4-BE49-F238E27FC236}">
                      <a16:creationId xmlns:a16="http://schemas.microsoft.com/office/drawing/2014/main" id="{7CBDF333-5EBC-4933-BBFC-E1C7E3E1EDEB}"/>
                    </a:ext>
                  </a:extLst>
                </p:cNvPr>
                <p:cNvPicPr/>
                <p:nvPr/>
              </p:nvPicPr>
              <p:blipFill>
                <a:blip r:embed="rId331"/>
                <a:stretch>
                  <a:fillRect/>
                </a:stretch>
              </p:blipFill>
              <p:spPr>
                <a:xfrm>
                  <a:off x="8631733" y="1178472"/>
                  <a:ext cx="117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7" name="Freihand 226">
                  <a:extLst>
                    <a:ext uri="{FF2B5EF4-FFF2-40B4-BE49-F238E27FC236}">
                      <a16:creationId xmlns:a16="http://schemas.microsoft.com/office/drawing/2014/main" id="{5088183C-748E-4BE1-A44A-41F11DE9A6A0}"/>
                    </a:ext>
                  </a:extLst>
                </p14:cNvPr>
                <p14:cNvContentPartPr/>
                <p14:nvPr/>
              </p14:nvContentPartPr>
              <p14:xfrm>
                <a:off x="8769253" y="1159032"/>
                <a:ext cx="203400" cy="88200"/>
              </p14:xfrm>
            </p:contentPart>
          </mc:Choice>
          <mc:Fallback xmlns="">
            <p:pic>
              <p:nvPicPr>
                <p:cNvPr id="227" name="Freihand 226">
                  <a:extLst>
                    <a:ext uri="{FF2B5EF4-FFF2-40B4-BE49-F238E27FC236}">
                      <a16:creationId xmlns:a16="http://schemas.microsoft.com/office/drawing/2014/main" id="{5088183C-748E-4BE1-A44A-41F11DE9A6A0}"/>
                    </a:ext>
                  </a:extLst>
                </p:cNvPr>
                <p:cNvPicPr/>
                <p:nvPr/>
              </p:nvPicPr>
              <p:blipFill>
                <a:blip r:embed="rId333"/>
                <a:stretch>
                  <a:fillRect/>
                </a:stretch>
              </p:blipFill>
              <p:spPr>
                <a:xfrm>
                  <a:off x="8764933" y="1154712"/>
                  <a:ext cx="212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8" name="Freihand 227">
                  <a:extLst>
                    <a:ext uri="{FF2B5EF4-FFF2-40B4-BE49-F238E27FC236}">
                      <a16:creationId xmlns:a16="http://schemas.microsoft.com/office/drawing/2014/main" id="{3CDF833D-3FA5-49F8-B278-CFA0F654C992}"/>
                    </a:ext>
                  </a:extLst>
                </p14:cNvPr>
                <p14:cNvContentPartPr/>
                <p14:nvPr/>
              </p14:nvContentPartPr>
              <p14:xfrm>
                <a:off x="8941333" y="1161912"/>
                <a:ext cx="114480" cy="93960"/>
              </p14:xfrm>
            </p:contentPart>
          </mc:Choice>
          <mc:Fallback xmlns="">
            <p:pic>
              <p:nvPicPr>
                <p:cNvPr id="228" name="Freihand 227">
                  <a:extLst>
                    <a:ext uri="{FF2B5EF4-FFF2-40B4-BE49-F238E27FC236}">
                      <a16:creationId xmlns:a16="http://schemas.microsoft.com/office/drawing/2014/main" id="{3CDF833D-3FA5-49F8-B278-CFA0F654C992}"/>
                    </a:ext>
                  </a:extLst>
                </p:cNvPr>
                <p:cNvPicPr/>
                <p:nvPr/>
              </p:nvPicPr>
              <p:blipFill>
                <a:blip r:embed="rId335"/>
                <a:stretch>
                  <a:fillRect/>
                </a:stretch>
              </p:blipFill>
              <p:spPr>
                <a:xfrm>
                  <a:off x="8937013" y="1157592"/>
                  <a:ext cx="12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9" name="Freihand 228">
                  <a:extLst>
                    <a:ext uri="{FF2B5EF4-FFF2-40B4-BE49-F238E27FC236}">
                      <a16:creationId xmlns:a16="http://schemas.microsoft.com/office/drawing/2014/main" id="{4B878639-7A40-4C49-92AC-FCF7E87A7919}"/>
                    </a:ext>
                  </a:extLst>
                </p14:cNvPr>
                <p14:cNvContentPartPr/>
                <p14:nvPr/>
              </p14:nvContentPartPr>
              <p14:xfrm>
                <a:off x="9068773" y="1097832"/>
                <a:ext cx="173880" cy="116640"/>
              </p14:xfrm>
            </p:contentPart>
          </mc:Choice>
          <mc:Fallback xmlns="">
            <p:pic>
              <p:nvPicPr>
                <p:cNvPr id="229" name="Freihand 228">
                  <a:extLst>
                    <a:ext uri="{FF2B5EF4-FFF2-40B4-BE49-F238E27FC236}">
                      <a16:creationId xmlns:a16="http://schemas.microsoft.com/office/drawing/2014/main" id="{4B878639-7A40-4C49-92AC-FCF7E87A7919}"/>
                    </a:ext>
                  </a:extLst>
                </p:cNvPr>
                <p:cNvPicPr/>
                <p:nvPr/>
              </p:nvPicPr>
              <p:blipFill>
                <a:blip r:embed="rId337"/>
                <a:stretch>
                  <a:fillRect/>
                </a:stretch>
              </p:blipFill>
              <p:spPr>
                <a:xfrm>
                  <a:off x="9064453" y="1093512"/>
                  <a:ext cx="182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0" name="Freihand 229">
                  <a:extLst>
                    <a:ext uri="{FF2B5EF4-FFF2-40B4-BE49-F238E27FC236}">
                      <a16:creationId xmlns:a16="http://schemas.microsoft.com/office/drawing/2014/main" id="{6691C947-E95B-4407-BAA4-9F42AEE166F1}"/>
                    </a:ext>
                  </a:extLst>
                </p14:cNvPr>
                <p14:cNvContentPartPr/>
                <p14:nvPr/>
              </p14:nvContentPartPr>
              <p14:xfrm>
                <a:off x="9229333" y="1072992"/>
                <a:ext cx="159840" cy="141840"/>
              </p14:xfrm>
            </p:contentPart>
          </mc:Choice>
          <mc:Fallback xmlns="">
            <p:pic>
              <p:nvPicPr>
                <p:cNvPr id="230" name="Freihand 229">
                  <a:extLst>
                    <a:ext uri="{FF2B5EF4-FFF2-40B4-BE49-F238E27FC236}">
                      <a16:creationId xmlns:a16="http://schemas.microsoft.com/office/drawing/2014/main" id="{6691C947-E95B-4407-BAA4-9F42AEE166F1}"/>
                    </a:ext>
                  </a:extLst>
                </p:cNvPr>
                <p:cNvPicPr/>
                <p:nvPr/>
              </p:nvPicPr>
              <p:blipFill>
                <a:blip r:embed="rId339"/>
                <a:stretch>
                  <a:fillRect/>
                </a:stretch>
              </p:blipFill>
              <p:spPr>
                <a:xfrm>
                  <a:off x="9225013" y="1068672"/>
                  <a:ext cx="168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1" name="Freihand 230">
                  <a:extLst>
                    <a:ext uri="{FF2B5EF4-FFF2-40B4-BE49-F238E27FC236}">
                      <a16:creationId xmlns:a16="http://schemas.microsoft.com/office/drawing/2014/main" id="{434E9CC3-CF0D-4AC8-838F-068CDBE3B814}"/>
                    </a:ext>
                  </a:extLst>
                </p14:cNvPr>
                <p14:cNvContentPartPr/>
                <p14:nvPr/>
              </p14:nvContentPartPr>
              <p14:xfrm>
                <a:off x="9392413" y="1085232"/>
                <a:ext cx="360" cy="360"/>
              </p14:xfrm>
            </p:contentPart>
          </mc:Choice>
          <mc:Fallback xmlns="">
            <p:pic>
              <p:nvPicPr>
                <p:cNvPr id="231" name="Freihand 230">
                  <a:extLst>
                    <a:ext uri="{FF2B5EF4-FFF2-40B4-BE49-F238E27FC236}">
                      <a16:creationId xmlns:a16="http://schemas.microsoft.com/office/drawing/2014/main" id="{434E9CC3-CF0D-4AC8-838F-068CDBE3B814}"/>
                    </a:ext>
                  </a:extLst>
                </p:cNvPr>
                <p:cNvPicPr/>
                <p:nvPr/>
              </p:nvPicPr>
              <p:blipFill>
                <a:blip r:embed="rId43"/>
                <a:stretch>
                  <a:fillRect/>
                </a:stretch>
              </p:blipFill>
              <p:spPr>
                <a:xfrm>
                  <a:off x="9388093" y="1080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2" name="Freihand 231">
                  <a:extLst>
                    <a:ext uri="{FF2B5EF4-FFF2-40B4-BE49-F238E27FC236}">
                      <a16:creationId xmlns:a16="http://schemas.microsoft.com/office/drawing/2014/main" id="{CDF396AA-C396-4206-82D0-63DCF79A4100}"/>
                    </a:ext>
                  </a:extLst>
                </p14:cNvPr>
                <p14:cNvContentPartPr/>
                <p14:nvPr/>
              </p14:nvContentPartPr>
              <p14:xfrm>
                <a:off x="9444253" y="1123032"/>
                <a:ext cx="301320" cy="56880"/>
              </p14:xfrm>
            </p:contentPart>
          </mc:Choice>
          <mc:Fallback xmlns="">
            <p:pic>
              <p:nvPicPr>
                <p:cNvPr id="232" name="Freihand 231">
                  <a:extLst>
                    <a:ext uri="{FF2B5EF4-FFF2-40B4-BE49-F238E27FC236}">
                      <a16:creationId xmlns:a16="http://schemas.microsoft.com/office/drawing/2014/main" id="{CDF396AA-C396-4206-82D0-63DCF79A4100}"/>
                    </a:ext>
                  </a:extLst>
                </p:cNvPr>
                <p:cNvPicPr/>
                <p:nvPr/>
              </p:nvPicPr>
              <p:blipFill>
                <a:blip r:embed="rId342"/>
                <a:stretch>
                  <a:fillRect/>
                </a:stretch>
              </p:blipFill>
              <p:spPr>
                <a:xfrm>
                  <a:off x="9439933" y="1118712"/>
                  <a:ext cx="309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3" name="Freihand 232">
                  <a:extLst>
                    <a:ext uri="{FF2B5EF4-FFF2-40B4-BE49-F238E27FC236}">
                      <a16:creationId xmlns:a16="http://schemas.microsoft.com/office/drawing/2014/main" id="{4F7FC448-F60C-4524-87AC-D94202536DC0}"/>
                    </a:ext>
                  </a:extLst>
                </p14:cNvPr>
                <p14:cNvContentPartPr/>
                <p14:nvPr/>
              </p14:nvContentPartPr>
              <p14:xfrm>
                <a:off x="10141213" y="1118712"/>
                <a:ext cx="158400" cy="52200"/>
              </p14:xfrm>
            </p:contentPart>
          </mc:Choice>
          <mc:Fallback xmlns="">
            <p:pic>
              <p:nvPicPr>
                <p:cNvPr id="233" name="Freihand 232">
                  <a:extLst>
                    <a:ext uri="{FF2B5EF4-FFF2-40B4-BE49-F238E27FC236}">
                      <a16:creationId xmlns:a16="http://schemas.microsoft.com/office/drawing/2014/main" id="{4F7FC448-F60C-4524-87AC-D94202536DC0}"/>
                    </a:ext>
                  </a:extLst>
                </p:cNvPr>
                <p:cNvPicPr/>
                <p:nvPr/>
              </p:nvPicPr>
              <p:blipFill>
                <a:blip r:embed="rId344"/>
                <a:stretch>
                  <a:fillRect/>
                </a:stretch>
              </p:blipFill>
              <p:spPr>
                <a:xfrm>
                  <a:off x="10136893" y="1114392"/>
                  <a:ext cx="167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4" name="Freihand 233">
                  <a:extLst>
                    <a:ext uri="{FF2B5EF4-FFF2-40B4-BE49-F238E27FC236}">
                      <a16:creationId xmlns:a16="http://schemas.microsoft.com/office/drawing/2014/main" id="{4B112D4C-F73A-4993-B790-9D68CC225377}"/>
                    </a:ext>
                  </a:extLst>
                </p14:cNvPr>
                <p14:cNvContentPartPr/>
                <p14:nvPr/>
              </p14:nvContentPartPr>
              <p14:xfrm>
                <a:off x="10461973" y="1060032"/>
                <a:ext cx="139320" cy="109440"/>
              </p14:xfrm>
            </p:contentPart>
          </mc:Choice>
          <mc:Fallback xmlns="">
            <p:pic>
              <p:nvPicPr>
                <p:cNvPr id="234" name="Freihand 233">
                  <a:extLst>
                    <a:ext uri="{FF2B5EF4-FFF2-40B4-BE49-F238E27FC236}">
                      <a16:creationId xmlns:a16="http://schemas.microsoft.com/office/drawing/2014/main" id="{4B112D4C-F73A-4993-B790-9D68CC225377}"/>
                    </a:ext>
                  </a:extLst>
                </p:cNvPr>
                <p:cNvPicPr/>
                <p:nvPr/>
              </p:nvPicPr>
              <p:blipFill>
                <a:blip r:embed="rId346"/>
                <a:stretch>
                  <a:fillRect/>
                </a:stretch>
              </p:blipFill>
              <p:spPr>
                <a:xfrm>
                  <a:off x="10457653" y="1055712"/>
                  <a:ext cx="147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5" name="Freihand 234">
                  <a:extLst>
                    <a:ext uri="{FF2B5EF4-FFF2-40B4-BE49-F238E27FC236}">
                      <a16:creationId xmlns:a16="http://schemas.microsoft.com/office/drawing/2014/main" id="{337DE5EA-E66F-49F3-9CD5-D922B31698BF}"/>
                    </a:ext>
                  </a:extLst>
                </p14:cNvPr>
                <p14:cNvContentPartPr/>
                <p14:nvPr/>
              </p14:nvContentPartPr>
              <p14:xfrm>
                <a:off x="10578613" y="1044192"/>
                <a:ext cx="114840" cy="137880"/>
              </p14:xfrm>
            </p:contentPart>
          </mc:Choice>
          <mc:Fallback xmlns="">
            <p:pic>
              <p:nvPicPr>
                <p:cNvPr id="235" name="Freihand 234">
                  <a:extLst>
                    <a:ext uri="{FF2B5EF4-FFF2-40B4-BE49-F238E27FC236}">
                      <a16:creationId xmlns:a16="http://schemas.microsoft.com/office/drawing/2014/main" id="{337DE5EA-E66F-49F3-9CD5-D922B31698BF}"/>
                    </a:ext>
                  </a:extLst>
                </p:cNvPr>
                <p:cNvPicPr/>
                <p:nvPr/>
              </p:nvPicPr>
              <p:blipFill>
                <a:blip r:embed="rId348"/>
                <a:stretch>
                  <a:fillRect/>
                </a:stretch>
              </p:blipFill>
              <p:spPr>
                <a:xfrm>
                  <a:off x="10574293" y="1039872"/>
                  <a:ext cx="123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6" name="Freihand 235">
                  <a:extLst>
                    <a:ext uri="{FF2B5EF4-FFF2-40B4-BE49-F238E27FC236}">
                      <a16:creationId xmlns:a16="http://schemas.microsoft.com/office/drawing/2014/main" id="{F4F7302C-B9A7-46D2-B750-8DF0C9EE4827}"/>
                    </a:ext>
                  </a:extLst>
                </p14:cNvPr>
                <p14:cNvContentPartPr/>
                <p14:nvPr/>
              </p14:nvContentPartPr>
              <p14:xfrm>
                <a:off x="10836013" y="1055352"/>
                <a:ext cx="85320" cy="87120"/>
              </p14:xfrm>
            </p:contentPart>
          </mc:Choice>
          <mc:Fallback xmlns="">
            <p:pic>
              <p:nvPicPr>
                <p:cNvPr id="236" name="Freihand 235">
                  <a:extLst>
                    <a:ext uri="{FF2B5EF4-FFF2-40B4-BE49-F238E27FC236}">
                      <a16:creationId xmlns:a16="http://schemas.microsoft.com/office/drawing/2014/main" id="{F4F7302C-B9A7-46D2-B750-8DF0C9EE4827}"/>
                    </a:ext>
                  </a:extLst>
                </p:cNvPr>
                <p:cNvPicPr/>
                <p:nvPr/>
              </p:nvPicPr>
              <p:blipFill>
                <a:blip r:embed="rId350"/>
                <a:stretch>
                  <a:fillRect/>
                </a:stretch>
              </p:blipFill>
              <p:spPr>
                <a:xfrm>
                  <a:off x="10831693" y="1051032"/>
                  <a:ext cx="93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646E397D-0DAF-4EAF-AA94-660BB0D5F15A}"/>
                    </a:ext>
                  </a:extLst>
                </p14:cNvPr>
                <p14:cNvContentPartPr/>
                <p14:nvPr/>
              </p14:nvContentPartPr>
              <p14:xfrm>
                <a:off x="10769413" y="1003152"/>
                <a:ext cx="66600" cy="51120"/>
              </p14:xfrm>
            </p:contentPart>
          </mc:Choice>
          <mc:Fallback xmlns="">
            <p:pic>
              <p:nvPicPr>
                <p:cNvPr id="237" name="Freihand 236">
                  <a:extLst>
                    <a:ext uri="{FF2B5EF4-FFF2-40B4-BE49-F238E27FC236}">
                      <a16:creationId xmlns:a16="http://schemas.microsoft.com/office/drawing/2014/main" id="{646E397D-0DAF-4EAF-AA94-660BB0D5F15A}"/>
                    </a:ext>
                  </a:extLst>
                </p:cNvPr>
                <p:cNvPicPr/>
                <p:nvPr/>
              </p:nvPicPr>
              <p:blipFill>
                <a:blip r:embed="rId352"/>
                <a:stretch>
                  <a:fillRect/>
                </a:stretch>
              </p:blipFill>
              <p:spPr>
                <a:xfrm>
                  <a:off x="10765093" y="998832"/>
                  <a:ext cx="75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8" name="Freihand 237">
                  <a:extLst>
                    <a:ext uri="{FF2B5EF4-FFF2-40B4-BE49-F238E27FC236}">
                      <a16:creationId xmlns:a16="http://schemas.microsoft.com/office/drawing/2014/main" id="{CF710044-5E8E-4A38-BD28-1552A9F1041A}"/>
                    </a:ext>
                  </a:extLst>
                </p14:cNvPr>
                <p14:cNvContentPartPr/>
                <p14:nvPr/>
              </p14:nvContentPartPr>
              <p14:xfrm>
                <a:off x="10891093" y="1106832"/>
                <a:ext cx="68400" cy="61560"/>
              </p14:xfrm>
            </p:contentPart>
          </mc:Choice>
          <mc:Fallback xmlns="">
            <p:pic>
              <p:nvPicPr>
                <p:cNvPr id="238" name="Freihand 237">
                  <a:extLst>
                    <a:ext uri="{FF2B5EF4-FFF2-40B4-BE49-F238E27FC236}">
                      <a16:creationId xmlns:a16="http://schemas.microsoft.com/office/drawing/2014/main" id="{CF710044-5E8E-4A38-BD28-1552A9F1041A}"/>
                    </a:ext>
                  </a:extLst>
                </p:cNvPr>
                <p:cNvPicPr/>
                <p:nvPr/>
              </p:nvPicPr>
              <p:blipFill>
                <a:blip r:embed="rId354"/>
                <a:stretch>
                  <a:fillRect/>
                </a:stretch>
              </p:blipFill>
              <p:spPr>
                <a:xfrm>
                  <a:off x="10886773" y="1102512"/>
                  <a:ext cx="77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1" name="Freihand 240">
                  <a:extLst>
                    <a:ext uri="{FF2B5EF4-FFF2-40B4-BE49-F238E27FC236}">
                      <a16:creationId xmlns:a16="http://schemas.microsoft.com/office/drawing/2014/main" id="{AB1C3671-4E85-43D2-A11F-FC5BCF5C41B2}"/>
                    </a:ext>
                  </a:extLst>
                </p14:cNvPr>
                <p14:cNvContentPartPr/>
                <p14:nvPr/>
              </p14:nvContentPartPr>
              <p14:xfrm>
                <a:off x="8430493" y="1421472"/>
                <a:ext cx="106920" cy="164160"/>
              </p14:xfrm>
            </p:contentPart>
          </mc:Choice>
          <mc:Fallback xmlns="">
            <p:pic>
              <p:nvPicPr>
                <p:cNvPr id="241" name="Freihand 240">
                  <a:extLst>
                    <a:ext uri="{FF2B5EF4-FFF2-40B4-BE49-F238E27FC236}">
                      <a16:creationId xmlns:a16="http://schemas.microsoft.com/office/drawing/2014/main" id="{AB1C3671-4E85-43D2-A11F-FC5BCF5C41B2}"/>
                    </a:ext>
                  </a:extLst>
                </p:cNvPr>
                <p:cNvPicPr/>
                <p:nvPr/>
              </p:nvPicPr>
              <p:blipFill>
                <a:blip r:embed="rId356"/>
                <a:stretch>
                  <a:fillRect/>
                </a:stretch>
              </p:blipFill>
              <p:spPr>
                <a:xfrm>
                  <a:off x="8426173" y="1417152"/>
                  <a:ext cx="115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2" name="Freihand 241">
                  <a:extLst>
                    <a:ext uri="{FF2B5EF4-FFF2-40B4-BE49-F238E27FC236}">
                      <a16:creationId xmlns:a16="http://schemas.microsoft.com/office/drawing/2014/main" id="{6A106572-AB19-46E5-903D-B0CCA0B4808D}"/>
                    </a:ext>
                  </a:extLst>
                </p14:cNvPr>
                <p14:cNvContentPartPr/>
                <p14:nvPr/>
              </p14:nvContentPartPr>
              <p14:xfrm>
                <a:off x="8471893" y="1420032"/>
                <a:ext cx="213840" cy="133920"/>
              </p14:xfrm>
            </p:contentPart>
          </mc:Choice>
          <mc:Fallback xmlns="">
            <p:pic>
              <p:nvPicPr>
                <p:cNvPr id="242" name="Freihand 241">
                  <a:extLst>
                    <a:ext uri="{FF2B5EF4-FFF2-40B4-BE49-F238E27FC236}">
                      <a16:creationId xmlns:a16="http://schemas.microsoft.com/office/drawing/2014/main" id="{6A106572-AB19-46E5-903D-B0CCA0B4808D}"/>
                    </a:ext>
                  </a:extLst>
                </p:cNvPr>
                <p:cNvPicPr/>
                <p:nvPr/>
              </p:nvPicPr>
              <p:blipFill>
                <a:blip r:embed="rId358"/>
                <a:stretch>
                  <a:fillRect/>
                </a:stretch>
              </p:blipFill>
              <p:spPr>
                <a:xfrm>
                  <a:off x="8467573" y="1415712"/>
                  <a:ext cx="222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3" name="Freihand 242">
                  <a:extLst>
                    <a:ext uri="{FF2B5EF4-FFF2-40B4-BE49-F238E27FC236}">
                      <a16:creationId xmlns:a16="http://schemas.microsoft.com/office/drawing/2014/main" id="{36D141BB-BB46-417D-88B4-23426DC657C5}"/>
                    </a:ext>
                  </a:extLst>
                </p14:cNvPr>
                <p14:cNvContentPartPr/>
                <p14:nvPr/>
              </p14:nvContentPartPr>
              <p14:xfrm>
                <a:off x="8721013" y="1405632"/>
                <a:ext cx="144360" cy="261720"/>
              </p14:xfrm>
            </p:contentPart>
          </mc:Choice>
          <mc:Fallback xmlns="">
            <p:pic>
              <p:nvPicPr>
                <p:cNvPr id="243" name="Freihand 242">
                  <a:extLst>
                    <a:ext uri="{FF2B5EF4-FFF2-40B4-BE49-F238E27FC236}">
                      <a16:creationId xmlns:a16="http://schemas.microsoft.com/office/drawing/2014/main" id="{36D141BB-BB46-417D-88B4-23426DC657C5}"/>
                    </a:ext>
                  </a:extLst>
                </p:cNvPr>
                <p:cNvPicPr/>
                <p:nvPr/>
              </p:nvPicPr>
              <p:blipFill>
                <a:blip r:embed="rId360"/>
                <a:stretch>
                  <a:fillRect/>
                </a:stretch>
              </p:blipFill>
              <p:spPr>
                <a:xfrm>
                  <a:off x="8716693" y="1401312"/>
                  <a:ext cx="153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4" name="Freihand 243">
                  <a:extLst>
                    <a:ext uri="{FF2B5EF4-FFF2-40B4-BE49-F238E27FC236}">
                      <a16:creationId xmlns:a16="http://schemas.microsoft.com/office/drawing/2014/main" id="{D17739AA-94FA-4017-A317-2B48BA3EECC3}"/>
                    </a:ext>
                  </a:extLst>
                </p14:cNvPr>
                <p14:cNvContentPartPr/>
                <p14:nvPr/>
              </p14:nvContentPartPr>
              <p14:xfrm>
                <a:off x="8886613" y="1472232"/>
                <a:ext cx="172440" cy="73080"/>
              </p14:xfrm>
            </p:contentPart>
          </mc:Choice>
          <mc:Fallback xmlns="">
            <p:pic>
              <p:nvPicPr>
                <p:cNvPr id="244" name="Freihand 243">
                  <a:extLst>
                    <a:ext uri="{FF2B5EF4-FFF2-40B4-BE49-F238E27FC236}">
                      <a16:creationId xmlns:a16="http://schemas.microsoft.com/office/drawing/2014/main" id="{D17739AA-94FA-4017-A317-2B48BA3EECC3}"/>
                    </a:ext>
                  </a:extLst>
                </p:cNvPr>
                <p:cNvPicPr/>
                <p:nvPr/>
              </p:nvPicPr>
              <p:blipFill>
                <a:blip r:embed="rId362"/>
                <a:stretch>
                  <a:fillRect/>
                </a:stretch>
              </p:blipFill>
              <p:spPr>
                <a:xfrm>
                  <a:off x="8882293" y="1467912"/>
                  <a:ext cx="181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5" name="Freihand 244">
                  <a:extLst>
                    <a:ext uri="{FF2B5EF4-FFF2-40B4-BE49-F238E27FC236}">
                      <a16:creationId xmlns:a16="http://schemas.microsoft.com/office/drawing/2014/main" id="{71B41B65-1511-483C-B6E3-BFA500C300AE}"/>
                    </a:ext>
                  </a:extLst>
                </p14:cNvPr>
                <p14:cNvContentPartPr/>
                <p14:nvPr/>
              </p14:nvContentPartPr>
              <p14:xfrm>
                <a:off x="9077413" y="1383672"/>
                <a:ext cx="69120" cy="159120"/>
              </p14:xfrm>
            </p:contentPart>
          </mc:Choice>
          <mc:Fallback xmlns="">
            <p:pic>
              <p:nvPicPr>
                <p:cNvPr id="245" name="Freihand 244">
                  <a:extLst>
                    <a:ext uri="{FF2B5EF4-FFF2-40B4-BE49-F238E27FC236}">
                      <a16:creationId xmlns:a16="http://schemas.microsoft.com/office/drawing/2014/main" id="{71B41B65-1511-483C-B6E3-BFA500C300AE}"/>
                    </a:ext>
                  </a:extLst>
                </p:cNvPr>
                <p:cNvPicPr/>
                <p:nvPr/>
              </p:nvPicPr>
              <p:blipFill>
                <a:blip r:embed="rId364"/>
                <a:stretch>
                  <a:fillRect/>
                </a:stretch>
              </p:blipFill>
              <p:spPr>
                <a:xfrm>
                  <a:off x="9073093" y="1379352"/>
                  <a:ext cx="77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6" name="Freihand 245">
                  <a:extLst>
                    <a:ext uri="{FF2B5EF4-FFF2-40B4-BE49-F238E27FC236}">
                      <a16:creationId xmlns:a16="http://schemas.microsoft.com/office/drawing/2014/main" id="{838060DC-0214-4507-BC31-35D5004CA7F6}"/>
                    </a:ext>
                  </a:extLst>
                </p14:cNvPr>
                <p14:cNvContentPartPr/>
                <p14:nvPr/>
              </p14:nvContentPartPr>
              <p14:xfrm>
                <a:off x="9160573" y="1435512"/>
                <a:ext cx="104400" cy="79200"/>
              </p14:xfrm>
            </p:contentPart>
          </mc:Choice>
          <mc:Fallback xmlns="">
            <p:pic>
              <p:nvPicPr>
                <p:cNvPr id="246" name="Freihand 245">
                  <a:extLst>
                    <a:ext uri="{FF2B5EF4-FFF2-40B4-BE49-F238E27FC236}">
                      <a16:creationId xmlns:a16="http://schemas.microsoft.com/office/drawing/2014/main" id="{838060DC-0214-4507-BC31-35D5004CA7F6}"/>
                    </a:ext>
                  </a:extLst>
                </p:cNvPr>
                <p:cNvPicPr/>
                <p:nvPr/>
              </p:nvPicPr>
              <p:blipFill>
                <a:blip r:embed="rId366"/>
                <a:stretch>
                  <a:fillRect/>
                </a:stretch>
              </p:blipFill>
              <p:spPr>
                <a:xfrm>
                  <a:off x="9156253" y="1431192"/>
                  <a:ext cx="113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8" name="Freihand 247">
                  <a:extLst>
                    <a:ext uri="{FF2B5EF4-FFF2-40B4-BE49-F238E27FC236}">
                      <a16:creationId xmlns:a16="http://schemas.microsoft.com/office/drawing/2014/main" id="{8975C1E6-34F8-4421-BB20-9E6DBADB9153}"/>
                    </a:ext>
                  </a:extLst>
                </p14:cNvPr>
                <p14:cNvContentPartPr/>
                <p14:nvPr/>
              </p14:nvContentPartPr>
              <p14:xfrm>
                <a:off x="9292693" y="1349112"/>
                <a:ext cx="123120" cy="180720"/>
              </p14:xfrm>
            </p:contentPart>
          </mc:Choice>
          <mc:Fallback xmlns="">
            <p:pic>
              <p:nvPicPr>
                <p:cNvPr id="248" name="Freihand 247">
                  <a:extLst>
                    <a:ext uri="{FF2B5EF4-FFF2-40B4-BE49-F238E27FC236}">
                      <a16:creationId xmlns:a16="http://schemas.microsoft.com/office/drawing/2014/main" id="{8975C1E6-34F8-4421-BB20-9E6DBADB9153}"/>
                    </a:ext>
                  </a:extLst>
                </p:cNvPr>
                <p:cNvPicPr/>
                <p:nvPr/>
              </p:nvPicPr>
              <p:blipFill>
                <a:blip r:embed="rId368"/>
                <a:stretch>
                  <a:fillRect/>
                </a:stretch>
              </p:blipFill>
              <p:spPr>
                <a:xfrm>
                  <a:off x="9288373" y="1344792"/>
                  <a:ext cx="131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9" name="Freihand 248">
                  <a:extLst>
                    <a:ext uri="{FF2B5EF4-FFF2-40B4-BE49-F238E27FC236}">
                      <a16:creationId xmlns:a16="http://schemas.microsoft.com/office/drawing/2014/main" id="{7515A9B7-9858-46E8-A33E-B3A67932259C}"/>
                    </a:ext>
                  </a:extLst>
                </p14:cNvPr>
                <p14:cNvContentPartPr/>
                <p14:nvPr/>
              </p14:nvContentPartPr>
              <p14:xfrm>
                <a:off x="9264253" y="1391232"/>
                <a:ext cx="85320" cy="7920"/>
              </p14:xfrm>
            </p:contentPart>
          </mc:Choice>
          <mc:Fallback xmlns="">
            <p:pic>
              <p:nvPicPr>
                <p:cNvPr id="249" name="Freihand 248">
                  <a:extLst>
                    <a:ext uri="{FF2B5EF4-FFF2-40B4-BE49-F238E27FC236}">
                      <a16:creationId xmlns:a16="http://schemas.microsoft.com/office/drawing/2014/main" id="{7515A9B7-9858-46E8-A33E-B3A67932259C}"/>
                    </a:ext>
                  </a:extLst>
                </p:cNvPr>
                <p:cNvPicPr/>
                <p:nvPr/>
              </p:nvPicPr>
              <p:blipFill>
                <a:blip r:embed="rId370"/>
                <a:stretch>
                  <a:fillRect/>
                </a:stretch>
              </p:blipFill>
              <p:spPr>
                <a:xfrm>
                  <a:off x="9259933" y="1386912"/>
                  <a:ext cx="93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0" name="Freihand 249">
                  <a:extLst>
                    <a:ext uri="{FF2B5EF4-FFF2-40B4-BE49-F238E27FC236}">
                      <a16:creationId xmlns:a16="http://schemas.microsoft.com/office/drawing/2014/main" id="{F1B53E2C-157A-4784-8346-96BABBB12A77}"/>
                    </a:ext>
                  </a:extLst>
                </p14:cNvPr>
                <p14:cNvContentPartPr/>
                <p14:nvPr/>
              </p14:nvContentPartPr>
              <p14:xfrm>
                <a:off x="9412573" y="1438032"/>
                <a:ext cx="74160" cy="64440"/>
              </p14:xfrm>
            </p:contentPart>
          </mc:Choice>
          <mc:Fallback xmlns="">
            <p:pic>
              <p:nvPicPr>
                <p:cNvPr id="250" name="Freihand 249">
                  <a:extLst>
                    <a:ext uri="{FF2B5EF4-FFF2-40B4-BE49-F238E27FC236}">
                      <a16:creationId xmlns:a16="http://schemas.microsoft.com/office/drawing/2014/main" id="{F1B53E2C-157A-4784-8346-96BABBB12A77}"/>
                    </a:ext>
                  </a:extLst>
                </p:cNvPr>
                <p:cNvPicPr/>
                <p:nvPr/>
              </p:nvPicPr>
              <p:blipFill>
                <a:blip r:embed="rId372"/>
                <a:stretch>
                  <a:fillRect/>
                </a:stretch>
              </p:blipFill>
              <p:spPr>
                <a:xfrm>
                  <a:off x="9408253" y="1433712"/>
                  <a:ext cx="82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1" name="Freihand 250">
                  <a:extLst>
                    <a:ext uri="{FF2B5EF4-FFF2-40B4-BE49-F238E27FC236}">
                      <a16:creationId xmlns:a16="http://schemas.microsoft.com/office/drawing/2014/main" id="{B02E21FD-49B2-429B-A9AA-D452137E71BD}"/>
                    </a:ext>
                  </a:extLst>
                </p14:cNvPr>
                <p14:cNvContentPartPr/>
                <p14:nvPr/>
              </p14:nvContentPartPr>
              <p14:xfrm>
                <a:off x="9439933" y="1497792"/>
                <a:ext cx="56880" cy="125640"/>
              </p14:xfrm>
            </p:contentPart>
          </mc:Choice>
          <mc:Fallback xmlns="">
            <p:pic>
              <p:nvPicPr>
                <p:cNvPr id="251" name="Freihand 250">
                  <a:extLst>
                    <a:ext uri="{FF2B5EF4-FFF2-40B4-BE49-F238E27FC236}">
                      <a16:creationId xmlns:a16="http://schemas.microsoft.com/office/drawing/2014/main" id="{B02E21FD-49B2-429B-A9AA-D452137E71BD}"/>
                    </a:ext>
                  </a:extLst>
                </p:cNvPr>
                <p:cNvPicPr/>
                <p:nvPr/>
              </p:nvPicPr>
              <p:blipFill>
                <a:blip r:embed="rId374"/>
                <a:stretch>
                  <a:fillRect/>
                </a:stretch>
              </p:blipFill>
              <p:spPr>
                <a:xfrm>
                  <a:off x="9435613" y="1493472"/>
                  <a:ext cx="65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2" name="Freihand 251">
                  <a:extLst>
                    <a:ext uri="{FF2B5EF4-FFF2-40B4-BE49-F238E27FC236}">
                      <a16:creationId xmlns:a16="http://schemas.microsoft.com/office/drawing/2014/main" id="{1E7B6263-21DB-4B68-B1C4-3FA2B31E91D8}"/>
                    </a:ext>
                  </a:extLst>
                </p14:cNvPr>
                <p14:cNvContentPartPr/>
                <p14:nvPr/>
              </p14:nvContentPartPr>
              <p14:xfrm>
                <a:off x="9631093" y="1362432"/>
                <a:ext cx="14400" cy="100800"/>
              </p14:xfrm>
            </p:contentPart>
          </mc:Choice>
          <mc:Fallback xmlns="">
            <p:pic>
              <p:nvPicPr>
                <p:cNvPr id="252" name="Freihand 251">
                  <a:extLst>
                    <a:ext uri="{FF2B5EF4-FFF2-40B4-BE49-F238E27FC236}">
                      <a16:creationId xmlns:a16="http://schemas.microsoft.com/office/drawing/2014/main" id="{1E7B6263-21DB-4B68-B1C4-3FA2B31E91D8}"/>
                    </a:ext>
                  </a:extLst>
                </p:cNvPr>
                <p:cNvPicPr/>
                <p:nvPr/>
              </p:nvPicPr>
              <p:blipFill>
                <a:blip r:embed="rId376"/>
                <a:stretch>
                  <a:fillRect/>
                </a:stretch>
              </p:blipFill>
              <p:spPr>
                <a:xfrm>
                  <a:off x="9626773" y="1358112"/>
                  <a:ext cx="2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3" name="Freihand 252">
                  <a:extLst>
                    <a:ext uri="{FF2B5EF4-FFF2-40B4-BE49-F238E27FC236}">
                      <a16:creationId xmlns:a16="http://schemas.microsoft.com/office/drawing/2014/main" id="{22ACD7C4-8943-4D1C-AF65-CE14AB9298C4}"/>
                    </a:ext>
                  </a:extLst>
                </p14:cNvPr>
                <p14:cNvContentPartPr/>
                <p14:nvPr/>
              </p14:nvContentPartPr>
              <p14:xfrm>
                <a:off x="9641173" y="1347672"/>
                <a:ext cx="74520" cy="16560"/>
              </p14:xfrm>
            </p:contentPart>
          </mc:Choice>
          <mc:Fallback xmlns="">
            <p:pic>
              <p:nvPicPr>
                <p:cNvPr id="253" name="Freihand 252">
                  <a:extLst>
                    <a:ext uri="{FF2B5EF4-FFF2-40B4-BE49-F238E27FC236}">
                      <a16:creationId xmlns:a16="http://schemas.microsoft.com/office/drawing/2014/main" id="{22ACD7C4-8943-4D1C-AF65-CE14AB9298C4}"/>
                    </a:ext>
                  </a:extLst>
                </p:cNvPr>
                <p:cNvPicPr/>
                <p:nvPr/>
              </p:nvPicPr>
              <p:blipFill>
                <a:blip r:embed="rId378"/>
                <a:stretch>
                  <a:fillRect/>
                </a:stretch>
              </p:blipFill>
              <p:spPr>
                <a:xfrm>
                  <a:off x="9636853" y="1343352"/>
                  <a:ext cx="8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4" name="Freihand 253">
                  <a:extLst>
                    <a:ext uri="{FF2B5EF4-FFF2-40B4-BE49-F238E27FC236}">
                      <a16:creationId xmlns:a16="http://schemas.microsoft.com/office/drawing/2014/main" id="{3B6EA58D-27AE-468C-9A49-6669C7FA4F82}"/>
                    </a:ext>
                  </a:extLst>
                </p14:cNvPr>
                <p14:cNvContentPartPr/>
                <p14:nvPr/>
              </p14:nvContentPartPr>
              <p14:xfrm>
                <a:off x="9619933" y="1398792"/>
                <a:ext cx="98280" cy="72000"/>
              </p14:xfrm>
            </p:contentPart>
          </mc:Choice>
          <mc:Fallback xmlns="">
            <p:pic>
              <p:nvPicPr>
                <p:cNvPr id="254" name="Freihand 253">
                  <a:extLst>
                    <a:ext uri="{FF2B5EF4-FFF2-40B4-BE49-F238E27FC236}">
                      <a16:creationId xmlns:a16="http://schemas.microsoft.com/office/drawing/2014/main" id="{3B6EA58D-27AE-468C-9A49-6669C7FA4F82}"/>
                    </a:ext>
                  </a:extLst>
                </p:cNvPr>
                <p:cNvPicPr/>
                <p:nvPr/>
              </p:nvPicPr>
              <p:blipFill>
                <a:blip r:embed="rId380"/>
                <a:stretch>
                  <a:fillRect/>
                </a:stretch>
              </p:blipFill>
              <p:spPr>
                <a:xfrm>
                  <a:off x="9615613" y="1394472"/>
                  <a:ext cx="106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5" name="Freihand 254">
                  <a:extLst>
                    <a:ext uri="{FF2B5EF4-FFF2-40B4-BE49-F238E27FC236}">
                      <a16:creationId xmlns:a16="http://schemas.microsoft.com/office/drawing/2014/main" id="{BE6901F4-C645-4487-BDE5-7E8B98B43BEE}"/>
                    </a:ext>
                  </a:extLst>
                </p14:cNvPr>
                <p14:cNvContentPartPr/>
                <p14:nvPr/>
              </p14:nvContentPartPr>
              <p14:xfrm>
                <a:off x="9727213" y="1367112"/>
                <a:ext cx="96120" cy="99000"/>
              </p14:xfrm>
            </p:contentPart>
          </mc:Choice>
          <mc:Fallback xmlns="">
            <p:pic>
              <p:nvPicPr>
                <p:cNvPr id="255" name="Freihand 254">
                  <a:extLst>
                    <a:ext uri="{FF2B5EF4-FFF2-40B4-BE49-F238E27FC236}">
                      <a16:creationId xmlns:a16="http://schemas.microsoft.com/office/drawing/2014/main" id="{BE6901F4-C645-4487-BDE5-7E8B98B43BEE}"/>
                    </a:ext>
                  </a:extLst>
                </p:cNvPr>
                <p:cNvPicPr/>
                <p:nvPr/>
              </p:nvPicPr>
              <p:blipFill>
                <a:blip r:embed="rId382"/>
                <a:stretch>
                  <a:fillRect/>
                </a:stretch>
              </p:blipFill>
              <p:spPr>
                <a:xfrm>
                  <a:off x="9722893" y="1362792"/>
                  <a:ext cx="104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6" name="Freihand 255">
                  <a:extLst>
                    <a:ext uri="{FF2B5EF4-FFF2-40B4-BE49-F238E27FC236}">
                      <a16:creationId xmlns:a16="http://schemas.microsoft.com/office/drawing/2014/main" id="{1F3E499A-5850-40AF-8A77-680FC4BABD93}"/>
                    </a:ext>
                  </a:extLst>
                </p14:cNvPr>
                <p14:cNvContentPartPr/>
                <p14:nvPr/>
              </p14:nvContentPartPr>
              <p14:xfrm>
                <a:off x="9844933" y="1357032"/>
                <a:ext cx="129240" cy="102960"/>
              </p14:xfrm>
            </p:contentPart>
          </mc:Choice>
          <mc:Fallback xmlns="">
            <p:pic>
              <p:nvPicPr>
                <p:cNvPr id="256" name="Freihand 255">
                  <a:extLst>
                    <a:ext uri="{FF2B5EF4-FFF2-40B4-BE49-F238E27FC236}">
                      <a16:creationId xmlns:a16="http://schemas.microsoft.com/office/drawing/2014/main" id="{1F3E499A-5850-40AF-8A77-680FC4BABD93}"/>
                    </a:ext>
                  </a:extLst>
                </p:cNvPr>
                <p:cNvPicPr/>
                <p:nvPr/>
              </p:nvPicPr>
              <p:blipFill>
                <a:blip r:embed="rId384"/>
                <a:stretch>
                  <a:fillRect/>
                </a:stretch>
              </p:blipFill>
              <p:spPr>
                <a:xfrm>
                  <a:off x="9840613" y="1352712"/>
                  <a:ext cx="137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7" name="Freihand 256">
                  <a:extLst>
                    <a:ext uri="{FF2B5EF4-FFF2-40B4-BE49-F238E27FC236}">
                      <a16:creationId xmlns:a16="http://schemas.microsoft.com/office/drawing/2014/main" id="{DE1FF12A-77BE-45E3-88FF-A5783C86CC94}"/>
                    </a:ext>
                  </a:extLst>
                </p14:cNvPr>
                <p14:cNvContentPartPr/>
                <p14:nvPr/>
              </p14:nvContentPartPr>
              <p14:xfrm>
                <a:off x="9888853" y="1344792"/>
                <a:ext cx="108360" cy="123840"/>
              </p14:xfrm>
            </p:contentPart>
          </mc:Choice>
          <mc:Fallback xmlns="">
            <p:pic>
              <p:nvPicPr>
                <p:cNvPr id="257" name="Freihand 256">
                  <a:extLst>
                    <a:ext uri="{FF2B5EF4-FFF2-40B4-BE49-F238E27FC236}">
                      <a16:creationId xmlns:a16="http://schemas.microsoft.com/office/drawing/2014/main" id="{DE1FF12A-77BE-45E3-88FF-A5783C86CC94}"/>
                    </a:ext>
                  </a:extLst>
                </p:cNvPr>
                <p:cNvPicPr/>
                <p:nvPr/>
              </p:nvPicPr>
              <p:blipFill>
                <a:blip r:embed="rId386"/>
                <a:stretch>
                  <a:fillRect/>
                </a:stretch>
              </p:blipFill>
              <p:spPr>
                <a:xfrm>
                  <a:off x="9884533" y="1340472"/>
                  <a:ext cx="117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8" name="Freihand 257">
                  <a:extLst>
                    <a:ext uri="{FF2B5EF4-FFF2-40B4-BE49-F238E27FC236}">
                      <a16:creationId xmlns:a16="http://schemas.microsoft.com/office/drawing/2014/main" id="{03F004B9-FB8C-4DCE-869A-7515366B2804}"/>
                    </a:ext>
                  </a:extLst>
                </p14:cNvPr>
                <p14:cNvContentPartPr/>
                <p14:nvPr/>
              </p14:nvContentPartPr>
              <p14:xfrm>
                <a:off x="9996493" y="1319592"/>
                <a:ext cx="88200" cy="102240"/>
              </p14:xfrm>
            </p:contentPart>
          </mc:Choice>
          <mc:Fallback xmlns="">
            <p:pic>
              <p:nvPicPr>
                <p:cNvPr id="258" name="Freihand 257">
                  <a:extLst>
                    <a:ext uri="{FF2B5EF4-FFF2-40B4-BE49-F238E27FC236}">
                      <a16:creationId xmlns:a16="http://schemas.microsoft.com/office/drawing/2014/main" id="{03F004B9-FB8C-4DCE-869A-7515366B2804}"/>
                    </a:ext>
                  </a:extLst>
                </p:cNvPr>
                <p:cNvPicPr/>
                <p:nvPr/>
              </p:nvPicPr>
              <p:blipFill>
                <a:blip r:embed="rId388"/>
                <a:stretch>
                  <a:fillRect/>
                </a:stretch>
              </p:blipFill>
              <p:spPr>
                <a:xfrm>
                  <a:off x="9992173" y="1315272"/>
                  <a:ext cx="96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9" name="Freihand 258">
                  <a:extLst>
                    <a:ext uri="{FF2B5EF4-FFF2-40B4-BE49-F238E27FC236}">
                      <a16:creationId xmlns:a16="http://schemas.microsoft.com/office/drawing/2014/main" id="{DA859AB1-3F96-4E4A-962E-D240F477783F}"/>
                    </a:ext>
                  </a:extLst>
                </p14:cNvPr>
                <p14:cNvContentPartPr/>
                <p14:nvPr/>
              </p14:nvContentPartPr>
              <p14:xfrm>
                <a:off x="10175773" y="1315632"/>
                <a:ext cx="177480" cy="69840"/>
              </p14:xfrm>
            </p:contentPart>
          </mc:Choice>
          <mc:Fallback xmlns="">
            <p:pic>
              <p:nvPicPr>
                <p:cNvPr id="259" name="Freihand 258">
                  <a:extLst>
                    <a:ext uri="{FF2B5EF4-FFF2-40B4-BE49-F238E27FC236}">
                      <a16:creationId xmlns:a16="http://schemas.microsoft.com/office/drawing/2014/main" id="{DA859AB1-3F96-4E4A-962E-D240F477783F}"/>
                    </a:ext>
                  </a:extLst>
                </p:cNvPr>
                <p:cNvPicPr/>
                <p:nvPr/>
              </p:nvPicPr>
              <p:blipFill>
                <a:blip r:embed="rId390"/>
                <a:stretch>
                  <a:fillRect/>
                </a:stretch>
              </p:blipFill>
              <p:spPr>
                <a:xfrm>
                  <a:off x="10171453" y="1311312"/>
                  <a:ext cx="186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0" name="Freihand 259">
                  <a:extLst>
                    <a:ext uri="{FF2B5EF4-FFF2-40B4-BE49-F238E27FC236}">
                      <a16:creationId xmlns:a16="http://schemas.microsoft.com/office/drawing/2014/main" id="{54610592-6281-4FA4-AE36-1E8060A4B364}"/>
                    </a:ext>
                  </a:extLst>
                </p14:cNvPr>
                <p14:cNvContentPartPr/>
                <p14:nvPr/>
              </p14:nvContentPartPr>
              <p14:xfrm>
                <a:off x="10535053" y="1312392"/>
                <a:ext cx="91800" cy="117000"/>
              </p14:xfrm>
            </p:contentPart>
          </mc:Choice>
          <mc:Fallback xmlns="">
            <p:pic>
              <p:nvPicPr>
                <p:cNvPr id="260" name="Freihand 259">
                  <a:extLst>
                    <a:ext uri="{FF2B5EF4-FFF2-40B4-BE49-F238E27FC236}">
                      <a16:creationId xmlns:a16="http://schemas.microsoft.com/office/drawing/2014/main" id="{54610592-6281-4FA4-AE36-1E8060A4B364}"/>
                    </a:ext>
                  </a:extLst>
                </p:cNvPr>
                <p:cNvPicPr/>
                <p:nvPr/>
              </p:nvPicPr>
              <p:blipFill>
                <a:blip r:embed="rId392"/>
                <a:stretch>
                  <a:fillRect/>
                </a:stretch>
              </p:blipFill>
              <p:spPr>
                <a:xfrm>
                  <a:off x="10530733" y="1308072"/>
                  <a:ext cx="100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1" name="Freihand 260">
                  <a:extLst>
                    <a:ext uri="{FF2B5EF4-FFF2-40B4-BE49-F238E27FC236}">
                      <a16:creationId xmlns:a16="http://schemas.microsoft.com/office/drawing/2014/main" id="{97E89AB9-74D5-4284-B5CA-72A40A9F0C62}"/>
                    </a:ext>
                  </a:extLst>
                </p14:cNvPr>
                <p14:cNvContentPartPr/>
                <p14:nvPr/>
              </p14:nvContentPartPr>
              <p14:xfrm>
                <a:off x="10568173" y="1300152"/>
                <a:ext cx="110160" cy="15480"/>
              </p14:xfrm>
            </p:contentPart>
          </mc:Choice>
          <mc:Fallback xmlns="">
            <p:pic>
              <p:nvPicPr>
                <p:cNvPr id="261" name="Freihand 260">
                  <a:extLst>
                    <a:ext uri="{FF2B5EF4-FFF2-40B4-BE49-F238E27FC236}">
                      <a16:creationId xmlns:a16="http://schemas.microsoft.com/office/drawing/2014/main" id="{97E89AB9-74D5-4284-B5CA-72A40A9F0C62}"/>
                    </a:ext>
                  </a:extLst>
                </p:cNvPr>
                <p:cNvPicPr/>
                <p:nvPr/>
              </p:nvPicPr>
              <p:blipFill>
                <a:blip r:embed="rId394"/>
                <a:stretch>
                  <a:fillRect/>
                </a:stretch>
              </p:blipFill>
              <p:spPr>
                <a:xfrm>
                  <a:off x="10563853" y="1295832"/>
                  <a:ext cx="11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 name="Freihand 261">
                  <a:extLst>
                    <a:ext uri="{FF2B5EF4-FFF2-40B4-BE49-F238E27FC236}">
                      <a16:creationId xmlns:a16="http://schemas.microsoft.com/office/drawing/2014/main" id="{76AA3272-FA10-49F7-AC90-05906B2C494F}"/>
                    </a:ext>
                  </a:extLst>
                </p14:cNvPr>
                <p14:cNvContentPartPr/>
                <p14:nvPr/>
              </p14:nvContentPartPr>
              <p14:xfrm>
                <a:off x="10768333" y="1253352"/>
                <a:ext cx="120600" cy="153000"/>
              </p14:xfrm>
            </p:contentPart>
          </mc:Choice>
          <mc:Fallback xmlns="">
            <p:pic>
              <p:nvPicPr>
                <p:cNvPr id="262" name="Freihand 261">
                  <a:extLst>
                    <a:ext uri="{FF2B5EF4-FFF2-40B4-BE49-F238E27FC236}">
                      <a16:creationId xmlns:a16="http://schemas.microsoft.com/office/drawing/2014/main" id="{76AA3272-FA10-49F7-AC90-05906B2C494F}"/>
                    </a:ext>
                  </a:extLst>
                </p:cNvPr>
                <p:cNvPicPr/>
                <p:nvPr/>
              </p:nvPicPr>
              <p:blipFill>
                <a:blip r:embed="rId396"/>
                <a:stretch>
                  <a:fillRect/>
                </a:stretch>
              </p:blipFill>
              <p:spPr>
                <a:xfrm>
                  <a:off x="10764013" y="1249032"/>
                  <a:ext cx="129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3" name="Freihand 262">
                  <a:extLst>
                    <a:ext uri="{FF2B5EF4-FFF2-40B4-BE49-F238E27FC236}">
                      <a16:creationId xmlns:a16="http://schemas.microsoft.com/office/drawing/2014/main" id="{9CD11429-ACCA-4138-9715-BE01F220A429}"/>
                    </a:ext>
                  </a:extLst>
                </p14:cNvPr>
                <p14:cNvContentPartPr/>
                <p14:nvPr/>
              </p14:nvContentPartPr>
              <p14:xfrm>
                <a:off x="10866613" y="1363152"/>
                <a:ext cx="79200" cy="65880"/>
              </p14:xfrm>
            </p:contentPart>
          </mc:Choice>
          <mc:Fallback xmlns="">
            <p:pic>
              <p:nvPicPr>
                <p:cNvPr id="263" name="Freihand 262">
                  <a:extLst>
                    <a:ext uri="{FF2B5EF4-FFF2-40B4-BE49-F238E27FC236}">
                      <a16:creationId xmlns:a16="http://schemas.microsoft.com/office/drawing/2014/main" id="{9CD11429-ACCA-4138-9715-BE01F220A429}"/>
                    </a:ext>
                  </a:extLst>
                </p:cNvPr>
                <p:cNvPicPr/>
                <p:nvPr/>
              </p:nvPicPr>
              <p:blipFill>
                <a:blip r:embed="rId398"/>
                <a:stretch>
                  <a:fillRect/>
                </a:stretch>
              </p:blipFill>
              <p:spPr>
                <a:xfrm>
                  <a:off x="10862293" y="1358832"/>
                  <a:ext cx="87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6" name="Freihand 265">
                  <a:extLst>
                    <a:ext uri="{FF2B5EF4-FFF2-40B4-BE49-F238E27FC236}">
                      <a16:creationId xmlns:a16="http://schemas.microsoft.com/office/drawing/2014/main" id="{EE3F79FF-1730-492D-BE98-063F365926E8}"/>
                    </a:ext>
                  </a:extLst>
                </p14:cNvPr>
                <p14:cNvContentPartPr/>
                <p14:nvPr/>
              </p14:nvContentPartPr>
              <p14:xfrm>
                <a:off x="10497613" y="1489152"/>
                <a:ext cx="459360" cy="72720"/>
              </p14:xfrm>
            </p:contentPart>
          </mc:Choice>
          <mc:Fallback xmlns="">
            <p:pic>
              <p:nvPicPr>
                <p:cNvPr id="266" name="Freihand 265">
                  <a:extLst>
                    <a:ext uri="{FF2B5EF4-FFF2-40B4-BE49-F238E27FC236}">
                      <a16:creationId xmlns:a16="http://schemas.microsoft.com/office/drawing/2014/main" id="{EE3F79FF-1730-492D-BE98-063F365926E8}"/>
                    </a:ext>
                  </a:extLst>
                </p:cNvPr>
                <p:cNvPicPr/>
                <p:nvPr/>
              </p:nvPicPr>
              <p:blipFill>
                <a:blip r:embed="rId400"/>
                <a:stretch>
                  <a:fillRect/>
                </a:stretch>
              </p:blipFill>
              <p:spPr>
                <a:xfrm>
                  <a:off x="10493293" y="1484832"/>
                  <a:ext cx="46800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268" name="Freihand 267">
                <a:extLst>
                  <a:ext uri="{FF2B5EF4-FFF2-40B4-BE49-F238E27FC236}">
                    <a16:creationId xmlns:a16="http://schemas.microsoft.com/office/drawing/2014/main" id="{45C19F86-771E-4B01-A3D4-DC07EAEE205D}"/>
                  </a:ext>
                </a:extLst>
              </p14:cNvPr>
              <p14:cNvContentPartPr/>
              <p14:nvPr/>
            </p14:nvContentPartPr>
            <p14:xfrm>
              <a:off x="3981613" y="1876872"/>
              <a:ext cx="750240" cy="666000"/>
            </p14:xfrm>
          </p:contentPart>
        </mc:Choice>
        <mc:Fallback xmlns="">
          <p:pic>
            <p:nvPicPr>
              <p:cNvPr id="268" name="Freihand 267">
                <a:extLst>
                  <a:ext uri="{FF2B5EF4-FFF2-40B4-BE49-F238E27FC236}">
                    <a16:creationId xmlns:a16="http://schemas.microsoft.com/office/drawing/2014/main" id="{45C19F86-771E-4B01-A3D4-DC07EAEE205D}"/>
                  </a:ext>
                </a:extLst>
              </p:cNvPr>
              <p:cNvPicPr/>
              <p:nvPr/>
            </p:nvPicPr>
            <p:blipFill>
              <a:blip r:embed="rId402"/>
              <a:stretch>
                <a:fillRect/>
              </a:stretch>
            </p:blipFill>
            <p:spPr>
              <a:xfrm>
                <a:off x="3977293" y="1872552"/>
                <a:ext cx="75888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9" name="Freihand 268">
                <a:extLst>
                  <a:ext uri="{FF2B5EF4-FFF2-40B4-BE49-F238E27FC236}">
                    <a16:creationId xmlns:a16="http://schemas.microsoft.com/office/drawing/2014/main" id="{8AE6DA76-C9A6-41B3-87C7-DEA443B01DE9}"/>
                  </a:ext>
                </a:extLst>
              </p14:cNvPr>
              <p14:cNvContentPartPr/>
              <p14:nvPr/>
            </p14:nvContentPartPr>
            <p14:xfrm>
              <a:off x="6152413" y="1614432"/>
              <a:ext cx="1612440" cy="869040"/>
            </p14:xfrm>
          </p:contentPart>
        </mc:Choice>
        <mc:Fallback xmlns="">
          <p:pic>
            <p:nvPicPr>
              <p:cNvPr id="269" name="Freihand 268">
                <a:extLst>
                  <a:ext uri="{FF2B5EF4-FFF2-40B4-BE49-F238E27FC236}">
                    <a16:creationId xmlns:a16="http://schemas.microsoft.com/office/drawing/2014/main" id="{8AE6DA76-C9A6-41B3-87C7-DEA443B01DE9}"/>
                  </a:ext>
                </a:extLst>
              </p:cNvPr>
              <p:cNvPicPr/>
              <p:nvPr/>
            </p:nvPicPr>
            <p:blipFill>
              <a:blip r:embed="rId404"/>
              <a:stretch>
                <a:fillRect/>
              </a:stretch>
            </p:blipFill>
            <p:spPr>
              <a:xfrm>
                <a:off x="6148093" y="1610112"/>
                <a:ext cx="162108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0" name="Freihand 269">
                <a:extLst>
                  <a:ext uri="{FF2B5EF4-FFF2-40B4-BE49-F238E27FC236}">
                    <a16:creationId xmlns:a16="http://schemas.microsoft.com/office/drawing/2014/main" id="{F496BF8D-90C9-4E67-BC23-2172D56F807C}"/>
                  </a:ext>
                </a:extLst>
              </p14:cNvPr>
              <p14:cNvContentPartPr/>
              <p14:nvPr/>
            </p14:nvContentPartPr>
            <p14:xfrm>
              <a:off x="5297773" y="3565992"/>
              <a:ext cx="45720" cy="422640"/>
            </p14:xfrm>
          </p:contentPart>
        </mc:Choice>
        <mc:Fallback xmlns="">
          <p:pic>
            <p:nvPicPr>
              <p:cNvPr id="270" name="Freihand 269">
                <a:extLst>
                  <a:ext uri="{FF2B5EF4-FFF2-40B4-BE49-F238E27FC236}">
                    <a16:creationId xmlns:a16="http://schemas.microsoft.com/office/drawing/2014/main" id="{F496BF8D-90C9-4E67-BC23-2172D56F807C}"/>
                  </a:ext>
                </a:extLst>
              </p:cNvPr>
              <p:cNvPicPr/>
              <p:nvPr/>
            </p:nvPicPr>
            <p:blipFill>
              <a:blip r:embed="rId406"/>
              <a:stretch>
                <a:fillRect/>
              </a:stretch>
            </p:blipFill>
            <p:spPr>
              <a:xfrm>
                <a:off x="5293453" y="3561672"/>
                <a:ext cx="54360" cy="431280"/>
              </a:xfrm>
              <a:prstGeom prst="rect">
                <a:avLst/>
              </a:prstGeom>
            </p:spPr>
          </p:pic>
        </mc:Fallback>
      </mc:AlternateContent>
      <p:grpSp>
        <p:nvGrpSpPr>
          <p:cNvPr id="289" name="Gruppieren 288">
            <a:extLst>
              <a:ext uri="{FF2B5EF4-FFF2-40B4-BE49-F238E27FC236}">
                <a16:creationId xmlns:a16="http://schemas.microsoft.com/office/drawing/2014/main" id="{0EBF82B0-552A-4009-8DE3-B70978D514F4}"/>
              </a:ext>
            </a:extLst>
          </p:cNvPr>
          <p:cNvGrpSpPr/>
          <p:nvPr/>
        </p:nvGrpSpPr>
        <p:grpSpPr>
          <a:xfrm>
            <a:off x="3920413" y="4306872"/>
            <a:ext cx="2299320" cy="929880"/>
            <a:chOff x="3920413" y="4306872"/>
            <a:chExt cx="2299320" cy="929880"/>
          </a:xfrm>
        </p:grpSpPr>
        <mc:AlternateContent xmlns:mc="http://schemas.openxmlformats.org/markup-compatibility/2006" xmlns:p14="http://schemas.microsoft.com/office/powerpoint/2010/main">
          <mc:Choice Requires="p14">
            <p:contentPart p14:bwMode="auto" r:id="rId407">
              <p14:nvContentPartPr>
                <p14:cNvPr id="271" name="Freihand 270">
                  <a:extLst>
                    <a:ext uri="{FF2B5EF4-FFF2-40B4-BE49-F238E27FC236}">
                      <a16:creationId xmlns:a16="http://schemas.microsoft.com/office/drawing/2014/main" id="{6FBCAE97-6AD7-4B59-9107-A3CF8B0FC6C9}"/>
                    </a:ext>
                  </a:extLst>
                </p14:cNvPr>
                <p14:cNvContentPartPr/>
                <p14:nvPr/>
              </p14:nvContentPartPr>
              <p14:xfrm>
                <a:off x="4682533" y="4336752"/>
                <a:ext cx="163080" cy="229320"/>
              </p14:xfrm>
            </p:contentPart>
          </mc:Choice>
          <mc:Fallback xmlns="">
            <p:pic>
              <p:nvPicPr>
                <p:cNvPr id="271" name="Freihand 270">
                  <a:extLst>
                    <a:ext uri="{FF2B5EF4-FFF2-40B4-BE49-F238E27FC236}">
                      <a16:creationId xmlns:a16="http://schemas.microsoft.com/office/drawing/2014/main" id="{6FBCAE97-6AD7-4B59-9107-A3CF8B0FC6C9}"/>
                    </a:ext>
                  </a:extLst>
                </p:cNvPr>
                <p:cNvPicPr/>
                <p:nvPr/>
              </p:nvPicPr>
              <p:blipFill>
                <a:blip r:embed="rId408"/>
                <a:stretch>
                  <a:fillRect/>
                </a:stretch>
              </p:blipFill>
              <p:spPr>
                <a:xfrm>
                  <a:off x="4678213" y="4332432"/>
                  <a:ext cx="171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2" name="Freihand 271">
                  <a:extLst>
                    <a:ext uri="{FF2B5EF4-FFF2-40B4-BE49-F238E27FC236}">
                      <a16:creationId xmlns:a16="http://schemas.microsoft.com/office/drawing/2014/main" id="{92EAF5C1-962C-4E6F-84CB-4828244DFE70}"/>
                    </a:ext>
                  </a:extLst>
                </p14:cNvPr>
                <p14:cNvContentPartPr/>
                <p14:nvPr/>
              </p14:nvContentPartPr>
              <p14:xfrm>
                <a:off x="4830853" y="4383912"/>
                <a:ext cx="201600" cy="169200"/>
              </p14:xfrm>
            </p:contentPart>
          </mc:Choice>
          <mc:Fallback xmlns="">
            <p:pic>
              <p:nvPicPr>
                <p:cNvPr id="272" name="Freihand 271">
                  <a:extLst>
                    <a:ext uri="{FF2B5EF4-FFF2-40B4-BE49-F238E27FC236}">
                      <a16:creationId xmlns:a16="http://schemas.microsoft.com/office/drawing/2014/main" id="{92EAF5C1-962C-4E6F-84CB-4828244DFE70}"/>
                    </a:ext>
                  </a:extLst>
                </p:cNvPr>
                <p:cNvPicPr/>
                <p:nvPr/>
              </p:nvPicPr>
              <p:blipFill>
                <a:blip r:embed="rId410"/>
                <a:stretch>
                  <a:fillRect/>
                </a:stretch>
              </p:blipFill>
              <p:spPr>
                <a:xfrm>
                  <a:off x="4826533" y="4379592"/>
                  <a:ext cx="210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3" name="Freihand 272">
                  <a:extLst>
                    <a:ext uri="{FF2B5EF4-FFF2-40B4-BE49-F238E27FC236}">
                      <a16:creationId xmlns:a16="http://schemas.microsoft.com/office/drawing/2014/main" id="{0198DB38-FCF4-4762-AB12-960D8EBDA81D}"/>
                    </a:ext>
                  </a:extLst>
                </p14:cNvPr>
                <p14:cNvContentPartPr/>
                <p14:nvPr/>
              </p14:nvContentPartPr>
              <p14:xfrm>
                <a:off x="4997893" y="4343232"/>
                <a:ext cx="242640" cy="207360"/>
              </p14:xfrm>
            </p:contentPart>
          </mc:Choice>
          <mc:Fallback xmlns="">
            <p:pic>
              <p:nvPicPr>
                <p:cNvPr id="273" name="Freihand 272">
                  <a:extLst>
                    <a:ext uri="{FF2B5EF4-FFF2-40B4-BE49-F238E27FC236}">
                      <a16:creationId xmlns:a16="http://schemas.microsoft.com/office/drawing/2014/main" id="{0198DB38-FCF4-4762-AB12-960D8EBDA81D}"/>
                    </a:ext>
                  </a:extLst>
                </p:cNvPr>
                <p:cNvPicPr/>
                <p:nvPr/>
              </p:nvPicPr>
              <p:blipFill>
                <a:blip r:embed="rId412"/>
                <a:stretch>
                  <a:fillRect/>
                </a:stretch>
              </p:blipFill>
              <p:spPr>
                <a:xfrm>
                  <a:off x="4993573" y="4338912"/>
                  <a:ext cx="251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4" name="Freihand 273">
                  <a:extLst>
                    <a:ext uri="{FF2B5EF4-FFF2-40B4-BE49-F238E27FC236}">
                      <a16:creationId xmlns:a16="http://schemas.microsoft.com/office/drawing/2014/main" id="{1E52C55E-A9C0-4822-90C5-8DA9978D84E9}"/>
                    </a:ext>
                  </a:extLst>
                </p14:cNvPr>
                <p14:cNvContentPartPr/>
                <p14:nvPr/>
              </p14:nvContentPartPr>
              <p14:xfrm>
                <a:off x="5218933" y="4330632"/>
                <a:ext cx="360" cy="360"/>
              </p14:xfrm>
            </p:contentPart>
          </mc:Choice>
          <mc:Fallback xmlns="">
            <p:pic>
              <p:nvPicPr>
                <p:cNvPr id="274" name="Freihand 273">
                  <a:extLst>
                    <a:ext uri="{FF2B5EF4-FFF2-40B4-BE49-F238E27FC236}">
                      <a16:creationId xmlns:a16="http://schemas.microsoft.com/office/drawing/2014/main" id="{1E52C55E-A9C0-4822-90C5-8DA9978D84E9}"/>
                    </a:ext>
                  </a:extLst>
                </p:cNvPr>
                <p:cNvPicPr/>
                <p:nvPr/>
              </p:nvPicPr>
              <p:blipFill>
                <a:blip r:embed="rId43"/>
                <a:stretch>
                  <a:fillRect/>
                </a:stretch>
              </p:blipFill>
              <p:spPr>
                <a:xfrm>
                  <a:off x="5214613" y="432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5" name="Freihand 274">
                  <a:extLst>
                    <a:ext uri="{FF2B5EF4-FFF2-40B4-BE49-F238E27FC236}">
                      <a16:creationId xmlns:a16="http://schemas.microsoft.com/office/drawing/2014/main" id="{A3C324C2-F2C3-4AFD-A467-81F1DD36742F}"/>
                    </a:ext>
                  </a:extLst>
                </p14:cNvPr>
                <p14:cNvContentPartPr/>
                <p14:nvPr/>
              </p14:nvContentPartPr>
              <p14:xfrm>
                <a:off x="5273653" y="4306872"/>
                <a:ext cx="258120" cy="339480"/>
              </p14:xfrm>
            </p:contentPart>
          </mc:Choice>
          <mc:Fallback xmlns="">
            <p:pic>
              <p:nvPicPr>
                <p:cNvPr id="275" name="Freihand 274">
                  <a:extLst>
                    <a:ext uri="{FF2B5EF4-FFF2-40B4-BE49-F238E27FC236}">
                      <a16:creationId xmlns:a16="http://schemas.microsoft.com/office/drawing/2014/main" id="{A3C324C2-F2C3-4AFD-A467-81F1DD36742F}"/>
                    </a:ext>
                  </a:extLst>
                </p:cNvPr>
                <p:cNvPicPr/>
                <p:nvPr/>
              </p:nvPicPr>
              <p:blipFill>
                <a:blip r:embed="rId415"/>
                <a:stretch>
                  <a:fillRect/>
                </a:stretch>
              </p:blipFill>
              <p:spPr>
                <a:xfrm>
                  <a:off x="5269333" y="4302552"/>
                  <a:ext cx="266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6" name="Freihand 275">
                  <a:extLst>
                    <a:ext uri="{FF2B5EF4-FFF2-40B4-BE49-F238E27FC236}">
                      <a16:creationId xmlns:a16="http://schemas.microsoft.com/office/drawing/2014/main" id="{BB05A1E1-B0C5-4BFB-B27C-A0F80C519FE1}"/>
                    </a:ext>
                  </a:extLst>
                </p14:cNvPr>
                <p14:cNvContentPartPr/>
                <p14:nvPr/>
              </p14:nvContentPartPr>
              <p14:xfrm>
                <a:off x="5531773" y="4409472"/>
                <a:ext cx="90000" cy="87120"/>
              </p14:xfrm>
            </p:contentPart>
          </mc:Choice>
          <mc:Fallback xmlns="">
            <p:pic>
              <p:nvPicPr>
                <p:cNvPr id="276" name="Freihand 275">
                  <a:extLst>
                    <a:ext uri="{FF2B5EF4-FFF2-40B4-BE49-F238E27FC236}">
                      <a16:creationId xmlns:a16="http://schemas.microsoft.com/office/drawing/2014/main" id="{BB05A1E1-B0C5-4BFB-B27C-A0F80C519FE1}"/>
                    </a:ext>
                  </a:extLst>
                </p:cNvPr>
                <p:cNvPicPr/>
                <p:nvPr/>
              </p:nvPicPr>
              <p:blipFill>
                <a:blip r:embed="rId417"/>
                <a:stretch>
                  <a:fillRect/>
                </a:stretch>
              </p:blipFill>
              <p:spPr>
                <a:xfrm>
                  <a:off x="5527453" y="4405152"/>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7" name="Freihand 276">
                  <a:extLst>
                    <a:ext uri="{FF2B5EF4-FFF2-40B4-BE49-F238E27FC236}">
                      <a16:creationId xmlns:a16="http://schemas.microsoft.com/office/drawing/2014/main" id="{1C426A90-8912-410E-8187-8DA4F0BDF22A}"/>
                    </a:ext>
                  </a:extLst>
                </p14:cNvPr>
                <p14:cNvContentPartPr/>
                <p14:nvPr/>
              </p14:nvContentPartPr>
              <p14:xfrm>
                <a:off x="5616733" y="4401192"/>
                <a:ext cx="137160" cy="95400"/>
              </p14:xfrm>
            </p:contentPart>
          </mc:Choice>
          <mc:Fallback xmlns="">
            <p:pic>
              <p:nvPicPr>
                <p:cNvPr id="277" name="Freihand 276">
                  <a:extLst>
                    <a:ext uri="{FF2B5EF4-FFF2-40B4-BE49-F238E27FC236}">
                      <a16:creationId xmlns:a16="http://schemas.microsoft.com/office/drawing/2014/main" id="{1C426A90-8912-410E-8187-8DA4F0BDF22A}"/>
                    </a:ext>
                  </a:extLst>
                </p:cNvPr>
                <p:cNvPicPr/>
                <p:nvPr/>
              </p:nvPicPr>
              <p:blipFill>
                <a:blip r:embed="rId419"/>
                <a:stretch>
                  <a:fillRect/>
                </a:stretch>
              </p:blipFill>
              <p:spPr>
                <a:xfrm>
                  <a:off x="5612413" y="4396872"/>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8" name="Freihand 277">
                  <a:extLst>
                    <a:ext uri="{FF2B5EF4-FFF2-40B4-BE49-F238E27FC236}">
                      <a16:creationId xmlns:a16="http://schemas.microsoft.com/office/drawing/2014/main" id="{39C55F84-A565-41D7-84C3-8E3B521D3F2A}"/>
                    </a:ext>
                  </a:extLst>
                </p14:cNvPr>
                <p14:cNvContentPartPr/>
                <p14:nvPr/>
              </p14:nvContentPartPr>
              <p14:xfrm>
                <a:off x="5762893" y="4397592"/>
                <a:ext cx="101520" cy="71640"/>
              </p14:xfrm>
            </p:contentPart>
          </mc:Choice>
          <mc:Fallback xmlns="">
            <p:pic>
              <p:nvPicPr>
                <p:cNvPr id="278" name="Freihand 277">
                  <a:extLst>
                    <a:ext uri="{FF2B5EF4-FFF2-40B4-BE49-F238E27FC236}">
                      <a16:creationId xmlns:a16="http://schemas.microsoft.com/office/drawing/2014/main" id="{39C55F84-A565-41D7-84C3-8E3B521D3F2A}"/>
                    </a:ext>
                  </a:extLst>
                </p:cNvPr>
                <p:cNvPicPr/>
                <p:nvPr/>
              </p:nvPicPr>
              <p:blipFill>
                <a:blip r:embed="rId421"/>
                <a:stretch>
                  <a:fillRect/>
                </a:stretch>
              </p:blipFill>
              <p:spPr>
                <a:xfrm>
                  <a:off x="5758573" y="4393272"/>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9" name="Freihand 278">
                  <a:extLst>
                    <a:ext uri="{FF2B5EF4-FFF2-40B4-BE49-F238E27FC236}">
                      <a16:creationId xmlns:a16="http://schemas.microsoft.com/office/drawing/2014/main" id="{F227819A-393E-436B-A377-F4DC7853144E}"/>
                    </a:ext>
                  </a:extLst>
                </p14:cNvPr>
                <p14:cNvContentPartPr/>
                <p14:nvPr/>
              </p14:nvContentPartPr>
              <p14:xfrm>
                <a:off x="5846053" y="4307952"/>
                <a:ext cx="373680" cy="305640"/>
              </p14:xfrm>
            </p:contentPart>
          </mc:Choice>
          <mc:Fallback xmlns="">
            <p:pic>
              <p:nvPicPr>
                <p:cNvPr id="279" name="Freihand 278">
                  <a:extLst>
                    <a:ext uri="{FF2B5EF4-FFF2-40B4-BE49-F238E27FC236}">
                      <a16:creationId xmlns:a16="http://schemas.microsoft.com/office/drawing/2014/main" id="{F227819A-393E-436B-A377-F4DC7853144E}"/>
                    </a:ext>
                  </a:extLst>
                </p:cNvPr>
                <p:cNvPicPr/>
                <p:nvPr/>
              </p:nvPicPr>
              <p:blipFill>
                <a:blip r:embed="rId423"/>
                <a:stretch>
                  <a:fillRect/>
                </a:stretch>
              </p:blipFill>
              <p:spPr>
                <a:xfrm>
                  <a:off x="5841733" y="4303632"/>
                  <a:ext cx="3823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1" name="Freihand 280">
                  <a:extLst>
                    <a:ext uri="{FF2B5EF4-FFF2-40B4-BE49-F238E27FC236}">
                      <a16:creationId xmlns:a16="http://schemas.microsoft.com/office/drawing/2014/main" id="{BF020585-4F1F-46AF-8C72-AE13F2ABD638}"/>
                    </a:ext>
                  </a:extLst>
                </p14:cNvPr>
                <p14:cNvContentPartPr/>
                <p14:nvPr/>
              </p14:nvContentPartPr>
              <p14:xfrm>
                <a:off x="4697293" y="4723392"/>
                <a:ext cx="289080" cy="232560"/>
              </p14:xfrm>
            </p:contentPart>
          </mc:Choice>
          <mc:Fallback xmlns="">
            <p:pic>
              <p:nvPicPr>
                <p:cNvPr id="281" name="Freihand 280">
                  <a:extLst>
                    <a:ext uri="{FF2B5EF4-FFF2-40B4-BE49-F238E27FC236}">
                      <a16:creationId xmlns:a16="http://schemas.microsoft.com/office/drawing/2014/main" id="{BF020585-4F1F-46AF-8C72-AE13F2ABD638}"/>
                    </a:ext>
                  </a:extLst>
                </p:cNvPr>
                <p:cNvPicPr/>
                <p:nvPr/>
              </p:nvPicPr>
              <p:blipFill>
                <a:blip r:embed="rId425"/>
                <a:stretch>
                  <a:fillRect/>
                </a:stretch>
              </p:blipFill>
              <p:spPr>
                <a:xfrm>
                  <a:off x="4692973" y="4719072"/>
                  <a:ext cx="29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2" name="Freihand 281">
                  <a:extLst>
                    <a:ext uri="{FF2B5EF4-FFF2-40B4-BE49-F238E27FC236}">
                      <a16:creationId xmlns:a16="http://schemas.microsoft.com/office/drawing/2014/main" id="{253DC0E0-5AB2-4D31-8FA6-F003605AEAED}"/>
                    </a:ext>
                  </a:extLst>
                </p14:cNvPr>
                <p14:cNvContentPartPr/>
                <p14:nvPr/>
              </p14:nvContentPartPr>
              <p14:xfrm>
                <a:off x="3920413" y="4970712"/>
                <a:ext cx="168840" cy="266040"/>
              </p14:xfrm>
            </p:contentPart>
          </mc:Choice>
          <mc:Fallback xmlns="">
            <p:pic>
              <p:nvPicPr>
                <p:cNvPr id="282" name="Freihand 281">
                  <a:extLst>
                    <a:ext uri="{FF2B5EF4-FFF2-40B4-BE49-F238E27FC236}">
                      <a16:creationId xmlns:a16="http://schemas.microsoft.com/office/drawing/2014/main" id="{253DC0E0-5AB2-4D31-8FA6-F003605AEAED}"/>
                    </a:ext>
                  </a:extLst>
                </p:cNvPr>
                <p:cNvPicPr/>
                <p:nvPr/>
              </p:nvPicPr>
              <p:blipFill>
                <a:blip r:embed="rId427"/>
                <a:stretch>
                  <a:fillRect/>
                </a:stretch>
              </p:blipFill>
              <p:spPr>
                <a:xfrm>
                  <a:off x="3916093" y="4966392"/>
                  <a:ext cx="177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3" name="Freihand 282">
                  <a:extLst>
                    <a:ext uri="{FF2B5EF4-FFF2-40B4-BE49-F238E27FC236}">
                      <a16:creationId xmlns:a16="http://schemas.microsoft.com/office/drawing/2014/main" id="{36E1F94B-4B70-4FFD-8D7C-34375A086B36}"/>
                    </a:ext>
                  </a:extLst>
                </p14:cNvPr>
                <p14:cNvContentPartPr/>
                <p14:nvPr/>
              </p14:nvContentPartPr>
              <p14:xfrm>
                <a:off x="4082773" y="5147472"/>
                <a:ext cx="120600" cy="73440"/>
              </p14:xfrm>
            </p:contentPart>
          </mc:Choice>
          <mc:Fallback xmlns="">
            <p:pic>
              <p:nvPicPr>
                <p:cNvPr id="283" name="Freihand 282">
                  <a:extLst>
                    <a:ext uri="{FF2B5EF4-FFF2-40B4-BE49-F238E27FC236}">
                      <a16:creationId xmlns:a16="http://schemas.microsoft.com/office/drawing/2014/main" id="{36E1F94B-4B70-4FFD-8D7C-34375A086B36}"/>
                    </a:ext>
                  </a:extLst>
                </p:cNvPr>
                <p:cNvPicPr/>
                <p:nvPr/>
              </p:nvPicPr>
              <p:blipFill>
                <a:blip r:embed="rId429"/>
                <a:stretch>
                  <a:fillRect/>
                </a:stretch>
              </p:blipFill>
              <p:spPr>
                <a:xfrm>
                  <a:off x="4078453" y="5143152"/>
                  <a:ext cx="129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4" name="Freihand 283">
                  <a:extLst>
                    <a:ext uri="{FF2B5EF4-FFF2-40B4-BE49-F238E27FC236}">
                      <a16:creationId xmlns:a16="http://schemas.microsoft.com/office/drawing/2014/main" id="{9D22672B-DBC9-4E1B-B31A-06E869132F8F}"/>
                    </a:ext>
                  </a:extLst>
                </p14:cNvPr>
                <p14:cNvContentPartPr/>
                <p14:nvPr/>
              </p14:nvContentPartPr>
              <p14:xfrm>
                <a:off x="4222453" y="5035152"/>
                <a:ext cx="232560" cy="175680"/>
              </p14:xfrm>
            </p:contentPart>
          </mc:Choice>
          <mc:Fallback xmlns="">
            <p:pic>
              <p:nvPicPr>
                <p:cNvPr id="284" name="Freihand 283">
                  <a:extLst>
                    <a:ext uri="{FF2B5EF4-FFF2-40B4-BE49-F238E27FC236}">
                      <a16:creationId xmlns:a16="http://schemas.microsoft.com/office/drawing/2014/main" id="{9D22672B-DBC9-4E1B-B31A-06E869132F8F}"/>
                    </a:ext>
                  </a:extLst>
                </p:cNvPr>
                <p:cNvPicPr/>
                <p:nvPr/>
              </p:nvPicPr>
              <p:blipFill>
                <a:blip r:embed="rId431"/>
                <a:stretch>
                  <a:fillRect/>
                </a:stretch>
              </p:blipFill>
              <p:spPr>
                <a:xfrm>
                  <a:off x="4218133" y="5030832"/>
                  <a:ext cx="241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5" name="Freihand 284">
                  <a:extLst>
                    <a:ext uri="{FF2B5EF4-FFF2-40B4-BE49-F238E27FC236}">
                      <a16:creationId xmlns:a16="http://schemas.microsoft.com/office/drawing/2014/main" id="{7FF107A9-0E00-4708-AC50-32A944D7E473}"/>
                    </a:ext>
                  </a:extLst>
                </p14:cNvPr>
                <p14:cNvContentPartPr/>
                <p14:nvPr/>
              </p14:nvContentPartPr>
              <p14:xfrm>
                <a:off x="4513333" y="5134872"/>
                <a:ext cx="276480" cy="78120"/>
              </p14:xfrm>
            </p:contentPart>
          </mc:Choice>
          <mc:Fallback xmlns="">
            <p:pic>
              <p:nvPicPr>
                <p:cNvPr id="285" name="Freihand 284">
                  <a:extLst>
                    <a:ext uri="{FF2B5EF4-FFF2-40B4-BE49-F238E27FC236}">
                      <a16:creationId xmlns:a16="http://schemas.microsoft.com/office/drawing/2014/main" id="{7FF107A9-0E00-4708-AC50-32A944D7E473}"/>
                    </a:ext>
                  </a:extLst>
                </p:cNvPr>
                <p:cNvPicPr/>
                <p:nvPr/>
              </p:nvPicPr>
              <p:blipFill>
                <a:blip r:embed="rId433"/>
                <a:stretch>
                  <a:fillRect/>
                </a:stretch>
              </p:blipFill>
              <p:spPr>
                <a:xfrm>
                  <a:off x="4509013" y="5130552"/>
                  <a:ext cx="28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6" name="Freihand 285">
                  <a:extLst>
                    <a:ext uri="{FF2B5EF4-FFF2-40B4-BE49-F238E27FC236}">
                      <a16:creationId xmlns:a16="http://schemas.microsoft.com/office/drawing/2014/main" id="{6E433563-7092-4A5D-94DE-350AECD1AA17}"/>
                    </a:ext>
                  </a:extLst>
                </p14:cNvPr>
                <p14:cNvContentPartPr/>
                <p14:nvPr/>
              </p14:nvContentPartPr>
              <p14:xfrm>
                <a:off x="4751293" y="5080152"/>
                <a:ext cx="360" cy="360"/>
              </p14:xfrm>
            </p:contentPart>
          </mc:Choice>
          <mc:Fallback xmlns="">
            <p:pic>
              <p:nvPicPr>
                <p:cNvPr id="286" name="Freihand 285">
                  <a:extLst>
                    <a:ext uri="{FF2B5EF4-FFF2-40B4-BE49-F238E27FC236}">
                      <a16:creationId xmlns:a16="http://schemas.microsoft.com/office/drawing/2014/main" id="{6E433563-7092-4A5D-94DE-350AECD1AA17}"/>
                    </a:ext>
                  </a:extLst>
                </p:cNvPr>
                <p:cNvPicPr/>
                <p:nvPr/>
              </p:nvPicPr>
              <p:blipFill>
                <a:blip r:embed="rId43"/>
                <a:stretch>
                  <a:fillRect/>
                </a:stretch>
              </p:blipFill>
              <p:spPr>
                <a:xfrm>
                  <a:off x="4746973" y="5075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7" name="Freihand 286">
                  <a:extLst>
                    <a:ext uri="{FF2B5EF4-FFF2-40B4-BE49-F238E27FC236}">
                      <a16:creationId xmlns:a16="http://schemas.microsoft.com/office/drawing/2014/main" id="{482736C2-16FC-430A-A4EF-193FF0C48651}"/>
                    </a:ext>
                  </a:extLst>
                </p14:cNvPr>
                <p14:cNvContentPartPr/>
                <p14:nvPr/>
              </p14:nvContentPartPr>
              <p14:xfrm>
                <a:off x="4814293" y="4967832"/>
                <a:ext cx="119160" cy="226800"/>
              </p14:xfrm>
            </p:contentPart>
          </mc:Choice>
          <mc:Fallback xmlns="">
            <p:pic>
              <p:nvPicPr>
                <p:cNvPr id="287" name="Freihand 286">
                  <a:extLst>
                    <a:ext uri="{FF2B5EF4-FFF2-40B4-BE49-F238E27FC236}">
                      <a16:creationId xmlns:a16="http://schemas.microsoft.com/office/drawing/2014/main" id="{482736C2-16FC-430A-A4EF-193FF0C48651}"/>
                    </a:ext>
                  </a:extLst>
                </p:cNvPr>
                <p:cNvPicPr/>
                <p:nvPr/>
              </p:nvPicPr>
              <p:blipFill>
                <a:blip r:embed="rId436"/>
                <a:stretch>
                  <a:fillRect/>
                </a:stretch>
              </p:blipFill>
              <p:spPr>
                <a:xfrm>
                  <a:off x="4809973" y="4963512"/>
                  <a:ext cx="1278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234CA48B-3D48-4F8A-AEB3-D79808592F00}"/>
                    </a:ext>
                  </a:extLst>
                </p14:cNvPr>
                <p14:cNvContentPartPr/>
                <p14:nvPr/>
              </p14:nvContentPartPr>
              <p14:xfrm>
                <a:off x="4864693" y="5109672"/>
                <a:ext cx="687600" cy="53640"/>
              </p14:xfrm>
            </p:contentPart>
          </mc:Choice>
          <mc:Fallback xmlns="">
            <p:pic>
              <p:nvPicPr>
                <p:cNvPr id="288" name="Freihand 287">
                  <a:extLst>
                    <a:ext uri="{FF2B5EF4-FFF2-40B4-BE49-F238E27FC236}">
                      <a16:creationId xmlns:a16="http://schemas.microsoft.com/office/drawing/2014/main" id="{234CA48B-3D48-4F8A-AEB3-D79808592F00}"/>
                    </a:ext>
                  </a:extLst>
                </p:cNvPr>
                <p:cNvPicPr/>
                <p:nvPr/>
              </p:nvPicPr>
              <p:blipFill>
                <a:blip r:embed="rId438"/>
                <a:stretch>
                  <a:fillRect/>
                </a:stretch>
              </p:blipFill>
              <p:spPr>
                <a:xfrm>
                  <a:off x="4860373" y="5105352"/>
                  <a:ext cx="696240" cy="62280"/>
                </a:xfrm>
                <a:prstGeom prst="rect">
                  <a:avLst/>
                </a:prstGeom>
              </p:spPr>
            </p:pic>
          </mc:Fallback>
        </mc:AlternateContent>
      </p:grpSp>
      <p:grpSp>
        <p:nvGrpSpPr>
          <p:cNvPr id="316" name="Gruppieren 315">
            <a:extLst>
              <a:ext uri="{FF2B5EF4-FFF2-40B4-BE49-F238E27FC236}">
                <a16:creationId xmlns:a16="http://schemas.microsoft.com/office/drawing/2014/main" id="{1FFCF593-84C9-4081-BEC3-D7898E5EE2A0}"/>
              </a:ext>
            </a:extLst>
          </p:cNvPr>
          <p:cNvGrpSpPr/>
          <p:nvPr/>
        </p:nvGrpSpPr>
        <p:grpSpPr>
          <a:xfrm>
            <a:off x="6062773" y="4716192"/>
            <a:ext cx="2247840" cy="528840"/>
            <a:chOff x="6062773" y="4716192"/>
            <a:chExt cx="2247840" cy="528840"/>
          </a:xfrm>
        </p:grpSpPr>
        <mc:AlternateContent xmlns:mc="http://schemas.openxmlformats.org/markup-compatibility/2006" xmlns:p14="http://schemas.microsoft.com/office/powerpoint/2010/main">
          <mc:Choice Requires="p14">
            <p:contentPart p14:bwMode="auto" r:id="rId439">
              <p14:nvContentPartPr>
                <p14:cNvPr id="290" name="Freihand 289">
                  <a:extLst>
                    <a:ext uri="{FF2B5EF4-FFF2-40B4-BE49-F238E27FC236}">
                      <a16:creationId xmlns:a16="http://schemas.microsoft.com/office/drawing/2014/main" id="{95B791BB-71C4-4FA6-8203-CDD5942B1AC4}"/>
                    </a:ext>
                  </a:extLst>
                </p14:cNvPr>
                <p14:cNvContentPartPr/>
                <p14:nvPr/>
              </p14:nvContentPartPr>
              <p14:xfrm>
                <a:off x="6062773" y="4716192"/>
                <a:ext cx="391680" cy="167400"/>
              </p14:xfrm>
            </p:contentPart>
          </mc:Choice>
          <mc:Fallback xmlns="">
            <p:pic>
              <p:nvPicPr>
                <p:cNvPr id="290" name="Freihand 289">
                  <a:extLst>
                    <a:ext uri="{FF2B5EF4-FFF2-40B4-BE49-F238E27FC236}">
                      <a16:creationId xmlns:a16="http://schemas.microsoft.com/office/drawing/2014/main" id="{95B791BB-71C4-4FA6-8203-CDD5942B1AC4}"/>
                    </a:ext>
                  </a:extLst>
                </p:cNvPr>
                <p:cNvPicPr/>
                <p:nvPr/>
              </p:nvPicPr>
              <p:blipFill>
                <a:blip r:embed="rId440"/>
                <a:stretch>
                  <a:fillRect/>
                </a:stretch>
              </p:blipFill>
              <p:spPr>
                <a:xfrm>
                  <a:off x="6058453" y="4711872"/>
                  <a:ext cx="400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1" name="Freihand 290">
                  <a:extLst>
                    <a:ext uri="{FF2B5EF4-FFF2-40B4-BE49-F238E27FC236}">
                      <a16:creationId xmlns:a16="http://schemas.microsoft.com/office/drawing/2014/main" id="{2609819A-31BD-4A4D-ABD1-AB9EA26F8C37}"/>
                    </a:ext>
                  </a:extLst>
                </p14:cNvPr>
                <p14:cNvContentPartPr/>
                <p14:nvPr/>
              </p14:nvContentPartPr>
              <p14:xfrm>
                <a:off x="6226933" y="4950552"/>
                <a:ext cx="170280" cy="149040"/>
              </p14:xfrm>
            </p:contentPart>
          </mc:Choice>
          <mc:Fallback xmlns="">
            <p:pic>
              <p:nvPicPr>
                <p:cNvPr id="291" name="Freihand 290">
                  <a:extLst>
                    <a:ext uri="{FF2B5EF4-FFF2-40B4-BE49-F238E27FC236}">
                      <a16:creationId xmlns:a16="http://schemas.microsoft.com/office/drawing/2014/main" id="{2609819A-31BD-4A4D-ABD1-AB9EA26F8C37}"/>
                    </a:ext>
                  </a:extLst>
                </p:cNvPr>
                <p:cNvPicPr/>
                <p:nvPr/>
              </p:nvPicPr>
              <p:blipFill>
                <a:blip r:embed="rId442"/>
                <a:stretch>
                  <a:fillRect/>
                </a:stretch>
              </p:blipFill>
              <p:spPr>
                <a:xfrm>
                  <a:off x="6222613" y="4946232"/>
                  <a:ext cx="178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2" name="Freihand 291">
                  <a:extLst>
                    <a:ext uri="{FF2B5EF4-FFF2-40B4-BE49-F238E27FC236}">
                      <a16:creationId xmlns:a16="http://schemas.microsoft.com/office/drawing/2014/main" id="{61AEB6EE-EE3E-424D-AF12-18DA8E921A44}"/>
                    </a:ext>
                  </a:extLst>
                </p14:cNvPr>
                <p14:cNvContentPartPr/>
                <p14:nvPr/>
              </p14:nvContentPartPr>
              <p14:xfrm>
                <a:off x="6287053" y="5050632"/>
                <a:ext cx="96480" cy="50760"/>
              </p14:xfrm>
            </p:contentPart>
          </mc:Choice>
          <mc:Fallback xmlns="">
            <p:pic>
              <p:nvPicPr>
                <p:cNvPr id="292" name="Freihand 291">
                  <a:extLst>
                    <a:ext uri="{FF2B5EF4-FFF2-40B4-BE49-F238E27FC236}">
                      <a16:creationId xmlns:a16="http://schemas.microsoft.com/office/drawing/2014/main" id="{61AEB6EE-EE3E-424D-AF12-18DA8E921A44}"/>
                    </a:ext>
                  </a:extLst>
                </p:cNvPr>
                <p:cNvPicPr/>
                <p:nvPr/>
              </p:nvPicPr>
              <p:blipFill>
                <a:blip r:embed="rId444"/>
                <a:stretch>
                  <a:fillRect/>
                </a:stretch>
              </p:blipFill>
              <p:spPr>
                <a:xfrm>
                  <a:off x="6282733" y="5046312"/>
                  <a:ext cx="105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3" name="Freihand 292">
                  <a:extLst>
                    <a:ext uri="{FF2B5EF4-FFF2-40B4-BE49-F238E27FC236}">
                      <a16:creationId xmlns:a16="http://schemas.microsoft.com/office/drawing/2014/main" id="{B069D538-8AC9-4EDC-A40D-037CA7AF78E3}"/>
                    </a:ext>
                  </a:extLst>
                </p14:cNvPr>
                <p14:cNvContentPartPr/>
                <p14:nvPr/>
              </p14:nvContentPartPr>
              <p14:xfrm>
                <a:off x="6377773" y="5040552"/>
                <a:ext cx="138240" cy="46440"/>
              </p14:xfrm>
            </p:contentPart>
          </mc:Choice>
          <mc:Fallback xmlns="">
            <p:pic>
              <p:nvPicPr>
                <p:cNvPr id="293" name="Freihand 292">
                  <a:extLst>
                    <a:ext uri="{FF2B5EF4-FFF2-40B4-BE49-F238E27FC236}">
                      <a16:creationId xmlns:a16="http://schemas.microsoft.com/office/drawing/2014/main" id="{B069D538-8AC9-4EDC-A40D-037CA7AF78E3}"/>
                    </a:ext>
                  </a:extLst>
                </p:cNvPr>
                <p:cNvPicPr/>
                <p:nvPr/>
              </p:nvPicPr>
              <p:blipFill>
                <a:blip r:embed="rId446"/>
                <a:stretch>
                  <a:fillRect/>
                </a:stretch>
              </p:blipFill>
              <p:spPr>
                <a:xfrm>
                  <a:off x="6373453" y="5036232"/>
                  <a:ext cx="146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4" name="Freihand 293">
                  <a:extLst>
                    <a:ext uri="{FF2B5EF4-FFF2-40B4-BE49-F238E27FC236}">
                      <a16:creationId xmlns:a16="http://schemas.microsoft.com/office/drawing/2014/main" id="{74B06203-B47E-46C6-A585-B6932B9D6F8B}"/>
                    </a:ext>
                  </a:extLst>
                </p14:cNvPr>
                <p14:cNvContentPartPr/>
                <p14:nvPr/>
              </p14:nvContentPartPr>
              <p14:xfrm>
                <a:off x="6544453" y="5010312"/>
                <a:ext cx="109440" cy="234720"/>
              </p14:xfrm>
            </p:contentPart>
          </mc:Choice>
          <mc:Fallback xmlns="">
            <p:pic>
              <p:nvPicPr>
                <p:cNvPr id="294" name="Freihand 293">
                  <a:extLst>
                    <a:ext uri="{FF2B5EF4-FFF2-40B4-BE49-F238E27FC236}">
                      <a16:creationId xmlns:a16="http://schemas.microsoft.com/office/drawing/2014/main" id="{74B06203-B47E-46C6-A585-B6932B9D6F8B}"/>
                    </a:ext>
                  </a:extLst>
                </p:cNvPr>
                <p:cNvPicPr/>
                <p:nvPr/>
              </p:nvPicPr>
              <p:blipFill>
                <a:blip r:embed="rId448"/>
                <a:stretch>
                  <a:fillRect/>
                </a:stretch>
              </p:blipFill>
              <p:spPr>
                <a:xfrm>
                  <a:off x="6540133" y="5005992"/>
                  <a:ext cx="118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5" name="Freihand 294">
                  <a:extLst>
                    <a:ext uri="{FF2B5EF4-FFF2-40B4-BE49-F238E27FC236}">
                      <a16:creationId xmlns:a16="http://schemas.microsoft.com/office/drawing/2014/main" id="{34CC3D8E-82E5-4762-B5C2-2E3CE5DBBD65}"/>
                    </a:ext>
                  </a:extLst>
                </p14:cNvPr>
                <p14:cNvContentPartPr/>
                <p14:nvPr/>
              </p14:nvContentPartPr>
              <p14:xfrm>
                <a:off x="6718693" y="5008872"/>
                <a:ext cx="5760" cy="86040"/>
              </p14:xfrm>
            </p:contentPart>
          </mc:Choice>
          <mc:Fallback xmlns="">
            <p:pic>
              <p:nvPicPr>
                <p:cNvPr id="295" name="Freihand 294">
                  <a:extLst>
                    <a:ext uri="{FF2B5EF4-FFF2-40B4-BE49-F238E27FC236}">
                      <a16:creationId xmlns:a16="http://schemas.microsoft.com/office/drawing/2014/main" id="{34CC3D8E-82E5-4762-B5C2-2E3CE5DBBD65}"/>
                    </a:ext>
                  </a:extLst>
                </p:cNvPr>
                <p:cNvPicPr/>
                <p:nvPr/>
              </p:nvPicPr>
              <p:blipFill>
                <a:blip r:embed="rId450"/>
                <a:stretch>
                  <a:fillRect/>
                </a:stretch>
              </p:blipFill>
              <p:spPr>
                <a:xfrm>
                  <a:off x="6714373" y="5004552"/>
                  <a:ext cx="14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6" name="Freihand 295">
                  <a:extLst>
                    <a:ext uri="{FF2B5EF4-FFF2-40B4-BE49-F238E27FC236}">
                      <a16:creationId xmlns:a16="http://schemas.microsoft.com/office/drawing/2014/main" id="{252D9E7D-93BF-41FE-8D84-33FFE1F15293}"/>
                    </a:ext>
                  </a:extLst>
                </p14:cNvPr>
                <p14:cNvContentPartPr/>
                <p14:nvPr/>
              </p14:nvContentPartPr>
              <p14:xfrm>
                <a:off x="6708613" y="4892952"/>
                <a:ext cx="14760" cy="3600"/>
              </p14:xfrm>
            </p:contentPart>
          </mc:Choice>
          <mc:Fallback xmlns="">
            <p:pic>
              <p:nvPicPr>
                <p:cNvPr id="296" name="Freihand 295">
                  <a:extLst>
                    <a:ext uri="{FF2B5EF4-FFF2-40B4-BE49-F238E27FC236}">
                      <a16:creationId xmlns:a16="http://schemas.microsoft.com/office/drawing/2014/main" id="{252D9E7D-93BF-41FE-8D84-33FFE1F15293}"/>
                    </a:ext>
                  </a:extLst>
                </p:cNvPr>
                <p:cNvPicPr/>
                <p:nvPr/>
              </p:nvPicPr>
              <p:blipFill>
                <a:blip r:embed="rId146"/>
                <a:stretch>
                  <a:fillRect/>
                </a:stretch>
              </p:blipFill>
              <p:spPr>
                <a:xfrm>
                  <a:off x="6704293" y="4888632"/>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8" name="Freihand 297">
                  <a:extLst>
                    <a:ext uri="{FF2B5EF4-FFF2-40B4-BE49-F238E27FC236}">
                      <a16:creationId xmlns:a16="http://schemas.microsoft.com/office/drawing/2014/main" id="{5F579E7C-388D-4525-BD91-731527F4F103}"/>
                    </a:ext>
                  </a:extLst>
                </p14:cNvPr>
                <p14:cNvContentPartPr/>
                <p14:nvPr/>
              </p14:nvContentPartPr>
              <p14:xfrm>
                <a:off x="6792493" y="4893672"/>
                <a:ext cx="20880" cy="198000"/>
              </p14:xfrm>
            </p:contentPart>
          </mc:Choice>
          <mc:Fallback xmlns="">
            <p:pic>
              <p:nvPicPr>
                <p:cNvPr id="298" name="Freihand 297">
                  <a:extLst>
                    <a:ext uri="{FF2B5EF4-FFF2-40B4-BE49-F238E27FC236}">
                      <a16:creationId xmlns:a16="http://schemas.microsoft.com/office/drawing/2014/main" id="{5F579E7C-388D-4525-BD91-731527F4F103}"/>
                    </a:ext>
                  </a:extLst>
                </p:cNvPr>
                <p:cNvPicPr/>
                <p:nvPr/>
              </p:nvPicPr>
              <p:blipFill>
                <a:blip r:embed="rId453"/>
                <a:stretch>
                  <a:fillRect/>
                </a:stretch>
              </p:blipFill>
              <p:spPr>
                <a:xfrm>
                  <a:off x="6788173" y="4889352"/>
                  <a:ext cx="29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9" name="Freihand 298">
                  <a:extLst>
                    <a:ext uri="{FF2B5EF4-FFF2-40B4-BE49-F238E27FC236}">
                      <a16:creationId xmlns:a16="http://schemas.microsoft.com/office/drawing/2014/main" id="{5BDA9AEA-9324-40DD-BCA8-01E460FF4C7E}"/>
                    </a:ext>
                  </a:extLst>
                </p14:cNvPr>
                <p14:cNvContentPartPr/>
                <p14:nvPr/>
              </p14:nvContentPartPr>
              <p14:xfrm>
                <a:off x="6724453" y="4960632"/>
                <a:ext cx="158400" cy="16560"/>
              </p14:xfrm>
            </p:contentPart>
          </mc:Choice>
          <mc:Fallback xmlns="">
            <p:pic>
              <p:nvPicPr>
                <p:cNvPr id="299" name="Freihand 298">
                  <a:extLst>
                    <a:ext uri="{FF2B5EF4-FFF2-40B4-BE49-F238E27FC236}">
                      <a16:creationId xmlns:a16="http://schemas.microsoft.com/office/drawing/2014/main" id="{5BDA9AEA-9324-40DD-BCA8-01E460FF4C7E}"/>
                    </a:ext>
                  </a:extLst>
                </p:cNvPr>
                <p:cNvPicPr/>
                <p:nvPr/>
              </p:nvPicPr>
              <p:blipFill>
                <a:blip r:embed="rId455"/>
                <a:stretch>
                  <a:fillRect/>
                </a:stretch>
              </p:blipFill>
              <p:spPr>
                <a:xfrm>
                  <a:off x="6720133" y="4956312"/>
                  <a:ext cx="167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0" name="Freihand 299">
                  <a:extLst>
                    <a:ext uri="{FF2B5EF4-FFF2-40B4-BE49-F238E27FC236}">
                      <a16:creationId xmlns:a16="http://schemas.microsoft.com/office/drawing/2014/main" id="{1EAF1BD9-DD91-4C1D-BE07-C9EC7C524FE0}"/>
                    </a:ext>
                  </a:extLst>
                </p14:cNvPr>
                <p14:cNvContentPartPr/>
                <p14:nvPr/>
              </p14:nvContentPartPr>
              <p14:xfrm>
                <a:off x="6867373" y="4899432"/>
                <a:ext cx="266400" cy="152280"/>
              </p14:xfrm>
            </p:contentPart>
          </mc:Choice>
          <mc:Fallback xmlns="">
            <p:pic>
              <p:nvPicPr>
                <p:cNvPr id="300" name="Freihand 299">
                  <a:extLst>
                    <a:ext uri="{FF2B5EF4-FFF2-40B4-BE49-F238E27FC236}">
                      <a16:creationId xmlns:a16="http://schemas.microsoft.com/office/drawing/2014/main" id="{1EAF1BD9-DD91-4C1D-BE07-C9EC7C524FE0}"/>
                    </a:ext>
                  </a:extLst>
                </p:cNvPr>
                <p:cNvPicPr/>
                <p:nvPr/>
              </p:nvPicPr>
              <p:blipFill>
                <a:blip r:embed="rId457"/>
                <a:stretch>
                  <a:fillRect/>
                </a:stretch>
              </p:blipFill>
              <p:spPr>
                <a:xfrm>
                  <a:off x="6863053" y="4895112"/>
                  <a:ext cx="275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1" name="Freihand 300">
                  <a:extLst>
                    <a:ext uri="{FF2B5EF4-FFF2-40B4-BE49-F238E27FC236}">
                      <a16:creationId xmlns:a16="http://schemas.microsoft.com/office/drawing/2014/main" id="{AB166266-771D-4E00-B1D6-6863B9873314}"/>
                    </a:ext>
                  </a:extLst>
                </p14:cNvPr>
                <p14:cNvContentPartPr/>
                <p14:nvPr/>
              </p14:nvContentPartPr>
              <p14:xfrm>
                <a:off x="7164013" y="4960272"/>
                <a:ext cx="234360" cy="80280"/>
              </p14:xfrm>
            </p:contentPart>
          </mc:Choice>
          <mc:Fallback xmlns="">
            <p:pic>
              <p:nvPicPr>
                <p:cNvPr id="301" name="Freihand 300">
                  <a:extLst>
                    <a:ext uri="{FF2B5EF4-FFF2-40B4-BE49-F238E27FC236}">
                      <a16:creationId xmlns:a16="http://schemas.microsoft.com/office/drawing/2014/main" id="{AB166266-771D-4E00-B1D6-6863B9873314}"/>
                    </a:ext>
                  </a:extLst>
                </p:cNvPr>
                <p:cNvPicPr/>
                <p:nvPr/>
              </p:nvPicPr>
              <p:blipFill>
                <a:blip r:embed="rId459"/>
                <a:stretch>
                  <a:fillRect/>
                </a:stretch>
              </p:blipFill>
              <p:spPr>
                <a:xfrm>
                  <a:off x="7159693" y="4955952"/>
                  <a:ext cx="24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2" name="Freihand 301">
                  <a:extLst>
                    <a:ext uri="{FF2B5EF4-FFF2-40B4-BE49-F238E27FC236}">
                      <a16:creationId xmlns:a16="http://schemas.microsoft.com/office/drawing/2014/main" id="{F2875CBC-BF30-4CCA-B185-82E06BAC6C75}"/>
                    </a:ext>
                  </a:extLst>
                </p14:cNvPr>
                <p14:cNvContentPartPr/>
                <p14:nvPr/>
              </p14:nvContentPartPr>
              <p14:xfrm>
                <a:off x="7391893" y="4906632"/>
                <a:ext cx="29160" cy="3240"/>
              </p14:xfrm>
            </p:contentPart>
          </mc:Choice>
          <mc:Fallback xmlns="">
            <p:pic>
              <p:nvPicPr>
                <p:cNvPr id="302" name="Freihand 301">
                  <a:extLst>
                    <a:ext uri="{FF2B5EF4-FFF2-40B4-BE49-F238E27FC236}">
                      <a16:creationId xmlns:a16="http://schemas.microsoft.com/office/drawing/2014/main" id="{F2875CBC-BF30-4CCA-B185-82E06BAC6C75}"/>
                    </a:ext>
                  </a:extLst>
                </p:cNvPr>
                <p:cNvPicPr/>
                <p:nvPr/>
              </p:nvPicPr>
              <p:blipFill>
                <a:blip r:embed="rId461"/>
                <a:stretch>
                  <a:fillRect/>
                </a:stretch>
              </p:blipFill>
              <p:spPr>
                <a:xfrm>
                  <a:off x="7387573" y="4902312"/>
                  <a:ext cx="37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3" name="Freihand 302">
                  <a:extLst>
                    <a:ext uri="{FF2B5EF4-FFF2-40B4-BE49-F238E27FC236}">
                      <a16:creationId xmlns:a16="http://schemas.microsoft.com/office/drawing/2014/main" id="{6B3E80F8-E3B3-48AF-93C1-261E398DC688}"/>
                    </a:ext>
                  </a:extLst>
                </p14:cNvPr>
                <p14:cNvContentPartPr/>
                <p14:nvPr/>
              </p14:nvContentPartPr>
              <p14:xfrm>
                <a:off x="7463533" y="4850472"/>
                <a:ext cx="113400" cy="170640"/>
              </p14:xfrm>
            </p:contentPart>
          </mc:Choice>
          <mc:Fallback xmlns="">
            <p:pic>
              <p:nvPicPr>
                <p:cNvPr id="303" name="Freihand 302">
                  <a:extLst>
                    <a:ext uri="{FF2B5EF4-FFF2-40B4-BE49-F238E27FC236}">
                      <a16:creationId xmlns:a16="http://schemas.microsoft.com/office/drawing/2014/main" id="{6B3E80F8-E3B3-48AF-93C1-261E398DC688}"/>
                    </a:ext>
                  </a:extLst>
                </p:cNvPr>
                <p:cNvPicPr/>
                <p:nvPr/>
              </p:nvPicPr>
              <p:blipFill>
                <a:blip r:embed="rId463"/>
                <a:stretch>
                  <a:fillRect/>
                </a:stretch>
              </p:blipFill>
              <p:spPr>
                <a:xfrm>
                  <a:off x="7459213" y="4846152"/>
                  <a:ext cx="122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4" name="Freihand 303">
                  <a:extLst>
                    <a:ext uri="{FF2B5EF4-FFF2-40B4-BE49-F238E27FC236}">
                      <a16:creationId xmlns:a16="http://schemas.microsoft.com/office/drawing/2014/main" id="{137476B8-DDA9-4281-8C29-288D17D59107}"/>
                    </a:ext>
                  </a:extLst>
                </p14:cNvPr>
                <p14:cNvContentPartPr/>
                <p14:nvPr/>
              </p14:nvContentPartPr>
              <p14:xfrm>
                <a:off x="7583773" y="4943712"/>
                <a:ext cx="295200" cy="60480"/>
              </p14:xfrm>
            </p:contentPart>
          </mc:Choice>
          <mc:Fallback xmlns="">
            <p:pic>
              <p:nvPicPr>
                <p:cNvPr id="304" name="Freihand 303">
                  <a:extLst>
                    <a:ext uri="{FF2B5EF4-FFF2-40B4-BE49-F238E27FC236}">
                      <a16:creationId xmlns:a16="http://schemas.microsoft.com/office/drawing/2014/main" id="{137476B8-DDA9-4281-8C29-288D17D59107}"/>
                    </a:ext>
                  </a:extLst>
                </p:cNvPr>
                <p:cNvPicPr/>
                <p:nvPr/>
              </p:nvPicPr>
              <p:blipFill>
                <a:blip r:embed="rId465"/>
                <a:stretch>
                  <a:fillRect/>
                </a:stretch>
              </p:blipFill>
              <p:spPr>
                <a:xfrm>
                  <a:off x="7579453" y="4939392"/>
                  <a:ext cx="303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5" name="Freihand 304">
                  <a:extLst>
                    <a:ext uri="{FF2B5EF4-FFF2-40B4-BE49-F238E27FC236}">
                      <a16:creationId xmlns:a16="http://schemas.microsoft.com/office/drawing/2014/main" id="{789AA6C7-D847-4128-9FE0-807BFA05D140}"/>
                    </a:ext>
                  </a:extLst>
                </p14:cNvPr>
                <p14:cNvContentPartPr/>
                <p14:nvPr/>
              </p14:nvContentPartPr>
              <p14:xfrm>
                <a:off x="7918933" y="4935432"/>
                <a:ext cx="174240" cy="54720"/>
              </p14:xfrm>
            </p:contentPart>
          </mc:Choice>
          <mc:Fallback xmlns="">
            <p:pic>
              <p:nvPicPr>
                <p:cNvPr id="305" name="Freihand 304">
                  <a:extLst>
                    <a:ext uri="{FF2B5EF4-FFF2-40B4-BE49-F238E27FC236}">
                      <a16:creationId xmlns:a16="http://schemas.microsoft.com/office/drawing/2014/main" id="{789AA6C7-D847-4128-9FE0-807BFA05D140}"/>
                    </a:ext>
                  </a:extLst>
                </p:cNvPr>
                <p:cNvPicPr/>
                <p:nvPr/>
              </p:nvPicPr>
              <p:blipFill>
                <a:blip r:embed="rId467"/>
                <a:stretch>
                  <a:fillRect/>
                </a:stretch>
              </p:blipFill>
              <p:spPr>
                <a:xfrm>
                  <a:off x="7914613" y="4931112"/>
                  <a:ext cx="182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6" name="Freihand 305">
                  <a:extLst>
                    <a:ext uri="{FF2B5EF4-FFF2-40B4-BE49-F238E27FC236}">
                      <a16:creationId xmlns:a16="http://schemas.microsoft.com/office/drawing/2014/main" id="{B0C83EF5-BA97-4CFC-ADB4-B13DD7AF2EEF}"/>
                    </a:ext>
                  </a:extLst>
                </p14:cNvPr>
                <p14:cNvContentPartPr/>
                <p14:nvPr/>
              </p14:nvContentPartPr>
              <p14:xfrm>
                <a:off x="8140333" y="4921752"/>
                <a:ext cx="170280" cy="78480"/>
              </p14:xfrm>
            </p:contentPart>
          </mc:Choice>
          <mc:Fallback xmlns="">
            <p:pic>
              <p:nvPicPr>
                <p:cNvPr id="306" name="Freihand 305">
                  <a:extLst>
                    <a:ext uri="{FF2B5EF4-FFF2-40B4-BE49-F238E27FC236}">
                      <a16:creationId xmlns:a16="http://schemas.microsoft.com/office/drawing/2014/main" id="{B0C83EF5-BA97-4CFC-ADB4-B13DD7AF2EEF}"/>
                    </a:ext>
                  </a:extLst>
                </p:cNvPr>
                <p:cNvPicPr/>
                <p:nvPr/>
              </p:nvPicPr>
              <p:blipFill>
                <a:blip r:embed="rId469"/>
                <a:stretch>
                  <a:fillRect/>
                </a:stretch>
              </p:blipFill>
              <p:spPr>
                <a:xfrm>
                  <a:off x="8136013" y="4917432"/>
                  <a:ext cx="178920" cy="87120"/>
                </a:xfrm>
                <a:prstGeom prst="rect">
                  <a:avLst/>
                </a:prstGeom>
              </p:spPr>
            </p:pic>
          </mc:Fallback>
        </mc:AlternateContent>
      </p:grpSp>
      <p:grpSp>
        <p:nvGrpSpPr>
          <p:cNvPr id="315" name="Gruppieren 314">
            <a:extLst>
              <a:ext uri="{FF2B5EF4-FFF2-40B4-BE49-F238E27FC236}">
                <a16:creationId xmlns:a16="http://schemas.microsoft.com/office/drawing/2014/main" id="{E7B18A13-334F-4721-86D0-C1D6B5D3687D}"/>
              </a:ext>
            </a:extLst>
          </p:cNvPr>
          <p:cNvGrpSpPr/>
          <p:nvPr/>
        </p:nvGrpSpPr>
        <p:grpSpPr>
          <a:xfrm>
            <a:off x="4122013" y="5616912"/>
            <a:ext cx="1430640" cy="371520"/>
            <a:chOff x="4122013" y="5616912"/>
            <a:chExt cx="1430640" cy="371520"/>
          </a:xfrm>
        </p:grpSpPr>
        <mc:AlternateContent xmlns:mc="http://schemas.openxmlformats.org/markup-compatibility/2006" xmlns:p14="http://schemas.microsoft.com/office/powerpoint/2010/main">
          <mc:Choice Requires="p14">
            <p:contentPart p14:bwMode="auto" r:id="rId470">
              <p14:nvContentPartPr>
                <p14:cNvPr id="307" name="Freihand 306">
                  <a:extLst>
                    <a:ext uri="{FF2B5EF4-FFF2-40B4-BE49-F238E27FC236}">
                      <a16:creationId xmlns:a16="http://schemas.microsoft.com/office/drawing/2014/main" id="{B8A27A4C-B043-4D05-8676-7BA3E085BA8A}"/>
                    </a:ext>
                  </a:extLst>
                </p14:cNvPr>
                <p14:cNvContentPartPr/>
                <p14:nvPr/>
              </p14:nvContentPartPr>
              <p14:xfrm>
                <a:off x="4122013" y="5628432"/>
                <a:ext cx="97920" cy="245880"/>
              </p14:xfrm>
            </p:contentPart>
          </mc:Choice>
          <mc:Fallback xmlns="">
            <p:pic>
              <p:nvPicPr>
                <p:cNvPr id="307" name="Freihand 306">
                  <a:extLst>
                    <a:ext uri="{FF2B5EF4-FFF2-40B4-BE49-F238E27FC236}">
                      <a16:creationId xmlns:a16="http://schemas.microsoft.com/office/drawing/2014/main" id="{B8A27A4C-B043-4D05-8676-7BA3E085BA8A}"/>
                    </a:ext>
                  </a:extLst>
                </p:cNvPr>
                <p:cNvPicPr/>
                <p:nvPr/>
              </p:nvPicPr>
              <p:blipFill>
                <a:blip r:embed="rId471"/>
                <a:stretch>
                  <a:fillRect/>
                </a:stretch>
              </p:blipFill>
              <p:spPr>
                <a:xfrm>
                  <a:off x="4117693" y="5624112"/>
                  <a:ext cx="106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8" name="Freihand 307">
                  <a:extLst>
                    <a:ext uri="{FF2B5EF4-FFF2-40B4-BE49-F238E27FC236}">
                      <a16:creationId xmlns:a16="http://schemas.microsoft.com/office/drawing/2014/main" id="{F22A8D62-FA75-44B3-A2FB-4F7020200E7A}"/>
                    </a:ext>
                  </a:extLst>
                </p14:cNvPr>
                <p14:cNvContentPartPr/>
                <p14:nvPr/>
              </p14:nvContentPartPr>
              <p14:xfrm>
                <a:off x="4230733" y="5759112"/>
                <a:ext cx="128160" cy="95400"/>
              </p14:xfrm>
            </p:contentPart>
          </mc:Choice>
          <mc:Fallback xmlns="">
            <p:pic>
              <p:nvPicPr>
                <p:cNvPr id="308" name="Freihand 307">
                  <a:extLst>
                    <a:ext uri="{FF2B5EF4-FFF2-40B4-BE49-F238E27FC236}">
                      <a16:creationId xmlns:a16="http://schemas.microsoft.com/office/drawing/2014/main" id="{F22A8D62-FA75-44B3-A2FB-4F7020200E7A}"/>
                    </a:ext>
                  </a:extLst>
                </p:cNvPr>
                <p:cNvPicPr/>
                <p:nvPr/>
              </p:nvPicPr>
              <p:blipFill>
                <a:blip r:embed="rId473"/>
                <a:stretch>
                  <a:fillRect/>
                </a:stretch>
              </p:blipFill>
              <p:spPr>
                <a:xfrm>
                  <a:off x="4226413" y="5754792"/>
                  <a:ext cx="136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9" name="Freihand 308">
                  <a:extLst>
                    <a:ext uri="{FF2B5EF4-FFF2-40B4-BE49-F238E27FC236}">
                      <a16:creationId xmlns:a16="http://schemas.microsoft.com/office/drawing/2014/main" id="{678F33E5-29AA-4CC0-B24B-7F8341372900}"/>
                    </a:ext>
                  </a:extLst>
                </p14:cNvPr>
                <p14:cNvContentPartPr/>
                <p14:nvPr/>
              </p14:nvContentPartPr>
              <p14:xfrm>
                <a:off x="4395253" y="5637432"/>
                <a:ext cx="120600" cy="189000"/>
              </p14:xfrm>
            </p:contentPart>
          </mc:Choice>
          <mc:Fallback xmlns="">
            <p:pic>
              <p:nvPicPr>
                <p:cNvPr id="309" name="Freihand 308">
                  <a:extLst>
                    <a:ext uri="{FF2B5EF4-FFF2-40B4-BE49-F238E27FC236}">
                      <a16:creationId xmlns:a16="http://schemas.microsoft.com/office/drawing/2014/main" id="{678F33E5-29AA-4CC0-B24B-7F8341372900}"/>
                    </a:ext>
                  </a:extLst>
                </p:cNvPr>
                <p:cNvPicPr/>
                <p:nvPr/>
              </p:nvPicPr>
              <p:blipFill>
                <a:blip r:embed="rId475"/>
                <a:stretch>
                  <a:fillRect/>
                </a:stretch>
              </p:blipFill>
              <p:spPr>
                <a:xfrm>
                  <a:off x="4390933" y="5633112"/>
                  <a:ext cx="129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0" name="Freihand 309">
                  <a:extLst>
                    <a:ext uri="{FF2B5EF4-FFF2-40B4-BE49-F238E27FC236}">
                      <a16:creationId xmlns:a16="http://schemas.microsoft.com/office/drawing/2014/main" id="{4E7940C7-E8E3-4BA7-9935-214FE340771C}"/>
                    </a:ext>
                  </a:extLst>
                </p14:cNvPr>
                <p14:cNvContentPartPr/>
                <p14:nvPr/>
              </p14:nvContentPartPr>
              <p14:xfrm>
                <a:off x="4554733" y="5748672"/>
                <a:ext cx="164160" cy="68400"/>
              </p14:xfrm>
            </p:contentPart>
          </mc:Choice>
          <mc:Fallback xmlns="">
            <p:pic>
              <p:nvPicPr>
                <p:cNvPr id="310" name="Freihand 309">
                  <a:extLst>
                    <a:ext uri="{FF2B5EF4-FFF2-40B4-BE49-F238E27FC236}">
                      <a16:creationId xmlns:a16="http://schemas.microsoft.com/office/drawing/2014/main" id="{4E7940C7-E8E3-4BA7-9935-214FE340771C}"/>
                    </a:ext>
                  </a:extLst>
                </p:cNvPr>
                <p:cNvPicPr/>
                <p:nvPr/>
              </p:nvPicPr>
              <p:blipFill>
                <a:blip r:embed="rId477"/>
                <a:stretch>
                  <a:fillRect/>
                </a:stretch>
              </p:blipFill>
              <p:spPr>
                <a:xfrm>
                  <a:off x="4550413" y="5744352"/>
                  <a:ext cx="172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1" name="Freihand 310">
                  <a:extLst>
                    <a:ext uri="{FF2B5EF4-FFF2-40B4-BE49-F238E27FC236}">
                      <a16:creationId xmlns:a16="http://schemas.microsoft.com/office/drawing/2014/main" id="{D04EEA96-7DDF-42B3-9858-1FA809604EA4}"/>
                    </a:ext>
                  </a:extLst>
                </p14:cNvPr>
                <p14:cNvContentPartPr/>
                <p14:nvPr/>
              </p14:nvContentPartPr>
              <p14:xfrm>
                <a:off x="4852093" y="5721672"/>
                <a:ext cx="130680" cy="266760"/>
              </p14:xfrm>
            </p:contentPart>
          </mc:Choice>
          <mc:Fallback xmlns="">
            <p:pic>
              <p:nvPicPr>
                <p:cNvPr id="311" name="Freihand 310">
                  <a:extLst>
                    <a:ext uri="{FF2B5EF4-FFF2-40B4-BE49-F238E27FC236}">
                      <a16:creationId xmlns:a16="http://schemas.microsoft.com/office/drawing/2014/main" id="{D04EEA96-7DDF-42B3-9858-1FA809604EA4}"/>
                    </a:ext>
                  </a:extLst>
                </p:cNvPr>
                <p:cNvPicPr/>
                <p:nvPr/>
              </p:nvPicPr>
              <p:blipFill>
                <a:blip r:embed="rId479"/>
                <a:stretch>
                  <a:fillRect/>
                </a:stretch>
              </p:blipFill>
              <p:spPr>
                <a:xfrm>
                  <a:off x="4847773" y="5717352"/>
                  <a:ext cx="139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2" name="Freihand 311">
                  <a:extLst>
                    <a:ext uri="{FF2B5EF4-FFF2-40B4-BE49-F238E27FC236}">
                      <a16:creationId xmlns:a16="http://schemas.microsoft.com/office/drawing/2014/main" id="{3C184F49-108A-4A9B-B763-F830BEC05172}"/>
                    </a:ext>
                  </a:extLst>
                </p14:cNvPr>
                <p14:cNvContentPartPr/>
                <p14:nvPr/>
              </p14:nvContentPartPr>
              <p14:xfrm>
                <a:off x="4986013" y="5712312"/>
                <a:ext cx="139320" cy="99000"/>
              </p14:xfrm>
            </p:contentPart>
          </mc:Choice>
          <mc:Fallback xmlns="">
            <p:pic>
              <p:nvPicPr>
                <p:cNvPr id="312" name="Freihand 311">
                  <a:extLst>
                    <a:ext uri="{FF2B5EF4-FFF2-40B4-BE49-F238E27FC236}">
                      <a16:creationId xmlns:a16="http://schemas.microsoft.com/office/drawing/2014/main" id="{3C184F49-108A-4A9B-B763-F830BEC05172}"/>
                    </a:ext>
                  </a:extLst>
                </p:cNvPr>
                <p:cNvPicPr/>
                <p:nvPr/>
              </p:nvPicPr>
              <p:blipFill>
                <a:blip r:embed="rId481"/>
                <a:stretch>
                  <a:fillRect/>
                </a:stretch>
              </p:blipFill>
              <p:spPr>
                <a:xfrm>
                  <a:off x="4981693" y="5707992"/>
                  <a:ext cx="147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3" name="Freihand 312">
                  <a:extLst>
                    <a:ext uri="{FF2B5EF4-FFF2-40B4-BE49-F238E27FC236}">
                      <a16:creationId xmlns:a16="http://schemas.microsoft.com/office/drawing/2014/main" id="{DBF2A0D5-C08A-41BF-B583-195C948E913A}"/>
                    </a:ext>
                  </a:extLst>
                </p14:cNvPr>
                <p14:cNvContentPartPr/>
                <p14:nvPr/>
              </p14:nvContentPartPr>
              <p14:xfrm>
                <a:off x="5157733" y="5713032"/>
                <a:ext cx="131040" cy="87480"/>
              </p14:xfrm>
            </p:contentPart>
          </mc:Choice>
          <mc:Fallback xmlns="">
            <p:pic>
              <p:nvPicPr>
                <p:cNvPr id="313" name="Freihand 312">
                  <a:extLst>
                    <a:ext uri="{FF2B5EF4-FFF2-40B4-BE49-F238E27FC236}">
                      <a16:creationId xmlns:a16="http://schemas.microsoft.com/office/drawing/2014/main" id="{DBF2A0D5-C08A-41BF-B583-195C948E913A}"/>
                    </a:ext>
                  </a:extLst>
                </p:cNvPr>
                <p:cNvPicPr/>
                <p:nvPr/>
              </p:nvPicPr>
              <p:blipFill>
                <a:blip r:embed="rId483"/>
                <a:stretch>
                  <a:fillRect/>
                </a:stretch>
              </p:blipFill>
              <p:spPr>
                <a:xfrm>
                  <a:off x="5153413" y="5708712"/>
                  <a:ext cx="139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4" name="Freihand 313">
                  <a:extLst>
                    <a:ext uri="{FF2B5EF4-FFF2-40B4-BE49-F238E27FC236}">
                      <a16:creationId xmlns:a16="http://schemas.microsoft.com/office/drawing/2014/main" id="{880FD6A5-4952-4D8D-B579-CEDCBCD29058}"/>
                    </a:ext>
                  </a:extLst>
                </p14:cNvPr>
                <p14:cNvContentPartPr/>
                <p14:nvPr/>
              </p14:nvContentPartPr>
              <p14:xfrm>
                <a:off x="5347813" y="5616912"/>
                <a:ext cx="204840" cy="209160"/>
              </p14:xfrm>
            </p:contentPart>
          </mc:Choice>
          <mc:Fallback xmlns="">
            <p:pic>
              <p:nvPicPr>
                <p:cNvPr id="314" name="Freihand 313">
                  <a:extLst>
                    <a:ext uri="{FF2B5EF4-FFF2-40B4-BE49-F238E27FC236}">
                      <a16:creationId xmlns:a16="http://schemas.microsoft.com/office/drawing/2014/main" id="{880FD6A5-4952-4D8D-B579-CEDCBCD29058}"/>
                    </a:ext>
                  </a:extLst>
                </p:cNvPr>
                <p:cNvPicPr/>
                <p:nvPr/>
              </p:nvPicPr>
              <p:blipFill>
                <a:blip r:embed="rId485"/>
                <a:stretch>
                  <a:fillRect/>
                </a:stretch>
              </p:blipFill>
              <p:spPr>
                <a:xfrm>
                  <a:off x="5343493" y="5612592"/>
                  <a:ext cx="213480" cy="2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6">
            <p14:nvContentPartPr>
              <p14:cNvPr id="317" name="Freihand 316">
                <a:extLst>
                  <a:ext uri="{FF2B5EF4-FFF2-40B4-BE49-F238E27FC236}">
                    <a16:creationId xmlns:a16="http://schemas.microsoft.com/office/drawing/2014/main" id="{58542FEB-B8B4-4871-A882-8E3ACC1FE274}"/>
                  </a:ext>
                </a:extLst>
              </p14:cNvPr>
              <p14:cNvContentPartPr/>
              <p14:nvPr/>
            </p14:nvContentPartPr>
            <p14:xfrm>
              <a:off x="5774773" y="5671632"/>
              <a:ext cx="210960" cy="76320"/>
            </p14:xfrm>
          </p:contentPart>
        </mc:Choice>
        <mc:Fallback xmlns="">
          <p:pic>
            <p:nvPicPr>
              <p:cNvPr id="317" name="Freihand 316">
                <a:extLst>
                  <a:ext uri="{FF2B5EF4-FFF2-40B4-BE49-F238E27FC236}">
                    <a16:creationId xmlns:a16="http://schemas.microsoft.com/office/drawing/2014/main" id="{58542FEB-B8B4-4871-A882-8E3ACC1FE274}"/>
                  </a:ext>
                </a:extLst>
              </p:cNvPr>
              <p:cNvPicPr/>
              <p:nvPr/>
            </p:nvPicPr>
            <p:blipFill>
              <a:blip r:embed="rId487"/>
              <a:stretch>
                <a:fillRect/>
              </a:stretch>
            </p:blipFill>
            <p:spPr>
              <a:xfrm>
                <a:off x="5770453" y="5667312"/>
                <a:ext cx="219600" cy="84960"/>
              </a:xfrm>
              <a:prstGeom prst="rect">
                <a:avLst/>
              </a:prstGeom>
            </p:spPr>
          </p:pic>
        </mc:Fallback>
      </mc:AlternateContent>
      <p:grpSp>
        <p:nvGrpSpPr>
          <p:cNvPr id="329" name="Gruppieren 328">
            <a:extLst>
              <a:ext uri="{FF2B5EF4-FFF2-40B4-BE49-F238E27FC236}">
                <a16:creationId xmlns:a16="http://schemas.microsoft.com/office/drawing/2014/main" id="{7BA21B39-25A2-4BD2-849F-0839A2FEE032}"/>
              </a:ext>
            </a:extLst>
          </p:cNvPr>
          <p:cNvGrpSpPr/>
          <p:nvPr/>
        </p:nvGrpSpPr>
        <p:grpSpPr>
          <a:xfrm>
            <a:off x="6209293" y="5393352"/>
            <a:ext cx="1249200" cy="500760"/>
            <a:chOff x="6209293" y="5393352"/>
            <a:chExt cx="1249200" cy="500760"/>
          </a:xfrm>
        </p:grpSpPr>
        <mc:AlternateContent xmlns:mc="http://schemas.openxmlformats.org/markup-compatibility/2006" xmlns:p14="http://schemas.microsoft.com/office/powerpoint/2010/main">
          <mc:Choice Requires="p14">
            <p:contentPart p14:bwMode="auto" r:id="rId488">
              <p14:nvContentPartPr>
                <p14:cNvPr id="318" name="Freihand 317">
                  <a:extLst>
                    <a:ext uri="{FF2B5EF4-FFF2-40B4-BE49-F238E27FC236}">
                      <a16:creationId xmlns:a16="http://schemas.microsoft.com/office/drawing/2014/main" id="{CE405E90-E217-46C3-A5D0-816428B953AD}"/>
                    </a:ext>
                  </a:extLst>
                </p14:cNvPr>
                <p14:cNvContentPartPr/>
                <p14:nvPr/>
              </p14:nvContentPartPr>
              <p14:xfrm>
                <a:off x="6222973" y="5502792"/>
                <a:ext cx="155880" cy="113400"/>
              </p14:xfrm>
            </p:contentPart>
          </mc:Choice>
          <mc:Fallback xmlns="">
            <p:pic>
              <p:nvPicPr>
                <p:cNvPr id="318" name="Freihand 317">
                  <a:extLst>
                    <a:ext uri="{FF2B5EF4-FFF2-40B4-BE49-F238E27FC236}">
                      <a16:creationId xmlns:a16="http://schemas.microsoft.com/office/drawing/2014/main" id="{CE405E90-E217-46C3-A5D0-816428B953AD}"/>
                    </a:ext>
                  </a:extLst>
                </p:cNvPr>
                <p:cNvPicPr/>
                <p:nvPr/>
              </p:nvPicPr>
              <p:blipFill>
                <a:blip r:embed="rId489"/>
                <a:stretch>
                  <a:fillRect/>
                </a:stretch>
              </p:blipFill>
              <p:spPr>
                <a:xfrm>
                  <a:off x="6218653" y="5498472"/>
                  <a:ext cx="164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9" name="Freihand 318">
                  <a:extLst>
                    <a:ext uri="{FF2B5EF4-FFF2-40B4-BE49-F238E27FC236}">
                      <a16:creationId xmlns:a16="http://schemas.microsoft.com/office/drawing/2014/main" id="{2FFB02AD-9ABE-4316-9CAA-1A577E12A76C}"/>
                    </a:ext>
                  </a:extLst>
                </p14:cNvPr>
                <p14:cNvContentPartPr/>
                <p14:nvPr/>
              </p14:nvContentPartPr>
              <p14:xfrm>
                <a:off x="6209293" y="5660472"/>
                <a:ext cx="228960" cy="19440"/>
              </p14:xfrm>
            </p:contentPart>
          </mc:Choice>
          <mc:Fallback xmlns="">
            <p:pic>
              <p:nvPicPr>
                <p:cNvPr id="319" name="Freihand 318">
                  <a:extLst>
                    <a:ext uri="{FF2B5EF4-FFF2-40B4-BE49-F238E27FC236}">
                      <a16:creationId xmlns:a16="http://schemas.microsoft.com/office/drawing/2014/main" id="{2FFB02AD-9ABE-4316-9CAA-1A577E12A76C}"/>
                    </a:ext>
                  </a:extLst>
                </p:cNvPr>
                <p:cNvPicPr/>
                <p:nvPr/>
              </p:nvPicPr>
              <p:blipFill>
                <a:blip r:embed="rId491"/>
                <a:stretch>
                  <a:fillRect/>
                </a:stretch>
              </p:blipFill>
              <p:spPr>
                <a:xfrm>
                  <a:off x="6204973" y="5656152"/>
                  <a:ext cx="237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0" name="Freihand 319">
                  <a:extLst>
                    <a:ext uri="{FF2B5EF4-FFF2-40B4-BE49-F238E27FC236}">
                      <a16:creationId xmlns:a16="http://schemas.microsoft.com/office/drawing/2014/main" id="{B1A7E1E6-C9F7-4591-BC6D-18FF369D6ED8}"/>
                    </a:ext>
                  </a:extLst>
                </p14:cNvPr>
                <p14:cNvContentPartPr/>
                <p14:nvPr/>
              </p14:nvContentPartPr>
              <p14:xfrm>
                <a:off x="6243133" y="5739312"/>
                <a:ext cx="142200" cy="154800"/>
              </p14:xfrm>
            </p:contentPart>
          </mc:Choice>
          <mc:Fallback xmlns="">
            <p:pic>
              <p:nvPicPr>
                <p:cNvPr id="320" name="Freihand 319">
                  <a:extLst>
                    <a:ext uri="{FF2B5EF4-FFF2-40B4-BE49-F238E27FC236}">
                      <a16:creationId xmlns:a16="http://schemas.microsoft.com/office/drawing/2014/main" id="{B1A7E1E6-C9F7-4591-BC6D-18FF369D6ED8}"/>
                    </a:ext>
                  </a:extLst>
                </p:cNvPr>
                <p:cNvPicPr/>
                <p:nvPr/>
              </p:nvPicPr>
              <p:blipFill>
                <a:blip r:embed="rId493"/>
                <a:stretch>
                  <a:fillRect/>
                </a:stretch>
              </p:blipFill>
              <p:spPr>
                <a:xfrm>
                  <a:off x="6238813" y="5734992"/>
                  <a:ext cx="150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1" name="Freihand 320">
                  <a:extLst>
                    <a:ext uri="{FF2B5EF4-FFF2-40B4-BE49-F238E27FC236}">
                      <a16:creationId xmlns:a16="http://schemas.microsoft.com/office/drawing/2014/main" id="{15BDBDC2-050B-467C-863C-EB9A1A6E8901}"/>
                    </a:ext>
                  </a:extLst>
                </p14:cNvPr>
                <p14:cNvContentPartPr/>
                <p14:nvPr/>
              </p14:nvContentPartPr>
              <p14:xfrm>
                <a:off x="6683053" y="5570112"/>
                <a:ext cx="193320" cy="196560"/>
              </p14:xfrm>
            </p:contentPart>
          </mc:Choice>
          <mc:Fallback xmlns="">
            <p:pic>
              <p:nvPicPr>
                <p:cNvPr id="321" name="Freihand 320">
                  <a:extLst>
                    <a:ext uri="{FF2B5EF4-FFF2-40B4-BE49-F238E27FC236}">
                      <a16:creationId xmlns:a16="http://schemas.microsoft.com/office/drawing/2014/main" id="{15BDBDC2-050B-467C-863C-EB9A1A6E8901}"/>
                    </a:ext>
                  </a:extLst>
                </p:cNvPr>
                <p:cNvPicPr/>
                <p:nvPr/>
              </p:nvPicPr>
              <p:blipFill>
                <a:blip r:embed="rId495"/>
                <a:stretch>
                  <a:fillRect/>
                </a:stretch>
              </p:blipFill>
              <p:spPr>
                <a:xfrm>
                  <a:off x="6678733" y="5565792"/>
                  <a:ext cx="201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2" name="Freihand 321">
                  <a:extLst>
                    <a:ext uri="{FF2B5EF4-FFF2-40B4-BE49-F238E27FC236}">
                      <a16:creationId xmlns:a16="http://schemas.microsoft.com/office/drawing/2014/main" id="{E2E02710-4CAA-4880-9C0E-A2EC07EE077E}"/>
                    </a:ext>
                  </a:extLst>
                </p14:cNvPr>
                <p14:cNvContentPartPr/>
                <p14:nvPr/>
              </p14:nvContentPartPr>
              <p14:xfrm>
                <a:off x="6759733" y="5655432"/>
                <a:ext cx="141120" cy="14760"/>
              </p14:xfrm>
            </p:contentPart>
          </mc:Choice>
          <mc:Fallback xmlns="">
            <p:pic>
              <p:nvPicPr>
                <p:cNvPr id="322" name="Freihand 321">
                  <a:extLst>
                    <a:ext uri="{FF2B5EF4-FFF2-40B4-BE49-F238E27FC236}">
                      <a16:creationId xmlns:a16="http://schemas.microsoft.com/office/drawing/2014/main" id="{E2E02710-4CAA-4880-9C0E-A2EC07EE077E}"/>
                    </a:ext>
                  </a:extLst>
                </p:cNvPr>
                <p:cNvPicPr/>
                <p:nvPr/>
              </p:nvPicPr>
              <p:blipFill>
                <a:blip r:embed="rId497"/>
                <a:stretch>
                  <a:fillRect/>
                </a:stretch>
              </p:blipFill>
              <p:spPr>
                <a:xfrm>
                  <a:off x="6755413" y="5651112"/>
                  <a:ext cx="149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3" name="Freihand 322">
                  <a:extLst>
                    <a:ext uri="{FF2B5EF4-FFF2-40B4-BE49-F238E27FC236}">
                      <a16:creationId xmlns:a16="http://schemas.microsoft.com/office/drawing/2014/main" id="{C89E1F39-5BDB-4E79-9159-DFA15545FBD2}"/>
                    </a:ext>
                  </a:extLst>
                </p14:cNvPr>
                <p14:cNvContentPartPr/>
                <p14:nvPr/>
              </p14:nvContentPartPr>
              <p14:xfrm>
                <a:off x="6922813" y="5568672"/>
                <a:ext cx="144720" cy="167400"/>
              </p14:xfrm>
            </p:contentPart>
          </mc:Choice>
          <mc:Fallback xmlns="">
            <p:pic>
              <p:nvPicPr>
                <p:cNvPr id="323" name="Freihand 322">
                  <a:extLst>
                    <a:ext uri="{FF2B5EF4-FFF2-40B4-BE49-F238E27FC236}">
                      <a16:creationId xmlns:a16="http://schemas.microsoft.com/office/drawing/2014/main" id="{C89E1F39-5BDB-4E79-9159-DFA15545FBD2}"/>
                    </a:ext>
                  </a:extLst>
                </p:cNvPr>
                <p:cNvPicPr/>
                <p:nvPr/>
              </p:nvPicPr>
              <p:blipFill>
                <a:blip r:embed="rId499"/>
                <a:stretch>
                  <a:fillRect/>
                </a:stretch>
              </p:blipFill>
              <p:spPr>
                <a:xfrm>
                  <a:off x="6918493" y="5564352"/>
                  <a:ext cx="153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4" name="Freihand 323">
                  <a:extLst>
                    <a:ext uri="{FF2B5EF4-FFF2-40B4-BE49-F238E27FC236}">
                      <a16:creationId xmlns:a16="http://schemas.microsoft.com/office/drawing/2014/main" id="{62A8C19A-8C93-4854-AF3A-E908F158B8B5}"/>
                    </a:ext>
                  </a:extLst>
                </p14:cNvPr>
                <p14:cNvContentPartPr/>
                <p14:nvPr/>
              </p14:nvContentPartPr>
              <p14:xfrm>
                <a:off x="7185613" y="5575872"/>
                <a:ext cx="113040" cy="152280"/>
              </p14:xfrm>
            </p:contentPart>
          </mc:Choice>
          <mc:Fallback xmlns="">
            <p:pic>
              <p:nvPicPr>
                <p:cNvPr id="324" name="Freihand 323">
                  <a:extLst>
                    <a:ext uri="{FF2B5EF4-FFF2-40B4-BE49-F238E27FC236}">
                      <a16:creationId xmlns:a16="http://schemas.microsoft.com/office/drawing/2014/main" id="{62A8C19A-8C93-4854-AF3A-E908F158B8B5}"/>
                    </a:ext>
                  </a:extLst>
                </p:cNvPr>
                <p:cNvPicPr/>
                <p:nvPr/>
              </p:nvPicPr>
              <p:blipFill>
                <a:blip r:embed="rId501"/>
                <a:stretch>
                  <a:fillRect/>
                </a:stretch>
              </p:blipFill>
              <p:spPr>
                <a:xfrm>
                  <a:off x="7181293" y="5571552"/>
                  <a:ext cx="121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5" name="Freihand 324">
                  <a:extLst>
                    <a:ext uri="{FF2B5EF4-FFF2-40B4-BE49-F238E27FC236}">
                      <a16:creationId xmlns:a16="http://schemas.microsoft.com/office/drawing/2014/main" id="{9F28AEA6-69A6-4507-B6A1-DF2CD5F4F729}"/>
                    </a:ext>
                  </a:extLst>
                </p14:cNvPr>
                <p14:cNvContentPartPr/>
                <p14:nvPr/>
              </p14:nvContentPartPr>
              <p14:xfrm>
                <a:off x="7128373" y="5511792"/>
                <a:ext cx="74880" cy="106560"/>
              </p14:xfrm>
            </p:contentPart>
          </mc:Choice>
          <mc:Fallback xmlns="">
            <p:pic>
              <p:nvPicPr>
                <p:cNvPr id="325" name="Freihand 324">
                  <a:extLst>
                    <a:ext uri="{FF2B5EF4-FFF2-40B4-BE49-F238E27FC236}">
                      <a16:creationId xmlns:a16="http://schemas.microsoft.com/office/drawing/2014/main" id="{9F28AEA6-69A6-4507-B6A1-DF2CD5F4F729}"/>
                    </a:ext>
                  </a:extLst>
                </p:cNvPr>
                <p:cNvPicPr/>
                <p:nvPr/>
              </p:nvPicPr>
              <p:blipFill>
                <a:blip r:embed="rId503"/>
                <a:stretch>
                  <a:fillRect/>
                </a:stretch>
              </p:blipFill>
              <p:spPr>
                <a:xfrm>
                  <a:off x="7124053" y="550747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6" name="Freihand 325">
                  <a:extLst>
                    <a:ext uri="{FF2B5EF4-FFF2-40B4-BE49-F238E27FC236}">
                      <a16:creationId xmlns:a16="http://schemas.microsoft.com/office/drawing/2014/main" id="{3CB9FADC-310A-40D8-8BF6-2FA6DD7F8EBF}"/>
                    </a:ext>
                  </a:extLst>
                </p14:cNvPr>
                <p14:cNvContentPartPr/>
                <p14:nvPr/>
              </p14:nvContentPartPr>
              <p14:xfrm>
                <a:off x="7218373" y="5607912"/>
                <a:ext cx="106200" cy="95760"/>
              </p14:xfrm>
            </p:contentPart>
          </mc:Choice>
          <mc:Fallback xmlns="">
            <p:pic>
              <p:nvPicPr>
                <p:cNvPr id="326" name="Freihand 325">
                  <a:extLst>
                    <a:ext uri="{FF2B5EF4-FFF2-40B4-BE49-F238E27FC236}">
                      <a16:creationId xmlns:a16="http://schemas.microsoft.com/office/drawing/2014/main" id="{3CB9FADC-310A-40D8-8BF6-2FA6DD7F8EBF}"/>
                    </a:ext>
                  </a:extLst>
                </p:cNvPr>
                <p:cNvPicPr/>
                <p:nvPr/>
              </p:nvPicPr>
              <p:blipFill>
                <a:blip r:embed="rId505"/>
                <a:stretch>
                  <a:fillRect/>
                </a:stretch>
              </p:blipFill>
              <p:spPr>
                <a:xfrm>
                  <a:off x="7214053" y="5603592"/>
                  <a:ext cx="114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7" name="Freihand 326">
                  <a:extLst>
                    <a:ext uri="{FF2B5EF4-FFF2-40B4-BE49-F238E27FC236}">
                      <a16:creationId xmlns:a16="http://schemas.microsoft.com/office/drawing/2014/main" id="{3C9BA66D-A508-41A2-9578-C32C33B9CED2}"/>
                    </a:ext>
                  </a:extLst>
                </p14:cNvPr>
                <p14:cNvContentPartPr/>
                <p14:nvPr/>
              </p14:nvContentPartPr>
              <p14:xfrm>
                <a:off x="7146013" y="5468952"/>
                <a:ext cx="312480" cy="379440"/>
              </p14:xfrm>
            </p:contentPart>
          </mc:Choice>
          <mc:Fallback xmlns="">
            <p:pic>
              <p:nvPicPr>
                <p:cNvPr id="327" name="Freihand 326">
                  <a:extLst>
                    <a:ext uri="{FF2B5EF4-FFF2-40B4-BE49-F238E27FC236}">
                      <a16:creationId xmlns:a16="http://schemas.microsoft.com/office/drawing/2014/main" id="{3C9BA66D-A508-41A2-9578-C32C33B9CED2}"/>
                    </a:ext>
                  </a:extLst>
                </p:cNvPr>
                <p:cNvPicPr/>
                <p:nvPr/>
              </p:nvPicPr>
              <p:blipFill>
                <a:blip r:embed="rId507"/>
                <a:stretch>
                  <a:fillRect/>
                </a:stretch>
              </p:blipFill>
              <p:spPr>
                <a:xfrm>
                  <a:off x="7141693" y="5464632"/>
                  <a:ext cx="3211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8" name="Freihand 327">
                  <a:extLst>
                    <a:ext uri="{FF2B5EF4-FFF2-40B4-BE49-F238E27FC236}">
                      <a16:creationId xmlns:a16="http://schemas.microsoft.com/office/drawing/2014/main" id="{DBC89A0A-A612-4C50-84B1-0FA6D20C665C}"/>
                    </a:ext>
                  </a:extLst>
                </p14:cNvPr>
                <p14:cNvContentPartPr/>
                <p14:nvPr/>
              </p14:nvContentPartPr>
              <p14:xfrm>
                <a:off x="6556333" y="5393352"/>
                <a:ext cx="209160" cy="466560"/>
              </p14:xfrm>
            </p:contentPart>
          </mc:Choice>
          <mc:Fallback xmlns="">
            <p:pic>
              <p:nvPicPr>
                <p:cNvPr id="328" name="Freihand 327">
                  <a:extLst>
                    <a:ext uri="{FF2B5EF4-FFF2-40B4-BE49-F238E27FC236}">
                      <a16:creationId xmlns:a16="http://schemas.microsoft.com/office/drawing/2014/main" id="{DBC89A0A-A612-4C50-84B1-0FA6D20C665C}"/>
                    </a:ext>
                  </a:extLst>
                </p:cNvPr>
                <p:cNvPicPr/>
                <p:nvPr/>
              </p:nvPicPr>
              <p:blipFill>
                <a:blip r:embed="rId509"/>
                <a:stretch>
                  <a:fillRect/>
                </a:stretch>
              </p:blipFill>
              <p:spPr>
                <a:xfrm>
                  <a:off x="6552013" y="5389032"/>
                  <a:ext cx="217800" cy="475200"/>
                </a:xfrm>
                <a:prstGeom prst="rect">
                  <a:avLst/>
                </a:prstGeom>
              </p:spPr>
            </p:pic>
          </mc:Fallback>
        </mc:AlternateContent>
      </p:grpSp>
      <p:grpSp>
        <p:nvGrpSpPr>
          <p:cNvPr id="348" name="Gruppieren 347">
            <a:extLst>
              <a:ext uri="{FF2B5EF4-FFF2-40B4-BE49-F238E27FC236}">
                <a16:creationId xmlns:a16="http://schemas.microsoft.com/office/drawing/2014/main" id="{37D7DB0F-7396-4C22-9C29-026527DE0416}"/>
              </a:ext>
            </a:extLst>
          </p:cNvPr>
          <p:cNvGrpSpPr/>
          <p:nvPr/>
        </p:nvGrpSpPr>
        <p:grpSpPr>
          <a:xfrm>
            <a:off x="4444933" y="5988432"/>
            <a:ext cx="4103640" cy="396000"/>
            <a:chOff x="4444933" y="5988432"/>
            <a:chExt cx="4103640" cy="396000"/>
          </a:xfrm>
        </p:grpSpPr>
        <mc:AlternateContent xmlns:mc="http://schemas.openxmlformats.org/markup-compatibility/2006" xmlns:p14="http://schemas.microsoft.com/office/powerpoint/2010/main">
          <mc:Choice Requires="p14">
            <p:contentPart p14:bwMode="auto" r:id="rId510">
              <p14:nvContentPartPr>
                <p14:cNvPr id="330" name="Freihand 329">
                  <a:extLst>
                    <a:ext uri="{FF2B5EF4-FFF2-40B4-BE49-F238E27FC236}">
                      <a16:creationId xmlns:a16="http://schemas.microsoft.com/office/drawing/2014/main" id="{450D8D08-A1BC-4292-8A4B-0B0BC15EF241}"/>
                    </a:ext>
                  </a:extLst>
                </p14:cNvPr>
                <p14:cNvContentPartPr/>
                <p14:nvPr/>
              </p14:nvContentPartPr>
              <p14:xfrm>
                <a:off x="4444933" y="6166272"/>
                <a:ext cx="626400" cy="205920"/>
              </p14:xfrm>
            </p:contentPart>
          </mc:Choice>
          <mc:Fallback xmlns="">
            <p:pic>
              <p:nvPicPr>
                <p:cNvPr id="330" name="Freihand 329">
                  <a:extLst>
                    <a:ext uri="{FF2B5EF4-FFF2-40B4-BE49-F238E27FC236}">
                      <a16:creationId xmlns:a16="http://schemas.microsoft.com/office/drawing/2014/main" id="{450D8D08-A1BC-4292-8A4B-0B0BC15EF241}"/>
                    </a:ext>
                  </a:extLst>
                </p:cNvPr>
                <p:cNvPicPr/>
                <p:nvPr/>
              </p:nvPicPr>
              <p:blipFill>
                <a:blip r:embed="rId511"/>
                <a:stretch>
                  <a:fillRect/>
                </a:stretch>
              </p:blipFill>
              <p:spPr>
                <a:xfrm>
                  <a:off x="4440613" y="6161952"/>
                  <a:ext cx="635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1" name="Freihand 330">
                  <a:extLst>
                    <a:ext uri="{FF2B5EF4-FFF2-40B4-BE49-F238E27FC236}">
                      <a16:creationId xmlns:a16="http://schemas.microsoft.com/office/drawing/2014/main" id="{BB8745C0-7BDB-4D3F-959F-CBF17AFDC78E}"/>
                    </a:ext>
                  </a:extLst>
                </p14:cNvPr>
                <p14:cNvContentPartPr/>
                <p14:nvPr/>
              </p14:nvContentPartPr>
              <p14:xfrm>
                <a:off x="5114893" y="6163032"/>
                <a:ext cx="444240" cy="214200"/>
              </p14:xfrm>
            </p:contentPart>
          </mc:Choice>
          <mc:Fallback xmlns="">
            <p:pic>
              <p:nvPicPr>
                <p:cNvPr id="331" name="Freihand 330">
                  <a:extLst>
                    <a:ext uri="{FF2B5EF4-FFF2-40B4-BE49-F238E27FC236}">
                      <a16:creationId xmlns:a16="http://schemas.microsoft.com/office/drawing/2014/main" id="{BB8745C0-7BDB-4D3F-959F-CBF17AFDC78E}"/>
                    </a:ext>
                  </a:extLst>
                </p:cNvPr>
                <p:cNvPicPr/>
                <p:nvPr/>
              </p:nvPicPr>
              <p:blipFill>
                <a:blip r:embed="rId513"/>
                <a:stretch>
                  <a:fillRect/>
                </a:stretch>
              </p:blipFill>
              <p:spPr>
                <a:xfrm>
                  <a:off x="5110573" y="6158712"/>
                  <a:ext cx="452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2" name="Freihand 331">
                  <a:extLst>
                    <a:ext uri="{FF2B5EF4-FFF2-40B4-BE49-F238E27FC236}">
                      <a16:creationId xmlns:a16="http://schemas.microsoft.com/office/drawing/2014/main" id="{C2A42E54-9441-4CF7-B2B2-5926DB473EC9}"/>
                    </a:ext>
                  </a:extLst>
                </p14:cNvPr>
                <p14:cNvContentPartPr/>
                <p14:nvPr/>
              </p14:nvContentPartPr>
              <p14:xfrm>
                <a:off x="5377333" y="6115872"/>
                <a:ext cx="19440" cy="2160"/>
              </p14:xfrm>
            </p:contentPart>
          </mc:Choice>
          <mc:Fallback xmlns="">
            <p:pic>
              <p:nvPicPr>
                <p:cNvPr id="332" name="Freihand 331">
                  <a:extLst>
                    <a:ext uri="{FF2B5EF4-FFF2-40B4-BE49-F238E27FC236}">
                      <a16:creationId xmlns:a16="http://schemas.microsoft.com/office/drawing/2014/main" id="{C2A42E54-9441-4CF7-B2B2-5926DB473EC9}"/>
                    </a:ext>
                  </a:extLst>
                </p:cNvPr>
                <p:cNvPicPr/>
                <p:nvPr/>
              </p:nvPicPr>
              <p:blipFill>
                <a:blip r:embed="rId515"/>
                <a:stretch>
                  <a:fillRect/>
                </a:stretch>
              </p:blipFill>
              <p:spPr>
                <a:xfrm>
                  <a:off x="5373013" y="6111552"/>
                  <a:ext cx="28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3" name="Freihand 332">
                  <a:extLst>
                    <a:ext uri="{FF2B5EF4-FFF2-40B4-BE49-F238E27FC236}">
                      <a16:creationId xmlns:a16="http://schemas.microsoft.com/office/drawing/2014/main" id="{3CFC0CCD-5052-478E-8067-11FF0A97551D}"/>
                    </a:ext>
                  </a:extLst>
                </p14:cNvPr>
                <p14:cNvContentPartPr/>
                <p14:nvPr/>
              </p14:nvContentPartPr>
              <p14:xfrm>
                <a:off x="5779453" y="6217032"/>
                <a:ext cx="742320" cy="133920"/>
              </p14:xfrm>
            </p:contentPart>
          </mc:Choice>
          <mc:Fallback xmlns="">
            <p:pic>
              <p:nvPicPr>
                <p:cNvPr id="333" name="Freihand 332">
                  <a:extLst>
                    <a:ext uri="{FF2B5EF4-FFF2-40B4-BE49-F238E27FC236}">
                      <a16:creationId xmlns:a16="http://schemas.microsoft.com/office/drawing/2014/main" id="{3CFC0CCD-5052-478E-8067-11FF0A97551D}"/>
                    </a:ext>
                  </a:extLst>
                </p:cNvPr>
                <p:cNvPicPr/>
                <p:nvPr/>
              </p:nvPicPr>
              <p:blipFill>
                <a:blip r:embed="rId517"/>
                <a:stretch>
                  <a:fillRect/>
                </a:stretch>
              </p:blipFill>
              <p:spPr>
                <a:xfrm>
                  <a:off x="5775133" y="6212712"/>
                  <a:ext cx="750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4" name="Freihand 333">
                  <a:extLst>
                    <a:ext uri="{FF2B5EF4-FFF2-40B4-BE49-F238E27FC236}">
                      <a16:creationId xmlns:a16="http://schemas.microsoft.com/office/drawing/2014/main" id="{F5D68EFC-8807-4ABF-951C-C4BB851CBDB9}"/>
                    </a:ext>
                  </a:extLst>
                </p14:cNvPr>
                <p14:cNvContentPartPr/>
                <p14:nvPr/>
              </p14:nvContentPartPr>
              <p14:xfrm>
                <a:off x="6732013" y="6084912"/>
                <a:ext cx="216360" cy="195120"/>
              </p14:xfrm>
            </p:contentPart>
          </mc:Choice>
          <mc:Fallback xmlns="">
            <p:pic>
              <p:nvPicPr>
                <p:cNvPr id="334" name="Freihand 333">
                  <a:extLst>
                    <a:ext uri="{FF2B5EF4-FFF2-40B4-BE49-F238E27FC236}">
                      <a16:creationId xmlns:a16="http://schemas.microsoft.com/office/drawing/2014/main" id="{F5D68EFC-8807-4ABF-951C-C4BB851CBDB9}"/>
                    </a:ext>
                  </a:extLst>
                </p:cNvPr>
                <p:cNvPicPr/>
                <p:nvPr/>
              </p:nvPicPr>
              <p:blipFill>
                <a:blip r:embed="rId519"/>
                <a:stretch>
                  <a:fillRect/>
                </a:stretch>
              </p:blipFill>
              <p:spPr>
                <a:xfrm>
                  <a:off x="6727693" y="6080592"/>
                  <a:ext cx="225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5" name="Freihand 334">
                  <a:extLst>
                    <a:ext uri="{FF2B5EF4-FFF2-40B4-BE49-F238E27FC236}">
                      <a16:creationId xmlns:a16="http://schemas.microsoft.com/office/drawing/2014/main" id="{43EE6155-5A06-4A49-AB8E-E6709649CB06}"/>
                    </a:ext>
                  </a:extLst>
                </p14:cNvPr>
                <p14:cNvContentPartPr/>
                <p14:nvPr/>
              </p14:nvContentPartPr>
              <p14:xfrm>
                <a:off x="6948013" y="6058992"/>
                <a:ext cx="288720" cy="181800"/>
              </p14:xfrm>
            </p:contentPart>
          </mc:Choice>
          <mc:Fallback xmlns="">
            <p:pic>
              <p:nvPicPr>
                <p:cNvPr id="335" name="Freihand 334">
                  <a:extLst>
                    <a:ext uri="{FF2B5EF4-FFF2-40B4-BE49-F238E27FC236}">
                      <a16:creationId xmlns:a16="http://schemas.microsoft.com/office/drawing/2014/main" id="{43EE6155-5A06-4A49-AB8E-E6709649CB06}"/>
                    </a:ext>
                  </a:extLst>
                </p:cNvPr>
                <p:cNvPicPr/>
                <p:nvPr/>
              </p:nvPicPr>
              <p:blipFill>
                <a:blip r:embed="rId521"/>
                <a:stretch>
                  <a:fillRect/>
                </a:stretch>
              </p:blipFill>
              <p:spPr>
                <a:xfrm>
                  <a:off x="6943693" y="6054672"/>
                  <a:ext cx="297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6" name="Freihand 335">
                  <a:extLst>
                    <a:ext uri="{FF2B5EF4-FFF2-40B4-BE49-F238E27FC236}">
                      <a16:creationId xmlns:a16="http://schemas.microsoft.com/office/drawing/2014/main" id="{961F3B8A-F836-4C4D-997E-41A30FA6F768}"/>
                    </a:ext>
                  </a:extLst>
                </p14:cNvPr>
                <p14:cNvContentPartPr/>
                <p14:nvPr/>
              </p14:nvContentPartPr>
              <p14:xfrm>
                <a:off x="7256893" y="6054672"/>
                <a:ext cx="123840" cy="129240"/>
              </p14:xfrm>
            </p:contentPart>
          </mc:Choice>
          <mc:Fallback xmlns="">
            <p:pic>
              <p:nvPicPr>
                <p:cNvPr id="336" name="Freihand 335">
                  <a:extLst>
                    <a:ext uri="{FF2B5EF4-FFF2-40B4-BE49-F238E27FC236}">
                      <a16:creationId xmlns:a16="http://schemas.microsoft.com/office/drawing/2014/main" id="{961F3B8A-F836-4C4D-997E-41A30FA6F768}"/>
                    </a:ext>
                  </a:extLst>
                </p:cNvPr>
                <p:cNvPicPr/>
                <p:nvPr/>
              </p:nvPicPr>
              <p:blipFill>
                <a:blip r:embed="rId523"/>
                <a:stretch>
                  <a:fillRect/>
                </a:stretch>
              </p:blipFill>
              <p:spPr>
                <a:xfrm>
                  <a:off x="7252573" y="6050352"/>
                  <a:ext cx="132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7" name="Freihand 336">
                  <a:extLst>
                    <a:ext uri="{FF2B5EF4-FFF2-40B4-BE49-F238E27FC236}">
                      <a16:creationId xmlns:a16="http://schemas.microsoft.com/office/drawing/2014/main" id="{14A21EF0-72E4-4EB1-90F4-EBAA0DEDB75E}"/>
                    </a:ext>
                  </a:extLst>
                </p14:cNvPr>
                <p14:cNvContentPartPr/>
                <p14:nvPr/>
              </p14:nvContentPartPr>
              <p14:xfrm>
                <a:off x="7317373" y="6154392"/>
                <a:ext cx="83160" cy="47880"/>
              </p14:xfrm>
            </p:contentPart>
          </mc:Choice>
          <mc:Fallback xmlns="">
            <p:pic>
              <p:nvPicPr>
                <p:cNvPr id="337" name="Freihand 336">
                  <a:extLst>
                    <a:ext uri="{FF2B5EF4-FFF2-40B4-BE49-F238E27FC236}">
                      <a16:creationId xmlns:a16="http://schemas.microsoft.com/office/drawing/2014/main" id="{14A21EF0-72E4-4EB1-90F4-EBAA0DEDB75E}"/>
                    </a:ext>
                  </a:extLst>
                </p:cNvPr>
                <p:cNvPicPr/>
                <p:nvPr/>
              </p:nvPicPr>
              <p:blipFill>
                <a:blip r:embed="rId525"/>
                <a:stretch>
                  <a:fillRect/>
                </a:stretch>
              </p:blipFill>
              <p:spPr>
                <a:xfrm>
                  <a:off x="7313053" y="6150072"/>
                  <a:ext cx="91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8" name="Freihand 337">
                  <a:extLst>
                    <a:ext uri="{FF2B5EF4-FFF2-40B4-BE49-F238E27FC236}">
                      <a16:creationId xmlns:a16="http://schemas.microsoft.com/office/drawing/2014/main" id="{CD429AC8-B81E-4267-8398-E20CD60A9E58}"/>
                    </a:ext>
                  </a:extLst>
                </p14:cNvPr>
                <p14:cNvContentPartPr/>
                <p14:nvPr/>
              </p14:nvContentPartPr>
              <p14:xfrm>
                <a:off x="7406653" y="6124872"/>
                <a:ext cx="128520" cy="78120"/>
              </p14:xfrm>
            </p:contentPart>
          </mc:Choice>
          <mc:Fallback xmlns="">
            <p:pic>
              <p:nvPicPr>
                <p:cNvPr id="338" name="Freihand 337">
                  <a:extLst>
                    <a:ext uri="{FF2B5EF4-FFF2-40B4-BE49-F238E27FC236}">
                      <a16:creationId xmlns:a16="http://schemas.microsoft.com/office/drawing/2014/main" id="{CD429AC8-B81E-4267-8398-E20CD60A9E58}"/>
                    </a:ext>
                  </a:extLst>
                </p:cNvPr>
                <p:cNvPicPr/>
                <p:nvPr/>
              </p:nvPicPr>
              <p:blipFill>
                <a:blip r:embed="rId527"/>
                <a:stretch>
                  <a:fillRect/>
                </a:stretch>
              </p:blipFill>
              <p:spPr>
                <a:xfrm>
                  <a:off x="7402333" y="6120552"/>
                  <a:ext cx="137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9" name="Freihand 338">
                  <a:extLst>
                    <a:ext uri="{FF2B5EF4-FFF2-40B4-BE49-F238E27FC236}">
                      <a16:creationId xmlns:a16="http://schemas.microsoft.com/office/drawing/2014/main" id="{5E8C549E-996A-4DD6-B307-CD5E95B9358A}"/>
                    </a:ext>
                  </a:extLst>
                </p14:cNvPr>
                <p14:cNvContentPartPr/>
                <p14:nvPr/>
              </p14:nvContentPartPr>
              <p14:xfrm>
                <a:off x="7591693" y="6092832"/>
                <a:ext cx="230760" cy="108360"/>
              </p14:xfrm>
            </p:contentPart>
          </mc:Choice>
          <mc:Fallback xmlns="">
            <p:pic>
              <p:nvPicPr>
                <p:cNvPr id="339" name="Freihand 338">
                  <a:extLst>
                    <a:ext uri="{FF2B5EF4-FFF2-40B4-BE49-F238E27FC236}">
                      <a16:creationId xmlns:a16="http://schemas.microsoft.com/office/drawing/2014/main" id="{5E8C549E-996A-4DD6-B307-CD5E95B9358A}"/>
                    </a:ext>
                  </a:extLst>
                </p:cNvPr>
                <p:cNvPicPr/>
                <p:nvPr/>
              </p:nvPicPr>
              <p:blipFill>
                <a:blip r:embed="rId529"/>
                <a:stretch>
                  <a:fillRect/>
                </a:stretch>
              </p:blipFill>
              <p:spPr>
                <a:xfrm>
                  <a:off x="7587373" y="6088512"/>
                  <a:ext cx="239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0" name="Freihand 339">
                  <a:extLst>
                    <a:ext uri="{FF2B5EF4-FFF2-40B4-BE49-F238E27FC236}">
                      <a16:creationId xmlns:a16="http://schemas.microsoft.com/office/drawing/2014/main" id="{92E24852-CD8B-4591-B9EC-0FBB40C20AEF}"/>
                    </a:ext>
                  </a:extLst>
                </p14:cNvPr>
                <p14:cNvContentPartPr/>
                <p14:nvPr/>
              </p14:nvContentPartPr>
              <p14:xfrm>
                <a:off x="7785733" y="5991672"/>
                <a:ext cx="52560" cy="31320"/>
              </p14:xfrm>
            </p:contentPart>
          </mc:Choice>
          <mc:Fallback xmlns="">
            <p:pic>
              <p:nvPicPr>
                <p:cNvPr id="340" name="Freihand 339">
                  <a:extLst>
                    <a:ext uri="{FF2B5EF4-FFF2-40B4-BE49-F238E27FC236}">
                      <a16:creationId xmlns:a16="http://schemas.microsoft.com/office/drawing/2014/main" id="{92E24852-CD8B-4591-B9EC-0FBB40C20AEF}"/>
                    </a:ext>
                  </a:extLst>
                </p:cNvPr>
                <p:cNvPicPr/>
                <p:nvPr/>
              </p:nvPicPr>
              <p:blipFill>
                <a:blip r:embed="rId531"/>
                <a:stretch>
                  <a:fillRect/>
                </a:stretch>
              </p:blipFill>
              <p:spPr>
                <a:xfrm>
                  <a:off x="7781413" y="5987352"/>
                  <a:ext cx="61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1" name="Freihand 340">
                  <a:extLst>
                    <a:ext uri="{FF2B5EF4-FFF2-40B4-BE49-F238E27FC236}">
                      <a16:creationId xmlns:a16="http://schemas.microsoft.com/office/drawing/2014/main" id="{BD650850-2123-470A-A963-100CEE1190BB}"/>
                    </a:ext>
                  </a:extLst>
                </p14:cNvPr>
                <p14:cNvContentPartPr/>
                <p14:nvPr/>
              </p14:nvContentPartPr>
              <p14:xfrm>
                <a:off x="7875373" y="5988432"/>
                <a:ext cx="110880" cy="172080"/>
              </p14:xfrm>
            </p:contentPart>
          </mc:Choice>
          <mc:Fallback xmlns="">
            <p:pic>
              <p:nvPicPr>
                <p:cNvPr id="341" name="Freihand 340">
                  <a:extLst>
                    <a:ext uri="{FF2B5EF4-FFF2-40B4-BE49-F238E27FC236}">
                      <a16:creationId xmlns:a16="http://schemas.microsoft.com/office/drawing/2014/main" id="{BD650850-2123-470A-A963-100CEE1190BB}"/>
                    </a:ext>
                  </a:extLst>
                </p:cNvPr>
                <p:cNvPicPr/>
                <p:nvPr/>
              </p:nvPicPr>
              <p:blipFill>
                <a:blip r:embed="rId533"/>
                <a:stretch>
                  <a:fillRect/>
                </a:stretch>
              </p:blipFill>
              <p:spPr>
                <a:xfrm>
                  <a:off x="7871053" y="5984112"/>
                  <a:ext cx="119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2" name="Freihand 341">
                  <a:extLst>
                    <a:ext uri="{FF2B5EF4-FFF2-40B4-BE49-F238E27FC236}">
                      <a16:creationId xmlns:a16="http://schemas.microsoft.com/office/drawing/2014/main" id="{E4756CD8-9A6E-4AB2-B65D-7CEE29680CF3}"/>
                    </a:ext>
                  </a:extLst>
                </p14:cNvPr>
                <p14:cNvContentPartPr/>
                <p14:nvPr/>
              </p14:nvContentPartPr>
              <p14:xfrm>
                <a:off x="7981213" y="6112272"/>
                <a:ext cx="189000" cy="61920"/>
              </p14:xfrm>
            </p:contentPart>
          </mc:Choice>
          <mc:Fallback xmlns="">
            <p:pic>
              <p:nvPicPr>
                <p:cNvPr id="342" name="Freihand 341">
                  <a:extLst>
                    <a:ext uri="{FF2B5EF4-FFF2-40B4-BE49-F238E27FC236}">
                      <a16:creationId xmlns:a16="http://schemas.microsoft.com/office/drawing/2014/main" id="{E4756CD8-9A6E-4AB2-B65D-7CEE29680CF3}"/>
                    </a:ext>
                  </a:extLst>
                </p:cNvPr>
                <p:cNvPicPr/>
                <p:nvPr/>
              </p:nvPicPr>
              <p:blipFill>
                <a:blip r:embed="rId535"/>
                <a:stretch>
                  <a:fillRect/>
                </a:stretch>
              </p:blipFill>
              <p:spPr>
                <a:xfrm>
                  <a:off x="7976893" y="6107952"/>
                  <a:ext cx="197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3" name="Freihand 342">
                  <a:extLst>
                    <a:ext uri="{FF2B5EF4-FFF2-40B4-BE49-F238E27FC236}">
                      <a16:creationId xmlns:a16="http://schemas.microsoft.com/office/drawing/2014/main" id="{ABF6B829-F487-484E-9DD8-374E51029173}"/>
                    </a:ext>
                  </a:extLst>
                </p14:cNvPr>
                <p14:cNvContentPartPr/>
                <p14:nvPr/>
              </p14:nvContentPartPr>
              <p14:xfrm>
                <a:off x="8198653" y="6106872"/>
                <a:ext cx="154440" cy="61920"/>
              </p14:xfrm>
            </p:contentPart>
          </mc:Choice>
          <mc:Fallback xmlns="">
            <p:pic>
              <p:nvPicPr>
                <p:cNvPr id="343" name="Freihand 342">
                  <a:extLst>
                    <a:ext uri="{FF2B5EF4-FFF2-40B4-BE49-F238E27FC236}">
                      <a16:creationId xmlns:a16="http://schemas.microsoft.com/office/drawing/2014/main" id="{ABF6B829-F487-484E-9DD8-374E51029173}"/>
                    </a:ext>
                  </a:extLst>
                </p:cNvPr>
                <p:cNvPicPr/>
                <p:nvPr/>
              </p:nvPicPr>
              <p:blipFill>
                <a:blip r:embed="rId537"/>
                <a:stretch>
                  <a:fillRect/>
                </a:stretch>
              </p:blipFill>
              <p:spPr>
                <a:xfrm>
                  <a:off x="8194333" y="6102552"/>
                  <a:ext cx="163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4" name="Freihand 343">
                  <a:extLst>
                    <a:ext uri="{FF2B5EF4-FFF2-40B4-BE49-F238E27FC236}">
                      <a16:creationId xmlns:a16="http://schemas.microsoft.com/office/drawing/2014/main" id="{3A6962F3-A0CA-4BBA-BE41-36ED64062F6B}"/>
                    </a:ext>
                  </a:extLst>
                </p14:cNvPr>
                <p14:cNvContentPartPr/>
                <p14:nvPr/>
              </p14:nvContentPartPr>
              <p14:xfrm>
                <a:off x="8381173" y="6088872"/>
                <a:ext cx="167400" cy="84600"/>
              </p14:xfrm>
            </p:contentPart>
          </mc:Choice>
          <mc:Fallback xmlns="">
            <p:pic>
              <p:nvPicPr>
                <p:cNvPr id="344" name="Freihand 343">
                  <a:extLst>
                    <a:ext uri="{FF2B5EF4-FFF2-40B4-BE49-F238E27FC236}">
                      <a16:creationId xmlns:a16="http://schemas.microsoft.com/office/drawing/2014/main" id="{3A6962F3-A0CA-4BBA-BE41-36ED64062F6B}"/>
                    </a:ext>
                  </a:extLst>
                </p:cNvPr>
                <p:cNvPicPr/>
                <p:nvPr/>
              </p:nvPicPr>
              <p:blipFill>
                <a:blip r:embed="rId539"/>
                <a:stretch>
                  <a:fillRect/>
                </a:stretch>
              </p:blipFill>
              <p:spPr>
                <a:xfrm>
                  <a:off x="8376853" y="6084552"/>
                  <a:ext cx="176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5" name="Freihand 344">
                  <a:extLst>
                    <a:ext uri="{FF2B5EF4-FFF2-40B4-BE49-F238E27FC236}">
                      <a16:creationId xmlns:a16="http://schemas.microsoft.com/office/drawing/2014/main" id="{DE3E43F5-FF90-4A38-A305-CD1C1B6AAB3B}"/>
                    </a:ext>
                  </a:extLst>
                </p14:cNvPr>
                <p14:cNvContentPartPr/>
                <p14:nvPr/>
              </p14:nvContentPartPr>
              <p14:xfrm>
                <a:off x="6719053" y="6264192"/>
                <a:ext cx="1816920" cy="120240"/>
              </p14:xfrm>
            </p:contentPart>
          </mc:Choice>
          <mc:Fallback xmlns="">
            <p:pic>
              <p:nvPicPr>
                <p:cNvPr id="345" name="Freihand 344">
                  <a:extLst>
                    <a:ext uri="{FF2B5EF4-FFF2-40B4-BE49-F238E27FC236}">
                      <a16:creationId xmlns:a16="http://schemas.microsoft.com/office/drawing/2014/main" id="{DE3E43F5-FF90-4A38-A305-CD1C1B6AAB3B}"/>
                    </a:ext>
                  </a:extLst>
                </p:cNvPr>
                <p:cNvPicPr/>
                <p:nvPr/>
              </p:nvPicPr>
              <p:blipFill>
                <a:blip r:embed="rId541"/>
                <a:stretch>
                  <a:fillRect/>
                </a:stretch>
              </p:blipFill>
              <p:spPr>
                <a:xfrm>
                  <a:off x="6714733" y="6259872"/>
                  <a:ext cx="1825560" cy="128880"/>
                </a:xfrm>
                <a:prstGeom prst="rect">
                  <a:avLst/>
                </a:prstGeom>
              </p:spPr>
            </p:pic>
          </mc:Fallback>
        </mc:AlternateContent>
      </p:grpSp>
      <p:grpSp>
        <p:nvGrpSpPr>
          <p:cNvPr id="347" name="Gruppieren 346">
            <a:extLst>
              <a:ext uri="{FF2B5EF4-FFF2-40B4-BE49-F238E27FC236}">
                <a16:creationId xmlns:a16="http://schemas.microsoft.com/office/drawing/2014/main" id="{CA4FB94C-EDA5-43D6-9FFF-693092259430}"/>
              </a:ext>
            </a:extLst>
          </p:cNvPr>
          <p:cNvGrpSpPr/>
          <p:nvPr/>
        </p:nvGrpSpPr>
        <p:grpSpPr>
          <a:xfrm>
            <a:off x="9501493" y="2185752"/>
            <a:ext cx="2532600" cy="915840"/>
            <a:chOff x="9501493" y="2185752"/>
            <a:chExt cx="2532600" cy="915840"/>
          </a:xfrm>
        </p:grpSpPr>
        <mc:AlternateContent xmlns:mc="http://schemas.openxmlformats.org/markup-compatibility/2006" xmlns:p14="http://schemas.microsoft.com/office/powerpoint/2010/main">
          <mc:Choice Requires="p14">
            <p:contentPart p14:bwMode="auto" r:id="rId542">
              <p14:nvContentPartPr>
                <p14:cNvPr id="157" name="Freihand 156">
                  <a:extLst>
                    <a:ext uri="{FF2B5EF4-FFF2-40B4-BE49-F238E27FC236}">
                      <a16:creationId xmlns:a16="http://schemas.microsoft.com/office/drawing/2014/main" id="{21299861-8403-42C3-A34B-64E8C4E19F12}"/>
                    </a:ext>
                  </a:extLst>
                </p14:cNvPr>
                <p14:cNvContentPartPr/>
                <p14:nvPr/>
              </p14:nvContentPartPr>
              <p14:xfrm>
                <a:off x="9501493" y="2390952"/>
                <a:ext cx="200880" cy="151200"/>
              </p14:xfrm>
            </p:contentPart>
          </mc:Choice>
          <mc:Fallback xmlns="">
            <p:pic>
              <p:nvPicPr>
                <p:cNvPr id="157" name="Freihand 156">
                  <a:extLst>
                    <a:ext uri="{FF2B5EF4-FFF2-40B4-BE49-F238E27FC236}">
                      <a16:creationId xmlns:a16="http://schemas.microsoft.com/office/drawing/2014/main" id="{21299861-8403-42C3-A34B-64E8C4E19F12}"/>
                    </a:ext>
                  </a:extLst>
                </p:cNvPr>
                <p:cNvPicPr/>
                <p:nvPr/>
              </p:nvPicPr>
              <p:blipFill>
                <a:blip r:embed="rId543"/>
                <a:stretch>
                  <a:fillRect/>
                </a:stretch>
              </p:blipFill>
              <p:spPr>
                <a:xfrm>
                  <a:off x="9497173" y="2386632"/>
                  <a:ext cx="209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58" name="Freihand 157">
                  <a:extLst>
                    <a:ext uri="{FF2B5EF4-FFF2-40B4-BE49-F238E27FC236}">
                      <a16:creationId xmlns:a16="http://schemas.microsoft.com/office/drawing/2014/main" id="{34B35B9E-0D68-4A79-B2CC-3BC69D86D29D}"/>
                    </a:ext>
                  </a:extLst>
                </p14:cNvPr>
                <p14:cNvContentPartPr/>
                <p14:nvPr/>
              </p14:nvContentPartPr>
              <p14:xfrm>
                <a:off x="9704173" y="2217072"/>
                <a:ext cx="16920" cy="272880"/>
              </p14:xfrm>
            </p:contentPart>
          </mc:Choice>
          <mc:Fallback xmlns="">
            <p:pic>
              <p:nvPicPr>
                <p:cNvPr id="158" name="Freihand 157">
                  <a:extLst>
                    <a:ext uri="{FF2B5EF4-FFF2-40B4-BE49-F238E27FC236}">
                      <a16:creationId xmlns:a16="http://schemas.microsoft.com/office/drawing/2014/main" id="{34B35B9E-0D68-4A79-B2CC-3BC69D86D29D}"/>
                    </a:ext>
                  </a:extLst>
                </p:cNvPr>
                <p:cNvPicPr/>
                <p:nvPr/>
              </p:nvPicPr>
              <p:blipFill>
                <a:blip r:embed="rId545"/>
                <a:stretch>
                  <a:fillRect/>
                </a:stretch>
              </p:blipFill>
              <p:spPr>
                <a:xfrm>
                  <a:off x="9699853" y="2212752"/>
                  <a:ext cx="25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59" name="Freihand 158">
                  <a:extLst>
                    <a:ext uri="{FF2B5EF4-FFF2-40B4-BE49-F238E27FC236}">
                      <a16:creationId xmlns:a16="http://schemas.microsoft.com/office/drawing/2014/main" id="{D80E82D2-BD9D-4754-BF56-5F11184B14D7}"/>
                    </a:ext>
                  </a:extLst>
                </p14:cNvPr>
                <p14:cNvContentPartPr/>
                <p14:nvPr/>
              </p14:nvContentPartPr>
              <p14:xfrm>
                <a:off x="9752053" y="2227512"/>
                <a:ext cx="319320" cy="223560"/>
              </p14:xfrm>
            </p:contentPart>
          </mc:Choice>
          <mc:Fallback xmlns="">
            <p:pic>
              <p:nvPicPr>
                <p:cNvPr id="159" name="Freihand 158">
                  <a:extLst>
                    <a:ext uri="{FF2B5EF4-FFF2-40B4-BE49-F238E27FC236}">
                      <a16:creationId xmlns:a16="http://schemas.microsoft.com/office/drawing/2014/main" id="{D80E82D2-BD9D-4754-BF56-5F11184B14D7}"/>
                    </a:ext>
                  </a:extLst>
                </p:cNvPr>
                <p:cNvPicPr/>
                <p:nvPr/>
              </p:nvPicPr>
              <p:blipFill>
                <a:blip r:embed="rId547"/>
                <a:stretch>
                  <a:fillRect/>
                </a:stretch>
              </p:blipFill>
              <p:spPr>
                <a:xfrm>
                  <a:off x="9747733" y="2223192"/>
                  <a:ext cx="327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0" name="Freihand 159">
                  <a:extLst>
                    <a:ext uri="{FF2B5EF4-FFF2-40B4-BE49-F238E27FC236}">
                      <a16:creationId xmlns:a16="http://schemas.microsoft.com/office/drawing/2014/main" id="{20802A16-8682-4414-8B6B-7F9BA6D9E274}"/>
                    </a:ext>
                  </a:extLst>
                </p14:cNvPr>
                <p14:cNvContentPartPr/>
                <p14:nvPr/>
              </p14:nvContentPartPr>
              <p14:xfrm>
                <a:off x="10057693" y="2316792"/>
                <a:ext cx="156600" cy="100440"/>
              </p14:xfrm>
            </p:contentPart>
          </mc:Choice>
          <mc:Fallback xmlns="">
            <p:pic>
              <p:nvPicPr>
                <p:cNvPr id="160" name="Freihand 159">
                  <a:extLst>
                    <a:ext uri="{FF2B5EF4-FFF2-40B4-BE49-F238E27FC236}">
                      <a16:creationId xmlns:a16="http://schemas.microsoft.com/office/drawing/2014/main" id="{20802A16-8682-4414-8B6B-7F9BA6D9E274}"/>
                    </a:ext>
                  </a:extLst>
                </p:cNvPr>
                <p:cNvPicPr/>
                <p:nvPr/>
              </p:nvPicPr>
              <p:blipFill>
                <a:blip r:embed="rId549"/>
                <a:stretch>
                  <a:fillRect/>
                </a:stretch>
              </p:blipFill>
              <p:spPr>
                <a:xfrm>
                  <a:off x="10053373" y="2312472"/>
                  <a:ext cx="165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1" name="Freihand 160">
                  <a:extLst>
                    <a:ext uri="{FF2B5EF4-FFF2-40B4-BE49-F238E27FC236}">
                      <a16:creationId xmlns:a16="http://schemas.microsoft.com/office/drawing/2014/main" id="{899871E2-5772-4068-A175-1D180F25EB7D}"/>
                    </a:ext>
                  </a:extLst>
                </p14:cNvPr>
                <p14:cNvContentPartPr/>
                <p14:nvPr/>
              </p14:nvContentPartPr>
              <p14:xfrm>
                <a:off x="10171453" y="2185752"/>
                <a:ext cx="11160" cy="20520"/>
              </p14:xfrm>
            </p:contentPart>
          </mc:Choice>
          <mc:Fallback xmlns="">
            <p:pic>
              <p:nvPicPr>
                <p:cNvPr id="161" name="Freihand 160">
                  <a:extLst>
                    <a:ext uri="{FF2B5EF4-FFF2-40B4-BE49-F238E27FC236}">
                      <a16:creationId xmlns:a16="http://schemas.microsoft.com/office/drawing/2014/main" id="{899871E2-5772-4068-A175-1D180F25EB7D}"/>
                    </a:ext>
                  </a:extLst>
                </p:cNvPr>
                <p:cNvPicPr/>
                <p:nvPr/>
              </p:nvPicPr>
              <p:blipFill>
                <a:blip r:embed="rId551"/>
                <a:stretch>
                  <a:fillRect/>
                </a:stretch>
              </p:blipFill>
              <p:spPr>
                <a:xfrm>
                  <a:off x="10167133" y="2181432"/>
                  <a:ext cx="19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3" name="Freihand 162">
                  <a:extLst>
                    <a:ext uri="{FF2B5EF4-FFF2-40B4-BE49-F238E27FC236}">
                      <a16:creationId xmlns:a16="http://schemas.microsoft.com/office/drawing/2014/main" id="{DD219D1F-BEEB-4C5B-BD92-FDD2E89924E3}"/>
                    </a:ext>
                  </a:extLst>
                </p14:cNvPr>
                <p14:cNvContentPartPr/>
                <p14:nvPr/>
              </p14:nvContentPartPr>
              <p14:xfrm>
                <a:off x="10381333" y="2309952"/>
                <a:ext cx="460080" cy="118440"/>
              </p14:xfrm>
            </p:contentPart>
          </mc:Choice>
          <mc:Fallback xmlns="">
            <p:pic>
              <p:nvPicPr>
                <p:cNvPr id="163" name="Freihand 162">
                  <a:extLst>
                    <a:ext uri="{FF2B5EF4-FFF2-40B4-BE49-F238E27FC236}">
                      <a16:creationId xmlns:a16="http://schemas.microsoft.com/office/drawing/2014/main" id="{DD219D1F-BEEB-4C5B-BD92-FDD2E89924E3}"/>
                    </a:ext>
                  </a:extLst>
                </p:cNvPr>
                <p:cNvPicPr/>
                <p:nvPr/>
              </p:nvPicPr>
              <p:blipFill>
                <a:blip r:embed="rId553"/>
                <a:stretch>
                  <a:fillRect/>
                </a:stretch>
              </p:blipFill>
              <p:spPr>
                <a:xfrm>
                  <a:off x="10377013" y="2305632"/>
                  <a:ext cx="468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4" name="Freihand 163">
                  <a:extLst>
                    <a:ext uri="{FF2B5EF4-FFF2-40B4-BE49-F238E27FC236}">
                      <a16:creationId xmlns:a16="http://schemas.microsoft.com/office/drawing/2014/main" id="{7BFE3C57-5B4D-414D-8812-47ADE515253A}"/>
                    </a:ext>
                  </a:extLst>
                </p14:cNvPr>
                <p14:cNvContentPartPr/>
                <p14:nvPr/>
              </p14:nvContentPartPr>
              <p14:xfrm>
                <a:off x="10311853" y="2770392"/>
                <a:ext cx="360" cy="360"/>
              </p14:xfrm>
            </p:contentPart>
          </mc:Choice>
          <mc:Fallback xmlns="">
            <p:pic>
              <p:nvPicPr>
                <p:cNvPr id="164" name="Freihand 163">
                  <a:extLst>
                    <a:ext uri="{FF2B5EF4-FFF2-40B4-BE49-F238E27FC236}">
                      <a16:creationId xmlns:a16="http://schemas.microsoft.com/office/drawing/2014/main" id="{7BFE3C57-5B4D-414D-8812-47ADE515253A}"/>
                    </a:ext>
                  </a:extLst>
                </p:cNvPr>
                <p:cNvPicPr/>
                <p:nvPr/>
              </p:nvPicPr>
              <p:blipFill>
                <a:blip r:embed="rId43"/>
                <a:stretch>
                  <a:fillRect/>
                </a:stretch>
              </p:blipFill>
              <p:spPr>
                <a:xfrm>
                  <a:off x="10307533" y="276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5" name="Freihand 164">
                  <a:extLst>
                    <a:ext uri="{FF2B5EF4-FFF2-40B4-BE49-F238E27FC236}">
                      <a16:creationId xmlns:a16="http://schemas.microsoft.com/office/drawing/2014/main" id="{D686B0F4-FFCB-457E-8928-6734629B4BB6}"/>
                    </a:ext>
                  </a:extLst>
                </p14:cNvPr>
                <p14:cNvContentPartPr/>
                <p14:nvPr/>
              </p14:nvContentPartPr>
              <p14:xfrm>
                <a:off x="10072813" y="2717472"/>
                <a:ext cx="5760" cy="212760"/>
              </p14:xfrm>
            </p:contentPart>
          </mc:Choice>
          <mc:Fallback xmlns="">
            <p:pic>
              <p:nvPicPr>
                <p:cNvPr id="165" name="Freihand 164">
                  <a:extLst>
                    <a:ext uri="{FF2B5EF4-FFF2-40B4-BE49-F238E27FC236}">
                      <a16:creationId xmlns:a16="http://schemas.microsoft.com/office/drawing/2014/main" id="{D686B0F4-FFCB-457E-8928-6734629B4BB6}"/>
                    </a:ext>
                  </a:extLst>
                </p:cNvPr>
                <p:cNvPicPr/>
                <p:nvPr/>
              </p:nvPicPr>
              <p:blipFill>
                <a:blip r:embed="rId556"/>
                <a:stretch>
                  <a:fillRect/>
                </a:stretch>
              </p:blipFill>
              <p:spPr>
                <a:xfrm>
                  <a:off x="10068493" y="2713152"/>
                  <a:ext cx="14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6" name="Freihand 165">
                  <a:extLst>
                    <a:ext uri="{FF2B5EF4-FFF2-40B4-BE49-F238E27FC236}">
                      <a16:creationId xmlns:a16="http://schemas.microsoft.com/office/drawing/2014/main" id="{0FEF040A-9812-4B81-AC87-B4D5EFFE3B20}"/>
                    </a:ext>
                  </a:extLst>
                </p14:cNvPr>
                <p14:cNvContentPartPr/>
                <p14:nvPr/>
              </p14:nvContentPartPr>
              <p14:xfrm>
                <a:off x="9891373" y="2630712"/>
                <a:ext cx="242280" cy="318240"/>
              </p14:xfrm>
            </p:contentPart>
          </mc:Choice>
          <mc:Fallback xmlns="">
            <p:pic>
              <p:nvPicPr>
                <p:cNvPr id="166" name="Freihand 165">
                  <a:extLst>
                    <a:ext uri="{FF2B5EF4-FFF2-40B4-BE49-F238E27FC236}">
                      <a16:creationId xmlns:a16="http://schemas.microsoft.com/office/drawing/2014/main" id="{0FEF040A-9812-4B81-AC87-B4D5EFFE3B20}"/>
                    </a:ext>
                  </a:extLst>
                </p:cNvPr>
                <p:cNvPicPr/>
                <p:nvPr/>
              </p:nvPicPr>
              <p:blipFill>
                <a:blip r:embed="rId558"/>
                <a:stretch>
                  <a:fillRect/>
                </a:stretch>
              </p:blipFill>
              <p:spPr>
                <a:xfrm>
                  <a:off x="9887053" y="2626392"/>
                  <a:ext cx="2509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9" name="Freihand 168">
                  <a:extLst>
                    <a:ext uri="{FF2B5EF4-FFF2-40B4-BE49-F238E27FC236}">
                      <a16:creationId xmlns:a16="http://schemas.microsoft.com/office/drawing/2014/main" id="{8EF0D78D-D0EF-40C9-B72A-BAEC5F3EEE81}"/>
                    </a:ext>
                  </a:extLst>
                </p14:cNvPr>
                <p14:cNvContentPartPr/>
                <p14:nvPr/>
              </p14:nvContentPartPr>
              <p14:xfrm>
                <a:off x="10162813" y="2756352"/>
                <a:ext cx="212040" cy="135720"/>
              </p14:xfrm>
            </p:contentPart>
          </mc:Choice>
          <mc:Fallback xmlns="">
            <p:pic>
              <p:nvPicPr>
                <p:cNvPr id="169" name="Freihand 168">
                  <a:extLst>
                    <a:ext uri="{FF2B5EF4-FFF2-40B4-BE49-F238E27FC236}">
                      <a16:creationId xmlns:a16="http://schemas.microsoft.com/office/drawing/2014/main" id="{8EF0D78D-D0EF-40C9-B72A-BAEC5F3EEE81}"/>
                    </a:ext>
                  </a:extLst>
                </p:cNvPr>
                <p:cNvPicPr/>
                <p:nvPr/>
              </p:nvPicPr>
              <p:blipFill>
                <a:blip r:embed="rId560"/>
                <a:stretch>
                  <a:fillRect/>
                </a:stretch>
              </p:blipFill>
              <p:spPr>
                <a:xfrm>
                  <a:off x="10158493" y="2752032"/>
                  <a:ext cx="220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70" name="Freihand 169">
                  <a:extLst>
                    <a:ext uri="{FF2B5EF4-FFF2-40B4-BE49-F238E27FC236}">
                      <a16:creationId xmlns:a16="http://schemas.microsoft.com/office/drawing/2014/main" id="{60B05C58-AC66-46DE-9E32-056C33994DA5}"/>
                    </a:ext>
                  </a:extLst>
                </p14:cNvPr>
                <p14:cNvContentPartPr/>
                <p14:nvPr/>
              </p14:nvContentPartPr>
              <p14:xfrm>
                <a:off x="10394293" y="2594712"/>
                <a:ext cx="141840" cy="243000"/>
              </p14:xfrm>
            </p:contentPart>
          </mc:Choice>
          <mc:Fallback xmlns="">
            <p:pic>
              <p:nvPicPr>
                <p:cNvPr id="170" name="Freihand 169">
                  <a:extLst>
                    <a:ext uri="{FF2B5EF4-FFF2-40B4-BE49-F238E27FC236}">
                      <a16:creationId xmlns:a16="http://schemas.microsoft.com/office/drawing/2014/main" id="{60B05C58-AC66-46DE-9E32-056C33994DA5}"/>
                    </a:ext>
                  </a:extLst>
                </p:cNvPr>
                <p:cNvPicPr/>
                <p:nvPr/>
              </p:nvPicPr>
              <p:blipFill>
                <a:blip r:embed="rId562"/>
                <a:stretch>
                  <a:fillRect/>
                </a:stretch>
              </p:blipFill>
              <p:spPr>
                <a:xfrm>
                  <a:off x="10389973" y="2590392"/>
                  <a:ext cx="150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71" name="Freihand 170">
                  <a:extLst>
                    <a:ext uri="{FF2B5EF4-FFF2-40B4-BE49-F238E27FC236}">
                      <a16:creationId xmlns:a16="http://schemas.microsoft.com/office/drawing/2014/main" id="{9DACFCB7-8040-4146-B829-DDCCB9127E03}"/>
                    </a:ext>
                  </a:extLst>
                </p14:cNvPr>
                <p14:cNvContentPartPr/>
                <p14:nvPr/>
              </p14:nvContentPartPr>
              <p14:xfrm>
                <a:off x="10551253" y="2700552"/>
                <a:ext cx="234720" cy="97920"/>
              </p14:xfrm>
            </p:contentPart>
          </mc:Choice>
          <mc:Fallback xmlns="">
            <p:pic>
              <p:nvPicPr>
                <p:cNvPr id="171" name="Freihand 170">
                  <a:extLst>
                    <a:ext uri="{FF2B5EF4-FFF2-40B4-BE49-F238E27FC236}">
                      <a16:creationId xmlns:a16="http://schemas.microsoft.com/office/drawing/2014/main" id="{9DACFCB7-8040-4146-B829-DDCCB9127E03}"/>
                    </a:ext>
                  </a:extLst>
                </p:cNvPr>
                <p:cNvPicPr/>
                <p:nvPr/>
              </p:nvPicPr>
              <p:blipFill>
                <a:blip r:embed="rId564"/>
                <a:stretch>
                  <a:fillRect/>
                </a:stretch>
              </p:blipFill>
              <p:spPr>
                <a:xfrm>
                  <a:off x="10546933" y="2696232"/>
                  <a:ext cx="24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72" name="Freihand 171">
                  <a:extLst>
                    <a:ext uri="{FF2B5EF4-FFF2-40B4-BE49-F238E27FC236}">
                      <a16:creationId xmlns:a16="http://schemas.microsoft.com/office/drawing/2014/main" id="{83BF1845-55B5-493D-A880-B40981DBDF37}"/>
                    </a:ext>
                  </a:extLst>
                </p14:cNvPr>
                <p14:cNvContentPartPr/>
                <p14:nvPr/>
              </p14:nvContentPartPr>
              <p14:xfrm>
                <a:off x="10778053" y="2657712"/>
                <a:ext cx="12960" cy="18360"/>
              </p14:xfrm>
            </p:contentPart>
          </mc:Choice>
          <mc:Fallback xmlns="">
            <p:pic>
              <p:nvPicPr>
                <p:cNvPr id="172" name="Freihand 171">
                  <a:extLst>
                    <a:ext uri="{FF2B5EF4-FFF2-40B4-BE49-F238E27FC236}">
                      <a16:creationId xmlns:a16="http://schemas.microsoft.com/office/drawing/2014/main" id="{83BF1845-55B5-493D-A880-B40981DBDF37}"/>
                    </a:ext>
                  </a:extLst>
                </p:cNvPr>
                <p:cNvPicPr/>
                <p:nvPr/>
              </p:nvPicPr>
              <p:blipFill>
                <a:blip r:embed="rId566"/>
                <a:stretch>
                  <a:fillRect/>
                </a:stretch>
              </p:blipFill>
              <p:spPr>
                <a:xfrm>
                  <a:off x="10773733" y="2653392"/>
                  <a:ext cx="21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73" name="Freihand 172">
                  <a:extLst>
                    <a:ext uri="{FF2B5EF4-FFF2-40B4-BE49-F238E27FC236}">
                      <a16:creationId xmlns:a16="http://schemas.microsoft.com/office/drawing/2014/main" id="{EB38362B-3876-402B-B025-01DDFF08FFCF}"/>
                    </a:ext>
                  </a:extLst>
                </p14:cNvPr>
                <p14:cNvContentPartPr/>
                <p14:nvPr/>
              </p14:nvContentPartPr>
              <p14:xfrm>
                <a:off x="10845013" y="2551872"/>
                <a:ext cx="39600" cy="244440"/>
              </p14:xfrm>
            </p:contentPart>
          </mc:Choice>
          <mc:Fallback xmlns="">
            <p:pic>
              <p:nvPicPr>
                <p:cNvPr id="173" name="Freihand 172">
                  <a:extLst>
                    <a:ext uri="{FF2B5EF4-FFF2-40B4-BE49-F238E27FC236}">
                      <a16:creationId xmlns:a16="http://schemas.microsoft.com/office/drawing/2014/main" id="{EB38362B-3876-402B-B025-01DDFF08FFCF}"/>
                    </a:ext>
                  </a:extLst>
                </p:cNvPr>
                <p:cNvPicPr/>
                <p:nvPr/>
              </p:nvPicPr>
              <p:blipFill>
                <a:blip r:embed="rId568"/>
                <a:stretch>
                  <a:fillRect/>
                </a:stretch>
              </p:blipFill>
              <p:spPr>
                <a:xfrm>
                  <a:off x="10840693" y="2547552"/>
                  <a:ext cx="48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74" name="Freihand 173">
                  <a:extLst>
                    <a:ext uri="{FF2B5EF4-FFF2-40B4-BE49-F238E27FC236}">
                      <a16:creationId xmlns:a16="http://schemas.microsoft.com/office/drawing/2014/main" id="{367C10BD-792C-4C37-976F-6797A935981E}"/>
                    </a:ext>
                  </a:extLst>
                </p14:cNvPr>
                <p14:cNvContentPartPr/>
                <p14:nvPr/>
              </p14:nvContentPartPr>
              <p14:xfrm>
                <a:off x="10899013" y="2685432"/>
                <a:ext cx="199800" cy="100800"/>
              </p14:xfrm>
            </p:contentPart>
          </mc:Choice>
          <mc:Fallback xmlns="">
            <p:pic>
              <p:nvPicPr>
                <p:cNvPr id="174" name="Freihand 173">
                  <a:extLst>
                    <a:ext uri="{FF2B5EF4-FFF2-40B4-BE49-F238E27FC236}">
                      <a16:creationId xmlns:a16="http://schemas.microsoft.com/office/drawing/2014/main" id="{367C10BD-792C-4C37-976F-6797A935981E}"/>
                    </a:ext>
                  </a:extLst>
                </p:cNvPr>
                <p:cNvPicPr/>
                <p:nvPr/>
              </p:nvPicPr>
              <p:blipFill>
                <a:blip r:embed="rId570"/>
                <a:stretch>
                  <a:fillRect/>
                </a:stretch>
              </p:blipFill>
              <p:spPr>
                <a:xfrm>
                  <a:off x="10894693" y="2681112"/>
                  <a:ext cx="20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5" name="Freihand 174">
                  <a:extLst>
                    <a:ext uri="{FF2B5EF4-FFF2-40B4-BE49-F238E27FC236}">
                      <a16:creationId xmlns:a16="http://schemas.microsoft.com/office/drawing/2014/main" id="{597EA141-C438-4CF1-9391-8C8C1202EB3F}"/>
                    </a:ext>
                  </a:extLst>
                </p14:cNvPr>
                <p14:cNvContentPartPr/>
                <p14:nvPr/>
              </p14:nvContentPartPr>
              <p14:xfrm>
                <a:off x="11083693" y="2569512"/>
                <a:ext cx="143280" cy="193680"/>
              </p14:xfrm>
            </p:contentPart>
          </mc:Choice>
          <mc:Fallback xmlns="">
            <p:pic>
              <p:nvPicPr>
                <p:cNvPr id="175" name="Freihand 174">
                  <a:extLst>
                    <a:ext uri="{FF2B5EF4-FFF2-40B4-BE49-F238E27FC236}">
                      <a16:creationId xmlns:a16="http://schemas.microsoft.com/office/drawing/2014/main" id="{597EA141-C438-4CF1-9391-8C8C1202EB3F}"/>
                    </a:ext>
                  </a:extLst>
                </p:cNvPr>
                <p:cNvPicPr/>
                <p:nvPr/>
              </p:nvPicPr>
              <p:blipFill>
                <a:blip r:embed="rId572"/>
                <a:stretch>
                  <a:fillRect/>
                </a:stretch>
              </p:blipFill>
              <p:spPr>
                <a:xfrm>
                  <a:off x="11079373" y="2565192"/>
                  <a:ext cx="151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6" name="Freihand 175">
                  <a:extLst>
                    <a:ext uri="{FF2B5EF4-FFF2-40B4-BE49-F238E27FC236}">
                      <a16:creationId xmlns:a16="http://schemas.microsoft.com/office/drawing/2014/main" id="{AFBBE5A3-635B-4130-8BF2-E2A0A7103406}"/>
                    </a:ext>
                  </a:extLst>
                </p14:cNvPr>
                <p14:cNvContentPartPr/>
                <p14:nvPr/>
              </p14:nvContentPartPr>
              <p14:xfrm>
                <a:off x="11241013" y="2633952"/>
                <a:ext cx="80640" cy="103320"/>
              </p14:xfrm>
            </p:contentPart>
          </mc:Choice>
          <mc:Fallback xmlns="">
            <p:pic>
              <p:nvPicPr>
                <p:cNvPr id="176" name="Freihand 175">
                  <a:extLst>
                    <a:ext uri="{FF2B5EF4-FFF2-40B4-BE49-F238E27FC236}">
                      <a16:creationId xmlns:a16="http://schemas.microsoft.com/office/drawing/2014/main" id="{AFBBE5A3-635B-4130-8BF2-E2A0A7103406}"/>
                    </a:ext>
                  </a:extLst>
                </p:cNvPr>
                <p:cNvPicPr/>
                <p:nvPr/>
              </p:nvPicPr>
              <p:blipFill>
                <a:blip r:embed="rId574"/>
                <a:stretch>
                  <a:fillRect/>
                </a:stretch>
              </p:blipFill>
              <p:spPr>
                <a:xfrm>
                  <a:off x="11236693" y="2629632"/>
                  <a:ext cx="89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77" name="Freihand 176">
                  <a:extLst>
                    <a:ext uri="{FF2B5EF4-FFF2-40B4-BE49-F238E27FC236}">
                      <a16:creationId xmlns:a16="http://schemas.microsoft.com/office/drawing/2014/main" id="{D9BD0B18-6D79-4159-AE96-3F8E76DB5901}"/>
                    </a:ext>
                  </a:extLst>
                </p14:cNvPr>
                <p14:cNvContentPartPr/>
                <p14:nvPr/>
              </p14:nvContentPartPr>
              <p14:xfrm>
                <a:off x="11301493" y="2648352"/>
                <a:ext cx="123840" cy="257760"/>
              </p14:xfrm>
            </p:contentPart>
          </mc:Choice>
          <mc:Fallback xmlns="">
            <p:pic>
              <p:nvPicPr>
                <p:cNvPr id="177" name="Freihand 176">
                  <a:extLst>
                    <a:ext uri="{FF2B5EF4-FFF2-40B4-BE49-F238E27FC236}">
                      <a16:creationId xmlns:a16="http://schemas.microsoft.com/office/drawing/2014/main" id="{D9BD0B18-6D79-4159-AE96-3F8E76DB5901}"/>
                    </a:ext>
                  </a:extLst>
                </p:cNvPr>
                <p:cNvPicPr/>
                <p:nvPr/>
              </p:nvPicPr>
              <p:blipFill>
                <a:blip r:embed="rId576"/>
                <a:stretch>
                  <a:fillRect/>
                </a:stretch>
              </p:blipFill>
              <p:spPr>
                <a:xfrm>
                  <a:off x="11297173" y="2644032"/>
                  <a:ext cx="132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8" name="Freihand 177">
                  <a:extLst>
                    <a:ext uri="{FF2B5EF4-FFF2-40B4-BE49-F238E27FC236}">
                      <a16:creationId xmlns:a16="http://schemas.microsoft.com/office/drawing/2014/main" id="{0C8A6973-65C4-4F19-8C1A-02D4DD251412}"/>
                    </a:ext>
                  </a:extLst>
                </p14:cNvPr>
                <p14:cNvContentPartPr/>
                <p14:nvPr/>
              </p14:nvContentPartPr>
              <p14:xfrm>
                <a:off x="11436493" y="2674632"/>
                <a:ext cx="70200" cy="80280"/>
              </p14:xfrm>
            </p:contentPart>
          </mc:Choice>
          <mc:Fallback xmlns="">
            <p:pic>
              <p:nvPicPr>
                <p:cNvPr id="178" name="Freihand 177">
                  <a:extLst>
                    <a:ext uri="{FF2B5EF4-FFF2-40B4-BE49-F238E27FC236}">
                      <a16:creationId xmlns:a16="http://schemas.microsoft.com/office/drawing/2014/main" id="{0C8A6973-65C4-4F19-8C1A-02D4DD251412}"/>
                    </a:ext>
                  </a:extLst>
                </p:cNvPr>
                <p:cNvPicPr/>
                <p:nvPr/>
              </p:nvPicPr>
              <p:blipFill>
                <a:blip r:embed="rId578"/>
                <a:stretch>
                  <a:fillRect/>
                </a:stretch>
              </p:blipFill>
              <p:spPr>
                <a:xfrm>
                  <a:off x="11432173" y="2670312"/>
                  <a:ext cx="78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79" name="Freihand 178">
                  <a:extLst>
                    <a:ext uri="{FF2B5EF4-FFF2-40B4-BE49-F238E27FC236}">
                      <a16:creationId xmlns:a16="http://schemas.microsoft.com/office/drawing/2014/main" id="{C15F9298-D6CE-4D41-94F1-714ADC61979F}"/>
                    </a:ext>
                  </a:extLst>
                </p14:cNvPr>
                <p14:cNvContentPartPr/>
                <p14:nvPr/>
              </p14:nvContentPartPr>
              <p14:xfrm>
                <a:off x="11502733" y="2682192"/>
                <a:ext cx="60840" cy="70200"/>
              </p14:xfrm>
            </p:contentPart>
          </mc:Choice>
          <mc:Fallback xmlns="">
            <p:pic>
              <p:nvPicPr>
                <p:cNvPr id="179" name="Freihand 178">
                  <a:extLst>
                    <a:ext uri="{FF2B5EF4-FFF2-40B4-BE49-F238E27FC236}">
                      <a16:creationId xmlns:a16="http://schemas.microsoft.com/office/drawing/2014/main" id="{C15F9298-D6CE-4D41-94F1-714ADC61979F}"/>
                    </a:ext>
                  </a:extLst>
                </p:cNvPr>
                <p:cNvPicPr/>
                <p:nvPr/>
              </p:nvPicPr>
              <p:blipFill>
                <a:blip r:embed="rId580"/>
                <a:stretch>
                  <a:fillRect/>
                </a:stretch>
              </p:blipFill>
              <p:spPr>
                <a:xfrm>
                  <a:off x="11498413" y="2677872"/>
                  <a:ext cx="69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80" name="Freihand 179">
                  <a:extLst>
                    <a:ext uri="{FF2B5EF4-FFF2-40B4-BE49-F238E27FC236}">
                      <a16:creationId xmlns:a16="http://schemas.microsoft.com/office/drawing/2014/main" id="{C0EFD731-B631-43F9-BB5C-831F8DA86B30}"/>
                    </a:ext>
                  </a:extLst>
                </p14:cNvPr>
                <p14:cNvContentPartPr/>
                <p14:nvPr/>
              </p14:nvContentPartPr>
              <p14:xfrm>
                <a:off x="11574733" y="2600472"/>
                <a:ext cx="213840" cy="154440"/>
              </p14:xfrm>
            </p:contentPart>
          </mc:Choice>
          <mc:Fallback xmlns="">
            <p:pic>
              <p:nvPicPr>
                <p:cNvPr id="180" name="Freihand 179">
                  <a:extLst>
                    <a:ext uri="{FF2B5EF4-FFF2-40B4-BE49-F238E27FC236}">
                      <a16:creationId xmlns:a16="http://schemas.microsoft.com/office/drawing/2014/main" id="{C0EFD731-B631-43F9-BB5C-831F8DA86B30}"/>
                    </a:ext>
                  </a:extLst>
                </p:cNvPr>
                <p:cNvPicPr/>
                <p:nvPr/>
              </p:nvPicPr>
              <p:blipFill>
                <a:blip r:embed="rId582"/>
                <a:stretch>
                  <a:fillRect/>
                </a:stretch>
              </p:blipFill>
              <p:spPr>
                <a:xfrm>
                  <a:off x="11570413" y="2596152"/>
                  <a:ext cx="222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81" name="Freihand 180">
                  <a:extLst>
                    <a:ext uri="{FF2B5EF4-FFF2-40B4-BE49-F238E27FC236}">
                      <a16:creationId xmlns:a16="http://schemas.microsoft.com/office/drawing/2014/main" id="{B2F26622-EEB7-4F63-92F7-3089A57D210A}"/>
                    </a:ext>
                  </a:extLst>
                </p14:cNvPr>
                <p14:cNvContentPartPr/>
                <p14:nvPr/>
              </p14:nvContentPartPr>
              <p14:xfrm>
                <a:off x="11815933" y="2587152"/>
                <a:ext cx="218160" cy="150120"/>
              </p14:xfrm>
            </p:contentPart>
          </mc:Choice>
          <mc:Fallback xmlns="">
            <p:pic>
              <p:nvPicPr>
                <p:cNvPr id="181" name="Freihand 180">
                  <a:extLst>
                    <a:ext uri="{FF2B5EF4-FFF2-40B4-BE49-F238E27FC236}">
                      <a16:creationId xmlns:a16="http://schemas.microsoft.com/office/drawing/2014/main" id="{B2F26622-EEB7-4F63-92F7-3089A57D210A}"/>
                    </a:ext>
                  </a:extLst>
                </p:cNvPr>
                <p:cNvPicPr/>
                <p:nvPr/>
              </p:nvPicPr>
              <p:blipFill>
                <a:blip r:embed="rId584"/>
                <a:stretch>
                  <a:fillRect/>
                </a:stretch>
              </p:blipFill>
              <p:spPr>
                <a:xfrm>
                  <a:off x="11811613" y="2582832"/>
                  <a:ext cx="226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46" name="Freihand 345">
                  <a:extLst>
                    <a:ext uri="{FF2B5EF4-FFF2-40B4-BE49-F238E27FC236}">
                      <a16:creationId xmlns:a16="http://schemas.microsoft.com/office/drawing/2014/main" id="{A95F80A7-337F-4B87-A8A7-374272256CDB}"/>
                    </a:ext>
                  </a:extLst>
                </p14:cNvPr>
                <p14:cNvContentPartPr/>
                <p14:nvPr/>
              </p14:nvContentPartPr>
              <p14:xfrm>
                <a:off x="9872653" y="2945712"/>
                <a:ext cx="2145240" cy="155880"/>
              </p14:xfrm>
            </p:contentPart>
          </mc:Choice>
          <mc:Fallback xmlns="">
            <p:pic>
              <p:nvPicPr>
                <p:cNvPr id="346" name="Freihand 345">
                  <a:extLst>
                    <a:ext uri="{FF2B5EF4-FFF2-40B4-BE49-F238E27FC236}">
                      <a16:creationId xmlns:a16="http://schemas.microsoft.com/office/drawing/2014/main" id="{A95F80A7-337F-4B87-A8A7-374272256CDB}"/>
                    </a:ext>
                  </a:extLst>
                </p:cNvPr>
                <p:cNvPicPr/>
                <p:nvPr/>
              </p:nvPicPr>
              <p:blipFill>
                <a:blip r:embed="rId586"/>
                <a:stretch>
                  <a:fillRect/>
                </a:stretch>
              </p:blipFill>
              <p:spPr>
                <a:xfrm>
                  <a:off x="9868333" y="2941392"/>
                  <a:ext cx="2153880" cy="16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7">
            <p14:nvContentPartPr>
              <p14:cNvPr id="2" name="Freihand 1">
                <a:extLst>
                  <a:ext uri="{FF2B5EF4-FFF2-40B4-BE49-F238E27FC236}">
                    <a16:creationId xmlns:a16="http://schemas.microsoft.com/office/drawing/2014/main" id="{586B71E0-DB09-47EF-99EA-FDD6840DDBB0}"/>
                  </a:ext>
                </a:extLst>
              </p14:cNvPr>
              <p14:cNvContentPartPr/>
              <p14:nvPr/>
            </p14:nvContentPartPr>
            <p14:xfrm>
              <a:off x="8283613" y="1263432"/>
              <a:ext cx="2975040" cy="500760"/>
            </p14:xfrm>
          </p:contentPart>
        </mc:Choice>
        <mc:Fallback>
          <p:pic>
            <p:nvPicPr>
              <p:cNvPr id="2" name="Freihand 1">
                <a:extLst>
                  <a:ext uri="{FF2B5EF4-FFF2-40B4-BE49-F238E27FC236}">
                    <a16:creationId xmlns:a16="http://schemas.microsoft.com/office/drawing/2014/main" id="{586B71E0-DB09-47EF-99EA-FDD6840DDBB0}"/>
                  </a:ext>
                </a:extLst>
              </p:cNvPr>
              <p:cNvPicPr/>
              <p:nvPr/>
            </p:nvPicPr>
            <p:blipFill>
              <a:blip r:embed="rId588"/>
              <a:stretch>
                <a:fillRect/>
              </a:stretch>
            </p:blipFill>
            <p:spPr>
              <a:xfrm>
                <a:off x="8279293" y="1259112"/>
                <a:ext cx="298368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 name="Freihand 2">
                <a:extLst>
                  <a:ext uri="{FF2B5EF4-FFF2-40B4-BE49-F238E27FC236}">
                    <a16:creationId xmlns:a16="http://schemas.microsoft.com/office/drawing/2014/main" id="{45651097-14B0-4324-ADE1-B7F38308FA6A}"/>
                  </a:ext>
                </a:extLst>
              </p14:cNvPr>
              <p14:cNvContentPartPr/>
              <p14:nvPr/>
            </p14:nvContentPartPr>
            <p14:xfrm>
              <a:off x="8078413" y="289272"/>
              <a:ext cx="3218760" cy="462600"/>
            </p14:xfrm>
          </p:contentPart>
        </mc:Choice>
        <mc:Fallback>
          <p:pic>
            <p:nvPicPr>
              <p:cNvPr id="3" name="Freihand 2">
                <a:extLst>
                  <a:ext uri="{FF2B5EF4-FFF2-40B4-BE49-F238E27FC236}">
                    <a16:creationId xmlns:a16="http://schemas.microsoft.com/office/drawing/2014/main" id="{45651097-14B0-4324-ADE1-B7F38308FA6A}"/>
                  </a:ext>
                </a:extLst>
              </p:cNvPr>
              <p:cNvPicPr/>
              <p:nvPr/>
            </p:nvPicPr>
            <p:blipFill>
              <a:blip r:embed="rId590"/>
              <a:stretch>
                <a:fillRect/>
              </a:stretch>
            </p:blipFill>
            <p:spPr>
              <a:xfrm>
                <a:off x="8074093" y="284952"/>
                <a:ext cx="3227400" cy="471240"/>
              </a:xfrm>
              <a:prstGeom prst="rect">
                <a:avLst/>
              </a:prstGeom>
            </p:spPr>
          </p:pic>
        </mc:Fallback>
      </mc:AlternateContent>
    </p:spTree>
    <p:extLst>
      <p:ext uri="{BB962C8B-B14F-4D97-AF65-F5344CB8AC3E}">
        <p14:creationId xmlns:p14="http://schemas.microsoft.com/office/powerpoint/2010/main" val="2664857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E953580-2D5D-4724-8EB5-62874B7EB4BF}"/>
              </a:ext>
            </a:extLst>
          </p:cNvPr>
          <p:cNvPicPr>
            <a:picLocks noChangeAspect="1"/>
          </p:cNvPicPr>
          <p:nvPr/>
        </p:nvPicPr>
        <p:blipFill>
          <a:blip r:embed="rId2"/>
          <a:stretch>
            <a:fillRect/>
          </a:stretch>
        </p:blipFill>
        <p:spPr>
          <a:xfrm>
            <a:off x="264341" y="531257"/>
            <a:ext cx="4922869" cy="3081252"/>
          </a:xfrm>
          <a:prstGeom prst="rect">
            <a:avLst/>
          </a:prstGeom>
        </p:spPr>
      </p:pic>
      <p:pic>
        <p:nvPicPr>
          <p:cNvPr id="5" name="Grafik 4">
            <a:extLst>
              <a:ext uri="{FF2B5EF4-FFF2-40B4-BE49-F238E27FC236}">
                <a16:creationId xmlns:a16="http://schemas.microsoft.com/office/drawing/2014/main" id="{E5B5536C-3CC4-4D65-87F6-575D4CCDB959}"/>
              </a:ext>
            </a:extLst>
          </p:cNvPr>
          <p:cNvPicPr>
            <a:picLocks noChangeAspect="1"/>
          </p:cNvPicPr>
          <p:nvPr/>
        </p:nvPicPr>
        <p:blipFill>
          <a:blip r:embed="rId3"/>
          <a:stretch>
            <a:fillRect/>
          </a:stretch>
        </p:blipFill>
        <p:spPr>
          <a:xfrm>
            <a:off x="5795934" y="789248"/>
            <a:ext cx="5787342" cy="3437681"/>
          </a:xfrm>
          <a:prstGeom prst="rect">
            <a:avLst/>
          </a:prstGeom>
        </p:spPr>
      </p:pic>
      <p:sp>
        <p:nvSpPr>
          <p:cNvPr id="10" name="Rechteck 9">
            <a:extLst>
              <a:ext uri="{FF2B5EF4-FFF2-40B4-BE49-F238E27FC236}">
                <a16:creationId xmlns:a16="http://schemas.microsoft.com/office/drawing/2014/main" id="{138EA752-4125-46A5-B1FE-6621DBBDB8F1}"/>
              </a:ext>
            </a:extLst>
          </p:cNvPr>
          <p:cNvSpPr/>
          <p:nvPr/>
        </p:nvSpPr>
        <p:spPr>
          <a:xfrm>
            <a:off x="243029" y="326484"/>
            <a:ext cx="11003148" cy="646331"/>
          </a:xfrm>
          <a:prstGeom prst="rect">
            <a:avLst/>
          </a:prstGeom>
        </p:spPr>
        <p:txBody>
          <a:bodyPr wrap="square">
            <a:spAutoFit/>
          </a:bodyPr>
          <a:lstStyle/>
          <a:p>
            <a:r>
              <a:rPr lang="de-DE" dirty="0" err="1"/>
              <a:t>Interested</a:t>
            </a:r>
            <a:r>
              <a:rPr lang="de-DE" dirty="0"/>
              <a:t> in </a:t>
            </a:r>
            <a:r>
              <a:rPr lang="de-DE" dirty="0" err="1"/>
              <a:t>growth</a:t>
            </a:r>
            <a:r>
              <a:rPr lang="de-DE" dirty="0"/>
              <a:t> </a:t>
            </a:r>
            <a:r>
              <a:rPr lang="de-DE" dirty="0" err="1"/>
              <a:t>theory</a:t>
            </a:r>
            <a:r>
              <a:rPr lang="de-DE" dirty="0"/>
              <a:t>?? Klick </a:t>
            </a:r>
            <a:r>
              <a:rPr lang="de-DE" dirty="0" err="1"/>
              <a:t>here</a:t>
            </a:r>
            <a:r>
              <a:rPr lang="de-DE" dirty="0"/>
              <a:t> </a:t>
            </a:r>
            <a:r>
              <a:rPr lang="de-DE" dirty="0">
                <a:hlinkClick r:id="rId4"/>
              </a:rPr>
              <a:t>https://www.theigc.org/sites/default/files/2016/06/acemoglu-2007.pdf</a:t>
            </a:r>
            <a:endParaRPr lang="de-DE" dirty="0"/>
          </a:p>
          <a:p>
            <a:endParaRPr lang="de-DE" dirty="0"/>
          </a:p>
        </p:txBody>
      </p:sp>
      <p:pic>
        <p:nvPicPr>
          <p:cNvPr id="11" name="Grafik 10">
            <a:extLst>
              <a:ext uri="{FF2B5EF4-FFF2-40B4-BE49-F238E27FC236}">
                <a16:creationId xmlns:a16="http://schemas.microsoft.com/office/drawing/2014/main" id="{E4EAAD65-4701-49B1-A5C1-171DEAD59DAB}"/>
              </a:ext>
            </a:extLst>
          </p:cNvPr>
          <p:cNvPicPr>
            <a:picLocks noChangeAspect="1"/>
          </p:cNvPicPr>
          <p:nvPr/>
        </p:nvPicPr>
        <p:blipFill>
          <a:blip r:embed="rId5"/>
          <a:stretch>
            <a:fillRect/>
          </a:stretch>
        </p:blipFill>
        <p:spPr>
          <a:xfrm>
            <a:off x="965977" y="3280528"/>
            <a:ext cx="5999868" cy="3522810"/>
          </a:xfrm>
          <a:prstGeom prst="rect">
            <a:avLst/>
          </a:prstGeom>
        </p:spPr>
      </p:pic>
    </p:spTree>
    <p:extLst>
      <p:ext uri="{BB962C8B-B14F-4D97-AF65-F5344CB8AC3E}">
        <p14:creationId xmlns:p14="http://schemas.microsoft.com/office/powerpoint/2010/main" val="75692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7C172D-8E02-44C5-B3E5-6FCD5FFD9311}"/>
                  </a:ext>
                </a:extLst>
              </p14:cNvPr>
              <p14:cNvContentPartPr/>
              <p14:nvPr/>
            </p14:nvContentPartPr>
            <p14:xfrm>
              <a:off x="2192773" y="620832"/>
              <a:ext cx="3335040" cy="100800"/>
            </p14:xfrm>
          </p:contentPart>
        </mc:Choice>
        <mc:Fallback xmlns="">
          <p:pic>
            <p:nvPicPr>
              <p:cNvPr id="2" name="Freihand 1">
                <a:extLst>
                  <a:ext uri="{FF2B5EF4-FFF2-40B4-BE49-F238E27FC236}">
                    <a16:creationId xmlns:a16="http://schemas.microsoft.com/office/drawing/2014/main" id="{2C7C172D-8E02-44C5-B3E5-6FCD5FFD9311}"/>
                  </a:ext>
                </a:extLst>
              </p:cNvPr>
              <p:cNvPicPr/>
              <p:nvPr/>
            </p:nvPicPr>
            <p:blipFill>
              <a:blip r:embed="rId4"/>
              <a:stretch>
                <a:fillRect/>
              </a:stretch>
            </p:blipFill>
            <p:spPr>
              <a:xfrm>
                <a:off x="2188453" y="616512"/>
                <a:ext cx="3343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8B6BF8C-89A8-4291-9D00-0E95E0FBFA80}"/>
                  </a:ext>
                </a:extLst>
              </p14:cNvPr>
              <p14:cNvContentPartPr/>
              <p14:nvPr/>
            </p14:nvContentPartPr>
            <p14:xfrm>
              <a:off x="2027893" y="638472"/>
              <a:ext cx="2993040" cy="63000"/>
            </p14:xfrm>
          </p:contentPart>
        </mc:Choice>
        <mc:Fallback xmlns="">
          <p:pic>
            <p:nvPicPr>
              <p:cNvPr id="3" name="Freihand 2">
                <a:extLst>
                  <a:ext uri="{FF2B5EF4-FFF2-40B4-BE49-F238E27FC236}">
                    <a16:creationId xmlns:a16="http://schemas.microsoft.com/office/drawing/2014/main" id="{68B6BF8C-89A8-4291-9D00-0E95E0FBFA80}"/>
                  </a:ext>
                </a:extLst>
              </p:cNvPr>
              <p:cNvPicPr/>
              <p:nvPr/>
            </p:nvPicPr>
            <p:blipFill>
              <a:blip r:embed="rId6"/>
              <a:stretch>
                <a:fillRect/>
              </a:stretch>
            </p:blipFill>
            <p:spPr>
              <a:xfrm>
                <a:off x="2023573" y="634152"/>
                <a:ext cx="3001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05A1BD3-3A16-4DFE-87B5-67C69FF22ABE}"/>
                  </a:ext>
                </a:extLst>
              </p14:cNvPr>
              <p14:cNvContentPartPr/>
              <p14:nvPr/>
            </p14:nvContentPartPr>
            <p14:xfrm>
              <a:off x="360013" y="2080992"/>
              <a:ext cx="2975400" cy="85680"/>
            </p14:xfrm>
          </p:contentPart>
        </mc:Choice>
        <mc:Fallback xmlns="">
          <p:pic>
            <p:nvPicPr>
              <p:cNvPr id="4" name="Freihand 3">
                <a:extLst>
                  <a:ext uri="{FF2B5EF4-FFF2-40B4-BE49-F238E27FC236}">
                    <a16:creationId xmlns:a16="http://schemas.microsoft.com/office/drawing/2014/main" id="{105A1BD3-3A16-4DFE-87B5-67C69FF22ABE}"/>
                  </a:ext>
                </a:extLst>
              </p:cNvPr>
              <p:cNvPicPr/>
              <p:nvPr/>
            </p:nvPicPr>
            <p:blipFill>
              <a:blip r:embed="rId8"/>
              <a:stretch>
                <a:fillRect/>
              </a:stretch>
            </p:blipFill>
            <p:spPr>
              <a:xfrm>
                <a:off x="355693" y="2076672"/>
                <a:ext cx="2984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9DABDF2-9069-407C-AEC2-9E36E0DFE138}"/>
                  </a:ext>
                </a:extLst>
              </p14:cNvPr>
              <p14:cNvContentPartPr/>
              <p14:nvPr/>
            </p14:nvContentPartPr>
            <p14:xfrm>
              <a:off x="192613" y="5468592"/>
              <a:ext cx="2782440" cy="108360"/>
            </p14:xfrm>
          </p:contentPart>
        </mc:Choice>
        <mc:Fallback xmlns="">
          <p:pic>
            <p:nvPicPr>
              <p:cNvPr id="5" name="Freihand 4">
                <a:extLst>
                  <a:ext uri="{FF2B5EF4-FFF2-40B4-BE49-F238E27FC236}">
                    <a16:creationId xmlns:a16="http://schemas.microsoft.com/office/drawing/2014/main" id="{99DABDF2-9069-407C-AEC2-9E36E0DFE138}"/>
                  </a:ext>
                </a:extLst>
              </p:cNvPr>
              <p:cNvPicPr/>
              <p:nvPr/>
            </p:nvPicPr>
            <p:blipFill>
              <a:blip r:embed="rId10"/>
              <a:stretch>
                <a:fillRect/>
              </a:stretch>
            </p:blipFill>
            <p:spPr>
              <a:xfrm>
                <a:off x="188293" y="5464272"/>
                <a:ext cx="2791080" cy="117000"/>
              </a:xfrm>
              <a:prstGeom prst="rect">
                <a:avLst/>
              </a:prstGeom>
            </p:spPr>
          </p:pic>
        </mc:Fallback>
      </mc:AlternateContent>
      <p:grpSp>
        <p:nvGrpSpPr>
          <p:cNvPr id="34" name="Gruppieren 33">
            <a:extLst>
              <a:ext uri="{FF2B5EF4-FFF2-40B4-BE49-F238E27FC236}">
                <a16:creationId xmlns:a16="http://schemas.microsoft.com/office/drawing/2014/main" id="{0E4BD472-1247-406F-9B47-952D8A4ECC23}"/>
              </a:ext>
            </a:extLst>
          </p:cNvPr>
          <p:cNvGrpSpPr/>
          <p:nvPr/>
        </p:nvGrpSpPr>
        <p:grpSpPr>
          <a:xfrm>
            <a:off x="9195133" y="528672"/>
            <a:ext cx="2291760" cy="2012760"/>
            <a:chOff x="9195133" y="528672"/>
            <a:chExt cx="2291760" cy="201276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CBC0FFE-A7D1-4D57-9141-68B63DE5369F}"/>
                    </a:ext>
                  </a:extLst>
                </p14:cNvPr>
                <p14:cNvContentPartPr/>
                <p14:nvPr/>
              </p14:nvContentPartPr>
              <p14:xfrm>
                <a:off x="9767533" y="836112"/>
                <a:ext cx="88920" cy="1361160"/>
              </p14:xfrm>
            </p:contentPart>
          </mc:Choice>
          <mc:Fallback xmlns="">
            <p:pic>
              <p:nvPicPr>
                <p:cNvPr id="6" name="Freihand 5">
                  <a:extLst>
                    <a:ext uri="{FF2B5EF4-FFF2-40B4-BE49-F238E27FC236}">
                      <a16:creationId xmlns:a16="http://schemas.microsoft.com/office/drawing/2014/main" id="{BCBC0FFE-A7D1-4D57-9141-68B63DE5369F}"/>
                    </a:ext>
                  </a:extLst>
                </p:cNvPr>
                <p:cNvPicPr/>
                <p:nvPr/>
              </p:nvPicPr>
              <p:blipFill>
                <a:blip r:embed="rId12"/>
                <a:stretch>
                  <a:fillRect/>
                </a:stretch>
              </p:blipFill>
              <p:spPr>
                <a:xfrm>
                  <a:off x="9763213" y="831792"/>
                  <a:ext cx="97560" cy="136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A7846E4F-B105-47C0-AC4B-827F5CD50524}"/>
                    </a:ext>
                  </a:extLst>
                </p14:cNvPr>
                <p14:cNvContentPartPr/>
                <p14:nvPr/>
              </p14:nvContentPartPr>
              <p14:xfrm>
                <a:off x="9612373" y="2115912"/>
                <a:ext cx="1690200" cy="66960"/>
              </p14:xfrm>
            </p:contentPart>
          </mc:Choice>
          <mc:Fallback xmlns="">
            <p:pic>
              <p:nvPicPr>
                <p:cNvPr id="7" name="Freihand 6">
                  <a:extLst>
                    <a:ext uri="{FF2B5EF4-FFF2-40B4-BE49-F238E27FC236}">
                      <a16:creationId xmlns:a16="http://schemas.microsoft.com/office/drawing/2014/main" id="{A7846E4F-B105-47C0-AC4B-827F5CD50524}"/>
                    </a:ext>
                  </a:extLst>
                </p:cNvPr>
                <p:cNvPicPr/>
                <p:nvPr/>
              </p:nvPicPr>
              <p:blipFill>
                <a:blip r:embed="rId14"/>
                <a:stretch>
                  <a:fillRect/>
                </a:stretch>
              </p:blipFill>
              <p:spPr>
                <a:xfrm>
                  <a:off x="9608053" y="2111592"/>
                  <a:ext cx="1698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04EDB7E-E030-4A9B-80B4-79A0D043A784}"/>
                    </a:ext>
                  </a:extLst>
                </p14:cNvPr>
                <p14:cNvContentPartPr/>
                <p14:nvPr/>
              </p14:nvContentPartPr>
              <p14:xfrm>
                <a:off x="11289253" y="2067672"/>
                <a:ext cx="117000" cy="203400"/>
              </p14:xfrm>
            </p:contentPart>
          </mc:Choice>
          <mc:Fallback xmlns="">
            <p:pic>
              <p:nvPicPr>
                <p:cNvPr id="9" name="Freihand 8">
                  <a:extLst>
                    <a:ext uri="{FF2B5EF4-FFF2-40B4-BE49-F238E27FC236}">
                      <a16:creationId xmlns:a16="http://schemas.microsoft.com/office/drawing/2014/main" id="{204EDB7E-E030-4A9B-80B4-79A0D043A784}"/>
                    </a:ext>
                  </a:extLst>
                </p:cNvPr>
                <p:cNvPicPr/>
                <p:nvPr/>
              </p:nvPicPr>
              <p:blipFill>
                <a:blip r:embed="rId16"/>
                <a:stretch>
                  <a:fillRect/>
                </a:stretch>
              </p:blipFill>
              <p:spPr>
                <a:xfrm>
                  <a:off x="11284933" y="2063352"/>
                  <a:ext cx="125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2A05FCE7-0464-46E0-85A4-E57E9A22A1E8}"/>
                    </a:ext>
                  </a:extLst>
                </p14:cNvPr>
                <p14:cNvContentPartPr/>
                <p14:nvPr/>
              </p14:nvContentPartPr>
              <p14:xfrm>
                <a:off x="9742693" y="659352"/>
                <a:ext cx="172800" cy="237600"/>
              </p14:xfrm>
            </p:contentPart>
          </mc:Choice>
          <mc:Fallback xmlns="">
            <p:pic>
              <p:nvPicPr>
                <p:cNvPr id="10" name="Freihand 9">
                  <a:extLst>
                    <a:ext uri="{FF2B5EF4-FFF2-40B4-BE49-F238E27FC236}">
                      <a16:creationId xmlns:a16="http://schemas.microsoft.com/office/drawing/2014/main" id="{2A05FCE7-0464-46E0-85A4-E57E9A22A1E8}"/>
                    </a:ext>
                  </a:extLst>
                </p:cNvPr>
                <p:cNvPicPr/>
                <p:nvPr/>
              </p:nvPicPr>
              <p:blipFill>
                <a:blip r:embed="rId18"/>
                <a:stretch>
                  <a:fillRect/>
                </a:stretch>
              </p:blipFill>
              <p:spPr>
                <a:xfrm>
                  <a:off x="9738373" y="655032"/>
                  <a:ext cx="181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A0DBFC4D-705E-4409-9C67-7DCC9EB45CE0}"/>
                    </a:ext>
                  </a:extLst>
                </p14:cNvPr>
                <p14:cNvContentPartPr/>
                <p14:nvPr/>
              </p14:nvContentPartPr>
              <p14:xfrm>
                <a:off x="9532093" y="590232"/>
                <a:ext cx="114480" cy="307800"/>
              </p14:xfrm>
            </p:contentPart>
          </mc:Choice>
          <mc:Fallback xmlns="">
            <p:pic>
              <p:nvPicPr>
                <p:cNvPr id="12" name="Freihand 11">
                  <a:extLst>
                    <a:ext uri="{FF2B5EF4-FFF2-40B4-BE49-F238E27FC236}">
                      <a16:creationId xmlns:a16="http://schemas.microsoft.com/office/drawing/2014/main" id="{A0DBFC4D-705E-4409-9C67-7DCC9EB45CE0}"/>
                    </a:ext>
                  </a:extLst>
                </p:cNvPr>
                <p:cNvPicPr/>
                <p:nvPr/>
              </p:nvPicPr>
              <p:blipFill>
                <a:blip r:embed="rId20"/>
                <a:stretch>
                  <a:fillRect/>
                </a:stretch>
              </p:blipFill>
              <p:spPr>
                <a:xfrm>
                  <a:off x="9527773" y="585912"/>
                  <a:ext cx="1231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E9ECB165-6F19-4BED-A71F-471CD855F8DB}"/>
                    </a:ext>
                  </a:extLst>
                </p14:cNvPr>
                <p14:cNvContentPartPr/>
                <p14:nvPr/>
              </p14:nvContentPartPr>
              <p14:xfrm>
                <a:off x="11250013" y="2311752"/>
                <a:ext cx="167760" cy="229680"/>
              </p14:xfrm>
            </p:contentPart>
          </mc:Choice>
          <mc:Fallback xmlns="">
            <p:pic>
              <p:nvPicPr>
                <p:cNvPr id="14" name="Freihand 13">
                  <a:extLst>
                    <a:ext uri="{FF2B5EF4-FFF2-40B4-BE49-F238E27FC236}">
                      <a16:creationId xmlns:a16="http://schemas.microsoft.com/office/drawing/2014/main" id="{E9ECB165-6F19-4BED-A71F-471CD855F8DB}"/>
                    </a:ext>
                  </a:extLst>
                </p:cNvPr>
                <p:cNvPicPr/>
                <p:nvPr/>
              </p:nvPicPr>
              <p:blipFill>
                <a:blip r:embed="rId22"/>
                <a:stretch>
                  <a:fillRect/>
                </a:stretch>
              </p:blipFill>
              <p:spPr>
                <a:xfrm>
                  <a:off x="11245693" y="2307432"/>
                  <a:ext cx="176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86EDA3B-03D7-4938-A85A-A364B6AC352E}"/>
                    </a:ext>
                  </a:extLst>
                </p14:cNvPr>
                <p14:cNvContentPartPr/>
                <p14:nvPr/>
              </p14:nvContentPartPr>
              <p14:xfrm>
                <a:off x="10193413" y="724512"/>
                <a:ext cx="974160" cy="1145520"/>
              </p14:xfrm>
            </p:contentPart>
          </mc:Choice>
          <mc:Fallback xmlns="">
            <p:pic>
              <p:nvPicPr>
                <p:cNvPr id="15" name="Freihand 14">
                  <a:extLst>
                    <a:ext uri="{FF2B5EF4-FFF2-40B4-BE49-F238E27FC236}">
                      <a16:creationId xmlns:a16="http://schemas.microsoft.com/office/drawing/2014/main" id="{386EDA3B-03D7-4938-A85A-A364B6AC352E}"/>
                    </a:ext>
                  </a:extLst>
                </p:cNvPr>
                <p:cNvPicPr/>
                <p:nvPr/>
              </p:nvPicPr>
              <p:blipFill>
                <a:blip r:embed="rId24"/>
                <a:stretch>
                  <a:fillRect/>
                </a:stretch>
              </p:blipFill>
              <p:spPr>
                <a:xfrm>
                  <a:off x="10189093" y="720192"/>
                  <a:ext cx="98280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3258981-A6D9-4B41-874B-8D1E5490DC91}"/>
                    </a:ext>
                  </a:extLst>
                </p14:cNvPr>
                <p14:cNvContentPartPr/>
                <p14:nvPr/>
              </p14:nvContentPartPr>
              <p14:xfrm>
                <a:off x="10300333" y="701112"/>
                <a:ext cx="930600" cy="1071360"/>
              </p14:xfrm>
            </p:contentPart>
          </mc:Choice>
          <mc:Fallback xmlns="">
            <p:pic>
              <p:nvPicPr>
                <p:cNvPr id="16" name="Freihand 15">
                  <a:extLst>
                    <a:ext uri="{FF2B5EF4-FFF2-40B4-BE49-F238E27FC236}">
                      <a16:creationId xmlns:a16="http://schemas.microsoft.com/office/drawing/2014/main" id="{73258981-A6D9-4B41-874B-8D1E5490DC91}"/>
                    </a:ext>
                  </a:extLst>
                </p:cNvPr>
                <p:cNvPicPr/>
                <p:nvPr/>
              </p:nvPicPr>
              <p:blipFill>
                <a:blip r:embed="rId26"/>
                <a:stretch>
                  <a:fillRect/>
                </a:stretch>
              </p:blipFill>
              <p:spPr>
                <a:xfrm>
                  <a:off x="10296013" y="696792"/>
                  <a:ext cx="939240" cy="108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F176951-2C10-4C64-9CC9-68A2884C0290}"/>
                    </a:ext>
                  </a:extLst>
                </p14:cNvPr>
                <p14:cNvContentPartPr/>
                <p14:nvPr/>
              </p14:nvContentPartPr>
              <p14:xfrm>
                <a:off x="11352613" y="1752672"/>
                <a:ext cx="32400" cy="166320"/>
              </p14:xfrm>
            </p:contentPart>
          </mc:Choice>
          <mc:Fallback xmlns="">
            <p:pic>
              <p:nvPicPr>
                <p:cNvPr id="18" name="Freihand 17">
                  <a:extLst>
                    <a:ext uri="{FF2B5EF4-FFF2-40B4-BE49-F238E27FC236}">
                      <a16:creationId xmlns:a16="http://schemas.microsoft.com/office/drawing/2014/main" id="{FF176951-2C10-4C64-9CC9-68A2884C0290}"/>
                    </a:ext>
                  </a:extLst>
                </p:cNvPr>
                <p:cNvPicPr/>
                <p:nvPr/>
              </p:nvPicPr>
              <p:blipFill>
                <a:blip r:embed="rId28"/>
                <a:stretch>
                  <a:fillRect/>
                </a:stretch>
              </p:blipFill>
              <p:spPr>
                <a:xfrm>
                  <a:off x="11348293" y="1748352"/>
                  <a:ext cx="41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9B530A5-6F9B-4940-953F-7EF803EECC67}"/>
                    </a:ext>
                  </a:extLst>
                </p14:cNvPr>
                <p14:cNvContentPartPr/>
                <p14:nvPr/>
              </p14:nvContentPartPr>
              <p14:xfrm>
                <a:off x="11358733" y="1647912"/>
                <a:ext cx="128160" cy="204120"/>
              </p14:xfrm>
            </p:contentPart>
          </mc:Choice>
          <mc:Fallback xmlns="">
            <p:pic>
              <p:nvPicPr>
                <p:cNvPr id="19" name="Freihand 18">
                  <a:extLst>
                    <a:ext uri="{FF2B5EF4-FFF2-40B4-BE49-F238E27FC236}">
                      <a16:creationId xmlns:a16="http://schemas.microsoft.com/office/drawing/2014/main" id="{29B530A5-6F9B-4940-953F-7EF803EECC67}"/>
                    </a:ext>
                  </a:extLst>
                </p:cNvPr>
                <p:cNvPicPr/>
                <p:nvPr/>
              </p:nvPicPr>
              <p:blipFill>
                <a:blip r:embed="rId30"/>
                <a:stretch>
                  <a:fillRect/>
                </a:stretch>
              </p:blipFill>
              <p:spPr>
                <a:xfrm>
                  <a:off x="11354413" y="1643592"/>
                  <a:ext cx="136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480BF0D2-A7F0-4E8E-B979-5E7B05C7CF5A}"/>
                    </a:ext>
                  </a:extLst>
                </p14:cNvPr>
                <p14:cNvContentPartPr/>
                <p14:nvPr/>
              </p14:nvContentPartPr>
              <p14:xfrm>
                <a:off x="11342173" y="567192"/>
                <a:ext cx="69480" cy="118440"/>
              </p14:xfrm>
            </p:contentPart>
          </mc:Choice>
          <mc:Fallback xmlns="">
            <p:pic>
              <p:nvPicPr>
                <p:cNvPr id="20" name="Freihand 19">
                  <a:extLst>
                    <a:ext uri="{FF2B5EF4-FFF2-40B4-BE49-F238E27FC236}">
                      <a16:creationId xmlns:a16="http://schemas.microsoft.com/office/drawing/2014/main" id="{480BF0D2-A7F0-4E8E-B979-5E7B05C7CF5A}"/>
                    </a:ext>
                  </a:extLst>
                </p:cNvPr>
                <p:cNvPicPr/>
                <p:nvPr/>
              </p:nvPicPr>
              <p:blipFill>
                <a:blip r:embed="rId32"/>
                <a:stretch>
                  <a:fillRect/>
                </a:stretch>
              </p:blipFill>
              <p:spPr>
                <a:xfrm>
                  <a:off x="11337853" y="562872"/>
                  <a:ext cx="78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58CED6A-340B-4156-9599-A20A9FCE8472}"/>
                    </a:ext>
                  </a:extLst>
                </p14:cNvPr>
                <p14:cNvContentPartPr/>
                <p14:nvPr/>
              </p14:nvContentPartPr>
              <p14:xfrm>
                <a:off x="11355493" y="528672"/>
                <a:ext cx="89640" cy="164160"/>
              </p14:xfrm>
            </p:contentPart>
          </mc:Choice>
          <mc:Fallback xmlns="">
            <p:pic>
              <p:nvPicPr>
                <p:cNvPr id="21" name="Freihand 20">
                  <a:extLst>
                    <a:ext uri="{FF2B5EF4-FFF2-40B4-BE49-F238E27FC236}">
                      <a16:creationId xmlns:a16="http://schemas.microsoft.com/office/drawing/2014/main" id="{658CED6A-340B-4156-9599-A20A9FCE8472}"/>
                    </a:ext>
                  </a:extLst>
                </p:cNvPr>
                <p:cNvPicPr/>
                <p:nvPr/>
              </p:nvPicPr>
              <p:blipFill>
                <a:blip r:embed="rId34"/>
                <a:stretch>
                  <a:fillRect/>
                </a:stretch>
              </p:blipFill>
              <p:spPr>
                <a:xfrm>
                  <a:off x="11351173" y="524352"/>
                  <a:ext cx="98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75E22264-54FB-4466-9070-8202BD2C2613}"/>
                    </a:ext>
                  </a:extLst>
                </p14:cNvPr>
                <p14:cNvContentPartPr/>
                <p14:nvPr/>
              </p14:nvContentPartPr>
              <p14:xfrm>
                <a:off x="9905773" y="1190712"/>
                <a:ext cx="222120" cy="30600"/>
              </p14:xfrm>
            </p:contentPart>
          </mc:Choice>
          <mc:Fallback xmlns="">
            <p:pic>
              <p:nvPicPr>
                <p:cNvPr id="22" name="Freihand 21">
                  <a:extLst>
                    <a:ext uri="{FF2B5EF4-FFF2-40B4-BE49-F238E27FC236}">
                      <a16:creationId xmlns:a16="http://schemas.microsoft.com/office/drawing/2014/main" id="{75E22264-54FB-4466-9070-8202BD2C2613}"/>
                    </a:ext>
                  </a:extLst>
                </p:cNvPr>
                <p:cNvPicPr/>
                <p:nvPr/>
              </p:nvPicPr>
              <p:blipFill>
                <a:blip r:embed="rId36"/>
                <a:stretch>
                  <a:fillRect/>
                </a:stretch>
              </p:blipFill>
              <p:spPr>
                <a:xfrm>
                  <a:off x="9901453" y="1186392"/>
                  <a:ext cx="230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20CAD2D-38D6-454E-8D74-026E20FC65B1}"/>
                    </a:ext>
                  </a:extLst>
                </p14:cNvPr>
                <p14:cNvContentPartPr/>
                <p14:nvPr/>
              </p14:nvContentPartPr>
              <p14:xfrm>
                <a:off x="10530733" y="1163352"/>
                <a:ext cx="203400" cy="52920"/>
              </p14:xfrm>
            </p:contentPart>
          </mc:Choice>
          <mc:Fallback xmlns="">
            <p:pic>
              <p:nvPicPr>
                <p:cNvPr id="23" name="Freihand 22">
                  <a:extLst>
                    <a:ext uri="{FF2B5EF4-FFF2-40B4-BE49-F238E27FC236}">
                      <a16:creationId xmlns:a16="http://schemas.microsoft.com/office/drawing/2014/main" id="{B20CAD2D-38D6-454E-8D74-026E20FC65B1}"/>
                    </a:ext>
                  </a:extLst>
                </p:cNvPr>
                <p:cNvPicPr/>
                <p:nvPr/>
              </p:nvPicPr>
              <p:blipFill>
                <a:blip r:embed="rId38"/>
                <a:stretch>
                  <a:fillRect/>
                </a:stretch>
              </p:blipFill>
              <p:spPr>
                <a:xfrm>
                  <a:off x="10526413" y="1159032"/>
                  <a:ext cx="212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32879CDE-A9B4-48CB-8866-AB430DEAFB8B}"/>
                    </a:ext>
                  </a:extLst>
                </p14:cNvPr>
                <p14:cNvContentPartPr/>
                <p14:nvPr/>
              </p14:nvContentPartPr>
              <p14:xfrm>
                <a:off x="10696333" y="1381872"/>
                <a:ext cx="9000" cy="274680"/>
              </p14:xfrm>
            </p:contentPart>
          </mc:Choice>
          <mc:Fallback xmlns="">
            <p:pic>
              <p:nvPicPr>
                <p:cNvPr id="24" name="Freihand 23">
                  <a:extLst>
                    <a:ext uri="{FF2B5EF4-FFF2-40B4-BE49-F238E27FC236}">
                      <a16:creationId xmlns:a16="http://schemas.microsoft.com/office/drawing/2014/main" id="{32879CDE-A9B4-48CB-8866-AB430DEAFB8B}"/>
                    </a:ext>
                  </a:extLst>
                </p:cNvPr>
                <p:cNvPicPr/>
                <p:nvPr/>
              </p:nvPicPr>
              <p:blipFill>
                <a:blip r:embed="rId40"/>
                <a:stretch>
                  <a:fillRect/>
                </a:stretch>
              </p:blipFill>
              <p:spPr>
                <a:xfrm>
                  <a:off x="10692013" y="1377552"/>
                  <a:ext cx="17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37FDF462-43D9-4899-86C5-5EE97708F424}"/>
                    </a:ext>
                  </a:extLst>
                </p14:cNvPr>
                <p14:cNvContentPartPr/>
                <p14:nvPr/>
              </p14:nvContentPartPr>
              <p14:xfrm>
                <a:off x="10692733" y="1871472"/>
                <a:ext cx="33480" cy="241920"/>
              </p14:xfrm>
            </p:contentPart>
          </mc:Choice>
          <mc:Fallback xmlns="">
            <p:pic>
              <p:nvPicPr>
                <p:cNvPr id="25" name="Freihand 24">
                  <a:extLst>
                    <a:ext uri="{FF2B5EF4-FFF2-40B4-BE49-F238E27FC236}">
                      <a16:creationId xmlns:a16="http://schemas.microsoft.com/office/drawing/2014/main" id="{37FDF462-43D9-4899-86C5-5EE97708F424}"/>
                    </a:ext>
                  </a:extLst>
                </p:cNvPr>
                <p:cNvPicPr/>
                <p:nvPr/>
              </p:nvPicPr>
              <p:blipFill>
                <a:blip r:embed="rId42"/>
                <a:stretch>
                  <a:fillRect/>
                </a:stretch>
              </p:blipFill>
              <p:spPr>
                <a:xfrm>
                  <a:off x="10688413" y="1867152"/>
                  <a:ext cx="42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E20E692-7C3F-45D8-B4E6-E6FE28A20181}"/>
                    </a:ext>
                  </a:extLst>
                </p14:cNvPr>
                <p14:cNvContentPartPr/>
                <p14:nvPr/>
              </p14:nvContentPartPr>
              <p14:xfrm>
                <a:off x="9441013" y="1203312"/>
                <a:ext cx="101880" cy="230040"/>
              </p14:xfrm>
            </p:contentPart>
          </mc:Choice>
          <mc:Fallback xmlns="">
            <p:pic>
              <p:nvPicPr>
                <p:cNvPr id="26" name="Freihand 25">
                  <a:extLst>
                    <a:ext uri="{FF2B5EF4-FFF2-40B4-BE49-F238E27FC236}">
                      <a16:creationId xmlns:a16="http://schemas.microsoft.com/office/drawing/2014/main" id="{0E20E692-7C3F-45D8-B4E6-E6FE28A20181}"/>
                    </a:ext>
                  </a:extLst>
                </p:cNvPr>
                <p:cNvPicPr/>
                <p:nvPr/>
              </p:nvPicPr>
              <p:blipFill>
                <a:blip r:embed="rId44"/>
                <a:stretch>
                  <a:fillRect/>
                </a:stretch>
              </p:blipFill>
              <p:spPr>
                <a:xfrm>
                  <a:off x="9436693" y="1198992"/>
                  <a:ext cx="1105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EFDF8CFF-FF9C-4219-9F23-604D3ADF5C44}"/>
                    </a:ext>
                  </a:extLst>
                </p14:cNvPr>
                <p14:cNvContentPartPr/>
                <p14:nvPr/>
              </p14:nvContentPartPr>
              <p14:xfrm>
                <a:off x="9568093" y="1095672"/>
                <a:ext cx="67680" cy="146880"/>
              </p14:xfrm>
            </p:contentPart>
          </mc:Choice>
          <mc:Fallback xmlns="">
            <p:pic>
              <p:nvPicPr>
                <p:cNvPr id="27" name="Freihand 26">
                  <a:extLst>
                    <a:ext uri="{FF2B5EF4-FFF2-40B4-BE49-F238E27FC236}">
                      <a16:creationId xmlns:a16="http://schemas.microsoft.com/office/drawing/2014/main" id="{EFDF8CFF-FF9C-4219-9F23-604D3ADF5C44}"/>
                    </a:ext>
                  </a:extLst>
                </p:cNvPr>
                <p:cNvPicPr/>
                <p:nvPr/>
              </p:nvPicPr>
              <p:blipFill>
                <a:blip r:embed="rId46"/>
                <a:stretch>
                  <a:fillRect/>
                </a:stretch>
              </p:blipFill>
              <p:spPr>
                <a:xfrm>
                  <a:off x="9563773" y="1091352"/>
                  <a:ext cx="76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961CBA0-A1C8-4BC1-A82B-247733B50955}"/>
                    </a:ext>
                  </a:extLst>
                </p14:cNvPr>
                <p14:cNvContentPartPr/>
                <p14:nvPr/>
              </p14:nvContentPartPr>
              <p14:xfrm>
                <a:off x="10609573" y="2450352"/>
                <a:ext cx="103320" cy="72720"/>
              </p14:xfrm>
            </p:contentPart>
          </mc:Choice>
          <mc:Fallback xmlns="">
            <p:pic>
              <p:nvPicPr>
                <p:cNvPr id="29" name="Freihand 28">
                  <a:extLst>
                    <a:ext uri="{FF2B5EF4-FFF2-40B4-BE49-F238E27FC236}">
                      <a16:creationId xmlns:a16="http://schemas.microsoft.com/office/drawing/2014/main" id="{D961CBA0-A1C8-4BC1-A82B-247733B50955}"/>
                    </a:ext>
                  </a:extLst>
                </p:cNvPr>
                <p:cNvPicPr/>
                <p:nvPr/>
              </p:nvPicPr>
              <p:blipFill>
                <a:blip r:embed="rId48"/>
                <a:stretch>
                  <a:fillRect/>
                </a:stretch>
              </p:blipFill>
              <p:spPr>
                <a:xfrm>
                  <a:off x="10605253" y="2446032"/>
                  <a:ext cx="111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CA5A00B9-D76A-4441-BE6E-B5A151B1126D}"/>
                    </a:ext>
                  </a:extLst>
                </p14:cNvPr>
                <p14:cNvContentPartPr/>
                <p14:nvPr/>
              </p14:nvContentPartPr>
              <p14:xfrm>
                <a:off x="10585453" y="2390232"/>
                <a:ext cx="166680" cy="146520"/>
              </p14:xfrm>
            </p:contentPart>
          </mc:Choice>
          <mc:Fallback xmlns="">
            <p:pic>
              <p:nvPicPr>
                <p:cNvPr id="30" name="Freihand 29">
                  <a:extLst>
                    <a:ext uri="{FF2B5EF4-FFF2-40B4-BE49-F238E27FC236}">
                      <a16:creationId xmlns:a16="http://schemas.microsoft.com/office/drawing/2014/main" id="{CA5A00B9-D76A-4441-BE6E-B5A151B1126D}"/>
                    </a:ext>
                  </a:extLst>
                </p:cNvPr>
                <p:cNvPicPr/>
                <p:nvPr/>
              </p:nvPicPr>
              <p:blipFill>
                <a:blip r:embed="rId50"/>
                <a:stretch>
                  <a:fillRect/>
                </a:stretch>
              </p:blipFill>
              <p:spPr>
                <a:xfrm>
                  <a:off x="10581133" y="2385912"/>
                  <a:ext cx="175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19BE76D1-73FF-490F-B987-6EF1BF9ABFA2}"/>
                    </a:ext>
                  </a:extLst>
                </p14:cNvPr>
                <p14:cNvContentPartPr/>
                <p14:nvPr/>
              </p14:nvContentPartPr>
              <p14:xfrm>
                <a:off x="10771933" y="2318232"/>
                <a:ext cx="155520" cy="137160"/>
              </p14:xfrm>
            </p:contentPart>
          </mc:Choice>
          <mc:Fallback xmlns="">
            <p:pic>
              <p:nvPicPr>
                <p:cNvPr id="31" name="Freihand 30">
                  <a:extLst>
                    <a:ext uri="{FF2B5EF4-FFF2-40B4-BE49-F238E27FC236}">
                      <a16:creationId xmlns:a16="http://schemas.microsoft.com/office/drawing/2014/main" id="{19BE76D1-73FF-490F-B987-6EF1BF9ABFA2}"/>
                    </a:ext>
                  </a:extLst>
                </p:cNvPr>
                <p:cNvPicPr/>
                <p:nvPr/>
              </p:nvPicPr>
              <p:blipFill>
                <a:blip r:embed="rId52"/>
                <a:stretch>
                  <a:fillRect/>
                </a:stretch>
              </p:blipFill>
              <p:spPr>
                <a:xfrm>
                  <a:off x="10767613" y="2313912"/>
                  <a:ext cx="16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1CFE3CCE-E615-4E40-B1B5-188B46874BE8}"/>
                    </a:ext>
                  </a:extLst>
                </p14:cNvPr>
                <p14:cNvContentPartPr/>
                <p14:nvPr/>
              </p14:nvContentPartPr>
              <p14:xfrm>
                <a:off x="9195133" y="1027272"/>
                <a:ext cx="488160" cy="563040"/>
              </p14:xfrm>
            </p:contentPart>
          </mc:Choice>
          <mc:Fallback xmlns="">
            <p:pic>
              <p:nvPicPr>
                <p:cNvPr id="33" name="Freihand 32">
                  <a:extLst>
                    <a:ext uri="{FF2B5EF4-FFF2-40B4-BE49-F238E27FC236}">
                      <a16:creationId xmlns:a16="http://schemas.microsoft.com/office/drawing/2014/main" id="{1CFE3CCE-E615-4E40-B1B5-188B46874BE8}"/>
                    </a:ext>
                  </a:extLst>
                </p:cNvPr>
                <p:cNvPicPr/>
                <p:nvPr/>
              </p:nvPicPr>
              <p:blipFill>
                <a:blip r:embed="rId54"/>
                <a:stretch>
                  <a:fillRect/>
                </a:stretch>
              </p:blipFill>
              <p:spPr>
                <a:xfrm>
                  <a:off x="9190813" y="1022952"/>
                  <a:ext cx="49680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9050C39A-856D-4A3F-82C7-04A90A50095E}"/>
                  </a:ext>
                </a:extLst>
              </p14:cNvPr>
              <p14:cNvContentPartPr/>
              <p14:nvPr/>
            </p14:nvContentPartPr>
            <p14:xfrm>
              <a:off x="9161653" y="1415352"/>
              <a:ext cx="643680" cy="161280"/>
            </p14:xfrm>
          </p:contentPart>
        </mc:Choice>
        <mc:Fallback xmlns="">
          <p:pic>
            <p:nvPicPr>
              <p:cNvPr id="35" name="Freihand 34">
                <a:extLst>
                  <a:ext uri="{FF2B5EF4-FFF2-40B4-BE49-F238E27FC236}">
                    <a16:creationId xmlns:a16="http://schemas.microsoft.com/office/drawing/2014/main" id="{9050C39A-856D-4A3F-82C7-04A90A50095E}"/>
                  </a:ext>
                </a:extLst>
              </p:cNvPr>
              <p:cNvPicPr/>
              <p:nvPr/>
            </p:nvPicPr>
            <p:blipFill>
              <a:blip r:embed="rId56"/>
              <a:stretch>
                <a:fillRect/>
              </a:stretch>
            </p:blipFill>
            <p:spPr>
              <a:xfrm>
                <a:off x="9157333" y="1411032"/>
                <a:ext cx="652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EDC94927-76B0-4503-A718-F0364357BADA}"/>
                  </a:ext>
                </a:extLst>
              </p14:cNvPr>
              <p14:cNvContentPartPr/>
              <p14:nvPr/>
            </p14:nvContentPartPr>
            <p14:xfrm>
              <a:off x="332653" y="2049672"/>
              <a:ext cx="2314440" cy="142200"/>
            </p14:xfrm>
          </p:contentPart>
        </mc:Choice>
        <mc:Fallback xmlns="">
          <p:pic>
            <p:nvPicPr>
              <p:cNvPr id="36" name="Freihand 35">
                <a:extLst>
                  <a:ext uri="{FF2B5EF4-FFF2-40B4-BE49-F238E27FC236}">
                    <a16:creationId xmlns:a16="http://schemas.microsoft.com/office/drawing/2014/main" id="{EDC94927-76B0-4503-A718-F0364357BADA}"/>
                  </a:ext>
                </a:extLst>
              </p:cNvPr>
              <p:cNvPicPr/>
              <p:nvPr/>
            </p:nvPicPr>
            <p:blipFill>
              <a:blip r:embed="rId58"/>
              <a:stretch>
                <a:fillRect/>
              </a:stretch>
            </p:blipFill>
            <p:spPr>
              <a:xfrm>
                <a:off x="328333" y="2045352"/>
                <a:ext cx="2323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91BA2385-CF04-47E4-8005-68750D8597EF}"/>
                  </a:ext>
                </a:extLst>
              </p14:cNvPr>
              <p14:cNvContentPartPr/>
              <p14:nvPr/>
            </p14:nvContentPartPr>
            <p14:xfrm>
              <a:off x="4958653" y="5680632"/>
              <a:ext cx="3485880" cy="153720"/>
            </p14:xfrm>
          </p:contentPart>
        </mc:Choice>
        <mc:Fallback xmlns="">
          <p:pic>
            <p:nvPicPr>
              <p:cNvPr id="37" name="Freihand 36">
                <a:extLst>
                  <a:ext uri="{FF2B5EF4-FFF2-40B4-BE49-F238E27FC236}">
                    <a16:creationId xmlns:a16="http://schemas.microsoft.com/office/drawing/2014/main" id="{91BA2385-CF04-47E4-8005-68750D8597EF}"/>
                  </a:ext>
                </a:extLst>
              </p:cNvPr>
              <p:cNvPicPr/>
              <p:nvPr/>
            </p:nvPicPr>
            <p:blipFill>
              <a:blip r:embed="rId60"/>
              <a:stretch>
                <a:fillRect/>
              </a:stretch>
            </p:blipFill>
            <p:spPr>
              <a:xfrm>
                <a:off x="4954333" y="5676312"/>
                <a:ext cx="3494520" cy="162360"/>
              </a:xfrm>
              <a:prstGeom prst="rect">
                <a:avLst/>
              </a:prstGeom>
            </p:spPr>
          </p:pic>
        </mc:Fallback>
      </mc:AlternateContent>
      <p:grpSp>
        <p:nvGrpSpPr>
          <p:cNvPr id="41" name="Gruppieren 40">
            <a:extLst>
              <a:ext uri="{FF2B5EF4-FFF2-40B4-BE49-F238E27FC236}">
                <a16:creationId xmlns:a16="http://schemas.microsoft.com/office/drawing/2014/main" id="{CC87B5DF-8088-4B48-AA89-058EE0854C9A}"/>
              </a:ext>
            </a:extLst>
          </p:cNvPr>
          <p:cNvGrpSpPr/>
          <p:nvPr/>
        </p:nvGrpSpPr>
        <p:grpSpPr>
          <a:xfrm>
            <a:off x="4901053" y="5723832"/>
            <a:ext cx="3060720" cy="209880"/>
            <a:chOff x="4901053" y="5723832"/>
            <a:chExt cx="3060720" cy="209880"/>
          </a:xfrm>
        </p:grpSpPr>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BE4A2BD9-2901-43C3-824B-B554F274A1EA}"/>
                    </a:ext>
                  </a:extLst>
                </p14:cNvPr>
                <p14:cNvContentPartPr/>
                <p14:nvPr/>
              </p14:nvContentPartPr>
              <p14:xfrm>
                <a:off x="5115613" y="5911032"/>
                <a:ext cx="82440" cy="22680"/>
              </p14:xfrm>
            </p:contentPart>
          </mc:Choice>
          <mc:Fallback xmlns="">
            <p:pic>
              <p:nvPicPr>
                <p:cNvPr id="38" name="Freihand 37">
                  <a:extLst>
                    <a:ext uri="{FF2B5EF4-FFF2-40B4-BE49-F238E27FC236}">
                      <a16:creationId xmlns:a16="http://schemas.microsoft.com/office/drawing/2014/main" id="{BE4A2BD9-2901-43C3-824B-B554F274A1EA}"/>
                    </a:ext>
                  </a:extLst>
                </p:cNvPr>
                <p:cNvPicPr/>
                <p:nvPr/>
              </p:nvPicPr>
              <p:blipFill>
                <a:blip r:embed="rId62"/>
                <a:stretch>
                  <a:fillRect/>
                </a:stretch>
              </p:blipFill>
              <p:spPr>
                <a:xfrm>
                  <a:off x="5111293" y="5906712"/>
                  <a:ext cx="91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A6EC016A-AEE3-4298-91A0-013ED62BEE56}"/>
                    </a:ext>
                  </a:extLst>
                </p14:cNvPr>
                <p14:cNvContentPartPr/>
                <p14:nvPr/>
              </p14:nvContentPartPr>
              <p14:xfrm>
                <a:off x="4901053" y="5723832"/>
                <a:ext cx="3060720" cy="154440"/>
              </p14:xfrm>
            </p:contentPart>
          </mc:Choice>
          <mc:Fallback xmlns="">
            <p:pic>
              <p:nvPicPr>
                <p:cNvPr id="39" name="Freihand 38">
                  <a:extLst>
                    <a:ext uri="{FF2B5EF4-FFF2-40B4-BE49-F238E27FC236}">
                      <a16:creationId xmlns:a16="http://schemas.microsoft.com/office/drawing/2014/main" id="{A6EC016A-AEE3-4298-91A0-013ED62BEE56}"/>
                    </a:ext>
                  </a:extLst>
                </p:cNvPr>
                <p:cNvPicPr/>
                <p:nvPr/>
              </p:nvPicPr>
              <p:blipFill>
                <a:blip r:embed="rId64"/>
                <a:stretch>
                  <a:fillRect/>
                </a:stretch>
              </p:blipFill>
              <p:spPr>
                <a:xfrm>
                  <a:off x="4896733" y="5719512"/>
                  <a:ext cx="306936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A1762A9-30C3-4459-992E-47DA13A5BFC6}"/>
                  </a:ext>
                </a:extLst>
              </p14:cNvPr>
              <p14:cNvContentPartPr/>
              <p14:nvPr/>
            </p14:nvContentPartPr>
            <p14:xfrm>
              <a:off x="5025973" y="1935552"/>
              <a:ext cx="3396960" cy="180720"/>
            </p14:xfrm>
          </p:contentPart>
        </mc:Choice>
        <mc:Fallback xmlns="">
          <p:pic>
            <p:nvPicPr>
              <p:cNvPr id="40" name="Freihand 39">
                <a:extLst>
                  <a:ext uri="{FF2B5EF4-FFF2-40B4-BE49-F238E27FC236}">
                    <a16:creationId xmlns:a16="http://schemas.microsoft.com/office/drawing/2014/main" id="{FA1762A9-30C3-4459-992E-47DA13A5BFC6}"/>
                  </a:ext>
                </a:extLst>
              </p:cNvPr>
              <p:cNvPicPr/>
              <p:nvPr/>
            </p:nvPicPr>
            <p:blipFill>
              <a:blip r:embed="rId66"/>
              <a:stretch>
                <a:fillRect/>
              </a:stretch>
            </p:blipFill>
            <p:spPr>
              <a:xfrm>
                <a:off x="5021653" y="1931232"/>
                <a:ext cx="34056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 name="Freihand 10">
                <a:extLst>
                  <a:ext uri="{FF2B5EF4-FFF2-40B4-BE49-F238E27FC236}">
                    <a16:creationId xmlns:a16="http://schemas.microsoft.com/office/drawing/2014/main" id="{61A238AE-92CB-4742-8598-BE13E9808D9A}"/>
                  </a:ext>
                </a:extLst>
              </p14:cNvPr>
              <p14:cNvContentPartPr/>
              <p14:nvPr/>
            </p14:nvContentPartPr>
            <p14:xfrm>
              <a:off x="2376013" y="210432"/>
              <a:ext cx="3095280" cy="754920"/>
            </p14:xfrm>
          </p:contentPart>
        </mc:Choice>
        <mc:Fallback>
          <p:pic>
            <p:nvPicPr>
              <p:cNvPr id="11" name="Freihand 10">
                <a:extLst>
                  <a:ext uri="{FF2B5EF4-FFF2-40B4-BE49-F238E27FC236}">
                    <a16:creationId xmlns:a16="http://schemas.microsoft.com/office/drawing/2014/main" id="{61A238AE-92CB-4742-8598-BE13E9808D9A}"/>
                  </a:ext>
                </a:extLst>
              </p:cNvPr>
              <p:cNvPicPr/>
              <p:nvPr/>
            </p:nvPicPr>
            <p:blipFill>
              <a:blip r:embed="rId68"/>
              <a:stretch>
                <a:fillRect/>
              </a:stretch>
            </p:blipFill>
            <p:spPr>
              <a:xfrm>
                <a:off x="2371693" y="206112"/>
                <a:ext cx="310392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3365D492-E8DB-4176-BE13-957CCDCDB9CC}"/>
                  </a:ext>
                </a:extLst>
              </p14:cNvPr>
              <p14:cNvContentPartPr/>
              <p14:nvPr/>
            </p14:nvContentPartPr>
            <p14:xfrm>
              <a:off x="5228653" y="1193952"/>
              <a:ext cx="3179880" cy="958320"/>
            </p14:xfrm>
          </p:contentPart>
        </mc:Choice>
        <mc:Fallback>
          <p:pic>
            <p:nvPicPr>
              <p:cNvPr id="47" name="Freihand 46">
                <a:extLst>
                  <a:ext uri="{FF2B5EF4-FFF2-40B4-BE49-F238E27FC236}">
                    <a16:creationId xmlns:a16="http://schemas.microsoft.com/office/drawing/2014/main" id="{3365D492-E8DB-4176-BE13-957CCDCDB9CC}"/>
                  </a:ext>
                </a:extLst>
              </p:cNvPr>
              <p:cNvPicPr/>
              <p:nvPr/>
            </p:nvPicPr>
            <p:blipFill>
              <a:blip r:embed="rId70"/>
              <a:stretch>
                <a:fillRect/>
              </a:stretch>
            </p:blipFill>
            <p:spPr>
              <a:xfrm>
                <a:off x="5224333" y="1189632"/>
                <a:ext cx="3188520" cy="966960"/>
              </a:xfrm>
              <a:prstGeom prst="rect">
                <a:avLst/>
              </a:prstGeom>
            </p:spPr>
          </p:pic>
        </mc:Fallback>
      </mc:AlternateContent>
      <p:grpSp>
        <p:nvGrpSpPr>
          <p:cNvPr id="49" name="Gruppieren 48">
            <a:extLst>
              <a:ext uri="{FF2B5EF4-FFF2-40B4-BE49-F238E27FC236}">
                <a16:creationId xmlns:a16="http://schemas.microsoft.com/office/drawing/2014/main" id="{3C51AEBE-39CE-4FBC-9497-0820CE0B63AF}"/>
              </a:ext>
            </a:extLst>
          </p:cNvPr>
          <p:cNvGrpSpPr/>
          <p:nvPr/>
        </p:nvGrpSpPr>
        <p:grpSpPr>
          <a:xfrm>
            <a:off x="167053" y="157152"/>
            <a:ext cx="8391600" cy="2216160"/>
            <a:chOff x="167053" y="157152"/>
            <a:chExt cx="8391600" cy="2216160"/>
          </a:xfrm>
        </p:grpSpPr>
        <mc:AlternateContent xmlns:mc="http://schemas.openxmlformats.org/markup-compatibility/2006">
          <mc:Choice xmlns:p14="http://schemas.microsoft.com/office/powerpoint/2010/main" Requires="p14">
            <p:contentPart p14:bwMode="auto" r:id="rId71">
              <p14:nvContentPartPr>
                <p14:cNvPr id="13" name="Freihand 12">
                  <a:extLst>
                    <a:ext uri="{FF2B5EF4-FFF2-40B4-BE49-F238E27FC236}">
                      <a16:creationId xmlns:a16="http://schemas.microsoft.com/office/drawing/2014/main" id="{5493CB16-EBAB-45DC-B621-5A5A2E30232E}"/>
                    </a:ext>
                  </a:extLst>
                </p14:cNvPr>
                <p14:cNvContentPartPr/>
                <p14:nvPr/>
              </p14:nvContentPartPr>
              <p14:xfrm>
                <a:off x="2355133" y="674112"/>
                <a:ext cx="38880" cy="31320"/>
              </p14:xfrm>
            </p:contentPart>
          </mc:Choice>
          <mc:Fallback>
            <p:pic>
              <p:nvPicPr>
                <p:cNvPr id="13" name="Freihand 12">
                  <a:extLst>
                    <a:ext uri="{FF2B5EF4-FFF2-40B4-BE49-F238E27FC236}">
                      <a16:creationId xmlns:a16="http://schemas.microsoft.com/office/drawing/2014/main" id="{5493CB16-EBAB-45DC-B621-5A5A2E30232E}"/>
                    </a:ext>
                  </a:extLst>
                </p:cNvPr>
                <p:cNvPicPr/>
                <p:nvPr/>
              </p:nvPicPr>
              <p:blipFill>
                <a:blip r:embed="rId72"/>
                <a:stretch>
                  <a:fillRect/>
                </a:stretch>
              </p:blipFill>
              <p:spPr>
                <a:xfrm>
                  <a:off x="2350813" y="669792"/>
                  <a:ext cx="47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 name="Freihand 16">
                  <a:extLst>
                    <a:ext uri="{FF2B5EF4-FFF2-40B4-BE49-F238E27FC236}">
                      <a16:creationId xmlns:a16="http://schemas.microsoft.com/office/drawing/2014/main" id="{3762DA93-14CA-4705-B99D-801DBAA52EC3}"/>
                    </a:ext>
                  </a:extLst>
                </p14:cNvPr>
                <p14:cNvContentPartPr/>
                <p14:nvPr/>
              </p14:nvContentPartPr>
              <p14:xfrm>
                <a:off x="2315893" y="157152"/>
                <a:ext cx="3148920" cy="716040"/>
              </p14:xfrm>
            </p:contentPart>
          </mc:Choice>
          <mc:Fallback>
            <p:pic>
              <p:nvPicPr>
                <p:cNvPr id="17" name="Freihand 16">
                  <a:extLst>
                    <a:ext uri="{FF2B5EF4-FFF2-40B4-BE49-F238E27FC236}">
                      <a16:creationId xmlns:a16="http://schemas.microsoft.com/office/drawing/2014/main" id="{3762DA93-14CA-4705-B99D-801DBAA52EC3}"/>
                    </a:ext>
                  </a:extLst>
                </p:cNvPr>
                <p:cNvPicPr/>
                <p:nvPr/>
              </p:nvPicPr>
              <p:blipFill>
                <a:blip r:embed="rId74"/>
                <a:stretch>
                  <a:fillRect/>
                </a:stretch>
              </p:blipFill>
              <p:spPr>
                <a:xfrm>
                  <a:off x="2311573" y="152832"/>
                  <a:ext cx="315756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2" name="Freihand 31">
                  <a:extLst>
                    <a:ext uri="{FF2B5EF4-FFF2-40B4-BE49-F238E27FC236}">
                      <a16:creationId xmlns:a16="http://schemas.microsoft.com/office/drawing/2014/main" id="{DDF577F1-6762-4B50-9939-C2E401F2CC68}"/>
                    </a:ext>
                  </a:extLst>
                </p14:cNvPr>
                <p14:cNvContentPartPr/>
                <p14:nvPr/>
              </p14:nvContentPartPr>
              <p14:xfrm>
                <a:off x="216373" y="1329312"/>
                <a:ext cx="360" cy="360"/>
              </p14:xfrm>
            </p:contentPart>
          </mc:Choice>
          <mc:Fallback>
            <p:pic>
              <p:nvPicPr>
                <p:cNvPr id="32" name="Freihand 31">
                  <a:extLst>
                    <a:ext uri="{FF2B5EF4-FFF2-40B4-BE49-F238E27FC236}">
                      <a16:creationId xmlns:a16="http://schemas.microsoft.com/office/drawing/2014/main" id="{DDF577F1-6762-4B50-9939-C2E401F2CC68}"/>
                    </a:ext>
                  </a:extLst>
                </p:cNvPr>
                <p:cNvPicPr/>
                <p:nvPr/>
              </p:nvPicPr>
              <p:blipFill>
                <a:blip r:embed="rId76"/>
                <a:stretch>
                  <a:fillRect/>
                </a:stretch>
              </p:blipFill>
              <p:spPr>
                <a:xfrm>
                  <a:off x="212053" y="1324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26D76115-4FCE-40F3-A687-92AFDF3E8648}"/>
                    </a:ext>
                  </a:extLst>
                </p14:cNvPr>
                <p14:cNvContentPartPr/>
                <p14:nvPr/>
              </p14:nvContentPartPr>
              <p14:xfrm>
                <a:off x="167053" y="1177392"/>
                <a:ext cx="3133080" cy="1195920"/>
              </p14:xfrm>
            </p:contentPart>
          </mc:Choice>
          <mc:Fallback>
            <p:pic>
              <p:nvPicPr>
                <p:cNvPr id="42" name="Freihand 41">
                  <a:extLst>
                    <a:ext uri="{FF2B5EF4-FFF2-40B4-BE49-F238E27FC236}">
                      <a16:creationId xmlns:a16="http://schemas.microsoft.com/office/drawing/2014/main" id="{26D76115-4FCE-40F3-A687-92AFDF3E8648}"/>
                    </a:ext>
                  </a:extLst>
                </p:cNvPr>
                <p:cNvPicPr/>
                <p:nvPr/>
              </p:nvPicPr>
              <p:blipFill>
                <a:blip r:embed="rId78"/>
                <a:stretch>
                  <a:fillRect/>
                </a:stretch>
              </p:blipFill>
              <p:spPr>
                <a:xfrm>
                  <a:off x="162733" y="1173072"/>
                  <a:ext cx="3141720" cy="1204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2B0654E1-F367-4666-96A1-942BE7C375E3}"/>
                    </a:ext>
                  </a:extLst>
                </p14:cNvPr>
                <p14:cNvContentPartPr/>
                <p14:nvPr/>
              </p14:nvContentPartPr>
              <p14:xfrm>
                <a:off x="5033533" y="934752"/>
                <a:ext cx="3525120" cy="1347480"/>
              </p14:xfrm>
            </p:contentPart>
          </mc:Choice>
          <mc:Fallback>
            <p:pic>
              <p:nvPicPr>
                <p:cNvPr id="48" name="Freihand 47">
                  <a:extLst>
                    <a:ext uri="{FF2B5EF4-FFF2-40B4-BE49-F238E27FC236}">
                      <a16:creationId xmlns:a16="http://schemas.microsoft.com/office/drawing/2014/main" id="{2B0654E1-F367-4666-96A1-942BE7C375E3}"/>
                    </a:ext>
                  </a:extLst>
                </p:cNvPr>
                <p:cNvPicPr/>
                <p:nvPr/>
              </p:nvPicPr>
              <p:blipFill>
                <a:blip r:embed="rId80"/>
                <a:stretch>
                  <a:fillRect/>
                </a:stretch>
              </p:blipFill>
              <p:spPr>
                <a:xfrm>
                  <a:off x="5029213" y="930432"/>
                  <a:ext cx="3533760" cy="1356120"/>
                </a:xfrm>
                <a:prstGeom prst="rect">
                  <a:avLst/>
                </a:prstGeom>
              </p:spPr>
            </p:pic>
          </mc:Fallback>
        </mc:AlternateContent>
      </p:grpSp>
      <p:grpSp>
        <p:nvGrpSpPr>
          <p:cNvPr id="51" name="Gruppieren 50">
            <a:extLst>
              <a:ext uri="{FF2B5EF4-FFF2-40B4-BE49-F238E27FC236}">
                <a16:creationId xmlns:a16="http://schemas.microsoft.com/office/drawing/2014/main" id="{3089D88E-9055-41E2-AB15-15525C8929F3}"/>
              </a:ext>
            </a:extLst>
          </p:cNvPr>
          <p:cNvGrpSpPr/>
          <p:nvPr/>
        </p:nvGrpSpPr>
        <p:grpSpPr>
          <a:xfrm>
            <a:off x="92173" y="4653552"/>
            <a:ext cx="8219160" cy="1296720"/>
            <a:chOff x="92173" y="4653552"/>
            <a:chExt cx="8219160" cy="1296720"/>
          </a:xfrm>
        </p:grpSpPr>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6A3C1C12-E456-46F7-924E-BADC4B4ED598}"/>
                    </a:ext>
                  </a:extLst>
                </p14:cNvPr>
                <p14:cNvContentPartPr/>
                <p14:nvPr/>
              </p14:nvContentPartPr>
              <p14:xfrm>
                <a:off x="120253" y="5013552"/>
                <a:ext cx="2864880" cy="775800"/>
              </p14:xfrm>
            </p:contentPart>
          </mc:Choice>
          <mc:Fallback>
            <p:pic>
              <p:nvPicPr>
                <p:cNvPr id="44" name="Freihand 43">
                  <a:extLst>
                    <a:ext uri="{FF2B5EF4-FFF2-40B4-BE49-F238E27FC236}">
                      <a16:creationId xmlns:a16="http://schemas.microsoft.com/office/drawing/2014/main" id="{6A3C1C12-E456-46F7-924E-BADC4B4ED598}"/>
                    </a:ext>
                  </a:extLst>
                </p:cNvPr>
                <p:cNvPicPr/>
                <p:nvPr/>
              </p:nvPicPr>
              <p:blipFill>
                <a:blip r:embed="rId82"/>
                <a:stretch>
                  <a:fillRect/>
                </a:stretch>
              </p:blipFill>
              <p:spPr>
                <a:xfrm>
                  <a:off x="115933" y="5009232"/>
                  <a:ext cx="2873520" cy="784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380B84BB-28C9-4751-BA77-F07BA0A8D223}"/>
                    </a:ext>
                  </a:extLst>
                </p14:cNvPr>
                <p14:cNvContentPartPr/>
                <p14:nvPr/>
              </p14:nvContentPartPr>
              <p14:xfrm>
                <a:off x="4838773" y="5027232"/>
                <a:ext cx="3472560" cy="912600"/>
              </p14:xfrm>
            </p:contentPart>
          </mc:Choice>
          <mc:Fallback>
            <p:pic>
              <p:nvPicPr>
                <p:cNvPr id="45" name="Freihand 44">
                  <a:extLst>
                    <a:ext uri="{FF2B5EF4-FFF2-40B4-BE49-F238E27FC236}">
                      <a16:creationId xmlns:a16="http://schemas.microsoft.com/office/drawing/2014/main" id="{380B84BB-28C9-4751-BA77-F07BA0A8D223}"/>
                    </a:ext>
                  </a:extLst>
                </p:cNvPr>
                <p:cNvPicPr/>
                <p:nvPr/>
              </p:nvPicPr>
              <p:blipFill>
                <a:blip r:embed="rId84"/>
                <a:stretch>
                  <a:fillRect/>
                </a:stretch>
              </p:blipFill>
              <p:spPr>
                <a:xfrm>
                  <a:off x="4834453" y="5022912"/>
                  <a:ext cx="3481200" cy="921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3B051987-F3EA-4CE3-98F9-71124483558A}"/>
                    </a:ext>
                  </a:extLst>
                </p14:cNvPr>
                <p14:cNvContentPartPr/>
                <p14:nvPr/>
              </p14:nvContentPartPr>
              <p14:xfrm>
                <a:off x="92173" y="4653552"/>
                <a:ext cx="2981520" cy="1296720"/>
              </p14:xfrm>
            </p:contentPart>
          </mc:Choice>
          <mc:Fallback>
            <p:pic>
              <p:nvPicPr>
                <p:cNvPr id="50" name="Freihand 49">
                  <a:extLst>
                    <a:ext uri="{FF2B5EF4-FFF2-40B4-BE49-F238E27FC236}">
                      <a16:creationId xmlns:a16="http://schemas.microsoft.com/office/drawing/2014/main" id="{3B051987-F3EA-4CE3-98F9-71124483558A}"/>
                    </a:ext>
                  </a:extLst>
                </p:cNvPr>
                <p:cNvPicPr/>
                <p:nvPr/>
              </p:nvPicPr>
              <p:blipFill>
                <a:blip r:embed="rId86"/>
                <a:stretch>
                  <a:fillRect/>
                </a:stretch>
              </p:blipFill>
              <p:spPr>
                <a:xfrm>
                  <a:off x="87853" y="4649232"/>
                  <a:ext cx="2990160" cy="130536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5C908DE-9A39-4762-919F-ABA49C9F7A06}"/>
                  </a:ext>
                </a:extLst>
              </p14:cNvPr>
              <p14:cNvContentPartPr/>
              <p14:nvPr/>
            </p14:nvContentPartPr>
            <p14:xfrm>
              <a:off x="6485413" y="972192"/>
              <a:ext cx="2282400" cy="140760"/>
            </p14:xfrm>
          </p:contentPart>
        </mc:Choice>
        <mc:Fallback xmlns="">
          <p:pic>
            <p:nvPicPr>
              <p:cNvPr id="3" name="Freihand 2">
                <a:extLst>
                  <a:ext uri="{FF2B5EF4-FFF2-40B4-BE49-F238E27FC236}">
                    <a16:creationId xmlns:a16="http://schemas.microsoft.com/office/drawing/2014/main" id="{15C908DE-9A39-4762-919F-ABA49C9F7A06}"/>
                  </a:ext>
                </a:extLst>
              </p:cNvPr>
              <p:cNvPicPr/>
              <p:nvPr/>
            </p:nvPicPr>
            <p:blipFill>
              <a:blip r:embed="rId4"/>
              <a:stretch>
                <a:fillRect/>
              </a:stretch>
            </p:blipFill>
            <p:spPr>
              <a:xfrm>
                <a:off x="6481093" y="967872"/>
                <a:ext cx="2291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C3A0446-D356-400A-81B7-C0E8E90194FD}"/>
                  </a:ext>
                </a:extLst>
              </p14:cNvPr>
              <p14:cNvContentPartPr/>
              <p14:nvPr/>
            </p14:nvContentPartPr>
            <p14:xfrm>
              <a:off x="4718173" y="2982072"/>
              <a:ext cx="5078520" cy="85680"/>
            </p14:xfrm>
          </p:contentPart>
        </mc:Choice>
        <mc:Fallback xmlns="">
          <p:pic>
            <p:nvPicPr>
              <p:cNvPr id="5" name="Freihand 4">
                <a:extLst>
                  <a:ext uri="{FF2B5EF4-FFF2-40B4-BE49-F238E27FC236}">
                    <a16:creationId xmlns:a16="http://schemas.microsoft.com/office/drawing/2014/main" id="{2C3A0446-D356-400A-81B7-C0E8E90194FD}"/>
                  </a:ext>
                </a:extLst>
              </p:cNvPr>
              <p:cNvPicPr/>
              <p:nvPr/>
            </p:nvPicPr>
            <p:blipFill>
              <a:blip r:embed="rId6"/>
              <a:stretch>
                <a:fillRect/>
              </a:stretch>
            </p:blipFill>
            <p:spPr>
              <a:xfrm>
                <a:off x="4713853" y="2977752"/>
                <a:ext cx="5087160" cy="94320"/>
              </a:xfrm>
              <a:prstGeom prst="rect">
                <a:avLst/>
              </a:prstGeom>
            </p:spPr>
          </p:pic>
        </mc:Fallback>
      </mc:AlternateContent>
      <p:grpSp>
        <p:nvGrpSpPr>
          <p:cNvPr id="54" name="Gruppieren 53">
            <a:extLst>
              <a:ext uri="{FF2B5EF4-FFF2-40B4-BE49-F238E27FC236}">
                <a16:creationId xmlns:a16="http://schemas.microsoft.com/office/drawing/2014/main" id="{AF02E6B7-49B3-4C31-A18D-A5B42C08390B}"/>
              </a:ext>
            </a:extLst>
          </p:cNvPr>
          <p:cNvGrpSpPr/>
          <p:nvPr/>
        </p:nvGrpSpPr>
        <p:grpSpPr>
          <a:xfrm>
            <a:off x="933853" y="444432"/>
            <a:ext cx="11015280" cy="4190760"/>
            <a:chOff x="933853" y="444432"/>
            <a:chExt cx="11015280" cy="41907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5224552-6148-42BF-AA98-B07EA7BAF2C9}"/>
                    </a:ext>
                  </a:extLst>
                </p14:cNvPr>
                <p14:cNvContentPartPr/>
                <p14:nvPr/>
              </p14:nvContentPartPr>
              <p14:xfrm>
                <a:off x="6277333" y="3221832"/>
                <a:ext cx="3557520" cy="648720"/>
              </p14:xfrm>
            </p:contentPart>
          </mc:Choice>
          <mc:Fallback xmlns="">
            <p:pic>
              <p:nvPicPr>
                <p:cNvPr id="6" name="Freihand 5">
                  <a:extLst>
                    <a:ext uri="{FF2B5EF4-FFF2-40B4-BE49-F238E27FC236}">
                      <a16:creationId xmlns:a16="http://schemas.microsoft.com/office/drawing/2014/main" id="{35224552-6148-42BF-AA98-B07EA7BAF2C9}"/>
                    </a:ext>
                  </a:extLst>
                </p:cNvPr>
                <p:cNvPicPr/>
                <p:nvPr/>
              </p:nvPicPr>
              <p:blipFill>
                <a:blip r:embed="rId8"/>
                <a:stretch>
                  <a:fillRect/>
                </a:stretch>
              </p:blipFill>
              <p:spPr>
                <a:xfrm>
                  <a:off x="6273013" y="3217512"/>
                  <a:ext cx="356616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7817F0A-4F0A-4CA4-BB3B-72E8808DBBA2}"/>
                    </a:ext>
                  </a:extLst>
                </p14:cNvPr>
                <p14:cNvContentPartPr/>
                <p14:nvPr/>
              </p14:nvContentPartPr>
              <p14:xfrm>
                <a:off x="1276213" y="3621432"/>
                <a:ext cx="3943080" cy="657000"/>
              </p14:xfrm>
            </p:contentPart>
          </mc:Choice>
          <mc:Fallback xmlns="">
            <p:pic>
              <p:nvPicPr>
                <p:cNvPr id="7" name="Freihand 6">
                  <a:extLst>
                    <a:ext uri="{FF2B5EF4-FFF2-40B4-BE49-F238E27FC236}">
                      <a16:creationId xmlns:a16="http://schemas.microsoft.com/office/drawing/2014/main" id="{67817F0A-4F0A-4CA4-BB3B-72E8808DBBA2}"/>
                    </a:ext>
                  </a:extLst>
                </p:cNvPr>
                <p:cNvPicPr/>
                <p:nvPr/>
              </p:nvPicPr>
              <p:blipFill>
                <a:blip r:embed="rId10"/>
                <a:stretch>
                  <a:fillRect/>
                </a:stretch>
              </p:blipFill>
              <p:spPr>
                <a:xfrm>
                  <a:off x="1271893" y="3617112"/>
                  <a:ext cx="395172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37B39D9-9035-41DC-91E7-E503CF84B576}"/>
                    </a:ext>
                  </a:extLst>
                </p14:cNvPr>
                <p14:cNvContentPartPr/>
                <p14:nvPr/>
              </p14:nvContentPartPr>
              <p14:xfrm>
                <a:off x="5441413" y="3508752"/>
                <a:ext cx="5004360" cy="649080"/>
              </p14:xfrm>
            </p:contentPart>
          </mc:Choice>
          <mc:Fallback xmlns="">
            <p:pic>
              <p:nvPicPr>
                <p:cNvPr id="9" name="Freihand 8">
                  <a:extLst>
                    <a:ext uri="{FF2B5EF4-FFF2-40B4-BE49-F238E27FC236}">
                      <a16:creationId xmlns:a16="http://schemas.microsoft.com/office/drawing/2014/main" id="{837B39D9-9035-41DC-91E7-E503CF84B576}"/>
                    </a:ext>
                  </a:extLst>
                </p:cNvPr>
                <p:cNvPicPr/>
                <p:nvPr/>
              </p:nvPicPr>
              <p:blipFill>
                <a:blip r:embed="rId12"/>
                <a:stretch>
                  <a:fillRect/>
                </a:stretch>
              </p:blipFill>
              <p:spPr>
                <a:xfrm>
                  <a:off x="5437093" y="3504432"/>
                  <a:ext cx="5013000" cy="65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A504DED3-A680-49D4-B5D6-9AF6AD2913B8}"/>
                    </a:ext>
                  </a:extLst>
                </p14:cNvPr>
                <p14:cNvContentPartPr/>
                <p14:nvPr/>
              </p14:nvContentPartPr>
              <p14:xfrm>
                <a:off x="933853" y="3874872"/>
                <a:ext cx="6930000" cy="760320"/>
              </p14:xfrm>
            </p:contentPart>
          </mc:Choice>
          <mc:Fallback xmlns="">
            <p:pic>
              <p:nvPicPr>
                <p:cNvPr id="12" name="Freihand 11">
                  <a:extLst>
                    <a:ext uri="{FF2B5EF4-FFF2-40B4-BE49-F238E27FC236}">
                      <a16:creationId xmlns:a16="http://schemas.microsoft.com/office/drawing/2014/main" id="{A504DED3-A680-49D4-B5D6-9AF6AD2913B8}"/>
                    </a:ext>
                  </a:extLst>
                </p:cNvPr>
                <p:cNvPicPr/>
                <p:nvPr/>
              </p:nvPicPr>
              <p:blipFill>
                <a:blip r:embed="rId14"/>
                <a:stretch>
                  <a:fillRect/>
                </a:stretch>
              </p:blipFill>
              <p:spPr>
                <a:xfrm>
                  <a:off x="929533" y="3870552"/>
                  <a:ext cx="693864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A67C8A71-C00E-4DF8-81A3-F335FB4C660E}"/>
                    </a:ext>
                  </a:extLst>
                </p14:cNvPr>
                <p14:cNvContentPartPr/>
                <p14:nvPr/>
              </p14:nvContentPartPr>
              <p14:xfrm>
                <a:off x="9025573" y="1375392"/>
                <a:ext cx="1024920" cy="2469240"/>
              </p14:xfrm>
            </p:contentPart>
          </mc:Choice>
          <mc:Fallback xmlns="">
            <p:pic>
              <p:nvPicPr>
                <p:cNvPr id="14" name="Freihand 13">
                  <a:extLst>
                    <a:ext uri="{FF2B5EF4-FFF2-40B4-BE49-F238E27FC236}">
                      <a16:creationId xmlns:a16="http://schemas.microsoft.com/office/drawing/2014/main" id="{A67C8A71-C00E-4DF8-81A3-F335FB4C660E}"/>
                    </a:ext>
                  </a:extLst>
                </p:cNvPr>
                <p:cNvPicPr/>
                <p:nvPr/>
              </p:nvPicPr>
              <p:blipFill>
                <a:blip r:embed="rId16"/>
                <a:stretch>
                  <a:fillRect/>
                </a:stretch>
              </p:blipFill>
              <p:spPr>
                <a:xfrm>
                  <a:off x="9021253" y="1371072"/>
                  <a:ext cx="1033560" cy="247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C74C71C-A878-4811-8DE6-05A6D2CEA6F2}"/>
                    </a:ext>
                  </a:extLst>
                </p14:cNvPr>
                <p14:cNvContentPartPr/>
                <p14:nvPr/>
              </p14:nvContentPartPr>
              <p14:xfrm>
                <a:off x="8830093" y="3254232"/>
                <a:ext cx="782640" cy="685800"/>
              </p14:xfrm>
            </p:contentPart>
          </mc:Choice>
          <mc:Fallback xmlns="">
            <p:pic>
              <p:nvPicPr>
                <p:cNvPr id="15" name="Freihand 14">
                  <a:extLst>
                    <a:ext uri="{FF2B5EF4-FFF2-40B4-BE49-F238E27FC236}">
                      <a16:creationId xmlns:a16="http://schemas.microsoft.com/office/drawing/2014/main" id="{9C74C71C-A878-4811-8DE6-05A6D2CEA6F2}"/>
                    </a:ext>
                  </a:extLst>
                </p:cNvPr>
                <p:cNvPicPr/>
                <p:nvPr/>
              </p:nvPicPr>
              <p:blipFill>
                <a:blip r:embed="rId18"/>
                <a:stretch>
                  <a:fillRect/>
                </a:stretch>
              </p:blipFill>
              <p:spPr>
                <a:xfrm>
                  <a:off x="8825773" y="3249912"/>
                  <a:ext cx="791280" cy="69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0AE7078A-CBDA-4A51-AFA7-1F55C7647435}"/>
                    </a:ext>
                  </a:extLst>
                </p14:cNvPr>
                <p14:cNvContentPartPr/>
                <p14:nvPr/>
              </p14:nvContentPartPr>
              <p14:xfrm>
                <a:off x="9888853" y="720192"/>
                <a:ext cx="199440" cy="329760"/>
              </p14:xfrm>
            </p:contentPart>
          </mc:Choice>
          <mc:Fallback xmlns="">
            <p:pic>
              <p:nvPicPr>
                <p:cNvPr id="17" name="Freihand 16">
                  <a:extLst>
                    <a:ext uri="{FF2B5EF4-FFF2-40B4-BE49-F238E27FC236}">
                      <a16:creationId xmlns:a16="http://schemas.microsoft.com/office/drawing/2014/main" id="{0AE7078A-CBDA-4A51-AFA7-1F55C7647435}"/>
                    </a:ext>
                  </a:extLst>
                </p:cNvPr>
                <p:cNvPicPr/>
                <p:nvPr/>
              </p:nvPicPr>
              <p:blipFill>
                <a:blip r:embed="rId20"/>
                <a:stretch>
                  <a:fillRect/>
                </a:stretch>
              </p:blipFill>
              <p:spPr>
                <a:xfrm>
                  <a:off x="9884533" y="715872"/>
                  <a:ext cx="2080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D5679AAA-C78A-4BC7-B97E-0C9C2561C135}"/>
                    </a:ext>
                  </a:extLst>
                </p14:cNvPr>
                <p14:cNvContentPartPr/>
                <p14:nvPr/>
              </p14:nvContentPartPr>
              <p14:xfrm>
                <a:off x="10021693" y="752232"/>
                <a:ext cx="126360" cy="134640"/>
              </p14:xfrm>
            </p:contentPart>
          </mc:Choice>
          <mc:Fallback xmlns="">
            <p:pic>
              <p:nvPicPr>
                <p:cNvPr id="18" name="Freihand 17">
                  <a:extLst>
                    <a:ext uri="{FF2B5EF4-FFF2-40B4-BE49-F238E27FC236}">
                      <a16:creationId xmlns:a16="http://schemas.microsoft.com/office/drawing/2014/main" id="{D5679AAA-C78A-4BC7-B97E-0C9C2561C135}"/>
                    </a:ext>
                  </a:extLst>
                </p:cNvPr>
                <p:cNvPicPr/>
                <p:nvPr/>
              </p:nvPicPr>
              <p:blipFill>
                <a:blip r:embed="rId22"/>
                <a:stretch>
                  <a:fillRect/>
                </a:stretch>
              </p:blipFill>
              <p:spPr>
                <a:xfrm>
                  <a:off x="10017373" y="747912"/>
                  <a:ext cx="135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3BE2B681-2252-4B36-95C9-3691E2ADF3C6}"/>
                    </a:ext>
                  </a:extLst>
                </p14:cNvPr>
                <p14:cNvContentPartPr/>
                <p14:nvPr/>
              </p14:nvContentPartPr>
              <p14:xfrm>
                <a:off x="10071733" y="804792"/>
                <a:ext cx="165600" cy="34920"/>
              </p14:xfrm>
            </p:contentPart>
          </mc:Choice>
          <mc:Fallback xmlns="">
            <p:pic>
              <p:nvPicPr>
                <p:cNvPr id="19" name="Freihand 18">
                  <a:extLst>
                    <a:ext uri="{FF2B5EF4-FFF2-40B4-BE49-F238E27FC236}">
                      <a16:creationId xmlns:a16="http://schemas.microsoft.com/office/drawing/2014/main" id="{3BE2B681-2252-4B36-95C9-3691E2ADF3C6}"/>
                    </a:ext>
                  </a:extLst>
                </p:cNvPr>
                <p:cNvPicPr/>
                <p:nvPr/>
              </p:nvPicPr>
              <p:blipFill>
                <a:blip r:embed="rId24"/>
                <a:stretch>
                  <a:fillRect/>
                </a:stretch>
              </p:blipFill>
              <p:spPr>
                <a:xfrm>
                  <a:off x="10067413" y="800472"/>
                  <a:ext cx="174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C0E4AF24-8BFC-431B-AB55-3202989F5860}"/>
                    </a:ext>
                  </a:extLst>
                </p14:cNvPr>
                <p14:cNvContentPartPr/>
                <p14:nvPr/>
              </p14:nvContentPartPr>
              <p14:xfrm>
                <a:off x="10236613" y="714072"/>
                <a:ext cx="153000" cy="84240"/>
              </p14:xfrm>
            </p:contentPart>
          </mc:Choice>
          <mc:Fallback xmlns="">
            <p:pic>
              <p:nvPicPr>
                <p:cNvPr id="20" name="Freihand 19">
                  <a:extLst>
                    <a:ext uri="{FF2B5EF4-FFF2-40B4-BE49-F238E27FC236}">
                      <a16:creationId xmlns:a16="http://schemas.microsoft.com/office/drawing/2014/main" id="{C0E4AF24-8BFC-431B-AB55-3202989F5860}"/>
                    </a:ext>
                  </a:extLst>
                </p:cNvPr>
                <p:cNvPicPr/>
                <p:nvPr/>
              </p:nvPicPr>
              <p:blipFill>
                <a:blip r:embed="rId26"/>
                <a:stretch>
                  <a:fillRect/>
                </a:stretch>
              </p:blipFill>
              <p:spPr>
                <a:xfrm>
                  <a:off x="10232293" y="709752"/>
                  <a:ext cx="161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81C85048-A3A5-4FA6-ACE4-738CEE363063}"/>
                    </a:ext>
                  </a:extLst>
                </p14:cNvPr>
                <p14:cNvContentPartPr/>
                <p14:nvPr/>
              </p14:nvContentPartPr>
              <p14:xfrm>
                <a:off x="10208893" y="1000272"/>
                <a:ext cx="227520" cy="217440"/>
              </p14:xfrm>
            </p:contentPart>
          </mc:Choice>
          <mc:Fallback xmlns="">
            <p:pic>
              <p:nvPicPr>
                <p:cNvPr id="21" name="Freihand 20">
                  <a:extLst>
                    <a:ext uri="{FF2B5EF4-FFF2-40B4-BE49-F238E27FC236}">
                      <a16:creationId xmlns:a16="http://schemas.microsoft.com/office/drawing/2014/main" id="{81C85048-A3A5-4FA6-ACE4-738CEE363063}"/>
                    </a:ext>
                  </a:extLst>
                </p:cNvPr>
                <p:cNvPicPr/>
                <p:nvPr/>
              </p:nvPicPr>
              <p:blipFill>
                <a:blip r:embed="rId28"/>
                <a:stretch>
                  <a:fillRect/>
                </a:stretch>
              </p:blipFill>
              <p:spPr>
                <a:xfrm>
                  <a:off x="10204573" y="995952"/>
                  <a:ext cx="236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22F57756-C2CC-4BF6-BB1E-DBEDD0C5267F}"/>
                    </a:ext>
                  </a:extLst>
                </p14:cNvPr>
                <p14:cNvContentPartPr/>
                <p14:nvPr/>
              </p14:nvContentPartPr>
              <p14:xfrm>
                <a:off x="10495813" y="978672"/>
                <a:ext cx="119520" cy="141840"/>
              </p14:xfrm>
            </p:contentPart>
          </mc:Choice>
          <mc:Fallback xmlns="">
            <p:pic>
              <p:nvPicPr>
                <p:cNvPr id="22" name="Freihand 21">
                  <a:extLst>
                    <a:ext uri="{FF2B5EF4-FFF2-40B4-BE49-F238E27FC236}">
                      <a16:creationId xmlns:a16="http://schemas.microsoft.com/office/drawing/2014/main" id="{22F57756-C2CC-4BF6-BB1E-DBEDD0C5267F}"/>
                    </a:ext>
                  </a:extLst>
                </p:cNvPr>
                <p:cNvPicPr/>
                <p:nvPr/>
              </p:nvPicPr>
              <p:blipFill>
                <a:blip r:embed="rId30"/>
                <a:stretch>
                  <a:fillRect/>
                </a:stretch>
              </p:blipFill>
              <p:spPr>
                <a:xfrm>
                  <a:off x="10491493" y="974352"/>
                  <a:ext cx="128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616DE5AB-F5CE-4554-B973-645780104783}"/>
                    </a:ext>
                  </a:extLst>
                </p14:cNvPr>
                <p14:cNvContentPartPr/>
                <p14:nvPr/>
              </p14:nvContentPartPr>
              <p14:xfrm>
                <a:off x="10660333" y="774552"/>
                <a:ext cx="182160" cy="273960"/>
              </p14:xfrm>
            </p:contentPart>
          </mc:Choice>
          <mc:Fallback xmlns="">
            <p:pic>
              <p:nvPicPr>
                <p:cNvPr id="23" name="Freihand 22">
                  <a:extLst>
                    <a:ext uri="{FF2B5EF4-FFF2-40B4-BE49-F238E27FC236}">
                      <a16:creationId xmlns:a16="http://schemas.microsoft.com/office/drawing/2014/main" id="{616DE5AB-F5CE-4554-B973-645780104783}"/>
                    </a:ext>
                  </a:extLst>
                </p:cNvPr>
                <p:cNvPicPr/>
                <p:nvPr/>
              </p:nvPicPr>
              <p:blipFill>
                <a:blip r:embed="rId32"/>
                <a:stretch>
                  <a:fillRect/>
                </a:stretch>
              </p:blipFill>
              <p:spPr>
                <a:xfrm>
                  <a:off x="10656013" y="770232"/>
                  <a:ext cx="1908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83AB43D0-FA4C-4B09-A07D-A52252BF2347}"/>
                    </a:ext>
                  </a:extLst>
                </p14:cNvPr>
                <p14:cNvContentPartPr/>
                <p14:nvPr/>
              </p14:nvContentPartPr>
              <p14:xfrm>
                <a:off x="10840333" y="820632"/>
                <a:ext cx="87480" cy="115560"/>
              </p14:xfrm>
            </p:contentPart>
          </mc:Choice>
          <mc:Fallback xmlns="">
            <p:pic>
              <p:nvPicPr>
                <p:cNvPr id="24" name="Freihand 23">
                  <a:extLst>
                    <a:ext uri="{FF2B5EF4-FFF2-40B4-BE49-F238E27FC236}">
                      <a16:creationId xmlns:a16="http://schemas.microsoft.com/office/drawing/2014/main" id="{83AB43D0-FA4C-4B09-A07D-A52252BF2347}"/>
                    </a:ext>
                  </a:extLst>
                </p:cNvPr>
                <p:cNvPicPr/>
                <p:nvPr/>
              </p:nvPicPr>
              <p:blipFill>
                <a:blip r:embed="rId34"/>
                <a:stretch>
                  <a:fillRect/>
                </a:stretch>
              </p:blipFill>
              <p:spPr>
                <a:xfrm>
                  <a:off x="10836013" y="816312"/>
                  <a:ext cx="9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57859FB3-7C94-4926-89CF-8E6E15DD0483}"/>
                    </a:ext>
                  </a:extLst>
                </p14:cNvPr>
                <p14:cNvContentPartPr/>
                <p14:nvPr/>
              </p14:nvContentPartPr>
              <p14:xfrm>
                <a:off x="10942213" y="633432"/>
                <a:ext cx="173160" cy="214920"/>
              </p14:xfrm>
            </p:contentPart>
          </mc:Choice>
          <mc:Fallback xmlns="">
            <p:pic>
              <p:nvPicPr>
                <p:cNvPr id="25" name="Freihand 24">
                  <a:extLst>
                    <a:ext uri="{FF2B5EF4-FFF2-40B4-BE49-F238E27FC236}">
                      <a16:creationId xmlns:a16="http://schemas.microsoft.com/office/drawing/2014/main" id="{57859FB3-7C94-4926-89CF-8E6E15DD0483}"/>
                    </a:ext>
                  </a:extLst>
                </p:cNvPr>
                <p:cNvPicPr/>
                <p:nvPr/>
              </p:nvPicPr>
              <p:blipFill>
                <a:blip r:embed="rId36"/>
                <a:stretch>
                  <a:fillRect/>
                </a:stretch>
              </p:blipFill>
              <p:spPr>
                <a:xfrm>
                  <a:off x="10937893" y="629112"/>
                  <a:ext cx="181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7DE60DEF-6177-4813-B760-D0B841160E83}"/>
                    </a:ext>
                  </a:extLst>
                </p14:cNvPr>
                <p14:cNvContentPartPr/>
                <p14:nvPr/>
              </p14:nvContentPartPr>
              <p14:xfrm>
                <a:off x="11158213" y="552072"/>
                <a:ext cx="96840" cy="155160"/>
              </p14:xfrm>
            </p:contentPart>
          </mc:Choice>
          <mc:Fallback xmlns="">
            <p:pic>
              <p:nvPicPr>
                <p:cNvPr id="26" name="Freihand 25">
                  <a:extLst>
                    <a:ext uri="{FF2B5EF4-FFF2-40B4-BE49-F238E27FC236}">
                      <a16:creationId xmlns:a16="http://schemas.microsoft.com/office/drawing/2014/main" id="{7DE60DEF-6177-4813-B760-D0B841160E83}"/>
                    </a:ext>
                  </a:extLst>
                </p:cNvPr>
                <p:cNvPicPr/>
                <p:nvPr/>
              </p:nvPicPr>
              <p:blipFill>
                <a:blip r:embed="rId38"/>
                <a:stretch>
                  <a:fillRect/>
                </a:stretch>
              </p:blipFill>
              <p:spPr>
                <a:xfrm>
                  <a:off x="11153893" y="547752"/>
                  <a:ext cx="105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562C9A0-6B0B-4AEB-84C4-DC85AB620565}"/>
                    </a:ext>
                  </a:extLst>
                </p14:cNvPr>
                <p14:cNvContentPartPr/>
                <p14:nvPr/>
              </p14:nvContentPartPr>
              <p14:xfrm>
                <a:off x="11232013" y="541992"/>
                <a:ext cx="225360" cy="145080"/>
              </p14:xfrm>
            </p:contentPart>
          </mc:Choice>
          <mc:Fallback xmlns="">
            <p:pic>
              <p:nvPicPr>
                <p:cNvPr id="27" name="Freihand 26">
                  <a:extLst>
                    <a:ext uri="{FF2B5EF4-FFF2-40B4-BE49-F238E27FC236}">
                      <a16:creationId xmlns:a16="http://schemas.microsoft.com/office/drawing/2014/main" id="{8562C9A0-6B0B-4AEB-84C4-DC85AB620565}"/>
                    </a:ext>
                  </a:extLst>
                </p:cNvPr>
                <p:cNvPicPr/>
                <p:nvPr/>
              </p:nvPicPr>
              <p:blipFill>
                <a:blip r:embed="rId40"/>
                <a:stretch>
                  <a:fillRect/>
                </a:stretch>
              </p:blipFill>
              <p:spPr>
                <a:xfrm>
                  <a:off x="11227693" y="537672"/>
                  <a:ext cx="234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E809EB3-3979-40C5-A751-21906B09367A}"/>
                    </a:ext>
                  </a:extLst>
                </p14:cNvPr>
                <p14:cNvContentPartPr/>
                <p14:nvPr/>
              </p14:nvContentPartPr>
              <p14:xfrm>
                <a:off x="11454493" y="513912"/>
                <a:ext cx="119880" cy="87120"/>
              </p14:xfrm>
            </p:contentPart>
          </mc:Choice>
          <mc:Fallback xmlns="">
            <p:pic>
              <p:nvPicPr>
                <p:cNvPr id="28" name="Freihand 27">
                  <a:extLst>
                    <a:ext uri="{FF2B5EF4-FFF2-40B4-BE49-F238E27FC236}">
                      <a16:creationId xmlns:a16="http://schemas.microsoft.com/office/drawing/2014/main" id="{6E809EB3-3979-40C5-A751-21906B09367A}"/>
                    </a:ext>
                  </a:extLst>
                </p:cNvPr>
                <p:cNvPicPr/>
                <p:nvPr/>
              </p:nvPicPr>
              <p:blipFill>
                <a:blip r:embed="rId42"/>
                <a:stretch>
                  <a:fillRect/>
                </a:stretch>
              </p:blipFill>
              <p:spPr>
                <a:xfrm>
                  <a:off x="11450173" y="509592"/>
                  <a:ext cx="128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DAC319FA-BC92-429A-86F9-77F9522FAC5F}"/>
                    </a:ext>
                  </a:extLst>
                </p14:cNvPr>
                <p14:cNvContentPartPr/>
                <p14:nvPr/>
              </p14:nvContentPartPr>
              <p14:xfrm>
                <a:off x="11559973" y="444432"/>
                <a:ext cx="140400" cy="90360"/>
              </p14:xfrm>
            </p:contentPart>
          </mc:Choice>
          <mc:Fallback xmlns="">
            <p:pic>
              <p:nvPicPr>
                <p:cNvPr id="29" name="Freihand 28">
                  <a:extLst>
                    <a:ext uri="{FF2B5EF4-FFF2-40B4-BE49-F238E27FC236}">
                      <a16:creationId xmlns:a16="http://schemas.microsoft.com/office/drawing/2014/main" id="{DAC319FA-BC92-429A-86F9-77F9522FAC5F}"/>
                    </a:ext>
                  </a:extLst>
                </p:cNvPr>
                <p:cNvPicPr/>
                <p:nvPr/>
              </p:nvPicPr>
              <p:blipFill>
                <a:blip r:embed="rId44"/>
                <a:stretch>
                  <a:fillRect/>
                </a:stretch>
              </p:blipFill>
              <p:spPr>
                <a:xfrm>
                  <a:off x="11555653" y="440112"/>
                  <a:ext cx="149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332A281C-E83B-4550-B6B9-EFEF10BFEED6}"/>
                    </a:ext>
                  </a:extLst>
                </p14:cNvPr>
                <p14:cNvContentPartPr/>
                <p14:nvPr/>
              </p14:nvContentPartPr>
              <p14:xfrm>
                <a:off x="10249213" y="1441272"/>
                <a:ext cx="90720" cy="192600"/>
              </p14:xfrm>
            </p:contentPart>
          </mc:Choice>
          <mc:Fallback xmlns="">
            <p:pic>
              <p:nvPicPr>
                <p:cNvPr id="31" name="Freihand 30">
                  <a:extLst>
                    <a:ext uri="{FF2B5EF4-FFF2-40B4-BE49-F238E27FC236}">
                      <a16:creationId xmlns:a16="http://schemas.microsoft.com/office/drawing/2014/main" id="{332A281C-E83B-4550-B6B9-EFEF10BFEED6}"/>
                    </a:ext>
                  </a:extLst>
                </p:cNvPr>
                <p:cNvPicPr/>
                <p:nvPr/>
              </p:nvPicPr>
              <p:blipFill>
                <a:blip r:embed="rId46"/>
                <a:stretch>
                  <a:fillRect/>
                </a:stretch>
              </p:blipFill>
              <p:spPr>
                <a:xfrm>
                  <a:off x="10244893" y="1436952"/>
                  <a:ext cx="99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960F3F70-142D-4F1E-ADC5-DF1B74B5F9D7}"/>
                    </a:ext>
                  </a:extLst>
                </p14:cNvPr>
                <p14:cNvContentPartPr/>
                <p14:nvPr/>
              </p14:nvContentPartPr>
              <p14:xfrm>
                <a:off x="10382773" y="1494192"/>
                <a:ext cx="24840" cy="81000"/>
              </p14:xfrm>
            </p:contentPart>
          </mc:Choice>
          <mc:Fallback xmlns="">
            <p:pic>
              <p:nvPicPr>
                <p:cNvPr id="32" name="Freihand 31">
                  <a:extLst>
                    <a:ext uri="{FF2B5EF4-FFF2-40B4-BE49-F238E27FC236}">
                      <a16:creationId xmlns:a16="http://schemas.microsoft.com/office/drawing/2014/main" id="{960F3F70-142D-4F1E-ADC5-DF1B74B5F9D7}"/>
                    </a:ext>
                  </a:extLst>
                </p:cNvPr>
                <p:cNvPicPr/>
                <p:nvPr/>
              </p:nvPicPr>
              <p:blipFill>
                <a:blip r:embed="rId48"/>
                <a:stretch>
                  <a:fillRect/>
                </a:stretch>
              </p:blipFill>
              <p:spPr>
                <a:xfrm>
                  <a:off x="10378453" y="1489872"/>
                  <a:ext cx="33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60166803-8C08-426C-9F9C-CAB8FE36942C}"/>
                    </a:ext>
                  </a:extLst>
                </p14:cNvPr>
                <p14:cNvContentPartPr/>
                <p14:nvPr/>
              </p14:nvContentPartPr>
              <p14:xfrm>
                <a:off x="10359733" y="1408512"/>
                <a:ext cx="150120" cy="123120"/>
              </p14:xfrm>
            </p:contentPart>
          </mc:Choice>
          <mc:Fallback xmlns="">
            <p:pic>
              <p:nvPicPr>
                <p:cNvPr id="33" name="Freihand 32">
                  <a:extLst>
                    <a:ext uri="{FF2B5EF4-FFF2-40B4-BE49-F238E27FC236}">
                      <a16:creationId xmlns:a16="http://schemas.microsoft.com/office/drawing/2014/main" id="{60166803-8C08-426C-9F9C-CAB8FE36942C}"/>
                    </a:ext>
                  </a:extLst>
                </p:cNvPr>
                <p:cNvPicPr/>
                <p:nvPr/>
              </p:nvPicPr>
              <p:blipFill>
                <a:blip r:embed="rId50"/>
                <a:stretch>
                  <a:fillRect/>
                </a:stretch>
              </p:blipFill>
              <p:spPr>
                <a:xfrm>
                  <a:off x="10355413" y="1404192"/>
                  <a:ext cx="158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9B4075F8-3D73-45F8-8B8C-6217E1AA849C}"/>
                    </a:ext>
                  </a:extLst>
                </p14:cNvPr>
                <p14:cNvContentPartPr/>
                <p14:nvPr/>
              </p14:nvContentPartPr>
              <p14:xfrm>
                <a:off x="10710013" y="1206912"/>
                <a:ext cx="115560" cy="220320"/>
              </p14:xfrm>
            </p:contentPart>
          </mc:Choice>
          <mc:Fallback xmlns="">
            <p:pic>
              <p:nvPicPr>
                <p:cNvPr id="34" name="Freihand 33">
                  <a:extLst>
                    <a:ext uri="{FF2B5EF4-FFF2-40B4-BE49-F238E27FC236}">
                      <a16:creationId xmlns:a16="http://schemas.microsoft.com/office/drawing/2014/main" id="{9B4075F8-3D73-45F8-8B8C-6217E1AA849C}"/>
                    </a:ext>
                  </a:extLst>
                </p:cNvPr>
                <p:cNvPicPr/>
                <p:nvPr/>
              </p:nvPicPr>
              <p:blipFill>
                <a:blip r:embed="rId52"/>
                <a:stretch>
                  <a:fillRect/>
                </a:stretch>
              </p:blipFill>
              <p:spPr>
                <a:xfrm>
                  <a:off x="10705693" y="1202592"/>
                  <a:ext cx="124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333BAA95-AEFA-4E0B-8AC0-6D8C5A6F6781}"/>
                    </a:ext>
                  </a:extLst>
                </p14:cNvPr>
                <p14:cNvContentPartPr/>
                <p14:nvPr/>
              </p14:nvContentPartPr>
              <p14:xfrm>
                <a:off x="10868053" y="1133112"/>
                <a:ext cx="106200" cy="168120"/>
              </p14:xfrm>
            </p:contentPart>
          </mc:Choice>
          <mc:Fallback xmlns="">
            <p:pic>
              <p:nvPicPr>
                <p:cNvPr id="35" name="Freihand 34">
                  <a:extLst>
                    <a:ext uri="{FF2B5EF4-FFF2-40B4-BE49-F238E27FC236}">
                      <a16:creationId xmlns:a16="http://schemas.microsoft.com/office/drawing/2014/main" id="{333BAA95-AEFA-4E0B-8AC0-6D8C5A6F6781}"/>
                    </a:ext>
                  </a:extLst>
                </p:cNvPr>
                <p:cNvPicPr/>
                <p:nvPr/>
              </p:nvPicPr>
              <p:blipFill>
                <a:blip r:embed="rId54"/>
                <a:stretch>
                  <a:fillRect/>
                </a:stretch>
              </p:blipFill>
              <p:spPr>
                <a:xfrm>
                  <a:off x="10863733" y="1128792"/>
                  <a:ext cx="114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FE3EDD0-7669-4468-9ED8-5D643B33AF6A}"/>
                    </a:ext>
                  </a:extLst>
                </p14:cNvPr>
                <p14:cNvContentPartPr/>
                <p14:nvPr/>
              </p14:nvContentPartPr>
              <p14:xfrm>
                <a:off x="10994773" y="1006392"/>
                <a:ext cx="128520" cy="210240"/>
              </p14:xfrm>
            </p:contentPart>
          </mc:Choice>
          <mc:Fallback xmlns="">
            <p:pic>
              <p:nvPicPr>
                <p:cNvPr id="36" name="Freihand 35">
                  <a:extLst>
                    <a:ext uri="{FF2B5EF4-FFF2-40B4-BE49-F238E27FC236}">
                      <a16:creationId xmlns:a16="http://schemas.microsoft.com/office/drawing/2014/main" id="{AFE3EDD0-7669-4468-9ED8-5D643B33AF6A}"/>
                    </a:ext>
                  </a:extLst>
                </p:cNvPr>
                <p:cNvPicPr/>
                <p:nvPr/>
              </p:nvPicPr>
              <p:blipFill>
                <a:blip r:embed="rId56"/>
                <a:stretch>
                  <a:fillRect/>
                </a:stretch>
              </p:blipFill>
              <p:spPr>
                <a:xfrm>
                  <a:off x="10990453" y="1002072"/>
                  <a:ext cx="137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0436D4C1-80A0-4137-A720-B680AA24AC9A}"/>
                    </a:ext>
                  </a:extLst>
                </p14:cNvPr>
                <p14:cNvContentPartPr/>
                <p14:nvPr/>
              </p14:nvContentPartPr>
              <p14:xfrm>
                <a:off x="11032573" y="1068672"/>
                <a:ext cx="90360" cy="84960"/>
              </p14:xfrm>
            </p:contentPart>
          </mc:Choice>
          <mc:Fallback xmlns="">
            <p:pic>
              <p:nvPicPr>
                <p:cNvPr id="37" name="Freihand 36">
                  <a:extLst>
                    <a:ext uri="{FF2B5EF4-FFF2-40B4-BE49-F238E27FC236}">
                      <a16:creationId xmlns:a16="http://schemas.microsoft.com/office/drawing/2014/main" id="{0436D4C1-80A0-4137-A720-B680AA24AC9A}"/>
                    </a:ext>
                  </a:extLst>
                </p:cNvPr>
                <p:cNvPicPr/>
                <p:nvPr/>
              </p:nvPicPr>
              <p:blipFill>
                <a:blip r:embed="rId58"/>
                <a:stretch>
                  <a:fillRect/>
                </a:stretch>
              </p:blipFill>
              <p:spPr>
                <a:xfrm>
                  <a:off x="11028253" y="1064352"/>
                  <a:ext cx="99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0D050278-88C1-4F29-B5A1-DFFD847DAC5B}"/>
                    </a:ext>
                  </a:extLst>
                </p14:cNvPr>
                <p14:cNvContentPartPr/>
                <p14:nvPr/>
              </p14:nvContentPartPr>
              <p14:xfrm>
                <a:off x="11153533" y="964272"/>
                <a:ext cx="144360" cy="182520"/>
              </p14:xfrm>
            </p:contentPart>
          </mc:Choice>
          <mc:Fallback xmlns="">
            <p:pic>
              <p:nvPicPr>
                <p:cNvPr id="38" name="Freihand 37">
                  <a:extLst>
                    <a:ext uri="{FF2B5EF4-FFF2-40B4-BE49-F238E27FC236}">
                      <a16:creationId xmlns:a16="http://schemas.microsoft.com/office/drawing/2014/main" id="{0D050278-88C1-4F29-B5A1-DFFD847DAC5B}"/>
                    </a:ext>
                  </a:extLst>
                </p:cNvPr>
                <p:cNvPicPr/>
                <p:nvPr/>
              </p:nvPicPr>
              <p:blipFill>
                <a:blip r:embed="rId60"/>
                <a:stretch>
                  <a:fillRect/>
                </a:stretch>
              </p:blipFill>
              <p:spPr>
                <a:xfrm>
                  <a:off x="11149213" y="959952"/>
                  <a:ext cx="153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0E6A160C-C138-4921-B938-A3633FC15C44}"/>
                    </a:ext>
                  </a:extLst>
                </p14:cNvPr>
                <p14:cNvContentPartPr/>
                <p14:nvPr/>
              </p14:nvContentPartPr>
              <p14:xfrm>
                <a:off x="10263253" y="1779672"/>
                <a:ext cx="120600" cy="265680"/>
              </p14:xfrm>
            </p:contentPart>
          </mc:Choice>
          <mc:Fallback xmlns="">
            <p:pic>
              <p:nvPicPr>
                <p:cNvPr id="40" name="Freihand 39">
                  <a:extLst>
                    <a:ext uri="{FF2B5EF4-FFF2-40B4-BE49-F238E27FC236}">
                      <a16:creationId xmlns:a16="http://schemas.microsoft.com/office/drawing/2014/main" id="{0E6A160C-C138-4921-B938-A3633FC15C44}"/>
                    </a:ext>
                  </a:extLst>
                </p:cNvPr>
                <p:cNvPicPr/>
                <p:nvPr/>
              </p:nvPicPr>
              <p:blipFill>
                <a:blip r:embed="rId62"/>
                <a:stretch>
                  <a:fillRect/>
                </a:stretch>
              </p:blipFill>
              <p:spPr>
                <a:xfrm>
                  <a:off x="10258933" y="1775352"/>
                  <a:ext cx="1292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60B81CDC-E128-45BC-980B-6AE25143C168}"/>
                    </a:ext>
                  </a:extLst>
                </p14:cNvPr>
                <p14:cNvContentPartPr/>
                <p14:nvPr/>
              </p14:nvContentPartPr>
              <p14:xfrm>
                <a:off x="10473853" y="1743672"/>
                <a:ext cx="53640" cy="169920"/>
              </p14:xfrm>
            </p:contentPart>
          </mc:Choice>
          <mc:Fallback xmlns="">
            <p:pic>
              <p:nvPicPr>
                <p:cNvPr id="41" name="Freihand 40">
                  <a:extLst>
                    <a:ext uri="{FF2B5EF4-FFF2-40B4-BE49-F238E27FC236}">
                      <a16:creationId xmlns:a16="http://schemas.microsoft.com/office/drawing/2014/main" id="{60B81CDC-E128-45BC-980B-6AE25143C168}"/>
                    </a:ext>
                  </a:extLst>
                </p:cNvPr>
                <p:cNvPicPr/>
                <p:nvPr/>
              </p:nvPicPr>
              <p:blipFill>
                <a:blip r:embed="rId64"/>
                <a:stretch>
                  <a:fillRect/>
                </a:stretch>
              </p:blipFill>
              <p:spPr>
                <a:xfrm>
                  <a:off x="10469533" y="1739352"/>
                  <a:ext cx="62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E7295264-6FA0-4C8D-9D5A-BE0283E67FD2}"/>
                    </a:ext>
                  </a:extLst>
                </p14:cNvPr>
                <p14:cNvContentPartPr/>
                <p14:nvPr/>
              </p14:nvContentPartPr>
              <p14:xfrm>
                <a:off x="10380973" y="1712712"/>
                <a:ext cx="192240" cy="230760"/>
              </p14:xfrm>
            </p:contentPart>
          </mc:Choice>
          <mc:Fallback xmlns="">
            <p:pic>
              <p:nvPicPr>
                <p:cNvPr id="42" name="Freihand 41">
                  <a:extLst>
                    <a:ext uri="{FF2B5EF4-FFF2-40B4-BE49-F238E27FC236}">
                      <a16:creationId xmlns:a16="http://schemas.microsoft.com/office/drawing/2014/main" id="{E7295264-6FA0-4C8D-9D5A-BE0283E67FD2}"/>
                    </a:ext>
                  </a:extLst>
                </p:cNvPr>
                <p:cNvPicPr/>
                <p:nvPr/>
              </p:nvPicPr>
              <p:blipFill>
                <a:blip r:embed="rId66"/>
                <a:stretch>
                  <a:fillRect/>
                </a:stretch>
              </p:blipFill>
              <p:spPr>
                <a:xfrm>
                  <a:off x="10376653" y="1708392"/>
                  <a:ext cx="200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ED8FDFEB-CE29-451B-94A7-83F12E250CC8}"/>
                    </a:ext>
                  </a:extLst>
                </p14:cNvPr>
                <p14:cNvContentPartPr/>
                <p14:nvPr/>
              </p14:nvContentPartPr>
              <p14:xfrm>
                <a:off x="10596253" y="1702632"/>
                <a:ext cx="123120" cy="155160"/>
              </p14:xfrm>
            </p:contentPart>
          </mc:Choice>
          <mc:Fallback xmlns="">
            <p:pic>
              <p:nvPicPr>
                <p:cNvPr id="43" name="Freihand 42">
                  <a:extLst>
                    <a:ext uri="{FF2B5EF4-FFF2-40B4-BE49-F238E27FC236}">
                      <a16:creationId xmlns:a16="http://schemas.microsoft.com/office/drawing/2014/main" id="{ED8FDFEB-CE29-451B-94A7-83F12E250CC8}"/>
                    </a:ext>
                  </a:extLst>
                </p:cNvPr>
                <p:cNvPicPr/>
                <p:nvPr/>
              </p:nvPicPr>
              <p:blipFill>
                <a:blip r:embed="rId68"/>
                <a:stretch>
                  <a:fillRect/>
                </a:stretch>
              </p:blipFill>
              <p:spPr>
                <a:xfrm>
                  <a:off x="10591933" y="1698312"/>
                  <a:ext cx="131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24FA34CC-C96D-4156-B1B2-182F793A2037}"/>
                    </a:ext>
                  </a:extLst>
                </p14:cNvPr>
                <p14:cNvContentPartPr/>
                <p14:nvPr/>
              </p14:nvContentPartPr>
              <p14:xfrm>
                <a:off x="10724413" y="1541712"/>
                <a:ext cx="146880" cy="244800"/>
              </p14:xfrm>
            </p:contentPart>
          </mc:Choice>
          <mc:Fallback xmlns="">
            <p:pic>
              <p:nvPicPr>
                <p:cNvPr id="44" name="Freihand 43">
                  <a:extLst>
                    <a:ext uri="{FF2B5EF4-FFF2-40B4-BE49-F238E27FC236}">
                      <a16:creationId xmlns:a16="http://schemas.microsoft.com/office/drawing/2014/main" id="{24FA34CC-C96D-4156-B1B2-182F793A2037}"/>
                    </a:ext>
                  </a:extLst>
                </p:cNvPr>
                <p:cNvPicPr/>
                <p:nvPr/>
              </p:nvPicPr>
              <p:blipFill>
                <a:blip r:embed="rId70"/>
                <a:stretch>
                  <a:fillRect/>
                </a:stretch>
              </p:blipFill>
              <p:spPr>
                <a:xfrm>
                  <a:off x="10720093" y="1537392"/>
                  <a:ext cx="155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A891D863-1C87-434C-B3CF-A8F24D36BD9E}"/>
                    </a:ext>
                  </a:extLst>
                </p14:cNvPr>
                <p14:cNvContentPartPr/>
                <p14:nvPr/>
              </p14:nvContentPartPr>
              <p14:xfrm>
                <a:off x="10914493" y="1538832"/>
                <a:ext cx="201240" cy="111960"/>
              </p14:xfrm>
            </p:contentPart>
          </mc:Choice>
          <mc:Fallback xmlns="">
            <p:pic>
              <p:nvPicPr>
                <p:cNvPr id="45" name="Freihand 44">
                  <a:extLst>
                    <a:ext uri="{FF2B5EF4-FFF2-40B4-BE49-F238E27FC236}">
                      <a16:creationId xmlns:a16="http://schemas.microsoft.com/office/drawing/2014/main" id="{A891D863-1C87-434C-B3CF-A8F24D36BD9E}"/>
                    </a:ext>
                  </a:extLst>
                </p:cNvPr>
                <p:cNvPicPr/>
                <p:nvPr/>
              </p:nvPicPr>
              <p:blipFill>
                <a:blip r:embed="rId72"/>
                <a:stretch>
                  <a:fillRect/>
                </a:stretch>
              </p:blipFill>
              <p:spPr>
                <a:xfrm>
                  <a:off x="10910173" y="1534512"/>
                  <a:ext cx="209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D0FBA1DF-6A40-44C2-9963-CB26E73C565D}"/>
                    </a:ext>
                  </a:extLst>
                </p14:cNvPr>
                <p14:cNvContentPartPr/>
                <p14:nvPr/>
              </p14:nvContentPartPr>
              <p14:xfrm>
                <a:off x="11192773" y="1214472"/>
                <a:ext cx="237600" cy="245520"/>
              </p14:xfrm>
            </p:contentPart>
          </mc:Choice>
          <mc:Fallback xmlns="">
            <p:pic>
              <p:nvPicPr>
                <p:cNvPr id="46" name="Freihand 45">
                  <a:extLst>
                    <a:ext uri="{FF2B5EF4-FFF2-40B4-BE49-F238E27FC236}">
                      <a16:creationId xmlns:a16="http://schemas.microsoft.com/office/drawing/2014/main" id="{D0FBA1DF-6A40-44C2-9963-CB26E73C565D}"/>
                    </a:ext>
                  </a:extLst>
                </p:cNvPr>
                <p:cNvPicPr/>
                <p:nvPr/>
              </p:nvPicPr>
              <p:blipFill>
                <a:blip r:embed="rId74"/>
                <a:stretch>
                  <a:fillRect/>
                </a:stretch>
              </p:blipFill>
              <p:spPr>
                <a:xfrm>
                  <a:off x="11188453" y="1210152"/>
                  <a:ext cx="246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8589E8FE-C1C1-4318-8A74-F7916EF8D3FC}"/>
                    </a:ext>
                  </a:extLst>
                </p14:cNvPr>
                <p14:cNvContentPartPr/>
                <p14:nvPr/>
              </p14:nvContentPartPr>
              <p14:xfrm>
                <a:off x="11441173" y="1219512"/>
                <a:ext cx="97560" cy="97920"/>
              </p14:xfrm>
            </p:contentPart>
          </mc:Choice>
          <mc:Fallback xmlns="">
            <p:pic>
              <p:nvPicPr>
                <p:cNvPr id="47" name="Freihand 46">
                  <a:extLst>
                    <a:ext uri="{FF2B5EF4-FFF2-40B4-BE49-F238E27FC236}">
                      <a16:creationId xmlns:a16="http://schemas.microsoft.com/office/drawing/2014/main" id="{8589E8FE-C1C1-4318-8A74-F7916EF8D3FC}"/>
                    </a:ext>
                  </a:extLst>
                </p:cNvPr>
                <p:cNvPicPr/>
                <p:nvPr/>
              </p:nvPicPr>
              <p:blipFill>
                <a:blip r:embed="rId76"/>
                <a:stretch>
                  <a:fillRect/>
                </a:stretch>
              </p:blipFill>
              <p:spPr>
                <a:xfrm>
                  <a:off x="11436853" y="1215192"/>
                  <a:ext cx="106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89512B9C-F6D9-4AE0-8CFA-AAEDC45061E6}"/>
                    </a:ext>
                  </a:extLst>
                </p14:cNvPr>
                <p14:cNvContentPartPr/>
                <p14:nvPr/>
              </p14:nvContentPartPr>
              <p14:xfrm>
                <a:off x="11555293" y="1175592"/>
                <a:ext cx="58320" cy="77400"/>
              </p14:xfrm>
            </p:contentPart>
          </mc:Choice>
          <mc:Fallback xmlns="">
            <p:pic>
              <p:nvPicPr>
                <p:cNvPr id="48" name="Freihand 47">
                  <a:extLst>
                    <a:ext uri="{FF2B5EF4-FFF2-40B4-BE49-F238E27FC236}">
                      <a16:creationId xmlns:a16="http://schemas.microsoft.com/office/drawing/2014/main" id="{89512B9C-F6D9-4AE0-8CFA-AAEDC45061E6}"/>
                    </a:ext>
                  </a:extLst>
                </p:cNvPr>
                <p:cNvPicPr/>
                <p:nvPr/>
              </p:nvPicPr>
              <p:blipFill>
                <a:blip r:embed="rId78"/>
                <a:stretch>
                  <a:fillRect/>
                </a:stretch>
              </p:blipFill>
              <p:spPr>
                <a:xfrm>
                  <a:off x="11550973" y="1171272"/>
                  <a:ext cx="66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630AE9D0-B8C5-47CA-A03B-96F4E0DBBF69}"/>
                    </a:ext>
                  </a:extLst>
                </p14:cNvPr>
                <p14:cNvContentPartPr/>
                <p14:nvPr/>
              </p14:nvContentPartPr>
              <p14:xfrm>
                <a:off x="11635213" y="999192"/>
                <a:ext cx="112680" cy="172800"/>
              </p14:xfrm>
            </p:contentPart>
          </mc:Choice>
          <mc:Fallback xmlns="">
            <p:pic>
              <p:nvPicPr>
                <p:cNvPr id="49" name="Freihand 48">
                  <a:extLst>
                    <a:ext uri="{FF2B5EF4-FFF2-40B4-BE49-F238E27FC236}">
                      <a16:creationId xmlns:a16="http://schemas.microsoft.com/office/drawing/2014/main" id="{630AE9D0-B8C5-47CA-A03B-96F4E0DBBF69}"/>
                    </a:ext>
                  </a:extLst>
                </p:cNvPr>
                <p:cNvPicPr/>
                <p:nvPr/>
              </p:nvPicPr>
              <p:blipFill>
                <a:blip r:embed="rId80"/>
                <a:stretch>
                  <a:fillRect/>
                </a:stretch>
              </p:blipFill>
              <p:spPr>
                <a:xfrm>
                  <a:off x="11630893" y="994872"/>
                  <a:ext cx="121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18199858-9556-4310-960D-7A63F7C92BDD}"/>
                    </a:ext>
                  </a:extLst>
                </p14:cNvPr>
                <p14:cNvContentPartPr/>
                <p14:nvPr/>
              </p14:nvContentPartPr>
              <p14:xfrm>
                <a:off x="11759053" y="1000272"/>
                <a:ext cx="107640" cy="95040"/>
              </p14:xfrm>
            </p:contentPart>
          </mc:Choice>
          <mc:Fallback xmlns="">
            <p:pic>
              <p:nvPicPr>
                <p:cNvPr id="50" name="Freihand 49">
                  <a:extLst>
                    <a:ext uri="{FF2B5EF4-FFF2-40B4-BE49-F238E27FC236}">
                      <a16:creationId xmlns:a16="http://schemas.microsoft.com/office/drawing/2014/main" id="{18199858-9556-4310-960D-7A63F7C92BDD}"/>
                    </a:ext>
                  </a:extLst>
                </p:cNvPr>
                <p:cNvPicPr/>
                <p:nvPr/>
              </p:nvPicPr>
              <p:blipFill>
                <a:blip r:embed="rId82"/>
                <a:stretch>
                  <a:fillRect/>
                </a:stretch>
              </p:blipFill>
              <p:spPr>
                <a:xfrm>
                  <a:off x="11754733" y="995952"/>
                  <a:ext cx="116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BDE7E088-4F36-485B-8041-0481369DE3D3}"/>
                    </a:ext>
                  </a:extLst>
                </p14:cNvPr>
                <p14:cNvContentPartPr/>
                <p14:nvPr/>
              </p14:nvContentPartPr>
              <p14:xfrm>
                <a:off x="11812333" y="842952"/>
                <a:ext cx="136800" cy="383400"/>
              </p14:xfrm>
            </p:contentPart>
          </mc:Choice>
          <mc:Fallback xmlns="">
            <p:pic>
              <p:nvPicPr>
                <p:cNvPr id="51" name="Freihand 50">
                  <a:extLst>
                    <a:ext uri="{FF2B5EF4-FFF2-40B4-BE49-F238E27FC236}">
                      <a16:creationId xmlns:a16="http://schemas.microsoft.com/office/drawing/2014/main" id="{BDE7E088-4F36-485B-8041-0481369DE3D3}"/>
                    </a:ext>
                  </a:extLst>
                </p:cNvPr>
                <p:cNvPicPr/>
                <p:nvPr/>
              </p:nvPicPr>
              <p:blipFill>
                <a:blip r:embed="rId84"/>
                <a:stretch>
                  <a:fillRect/>
                </a:stretch>
              </p:blipFill>
              <p:spPr>
                <a:xfrm>
                  <a:off x="11808013" y="838632"/>
                  <a:ext cx="1454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7BA0CA8-6E19-417B-8C9B-9EED911B65FA}"/>
                    </a:ext>
                  </a:extLst>
                </p14:cNvPr>
                <p14:cNvContentPartPr/>
                <p14:nvPr/>
              </p14:nvContentPartPr>
              <p14:xfrm>
                <a:off x="5351773" y="3643752"/>
                <a:ext cx="5137560" cy="582120"/>
              </p14:xfrm>
            </p:contentPart>
          </mc:Choice>
          <mc:Fallback xmlns="">
            <p:pic>
              <p:nvPicPr>
                <p:cNvPr id="53" name="Freihand 52">
                  <a:extLst>
                    <a:ext uri="{FF2B5EF4-FFF2-40B4-BE49-F238E27FC236}">
                      <a16:creationId xmlns:a16="http://schemas.microsoft.com/office/drawing/2014/main" id="{77BA0CA8-6E19-417B-8C9B-9EED911B65FA}"/>
                    </a:ext>
                  </a:extLst>
                </p:cNvPr>
                <p:cNvPicPr/>
                <p:nvPr/>
              </p:nvPicPr>
              <p:blipFill>
                <a:blip r:embed="rId86"/>
                <a:stretch>
                  <a:fillRect/>
                </a:stretch>
              </p:blipFill>
              <p:spPr>
                <a:xfrm>
                  <a:off x="5347453" y="3639432"/>
                  <a:ext cx="5146200" cy="590760"/>
                </a:xfrm>
                <a:prstGeom prst="rect">
                  <a:avLst/>
                </a:prstGeom>
              </p:spPr>
            </p:pic>
          </mc:Fallback>
        </mc:AlternateContent>
      </p:grpSp>
    </p:spTree>
    <p:extLst>
      <p:ext uri="{BB962C8B-B14F-4D97-AF65-F5344CB8AC3E}">
        <p14:creationId xmlns:p14="http://schemas.microsoft.com/office/powerpoint/2010/main" val="175423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1AE8D9-FC99-4E31-88E8-74204C3D6026}"/>
              </a:ext>
            </a:extLst>
          </p:cNvPr>
          <p:cNvPicPr>
            <a:picLocks noChangeAspect="1"/>
          </p:cNvPicPr>
          <p:nvPr/>
        </p:nvPicPr>
        <p:blipFill>
          <a:blip r:embed="rId3"/>
          <a:stretch>
            <a:fillRect/>
          </a:stretch>
        </p:blipFill>
        <p:spPr>
          <a:xfrm>
            <a:off x="1384638" y="3976053"/>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24461F1-659A-4424-95D3-40421DF5ECAD}"/>
                  </a:ext>
                </a:extLst>
              </p14:cNvPr>
              <p14:cNvContentPartPr/>
              <p14:nvPr/>
            </p14:nvContentPartPr>
            <p14:xfrm>
              <a:off x="3240013" y="1198632"/>
              <a:ext cx="1977480" cy="97200"/>
            </p14:xfrm>
          </p:contentPart>
        </mc:Choice>
        <mc:Fallback xmlns="">
          <p:pic>
            <p:nvPicPr>
              <p:cNvPr id="2" name="Freihand 1">
                <a:extLst>
                  <a:ext uri="{FF2B5EF4-FFF2-40B4-BE49-F238E27FC236}">
                    <a16:creationId xmlns:a16="http://schemas.microsoft.com/office/drawing/2014/main" id="{A24461F1-659A-4424-95D3-40421DF5ECAD}"/>
                  </a:ext>
                </a:extLst>
              </p:cNvPr>
              <p:cNvPicPr/>
              <p:nvPr/>
            </p:nvPicPr>
            <p:blipFill>
              <a:blip r:embed="rId5"/>
              <a:stretch>
                <a:fillRect/>
              </a:stretch>
            </p:blipFill>
            <p:spPr>
              <a:xfrm>
                <a:off x="3235693" y="1194312"/>
                <a:ext cx="1986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Freihand 28">
                <a:extLst>
                  <a:ext uri="{FF2B5EF4-FFF2-40B4-BE49-F238E27FC236}">
                    <a16:creationId xmlns:a16="http://schemas.microsoft.com/office/drawing/2014/main" id="{04CE547C-1FF5-47A5-8B05-531637BB31F4}"/>
                  </a:ext>
                </a:extLst>
              </p14:cNvPr>
              <p14:cNvContentPartPr/>
              <p14:nvPr/>
            </p14:nvContentPartPr>
            <p14:xfrm>
              <a:off x="5894653" y="527592"/>
              <a:ext cx="546120" cy="712080"/>
            </p14:xfrm>
          </p:contentPart>
        </mc:Choice>
        <mc:Fallback xmlns="">
          <p:pic>
            <p:nvPicPr>
              <p:cNvPr id="29" name="Freihand 28">
                <a:extLst>
                  <a:ext uri="{FF2B5EF4-FFF2-40B4-BE49-F238E27FC236}">
                    <a16:creationId xmlns:a16="http://schemas.microsoft.com/office/drawing/2014/main" id="{04CE547C-1FF5-47A5-8B05-531637BB31F4}"/>
                  </a:ext>
                </a:extLst>
              </p:cNvPr>
              <p:cNvPicPr/>
              <p:nvPr/>
            </p:nvPicPr>
            <p:blipFill>
              <a:blip r:embed="rId7"/>
              <a:stretch>
                <a:fillRect/>
              </a:stretch>
            </p:blipFill>
            <p:spPr>
              <a:xfrm>
                <a:off x="5890333" y="523272"/>
                <a:ext cx="554760" cy="72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8240" name="Freihand 478239">
                <a:extLst>
                  <a:ext uri="{FF2B5EF4-FFF2-40B4-BE49-F238E27FC236}">
                    <a16:creationId xmlns:a16="http://schemas.microsoft.com/office/drawing/2014/main" id="{8921F649-C44B-415C-BD6C-825DEF6335C1}"/>
                  </a:ext>
                </a:extLst>
              </p14:cNvPr>
              <p14:cNvContentPartPr/>
              <p14:nvPr/>
            </p14:nvContentPartPr>
            <p14:xfrm>
              <a:off x="2217253" y="813792"/>
              <a:ext cx="1310040" cy="708840"/>
            </p14:xfrm>
          </p:contentPart>
        </mc:Choice>
        <mc:Fallback xmlns="">
          <p:pic>
            <p:nvPicPr>
              <p:cNvPr id="478240" name="Freihand 478239">
                <a:extLst>
                  <a:ext uri="{FF2B5EF4-FFF2-40B4-BE49-F238E27FC236}">
                    <a16:creationId xmlns:a16="http://schemas.microsoft.com/office/drawing/2014/main" id="{8921F649-C44B-415C-BD6C-825DEF6335C1}"/>
                  </a:ext>
                </a:extLst>
              </p:cNvPr>
              <p:cNvPicPr/>
              <p:nvPr/>
            </p:nvPicPr>
            <p:blipFill>
              <a:blip r:embed="rId9"/>
              <a:stretch>
                <a:fillRect/>
              </a:stretch>
            </p:blipFill>
            <p:spPr>
              <a:xfrm>
                <a:off x="2212933" y="809472"/>
                <a:ext cx="131868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8241" name="Freihand 478240">
                <a:extLst>
                  <a:ext uri="{FF2B5EF4-FFF2-40B4-BE49-F238E27FC236}">
                    <a16:creationId xmlns:a16="http://schemas.microsoft.com/office/drawing/2014/main" id="{BE2CCF87-B536-4CB5-AA54-460E29B26C34}"/>
                  </a:ext>
                </a:extLst>
              </p14:cNvPr>
              <p14:cNvContentPartPr/>
              <p14:nvPr/>
            </p14:nvContentPartPr>
            <p14:xfrm>
              <a:off x="7098133" y="1578072"/>
              <a:ext cx="2617200" cy="213840"/>
            </p14:xfrm>
          </p:contentPart>
        </mc:Choice>
        <mc:Fallback xmlns="">
          <p:pic>
            <p:nvPicPr>
              <p:cNvPr id="478241" name="Freihand 478240">
                <a:extLst>
                  <a:ext uri="{FF2B5EF4-FFF2-40B4-BE49-F238E27FC236}">
                    <a16:creationId xmlns:a16="http://schemas.microsoft.com/office/drawing/2014/main" id="{BE2CCF87-B536-4CB5-AA54-460E29B26C34}"/>
                  </a:ext>
                </a:extLst>
              </p:cNvPr>
              <p:cNvPicPr/>
              <p:nvPr/>
            </p:nvPicPr>
            <p:blipFill>
              <a:blip r:embed="rId11"/>
              <a:stretch>
                <a:fillRect/>
              </a:stretch>
            </p:blipFill>
            <p:spPr>
              <a:xfrm>
                <a:off x="7093813" y="1573752"/>
                <a:ext cx="2625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8242" name="Freihand 478241">
                <a:extLst>
                  <a:ext uri="{FF2B5EF4-FFF2-40B4-BE49-F238E27FC236}">
                    <a16:creationId xmlns:a16="http://schemas.microsoft.com/office/drawing/2014/main" id="{064A3EC9-2CF2-482A-80C7-A0D69290A93B}"/>
                  </a:ext>
                </a:extLst>
              </p14:cNvPr>
              <p14:cNvContentPartPr/>
              <p14:nvPr/>
            </p14:nvContentPartPr>
            <p14:xfrm>
              <a:off x="879133" y="1914312"/>
              <a:ext cx="2430000" cy="199800"/>
            </p14:xfrm>
          </p:contentPart>
        </mc:Choice>
        <mc:Fallback xmlns="">
          <p:pic>
            <p:nvPicPr>
              <p:cNvPr id="478242" name="Freihand 478241">
                <a:extLst>
                  <a:ext uri="{FF2B5EF4-FFF2-40B4-BE49-F238E27FC236}">
                    <a16:creationId xmlns:a16="http://schemas.microsoft.com/office/drawing/2014/main" id="{064A3EC9-2CF2-482A-80C7-A0D69290A93B}"/>
                  </a:ext>
                </a:extLst>
              </p:cNvPr>
              <p:cNvPicPr/>
              <p:nvPr/>
            </p:nvPicPr>
            <p:blipFill>
              <a:blip r:embed="rId13"/>
              <a:stretch>
                <a:fillRect/>
              </a:stretch>
            </p:blipFill>
            <p:spPr>
              <a:xfrm>
                <a:off x="874813" y="1909992"/>
                <a:ext cx="2438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8243" name="Freihand 478242">
                <a:extLst>
                  <a:ext uri="{FF2B5EF4-FFF2-40B4-BE49-F238E27FC236}">
                    <a16:creationId xmlns:a16="http://schemas.microsoft.com/office/drawing/2014/main" id="{3AD42109-BE9C-441F-8136-33B53B4B0B34}"/>
                  </a:ext>
                </a:extLst>
              </p14:cNvPr>
              <p14:cNvContentPartPr/>
              <p14:nvPr/>
            </p14:nvContentPartPr>
            <p14:xfrm>
              <a:off x="2366293" y="2444232"/>
              <a:ext cx="3646800" cy="84960"/>
            </p14:xfrm>
          </p:contentPart>
        </mc:Choice>
        <mc:Fallback xmlns="">
          <p:pic>
            <p:nvPicPr>
              <p:cNvPr id="478243" name="Freihand 478242">
                <a:extLst>
                  <a:ext uri="{FF2B5EF4-FFF2-40B4-BE49-F238E27FC236}">
                    <a16:creationId xmlns:a16="http://schemas.microsoft.com/office/drawing/2014/main" id="{3AD42109-BE9C-441F-8136-33B53B4B0B34}"/>
                  </a:ext>
                </a:extLst>
              </p:cNvPr>
              <p:cNvPicPr/>
              <p:nvPr/>
            </p:nvPicPr>
            <p:blipFill>
              <a:blip r:embed="rId15"/>
              <a:stretch>
                <a:fillRect/>
              </a:stretch>
            </p:blipFill>
            <p:spPr>
              <a:xfrm>
                <a:off x="2361973" y="2439912"/>
                <a:ext cx="3655440" cy="93600"/>
              </a:xfrm>
              <a:prstGeom prst="rect">
                <a:avLst/>
              </a:prstGeom>
            </p:spPr>
          </p:pic>
        </mc:Fallback>
      </mc:AlternateContent>
      <p:grpSp>
        <p:nvGrpSpPr>
          <p:cNvPr id="478246" name="Gruppieren 478245">
            <a:extLst>
              <a:ext uri="{FF2B5EF4-FFF2-40B4-BE49-F238E27FC236}">
                <a16:creationId xmlns:a16="http://schemas.microsoft.com/office/drawing/2014/main" id="{35405DD3-1F8C-4F6F-9FC2-52CE4195ABE2}"/>
              </a:ext>
            </a:extLst>
          </p:cNvPr>
          <p:cNvGrpSpPr/>
          <p:nvPr/>
        </p:nvGrpSpPr>
        <p:grpSpPr>
          <a:xfrm>
            <a:off x="2506693" y="5571912"/>
            <a:ext cx="812160" cy="291600"/>
            <a:chOff x="2506693" y="5571912"/>
            <a:chExt cx="812160" cy="291600"/>
          </a:xfrm>
        </p:grpSpPr>
        <mc:AlternateContent xmlns:mc="http://schemas.openxmlformats.org/markup-compatibility/2006" xmlns:p14="http://schemas.microsoft.com/office/powerpoint/2010/main">
          <mc:Choice Requires="p14">
            <p:contentPart p14:bwMode="auto" r:id="rId16">
              <p14:nvContentPartPr>
                <p14:cNvPr id="478244" name="Freihand 478243">
                  <a:extLst>
                    <a:ext uri="{FF2B5EF4-FFF2-40B4-BE49-F238E27FC236}">
                      <a16:creationId xmlns:a16="http://schemas.microsoft.com/office/drawing/2014/main" id="{550EF13A-7B31-47BC-A917-175AA0528999}"/>
                    </a:ext>
                  </a:extLst>
                </p14:cNvPr>
                <p14:cNvContentPartPr/>
                <p14:nvPr/>
              </p14:nvContentPartPr>
              <p14:xfrm>
                <a:off x="2506693" y="5596752"/>
                <a:ext cx="37440" cy="227160"/>
              </p14:xfrm>
            </p:contentPart>
          </mc:Choice>
          <mc:Fallback xmlns="">
            <p:pic>
              <p:nvPicPr>
                <p:cNvPr id="478244" name="Freihand 478243">
                  <a:extLst>
                    <a:ext uri="{FF2B5EF4-FFF2-40B4-BE49-F238E27FC236}">
                      <a16:creationId xmlns:a16="http://schemas.microsoft.com/office/drawing/2014/main" id="{550EF13A-7B31-47BC-A917-175AA0528999}"/>
                    </a:ext>
                  </a:extLst>
                </p:cNvPr>
                <p:cNvPicPr/>
                <p:nvPr/>
              </p:nvPicPr>
              <p:blipFill>
                <a:blip r:embed="rId17"/>
                <a:stretch>
                  <a:fillRect/>
                </a:stretch>
              </p:blipFill>
              <p:spPr>
                <a:xfrm>
                  <a:off x="2502373" y="5592432"/>
                  <a:ext cx="46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78245" name="Freihand 478244">
                  <a:extLst>
                    <a:ext uri="{FF2B5EF4-FFF2-40B4-BE49-F238E27FC236}">
                      <a16:creationId xmlns:a16="http://schemas.microsoft.com/office/drawing/2014/main" id="{5924E9DD-DF6C-430D-A204-C9D85B60C5A5}"/>
                    </a:ext>
                  </a:extLst>
                </p14:cNvPr>
                <p14:cNvContentPartPr/>
                <p14:nvPr/>
              </p14:nvContentPartPr>
              <p14:xfrm>
                <a:off x="3271693" y="5571912"/>
                <a:ext cx="47160" cy="291600"/>
              </p14:xfrm>
            </p:contentPart>
          </mc:Choice>
          <mc:Fallback xmlns="">
            <p:pic>
              <p:nvPicPr>
                <p:cNvPr id="478245" name="Freihand 478244">
                  <a:extLst>
                    <a:ext uri="{FF2B5EF4-FFF2-40B4-BE49-F238E27FC236}">
                      <a16:creationId xmlns:a16="http://schemas.microsoft.com/office/drawing/2014/main" id="{5924E9DD-DF6C-430D-A204-C9D85B60C5A5}"/>
                    </a:ext>
                  </a:extLst>
                </p:cNvPr>
                <p:cNvPicPr/>
                <p:nvPr/>
              </p:nvPicPr>
              <p:blipFill>
                <a:blip r:embed="rId19"/>
                <a:stretch>
                  <a:fillRect/>
                </a:stretch>
              </p:blipFill>
              <p:spPr>
                <a:xfrm>
                  <a:off x="3267373" y="5567592"/>
                  <a:ext cx="55800" cy="300240"/>
                </a:xfrm>
                <a:prstGeom prst="rect">
                  <a:avLst/>
                </a:prstGeom>
              </p:spPr>
            </p:pic>
          </mc:Fallback>
        </mc:AlternateContent>
      </p:grpSp>
      <p:grpSp>
        <p:nvGrpSpPr>
          <p:cNvPr id="478252" name="Gruppieren 478251">
            <a:extLst>
              <a:ext uri="{FF2B5EF4-FFF2-40B4-BE49-F238E27FC236}">
                <a16:creationId xmlns:a16="http://schemas.microsoft.com/office/drawing/2014/main" id="{B384A56A-D973-48FF-9633-FB4973B7F3D5}"/>
              </a:ext>
            </a:extLst>
          </p:cNvPr>
          <p:cNvGrpSpPr/>
          <p:nvPr/>
        </p:nvGrpSpPr>
        <p:grpSpPr>
          <a:xfrm>
            <a:off x="5856853" y="5759832"/>
            <a:ext cx="862920" cy="398520"/>
            <a:chOff x="5856853" y="5759832"/>
            <a:chExt cx="862920" cy="398520"/>
          </a:xfrm>
        </p:grpSpPr>
        <mc:AlternateContent xmlns:mc="http://schemas.openxmlformats.org/markup-compatibility/2006" xmlns:p14="http://schemas.microsoft.com/office/powerpoint/2010/main">
          <mc:Choice Requires="p14">
            <p:contentPart p14:bwMode="auto" r:id="rId20">
              <p14:nvContentPartPr>
                <p14:cNvPr id="478247" name="Freihand 478246">
                  <a:extLst>
                    <a:ext uri="{FF2B5EF4-FFF2-40B4-BE49-F238E27FC236}">
                      <a16:creationId xmlns:a16="http://schemas.microsoft.com/office/drawing/2014/main" id="{C1D69128-E781-4F36-9301-55BF06A810C5}"/>
                    </a:ext>
                  </a:extLst>
                </p14:cNvPr>
                <p14:cNvContentPartPr/>
                <p14:nvPr/>
              </p14:nvContentPartPr>
              <p14:xfrm>
                <a:off x="5884213" y="6043872"/>
                <a:ext cx="720" cy="23040"/>
              </p14:xfrm>
            </p:contentPart>
          </mc:Choice>
          <mc:Fallback xmlns="">
            <p:pic>
              <p:nvPicPr>
                <p:cNvPr id="478247" name="Freihand 478246">
                  <a:extLst>
                    <a:ext uri="{FF2B5EF4-FFF2-40B4-BE49-F238E27FC236}">
                      <a16:creationId xmlns:a16="http://schemas.microsoft.com/office/drawing/2014/main" id="{C1D69128-E781-4F36-9301-55BF06A810C5}"/>
                    </a:ext>
                  </a:extLst>
                </p:cNvPr>
                <p:cNvPicPr/>
                <p:nvPr/>
              </p:nvPicPr>
              <p:blipFill>
                <a:blip r:embed="rId21"/>
                <a:stretch>
                  <a:fillRect/>
                </a:stretch>
              </p:blipFill>
              <p:spPr>
                <a:xfrm>
                  <a:off x="5879893" y="6039552"/>
                  <a:ext cx="9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8248" name="Freihand 478247">
                  <a:extLst>
                    <a:ext uri="{FF2B5EF4-FFF2-40B4-BE49-F238E27FC236}">
                      <a16:creationId xmlns:a16="http://schemas.microsoft.com/office/drawing/2014/main" id="{B08420D2-ED31-403F-BCE5-DE8D04FA969D}"/>
                    </a:ext>
                  </a:extLst>
                </p14:cNvPr>
                <p14:cNvContentPartPr/>
                <p14:nvPr/>
              </p14:nvContentPartPr>
              <p14:xfrm>
                <a:off x="5856853" y="5791152"/>
                <a:ext cx="72720" cy="327600"/>
              </p14:xfrm>
            </p:contentPart>
          </mc:Choice>
          <mc:Fallback xmlns="">
            <p:pic>
              <p:nvPicPr>
                <p:cNvPr id="478248" name="Freihand 478247">
                  <a:extLst>
                    <a:ext uri="{FF2B5EF4-FFF2-40B4-BE49-F238E27FC236}">
                      <a16:creationId xmlns:a16="http://schemas.microsoft.com/office/drawing/2014/main" id="{B08420D2-ED31-403F-BCE5-DE8D04FA969D}"/>
                    </a:ext>
                  </a:extLst>
                </p:cNvPr>
                <p:cNvPicPr/>
                <p:nvPr/>
              </p:nvPicPr>
              <p:blipFill>
                <a:blip r:embed="rId23"/>
                <a:stretch>
                  <a:fillRect/>
                </a:stretch>
              </p:blipFill>
              <p:spPr>
                <a:xfrm>
                  <a:off x="5852533" y="5786832"/>
                  <a:ext cx="813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8249" name="Freihand 478248">
                  <a:extLst>
                    <a:ext uri="{FF2B5EF4-FFF2-40B4-BE49-F238E27FC236}">
                      <a16:creationId xmlns:a16="http://schemas.microsoft.com/office/drawing/2014/main" id="{06E4F113-761D-4A1D-B260-BB4F53A38E21}"/>
                    </a:ext>
                  </a:extLst>
                </p14:cNvPr>
                <p14:cNvContentPartPr/>
                <p14:nvPr/>
              </p14:nvContentPartPr>
              <p14:xfrm>
                <a:off x="6676213" y="5759832"/>
                <a:ext cx="43560" cy="398520"/>
              </p14:xfrm>
            </p:contentPart>
          </mc:Choice>
          <mc:Fallback xmlns="">
            <p:pic>
              <p:nvPicPr>
                <p:cNvPr id="478249" name="Freihand 478248">
                  <a:extLst>
                    <a:ext uri="{FF2B5EF4-FFF2-40B4-BE49-F238E27FC236}">
                      <a16:creationId xmlns:a16="http://schemas.microsoft.com/office/drawing/2014/main" id="{06E4F113-761D-4A1D-B260-BB4F53A38E21}"/>
                    </a:ext>
                  </a:extLst>
                </p:cNvPr>
                <p:cNvPicPr/>
                <p:nvPr/>
              </p:nvPicPr>
              <p:blipFill>
                <a:blip r:embed="rId25"/>
                <a:stretch>
                  <a:fillRect/>
                </a:stretch>
              </p:blipFill>
              <p:spPr>
                <a:xfrm>
                  <a:off x="6671893" y="5755512"/>
                  <a:ext cx="522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8251" name="Freihand 478250">
                  <a:extLst>
                    <a:ext uri="{FF2B5EF4-FFF2-40B4-BE49-F238E27FC236}">
                      <a16:creationId xmlns:a16="http://schemas.microsoft.com/office/drawing/2014/main" id="{C34641C7-023F-49EA-BABB-B19356873AF5}"/>
                    </a:ext>
                  </a:extLst>
                </p14:cNvPr>
                <p14:cNvContentPartPr/>
                <p14:nvPr/>
              </p14:nvContentPartPr>
              <p14:xfrm>
                <a:off x="5878093" y="5994552"/>
                <a:ext cx="763560" cy="55080"/>
              </p14:xfrm>
            </p:contentPart>
          </mc:Choice>
          <mc:Fallback xmlns="">
            <p:pic>
              <p:nvPicPr>
                <p:cNvPr id="478251" name="Freihand 478250">
                  <a:extLst>
                    <a:ext uri="{FF2B5EF4-FFF2-40B4-BE49-F238E27FC236}">
                      <a16:creationId xmlns:a16="http://schemas.microsoft.com/office/drawing/2014/main" id="{C34641C7-023F-49EA-BABB-B19356873AF5}"/>
                    </a:ext>
                  </a:extLst>
                </p:cNvPr>
                <p:cNvPicPr/>
                <p:nvPr/>
              </p:nvPicPr>
              <p:blipFill>
                <a:blip r:embed="rId27"/>
                <a:stretch>
                  <a:fillRect/>
                </a:stretch>
              </p:blipFill>
              <p:spPr>
                <a:xfrm>
                  <a:off x="5873773" y="5990232"/>
                  <a:ext cx="772200" cy="63720"/>
                </a:xfrm>
                <a:prstGeom prst="rect">
                  <a:avLst/>
                </a:prstGeom>
              </p:spPr>
            </p:pic>
          </mc:Fallback>
        </mc:AlternateContent>
      </p:grpSp>
      <p:grpSp>
        <p:nvGrpSpPr>
          <p:cNvPr id="478270" name="Gruppieren 478269">
            <a:extLst>
              <a:ext uri="{FF2B5EF4-FFF2-40B4-BE49-F238E27FC236}">
                <a16:creationId xmlns:a16="http://schemas.microsoft.com/office/drawing/2014/main" id="{F1CA254E-0EAE-4746-B861-04FE30CB850C}"/>
              </a:ext>
            </a:extLst>
          </p:cNvPr>
          <p:cNvGrpSpPr/>
          <p:nvPr/>
        </p:nvGrpSpPr>
        <p:grpSpPr>
          <a:xfrm>
            <a:off x="6233773" y="4452312"/>
            <a:ext cx="1623960" cy="996480"/>
            <a:chOff x="6233773" y="4452312"/>
            <a:chExt cx="1623960" cy="996480"/>
          </a:xfrm>
        </p:grpSpPr>
        <mc:AlternateContent xmlns:mc="http://schemas.openxmlformats.org/markup-compatibility/2006" xmlns:p14="http://schemas.microsoft.com/office/powerpoint/2010/main">
          <mc:Choice Requires="p14">
            <p:contentPart p14:bwMode="auto" r:id="rId28">
              <p14:nvContentPartPr>
                <p14:cNvPr id="478253" name="Freihand 478252">
                  <a:extLst>
                    <a:ext uri="{FF2B5EF4-FFF2-40B4-BE49-F238E27FC236}">
                      <a16:creationId xmlns:a16="http://schemas.microsoft.com/office/drawing/2014/main" id="{21B220E3-5B8A-4739-A62E-CC3C309767AD}"/>
                    </a:ext>
                  </a:extLst>
                </p14:cNvPr>
                <p14:cNvContentPartPr/>
                <p14:nvPr/>
              </p14:nvContentPartPr>
              <p14:xfrm>
                <a:off x="6687733" y="4948392"/>
                <a:ext cx="126000" cy="389520"/>
              </p14:xfrm>
            </p:contentPart>
          </mc:Choice>
          <mc:Fallback xmlns="">
            <p:pic>
              <p:nvPicPr>
                <p:cNvPr id="478253" name="Freihand 478252">
                  <a:extLst>
                    <a:ext uri="{FF2B5EF4-FFF2-40B4-BE49-F238E27FC236}">
                      <a16:creationId xmlns:a16="http://schemas.microsoft.com/office/drawing/2014/main" id="{21B220E3-5B8A-4739-A62E-CC3C309767AD}"/>
                    </a:ext>
                  </a:extLst>
                </p:cNvPr>
                <p:cNvPicPr/>
                <p:nvPr/>
              </p:nvPicPr>
              <p:blipFill>
                <a:blip r:embed="rId29"/>
                <a:stretch>
                  <a:fillRect/>
                </a:stretch>
              </p:blipFill>
              <p:spPr>
                <a:xfrm>
                  <a:off x="6683413" y="4944072"/>
                  <a:ext cx="1346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78254" name="Freihand 478253">
                  <a:extLst>
                    <a:ext uri="{FF2B5EF4-FFF2-40B4-BE49-F238E27FC236}">
                      <a16:creationId xmlns:a16="http://schemas.microsoft.com/office/drawing/2014/main" id="{A9AB86C2-51F2-4E4B-AC23-6A476ECECE56}"/>
                    </a:ext>
                  </a:extLst>
                </p14:cNvPr>
                <p14:cNvContentPartPr/>
                <p14:nvPr/>
              </p14:nvContentPartPr>
              <p14:xfrm>
                <a:off x="6711133" y="5209392"/>
                <a:ext cx="136080" cy="178920"/>
              </p14:xfrm>
            </p:contentPart>
          </mc:Choice>
          <mc:Fallback xmlns="">
            <p:pic>
              <p:nvPicPr>
                <p:cNvPr id="478254" name="Freihand 478253">
                  <a:extLst>
                    <a:ext uri="{FF2B5EF4-FFF2-40B4-BE49-F238E27FC236}">
                      <a16:creationId xmlns:a16="http://schemas.microsoft.com/office/drawing/2014/main" id="{A9AB86C2-51F2-4E4B-AC23-6A476ECECE56}"/>
                    </a:ext>
                  </a:extLst>
                </p:cNvPr>
                <p:cNvPicPr/>
                <p:nvPr/>
              </p:nvPicPr>
              <p:blipFill>
                <a:blip r:embed="rId31"/>
                <a:stretch>
                  <a:fillRect/>
                </a:stretch>
              </p:blipFill>
              <p:spPr>
                <a:xfrm>
                  <a:off x="6706813" y="5205072"/>
                  <a:ext cx="144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78255" name="Freihand 478254">
                  <a:extLst>
                    <a:ext uri="{FF2B5EF4-FFF2-40B4-BE49-F238E27FC236}">
                      <a16:creationId xmlns:a16="http://schemas.microsoft.com/office/drawing/2014/main" id="{1262A7E3-6FE7-4DCD-8673-DA1FC9579C91}"/>
                    </a:ext>
                  </a:extLst>
                </p14:cNvPr>
                <p14:cNvContentPartPr/>
                <p14:nvPr/>
              </p14:nvContentPartPr>
              <p14:xfrm>
                <a:off x="7283893" y="4815192"/>
                <a:ext cx="185040" cy="633600"/>
              </p14:xfrm>
            </p:contentPart>
          </mc:Choice>
          <mc:Fallback xmlns="">
            <p:pic>
              <p:nvPicPr>
                <p:cNvPr id="478255" name="Freihand 478254">
                  <a:extLst>
                    <a:ext uri="{FF2B5EF4-FFF2-40B4-BE49-F238E27FC236}">
                      <a16:creationId xmlns:a16="http://schemas.microsoft.com/office/drawing/2014/main" id="{1262A7E3-6FE7-4DCD-8673-DA1FC9579C91}"/>
                    </a:ext>
                  </a:extLst>
                </p:cNvPr>
                <p:cNvPicPr/>
                <p:nvPr/>
              </p:nvPicPr>
              <p:blipFill>
                <a:blip r:embed="rId33"/>
                <a:stretch>
                  <a:fillRect/>
                </a:stretch>
              </p:blipFill>
              <p:spPr>
                <a:xfrm>
                  <a:off x="7279573" y="4810872"/>
                  <a:ext cx="19368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8256" name="Freihand 478255">
                  <a:extLst>
                    <a:ext uri="{FF2B5EF4-FFF2-40B4-BE49-F238E27FC236}">
                      <a16:creationId xmlns:a16="http://schemas.microsoft.com/office/drawing/2014/main" id="{E58470FF-FF8A-45AD-9FC5-E3D3C5BEB48E}"/>
                    </a:ext>
                  </a:extLst>
                </p14:cNvPr>
                <p14:cNvContentPartPr/>
                <p14:nvPr/>
              </p14:nvContentPartPr>
              <p14:xfrm>
                <a:off x="7239973" y="4997352"/>
                <a:ext cx="167400" cy="396000"/>
              </p14:xfrm>
            </p:contentPart>
          </mc:Choice>
          <mc:Fallback xmlns="">
            <p:pic>
              <p:nvPicPr>
                <p:cNvPr id="478256" name="Freihand 478255">
                  <a:extLst>
                    <a:ext uri="{FF2B5EF4-FFF2-40B4-BE49-F238E27FC236}">
                      <a16:creationId xmlns:a16="http://schemas.microsoft.com/office/drawing/2014/main" id="{E58470FF-FF8A-45AD-9FC5-E3D3C5BEB48E}"/>
                    </a:ext>
                  </a:extLst>
                </p:cNvPr>
                <p:cNvPicPr/>
                <p:nvPr/>
              </p:nvPicPr>
              <p:blipFill>
                <a:blip r:embed="rId35"/>
                <a:stretch>
                  <a:fillRect/>
                </a:stretch>
              </p:blipFill>
              <p:spPr>
                <a:xfrm>
                  <a:off x="7235653" y="4993032"/>
                  <a:ext cx="1760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78258" name="Freihand 478257">
                  <a:extLst>
                    <a:ext uri="{FF2B5EF4-FFF2-40B4-BE49-F238E27FC236}">
                      <a16:creationId xmlns:a16="http://schemas.microsoft.com/office/drawing/2014/main" id="{9A45D554-81EC-417A-A40B-779FCC926C82}"/>
                    </a:ext>
                  </a:extLst>
                </p14:cNvPr>
                <p14:cNvContentPartPr/>
                <p14:nvPr/>
              </p14:nvContentPartPr>
              <p14:xfrm>
                <a:off x="6254293" y="4625832"/>
                <a:ext cx="97200" cy="230760"/>
              </p14:xfrm>
            </p:contentPart>
          </mc:Choice>
          <mc:Fallback xmlns="">
            <p:pic>
              <p:nvPicPr>
                <p:cNvPr id="478258" name="Freihand 478257">
                  <a:extLst>
                    <a:ext uri="{FF2B5EF4-FFF2-40B4-BE49-F238E27FC236}">
                      <a16:creationId xmlns:a16="http://schemas.microsoft.com/office/drawing/2014/main" id="{9A45D554-81EC-417A-A40B-779FCC926C82}"/>
                    </a:ext>
                  </a:extLst>
                </p:cNvPr>
                <p:cNvPicPr/>
                <p:nvPr/>
              </p:nvPicPr>
              <p:blipFill>
                <a:blip r:embed="rId37"/>
                <a:stretch>
                  <a:fillRect/>
                </a:stretch>
              </p:blipFill>
              <p:spPr>
                <a:xfrm>
                  <a:off x="6249973" y="4621512"/>
                  <a:ext cx="105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78259" name="Freihand 478258">
                  <a:extLst>
                    <a:ext uri="{FF2B5EF4-FFF2-40B4-BE49-F238E27FC236}">
                      <a16:creationId xmlns:a16="http://schemas.microsoft.com/office/drawing/2014/main" id="{87E6B5DA-A885-40F6-B85E-7DBFBCCC8B6F}"/>
                    </a:ext>
                  </a:extLst>
                </p14:cNvPr>
                <p14:cNvContentPartPr/>
                <p14:nvPr/>
              </p14:nvContentPartPr>
              <p14:xfrm>
                <a:off x="6387133" y="4695672"/>
                <a:ext cx="61920" cy="211320"/>
              </p14:xfrm>
            </p:contentPart>
          </mc:Choice>
          <mc:Fallback xmlns="">
            <p:pic>
              <p:nvPicPr>
                <p:cNvPr id="478259" name="Freihand 478258">
                  <a:extLst>
                    <a:ext uri="{FF2B5EF4-FFF2-40B4-BE49-F238E27FC236}">
                      <a16:creationId xmlns:a16="http://schemas.microsoft.com/office/drawing/2014/main" id="{87E6B5DA-A885-40F6-B85E-7DBFBCCC8B6F}"/>
                    </a:ext>
                  </a:extLst>
                </p:cNvPr>
                <p:cNvPicPr/>
                <p:nvPr/>
              </p:nvPicPr>
              <p:blipFill>
                <a:blip r:embed="rId39"/>
                <a:stretch>
                  <a:fillRect/>
                </a:stretch>
              </p:blipFill>
              <p:spPr>
                <a:xfrm>
                  <a:off x="6382813" y="4691352"/>
                  <a:ext cx="70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8260" name="Freihand 478259">
                  <a:extLst>
                    <a:ext uri="{FF2B5EF4-FFF2-40B4-BE49-F238E27FC236}">
                      <a16:creationId xmlns:a16="http://schemas.microsoft.com/office/drawing/2014/main" id="{B8BAE720-EE22-49BF-B92E-4D68391428BA}"/>
                    </a:ext>
                  </a:extLst>
                </p14:cNvPr>
                <p14:cNvContentPartPr/>
                <p14:nvPr/>
              </p14:nvContentPartPr>
              <p14:xfrm>
                <a:off x="6475333" y="4630872"/>
                <a:ext cx="262440" cy="119880"/>
              </p14:xfrm>
            </p:contentPart>
          </mc:Choice>
          <mc:Fallback xmlns="">
            <p:pic>
              <p:nvPicPr>
                <p:cNvPr id="478260" name="Freihand 478259">
                  <a:extLst>
                    <a:ext uri="{FF2B5EF4-FFF2-40B4-BE49-F238E27FC236}">
                      <a16:creationId xmlns:a16="http://schemas.microsoft.com/office/drawing/2014/main" id="{B8BAE720-EE22-49BF-B92E-4D68391428BA}"/>
                    </a:ext>
                  </a:extLst>
                </p:cNvPr>
                <p:cNvPicPr/>
                <p:nvPr/>
              </p:nvPicPr>
              <p:blipFill>
                <a:blip r:embed="rId41"/>
                <a:stretch>
                  <a:fillRect/>
                </a:stretch>
              </p:blipFill>
              <p:spPr>
                <a:xfrm>
                  <a:off x="6471013" y="4626552"/>
                  <a:ext cx="271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8262" name="Freihand 478261">
                  <a:extLst>
                    <a:ext uri="{FF2B5EF4-FFF2-40B4-BE49-F238E27FC236}">
                      <a16:creationId xmlns:a16="http://schemas.microsoft.com/office/drawing/2014/main" id="{2964AD34-9597-40D0-B9BE-A3D0CC5F7802}"/>
                    </a:ext>
                  </a:extLst>
                </p14:cNvPr>
                <p14:cNvContentPartPr/>
                <p14:nvPr/>
              </p14:nvContentPartPr>
              <p14:xfrm>
                <a:off x="7202893" y="4551312"/>
                <a:ext cx="140760" cy="173880"/>
              </p14:xfrm>
            </p:contentPart>
          </mc:Choice>
          <mc:Fallback xmlns="">
            <p:pic>
              <p:nvPicPr>
                <p:cNvPr id="478262" name="Freihand 478261">
                  <a:extLst>
                    <a:ext uri="{FF2B5EF4-FFF2-40B4-BE49-F238E27FC236}">
                      <a16:creationId xmlns:a16="http://schemas.microsoft.com/office/drawing/2014/main" id="{2964AD34-9597-40D0-B9BE-A3D0CC5F7802}"/>
                    </a:ext>
                  </a:extLst>
                </p:cNvPr>
                <p:cNvPicPr/>
                <p:nvPr/>
              </p:nvPicPr>
              <p:blipFill>
                <a:blip r:embed="rId43"/>
                <a:stretch>
                  <a:fillRect/>
                </a:stretch>
              </p:blipFill>
              <p:spPr>
                <a:xfrm>
                  <a:off x="7198573" y="4546992"/>
                  <a:ext cx="149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8263" name="Freihand 478262">
                  <a:extLst>
                    <a:ext uri="{FF2B5EF4-FFF2-40B4-BE49-F238E27FC236}">
                      <a16:creationId xmlns:a16="http://schemas.microsoft.com/office/drawing/2014/main" id="{8CBDC24D-54CB-4757-8D96-4B61AC684D4C}"/>
                    </a:ext>
                  </a:extLst>
                </p14:cNvPr>
                <p14:cNvContentPartPr/>
                <p14:nvPr/>
              </p14:nvContentPartPr>
              <p14:xfrm>
                <a:off x="7355533" y="4483632"/>
                <a:ext cx="82800" cy="176400"/>
              </p14:xfrm>
            </p:contentPart>
          </mc:Choice>
          <mc:Fallback xmlns="">
            <p:pic>
              <p:nvPicPr>
                <p:cNvPr id="478263" name="Freihand 478262">
                  <a:extLst>
                    <a:ext uri="{FF2B5EF4-FFF2-40B4-BE49-F238E27FC236}">
                      <a16:creationId xmlns:a16="http://schemas.microsoft.com/office/drawing/2014/main" id="{8CBDC24D-54CB-4757-8D96-4B61AC684D4C}"/>
                    </a:ext>
                  </a:extLst>
                </p:cNvPr>
                <p:cNvPicPr/>
                <p:nvPr/>
              </p:nvPicPr>
              <p:blipFill>
                <a:blip r:embed="rId45"/>
                <a:stretch>
                  <a:fillRect/>
                </a:stretch>
              </p:blipFill>
              <p:spPr>
                <a:xfrm>
                  <a:off x="7351213" y="4479312"/>
                  <a:ext cx="91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78264" name="Freihand 478263">
                  <a:extLst>
                    <a:ext uri="{FF2B5EF4-FFF2-40B4-BE49-F238E27FC236}">
                      <a16:creationId xmlns:a16="http://schemas.microsoft.com/office/drawing/2014/main" id="{454E2838-7203-4044-9439-DD047743FB3B}"/>
                    </a:ext>
                  </a:extLst>
                </p14:cNvPr>
                <p14:cNvContentPartPr/>
                <p14:nvPr/>
              </p14:nvContentPartPr>
              <p14:xfrm>
                <a:off x="7390453" y="4566072"/>
                <a:ext cx="138960" cy="72000"/>
              </p14:xfrm>
            </p:contentPart>
          </mc:Choice>
          <mc:Fallback xmlns="">
            <p:pic>
              <p:nvPicPr>
                <p:cNvPr id="478264" name="Freihand 478263">
                  <a:extLst>
                    <a:ext uri="{FF2B5EF4-FFF2-40B4-BE49-F238E27FC236}">
                      <a16:creationId xmlns:a16="http://schemas.microsoft.com/office/drawing/2014/main" id="{454E2838-7203-4044-9439-DD047743FB3B}"/>
                    </a:ext>
                  </a:extLst>
                </p:cNvPr>
                <p:cNvPicPr/>
                <p:nvPr/>
              </p:nvPicPr>
              <p:blipFill>
                <a:blip r:embed="rId47"/>
                <a:stretch>
                  <a:fillRect/>
                </a:stretch>
              </p:blipFill>
              <p:spPr>
                <a:xfrm>
                  <a:off x="7386133" y="4561752"/>
                  <a:ext cx="147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78265" name="Freihand 478264">
                  <a:extLst>
                    <a:ext uri="{FF2B5EF4-FFF2-40B4-BE49-F238E27FC236}">
                      <a16:creationId xmlns:a16="http://schemas.microsoft.com/office/drawing/2014/main" id="{18D1994A-B569-46C5-B45B-007E2AFD9591}"/>
                    </a:ext>
                  </a:extLst>
                </p14:cNvPr>
                <p14:cNvContentPartPr/>
                <p14:nvPr/>
              </p14:nvContentPartPr>
              <p14:xfrm>
                <a:off x="7530853" y="4543752"/>
                <a:ext cx="169200" cy="85320"/>
              </p14:xfrm>
            </p:contentPart>
          </mc:Choice>
          <mc:Fallback xmlns="">
            <p:pic>
              <p:nvPicPr>
                <p:cNvPr id="478265" name="Freihand 478264">
                  <a:extLst>
                    <a:ext uri="{FF2B5EF4-FFF2-40B4-BE49-F238E27FC236}">
                      <a16:creationId xmlns:a16="http://schemas.microsoft.com/office/drawing/2014/main" id="{18D1994A-B569-46C5-B45B-007E2AFD9591}"/>
                    </a:ext>
                  </a:extLst>
                </p:cNvPr>
                <p:cNvPicPr/>
                <p:nvPr/>
              </p:nvPicPr>
              <p:blipFill>
                <a:blip r:embed="rId49"/>
                <a:stretch>
                  <a:fillRect/>
                </a:stretch>
              </p:blipFill>
              <p:spPr>
                <a:xfrm>
                  <a:off x="7526533" y="4539432"/>
                  <a:ext cx="177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8266" name="Freihand 478265">
                  <a:extLst>
                    <a:ext uri="{FF2B5EF4-FFF2-40B4-BE49-F238E27FC236}">
                      <a16:creationId xmlns:a16="http://schemas.microsoft.com/office/drawing/2014/main" id="{4EFFFC6D-32CB-44D3-8BC0-52DC691E44E0}"/>
                    </a:ext>
                  </a:extLst>
                </p14:cNvPr>
                <p14:cNvContentPartPr/>
                <p14:nvPr/>
              </p14:nvContentPartPr>
              <p14:xfrm>
                <a:off x="7736053" y="4493352"/>
                <a:ext cx="118800" cy="89640"/>
              </p14:xfrm>
            </p:contentPart>
          </mc:Choice>
          <mc:Fallback xmlns="">
            <p:pic>
              <p:nvPicPr>
                <p:cNvPr id="478266" name="Freihand 478265">
                  <a:extLst>
                    <a:ext uri="{FF2B5EF4-FFF2-40B4-BE49-F238E27FC236}">
                      <a16:creationId xmlns:a16="http://schemas.microsoft.com/office/drawing/2014/main" id="{4EFFFC6D-32CB-44D3-8BC0-52DC691E44E0}"/>
                    </a:ext>
                  </a:extLst>
                </p:cNvPr>
                <p:cNvPicPr/>
                <p:nvPr/>
              </p:nvPicPr>
              <p:blipFill>
                <a:blip r:embed="rId51"/>
                <a:stretch>
                  <a:fillRect/>
                </a:stretch>
              </p:blipFill>
              <p:spPr>
                <a:xfrm>
                  <a:off x="7731733" y="4489032"/>
                  <a:ext cx="127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8267" name="Freihand 478266">
                  <a:extLst>
                    <a:ext uri="{FF2B5EF4-FFF2-40B4-BE49-F238E27FC236}">
                      <a16:creationId xmlns:a16="http://schemas.microsoft.com/office/drawing/2014/main" id="{3DF07AA9-98A2-442D-A29A-8C82606C0AD0}"/>
                    </a:ext>
                  </a:extLst>
                </p14:cNvPr>
                <p14:cNvContentPartPr/>
                <p14:nvPr/>
              </p14:nvContentPartPr>
              <p14:xfrm>
                <a:off x="7711573" y="4452312"/>
                <a:ext cx="54360" cy="9360"/>
              </p14:xfrm>
            </p:contentPart>
          </mc:Choice>
          <mc:Fallback xmlns="">
            <p:pic>
              <p:nvPicPr>
                <p:cNvPr id="478267" name="Freihand 478266">
                  <a:extLst>
                    <a:ext uri="{FF2B5EF4-FFF2-40B4-BE49-F238E27FC236}">
                      <a16:creationId xmlns:a16="http://schemas.microsoft.com/office/drawing/2014/main" id="{3DF07AA9-98A2-442D-A29A-8C82606C0AD0}"/>
                    </a:ext>
                  </a:extLst>
                </p:cNvPr>
                <p:cNvPicPr/>
                <p:nvPr/>
              </p:nvPicPr>
              <p:blipFill>
                <a:blip r:embed="rId53"/>
                <a:stretch>
                  <a:fillRect/>
                </a:stretch>
              </p:blipFill>
              <p:spPr>
                <a:xfrm>
                  <a:off x="7707253" y="4447992"/>
                  <a:ext cx="63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8268" name="Freihand 478267">
                  <a:extLst>
                    <a:ext uri="{FF2B5EF4-FFF2-40B4-BE49-F238E27FC236}">
                      <a16:creationId xmlns:a16="http://schemas.microsoft.com/office/drawing/2014/main" id="{1A5A6A3F-F75E-45D6-AC97-C4466BF7E12E}"/>
                    </a:ext>
                  </a:extLst>
                </p14:cNvPr>
                <p14:cNvContentPartPr/>
                <p14:nvPr/>
              </p14:nvContentPartPr>
              <p14:xfrm>
                <a:off x="7170493" y="4624752"/>
                <a:ext cx="687240" cy="172080"/>
              </p14:xfrm>
            </p:contentPart>
          </mc:Choice>
          <mc:Fallback xmlns="">
            <p:pic>
              <p:nvPicPr>
                <p:cNvPr id="478268" name="Freihand 478267">
                  <a:extLst>
                    <a:ext uri="{FF2B5EF4-FFF2-40B4-BE49-F238E27FC236}">
                      <a16:creationId xmlns:a16="http://schemas.microsoft.com/office/drawing/2014/main" id="{1A5A6A3F-F75E-45D6-AC97-C4466BF7E12E}"/>
                    </a:ext>
                  </a:extLst>
                </p:cNvPr>
                <p:cNvPicPr/>
                <p:nvPr/>
              </p:nvPicPr>
              <p:blipFill>
                <a:blip r:embed="rId55"/>
                <a:stretch>
                  <a:fillRect/>
                </a:stretch>
              </p:blipFill>
              <p:spPr>
                <a:xfrm>
                  <a:off x="7166173" y="4620432"/>
                  <a:ext cx="695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8269" name="Freihand 478268">
                  <a:extLst>
                    <a:ext uri="{FF2B5EF4-FFF2-40B4-BE49-F238E27FC236}">
                      <a16:creationId xmlns:a16="http://schemas.microsoft.com/office/drawing/2014/main" id="{A76E68AB-D0EA-4055-BCAB-C0BEABCCD53E}"/>
                    </a:ext>
                  </a:extLst>
                </p14:cNvPr>
                <p14:cNvContentPartPr/>
                <p14:nvPr/>
              </p14:nvContentPartPr>
              <p14:xfrm>
                <a:off x="6233773" y="4671912"/>
                <a:ext cx="675360" cy="328320"/>
              </p14:xfrm>
            </p:contentPart>
          </mc:Choice>
          <mc:Fallback xmlns="">
            <p:pic>
              <p:nvPicPr>
                <p:cNvPr id="478269" name="Freihand 478268">
                  <a:extLst>
                    <a:ext uri="{FF2B5EF4-FFF2-40B4-BE49-F238E27FC236}">
                      <a16:creationId xmlns:a16="http://schemas.microsoft.com/office/drawing/2014/main" id="{A76E68AB-D0EA-4055-BCAB-C0BEABCCD53E}"/>
                    </a:ext>
                  </a:extLst>
                </p:cNvPr>
                <p:cNvPicPr/>
                <p:nvPr/>
              </p:nvPicPr>
              <p:blipFill>
                <a:blip r:embed="rId57"/>
                <a:stretch>
                  <a:fillRect/>
                </a:stretch>
              </p:blipFill>
              <p:spPr>
                <a:xfrm>
                  <a:off x="6229453" y="4667592"/>
                  <a:ext cx="684000" cy="33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78271" name="Freihand 478270">
                <a:extLst>
                  <a:ext uri="{FF2B5EF4-FFF2-40B4-BE49-F238E27FC236}">
                    <a16:creationId xmlns:a16="http://schemas.microsoft.com/office/drawing/2014/main" id="{3A1A1F8C-B3F6-4041-B36A-96956E029CB7}"/>
                  </a:ext>
                </a:extLst>
              </p14:cNvPr>
              <p14:cNvContentPartPr/>
              <p14:nvPr/>
            </p14:nvContentPartPr>
            <p14:xfrm>
              <a:off x="6674053" y="5718072"/>
              <a:ext cx="590400" cy="54720"/>
            </p14:xfrm>
          </p:contentPart>
        </mc:Choice>
        <mc:Fallback xmlns="">
          <p:pic>
            <p:nvPicPr>
              <p:cNvPr id="478271" name="Freihand 478270">
                <a:extLst>
                  <a:ext uri="{FF2B5EF4-FFF2-40B4-BE49-F238E27FC236}">
                    <a16:creationId xmlns:a16="http://schemas.microsoft.com/office/drawing/2014/main" id="{3A1A1F8C-B3F6-4041-B36A-96956E029CB7}"/>
                  </a:ext>
                </a:extLst>
              </p:cNvPr>
              <p:cNvPicPr/>
              <p:nvPr/>
            </p:nvPicPr>
            <p:blipFill>
              <a:blip r:embed="rId59"/>
              <a:stretch>
                <a:fillRect/>
              </a:stretch>
            </p:blipFill>
            <p:spPr>
              <a:xfrm>
                <a:off x="6669733" y="5713752"/>
                <a:ext cx="5990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8272" name="Freihand 478271">
                <a:extLst>
                  <a:ext uri="{FF2B5EF4-FFF2-40B4-BE49-F238E27FC236}">
                    <a16:creationId xmlns:a16="http://schemas.microsoft.com/office/drawing/2014/main" id="{306E8BFD-A922-4F77-8014-F3DBF5819388}"/>
                  </a:ext>
                </a:extLst>
              </p14:cNvPr>
              <p14:cNvContentPartPr/>
              <p14:nvPr/>
            </p14:nvContentPartPr>
            <p14:xfrm>
              <a:off x="2540893" y="2004312"/>
              <a:ext cx="3228480" cy="670680"/>
            </p14:xfrm>
          </p:contentPart>
        </mc:Choice>
        <mc:Fallback xmlns="">
          <p:pic>
            <p:nvPicPr>
              <p:cNvPr id="478272" name="Freihand 478271">
                <a:extLst>
                  <a:ext uri="{FF2B5EF4-FFF2-40B4-BE49-F238E27FC236}">
                    <a16:creationId xmlns:a16="http://schemas.microsoft.com/office/drawing/2014/main" id="{306E8BFD-A922-4F77-8014-F3DBF5819388}"/>
                  </a:ext>
                </a:extLst>
              </p:cNvPr>
              <p:cNvPicPr/>
              <p:nvPr/>
            </p:nvPicPr>
            <p:blipFill>
              <a:blip r:embed="rId61"/>
              <a:stretch>
                <a:fillRect/>
              </a:stretch>
            </p:blipFill>
            <p:spPr>
              <a:xfrm>
                <a:off x="2536573" y="1999992"/>
                <a:ext cx="323712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8273" name="Freihand 478272">
                <a:extLst>
                  <a:ext uri="{FF2B5EF4-FFF2-40B4-BE49-F238E27FC236}">
                    <a16:creationId xmlns:a16="http://schemas.microsoft.com/office/drawing/2014/main" id="{14AB75D0-1EB7-40AD-8556-72CF0815DDA7}"/>
                  </a:ext>
                </a:extLst>
              </p14:cNvPr>
              <p14:cNvContentPartPr/>
              <p14:nvPr/>
            </p14:nvContentPartPr>
            <p14:xfrm>
              <a:off x="2490493" y="5628432"/>
              <a:ext cx="43560" cy="315360"/>
            </p14:xfrm>
          </p:contentPart>
        </mc:Choice>
        <mc:Fallback xmlns="">
          <p:pic>
            <p:nvPicPr>
              <p:cNvPr id="478273" name="Freihand 478272">
                <a:extLst>
                  <a:ext uri="{FF2B5EF4-FFF2-40B4-BE49-F238E27FC236}">
                    <a16:creationId xmlns:a16="http://schemas.microsoft.com/office/drawing/2014/main" id="{14AB75D0-1EB7-40AD-8556-72CF0815DDA7}"/>
                  </a:ext>
                </a:extLst>
              </p:cNvPr>
              <p:cNvPicPr/>
              <p:nvPr/>
            </p:nvPicPr>
            <p:blipFill>
              <a:blip r:embed="rId63"/>
              <a:stretch>
                <a:fillRect/>
              </a:stretch>
            </p:blipFill>
            <p:spPr>
              <a:xfrm>
                <a:off x="2486173" y="5624112"/>
                <a:ext cx="522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8274" name="Freihand 478273">
                <a:extLst>
                  <a:ext uri="{FF2B5EF4-FFF2-40B4-BE49-F238E27FC236}">
                    <a16:creationId xmlns:a16="http://schemas.microsoft.com/office/drawing/2014/main" id="{CAA87B32-754E-486B-8533-839388CD5F53}"/>
                  </a:ext>
                </a:extLst>
              </p14:cNvPr>
              <p14:cNvContentPartPr/>
              <p14:nvPr/>
            </p14:nvContentPartPr>
            <p14:xfrm>
              <a:off x="3264853" y="5615112"/>
              <a:ext cx="53280" cy="188280"/>
            </p14:xfrm>
          </p:contentPart>
        </mc:Choice>
        <mc:Fallback xmlns="">
          <p:pic>
            <p:nvPicPr>
              <p:cNvPr id="478274" name="Freihand 478273">
                <a:extLst>
                  <a:ext uri="{FF2B5EF4-FFF2-40B4-BE49-F238E27FC236}">
                    <a16:creationId xmlns:a16="http://schemas.microsoft.com/office/drawing/2014/main" id="{CAA87B32-754E-486B-8533-839388CD5F53}"/>
                  </a:ext>
                </a:extLst>
              </p:cNvPr>
              <p:cNvPicPr/>
              <p:nvPr/>
            </p:nvPicPr>
            <p:blipFill>
              <a:blip r:embed="rId65"/>
              <a:stretch>
                <a:fillRect/>
              </a:stretch>
            </p:blipFill>
            <p:spPr>
              <a:xfrm>
                <a:off x="3260533" y="5610792"/>
                <a:ext cx="61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8275" name="Freihand 478274">
                <a:extLst>
                  <a:ext uri="{FF2B5EF4-FFF2-40B4-BE49-F238E27FC236}">
                    <a16:creationId xmlns:a16="http://schemas.microsoft.com/office/drawing/2014/main" id="{DADEAECB-E303-47B9-ACC6-9D5A10D8E313}"/>
                  </a:ext>
                </a:extLst>
              </p14:cNvPr>
              <p14:cNvContentPartPr/>
              <p14:nvPr/>
            </p14:nvContentPartPr>
            <p14:xfrm>
              <a:off x="5793853" y="2980992"/>
              <a:ext cx="1322280" cy="473040"/>
            </p14:xfrm>
          </p:contentPart>
        </mc:Choice>
        <mc:Fallback xmlns="">
          <p:pic>
            <p:nvPicPr>
              <p:cNvPr id="478275" name="Freihand 478274">
                <a:extLst>
                  <a:ext uri="{FF2B5EF4-FFF2-40B4-BE49-F238E27FC236}">
                    <a16:creationId xmlns:a16="http://schemas.microsoft.com/office/drawing/2014/main" id="{DADEAECB-E303-47B9-ACC6-9D5A10D8E313}"/>
                  </a:ext>
                </a:extLst>
              </p:cNvPr>
              <p:cNvPicPr/>
              <p:nvPr/>
            </p:nvPicPr>
            <p:blipFill>
              <a:blip r:embed="rId67"/>
              <a:stretch>
                <a:fillRect/>
              </a:stretch>
            </p:blipFill>
            <p:spPr>
              <a:xfrm>
                <a:off x="5789533" y="2976672"/>
                <a:ext cx="133092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8276" name="Freihand 478275">
                <a:extLst>
                  <a:ext uri="{FF2B5EF4-FFF2-40B4-BE49-F238E27FC236}">
                    <a16:creationId xmlns:a16="http://schemas.microsoft.com/office/drawing/2014/main" id="{5DF1C0C8-D0C1-4EFC-B687-1B53C494AAB8}"/>
                  </a:ext>
                </a:extLst>
              </p14:cNvPr>
              <p14:cNvContentPartPr/>
              <p14:nvPr/>
            </p14:nvContentPartPr>
            <p14:xfrm>
              <a:off x="1297453" y="3379872"/>
              <a:ext cx="1892880" cy="80640"/>
            </p14:xfrm>
          </p:contentPart>
        </mc:Choice>
        <mc:Fallback xmlns="">
          <p:pic>
            <p:nvPicPr>
              <p:cNvPr id="478276" name="Freihand 478275">
                <a:extLst>
                  <a:ext uri="{FF2B5EF4-FFF2-40B4-BE49-F238E27FC236}">
                    <a16:creationId xmlns:a16="http://schemas.microsoft.com/office/drawing/2014/main" id="{5DF1C0C8-D0C1-4EFC-B687-1B53C494AAB8}"/>
                  </a:ext>
                </a:extLst>
              </p:cNvPr>
              <p:cNvPicPr/>
              <p:nvPr/>
            </p:nvPicPr>
            <p:blipFill>
              <a:blip r:embed="rId69"/>
              <a:stretch>
                <a:fillRect/>
              </a:stretch>
            </p:blipFill>
            <p:spPr>
              <a:xfrm>
                <a:off x="1293133" y="3375552"/>
                <a:ext cx="1901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8357" name="Freihand 478356">
                <a:extLst>
                  <a:ext uri="{FF2B5EF4-FFF2-40B4-BE49-F238E27FC236}">
                    <a16:creationId xmlns:a16="http://schemas.microsoft.com/office/drawing/2014/main" id="{48DF578C-257E-470A-93AD-C119241ED682}"/>
                  </a:ext>
                </a:extLst>
              </p14:cNvPr>
              <p14:cNvContentPartPr/>
              <p14:nvPr/>
            </p14:nvContentPartPr>
            <p14:xfrm>
              <a:off x="775093" y="1920072"/>
              <a:ext cx="1909440" cy="194400"/>
            </p14:xfrm>
          </p:contentPart>
        </mc:Choice>
        <mc:Fallback xmlns="">
          <p:pic>
            <p:nvPicPr>
              <p:cNvPr id="478357" name="Freihand 478356">
                <a:extLst>
                  <a:ext uri="{FF2B5EF4-FFF2-40B4-BE49-F238E27FC236}">
                    <a16:creationId xmlns:a16="http://schemas.microsoft.com/office/drawing/2014/main" id="{48DF578C-257E-470A-93AD-C119241ED682}"/>
                  </a:ext>
                </a:extLst>
              </p:cNvPr>
              <p:cNvPicPr/>
              <p:nvPr/>
            </p:nvPicPr>
            <p:blipFill>
              <a:blip r:embed="rId71"/>
              <a:stretch>
                <a:fillRect/>
              </a:stretch>
            </p:blipFill>
            <p:spPr>
              <a:xfrm>
                <a:off x="770773" y="1915752"/>
                <a:ext cx="19180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Freihand 3">
                <a:extLst>
                  <a:ext uri="{FF2B5EF4-FFF2-40B4-BE49-F238E27FC236}">
                    <a16:creationId xmlns:a16="http://schemas.microsoft.com/office/drawing/2014/main" id="{A6D8AF43-946D-4793-BAD2-1A8F0E4373DF}"/>
                  </a:ext>
                </a:extLst>
              </p14:cNvPr>
              <p14:cNvContentPartPr/>
              <p14:nvPr/>
            </p14:nvContentPartPr>
            <p14:xfrm>
              <a:off x="5676853" y="949512"/>
              <a:ext cx="189360" cy="70560"/>
            </p14:xfrm>
          </p:contentPart>
        </mc:Choice>
        <mc:Fallback xmlns="">
          <p:pic>
            <p:nvPicPr>
              <p:cNvPr id="4" name="Freihand 3">
                <a:extLst>
                  <a:ext uri="{FF2B5EF4-FFF2-40B4-BE49-F238E27FC236}">
                    <a16:creationId xmlns:a16="http://schemas.microsoft.com/office/drawing/2014/main" id="{A6D8AF43-946D-4793-BAD2-1A8F0E4373DF}"/>
                  </a:ext>
                </a:extLst>
              </p:cNvPr>
              <p:cNvPicPr/>
              <p:nvPr/>
            </p:nvPicPr>
            <p:blipFill>
              <a:blip r:embed="rId73"/>
              <a:stretch>
                <a:fillRect/>
              </a:stretch>
            </p:blipFill>
            <p:spPr>
              <a:xfrm>
                <a:off x="5672533" y="945192"/>
                <a:ext cx="198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 name="Freihand 4">
                <a:extLst>
                  <a:ext uri="{FF2B5EF4-FFF2-40B4-BE49-F238E27FC236}">
                    <a16:creationId xmlns:a16="http://schemas.microsoft.com/office/drawing/2014/main" id="{C97AB3FF-F0FC-4529-A388-1480EDCECB25}"/>
                  </a:ext>
                </a:extLst>
              </p14:cNvPr>
              <p14:cNvContentPartPr/>
              <p14:nvPr/>
            </p14:nvContentPartPr>
            <p14:xfrm>
              <a:off x="5691613" y="994512"/>
              <a:ext cx="202320" cy="59400"/>
            </p14:xfrm>
          </p:contentPart>
        </mc:Choice>
        <mc:Fallback xmlns="">
          <p:pic>
            <p:nvPicPr>
              <p:cNvPr id="5" name="Freihand 4">
                <a:extLst>
                  <a:ext uri="{FF2B5EF4-FFF2-40B4-BE49-F238E27FC236}">
                    <a16:creationId xmlns:a16="http://schemas.microsoft.com/office/drawing/2014/main" id="{C97AB3FF-F0FC-4529-A388-1480EDCECB25}"/>
                  </a:ext>
                </a:extLst>
              </p:cNvPr>
              <p:cNvPicPr/>
              <p:nvPr/>
            </p:nvPicPr>
            <p:blipFill>
              <a:blip r:embed="rId75"/>
              <a:stretch>
                <a:fillRect/>
              </a:stretch>
            </p:blipFill>
            <p:spPr>
              <a:xfrm>
                <a:off x="5687293" y="990192"/>
                <a:ext cx="210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 name="Freihand 6">
                <a:extLst>
                  <a:ext uri="{FF2B5EF4-FFF2-40B4-BE49-F238E27FC236}">
                    <a16:creationId xmlns:a16="http://schemas.microsoft.com/office/drawing/2014/main" id="{4960A758-83B6-4F99-9A9F-16B93769BCEE}"/>
                  </a:ext>
                </a:extLst>
              </p14:cNvPr>
              <p14:cNvContentPartPr/>
              <p14:nvPr/>
            </p14:nvContentPartPr>
            <p14:xfrm>
              <a:off x="6203173" y="782112"/>
              <a:ext cx="126720" cy="227160"/>
            </p14:xfrm>
          </p:contentPart>
        </mc:Choice>
        <mc:Fallback xmlns="">
          <p:pic>
            <p:nvPicPr>
              <p:cNvPr id="7" name="Freihand 6">
                <a:extLst>
                  <a:ext uri="{FF2B5EF4-FFF2-40B4-BE49-F238E27FC236}">
                    <a16:creationId xmlns:a16="http://schemas.microsoft.com/office/drawing/2014/main" id="{4960A758-83B6-4F99-9A9F-16B93769BCEE}"/>
                  </a:ext>
                </a:extLst>
              </p:cNvPr>
              <p:cNvPicPr/>
              <p:nvPr/>
            </p:nvPicPr>
            <p:blipFill>
              <a:blip r:embed="rId77"/>
              <a:stretch>
                <a:fillRect/>
              </a:stretch>
            </p:blipFill>
            <p:spPr>
              <a:xfrm>
                <a:off x="6198853" y="777792"/>
                <a:ext cx="135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 name="Freihand 7">
                <a:extLst>
                  <a:ext uri="{FF2B5EF4-FFF2-40B4-BE49-F238E27FC236}">
                    <a16:creationId xmlns:a16="http://schemas.microsoft.com/office/drawing/2014/main" id="{4DDB7B6D-C760-40E3-950E-860FFBBC1BD0}"/>
                  </a:ext>
                </a:extLst>
              </p14:cNvPr>
              <p14:cNvContentPartPr/>
              <p14:nvPr/>
            </p14:nvContentPartPr>
            <p14:xfrm>
              <a:off x="6414853" y="795072"/>
              <a:ext cx="18720" cy="27720"/>
            </p14:xfrm>
          </p:contentPart>
        </mc:Choice>
        <mc:Fallback xmlns="">
          <p:pic>
            <p:nvPicPr>
              <p:cNvPr id="8" name="Freihand 7">
                <a:extLst>
                  <a:ext uri="{FF2B5EF4-FFF2-40B4-BE49-F238E27FC236}">
                    <a16:creationId xmlns:a16="http://schemas.microsoft.com/office/drawing/2014/main" id="{4DDB7B6D-C760-40E3-950E-860FFBBC1BD0}"/>
                  </a:ext>
                </a:extLst>
              </p:cNvPr>
              <p:cNvPicPr/>
              <p:nvPr/>
            </p:nvPicPr>
            <p:blipFill>
              <a:blip r:embed="rId79"/>
              <a:stretch>
                <a:fillRect/>
              </a:stretch>
            </p:blipFill>
            <p:spPr>
              <a:xfrm>
                <a:off x="6410533" y="790752"/>
                <a:ext cx="27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 name="Freihand 8">
                <a:extLst>
                  <a:ext uri="{FF2B5EF4-FFF2-40B4-BE49-F238E27FC236}">
                    <a16:creationId xmlns:a16="http://schemas.microsoft.com/office/drawing/2014/main" id="{487A5561-0D0A-4063-9C87-B48C58673761}"/>
                  </a:ext>
                </a:extLst>
              </p14:cNvPr>
              <p14:cNvContentPartPr/>
              <p14:nvPr/>
            </p14:nvContentPartPr>
            <p14:xfrm>
              <a:off x="6582973" y="711192"/>
              <a:ext cx="72720" cy="133560"/>
            </p14:xfrm>
          </p:contentPart>
        </mc:Choice>
        <mc:Fallback xmlns="">
          <p:pic>
            <p:nvPicPr>
              <p:cNvPr id="9" name="Freihand 8">
                <a:extLst>
                  <a:ext uri="{FF2B5EF4-FFF2-40B4-BE49-F238E27FC236}">
                    <a16:creationId xmlns:a16="http://schemas.microsoft.com/office/drawing/2014/main" id="{487A5561-0D0A-4063-9C87-B48C58673761}"/>
                  </a:ext>
                </a:extLst>
              </p:cNvPr>
              <p:cNvPicPr/>
              <p:nvPr/>
            </p:nvPicPr>
            <p:blipFill>
              <a:blip r:embed="rId81"/>
              <a:stretch>
                <a:fillRect/>
              </a:stretch>
            </p:blipFill>
            <p:spPr>
              <a:xfrm>
                <a:off x="6578653" y="706872"/>
                <a:ext cx="81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 name="Freihand 10">
                <a:extLst>
                  <a:ext uri="{FF2B5EF4-FFF2-40B4-BE49-F238E27FC236}">
                    <a16:creationId xmlns:a16="http://schemas.microsoft.com/office/drawing/2014/main" id="{1407E18D-7A67-4C90-94E9-81B5B5ABE282}"/>
                  </a:ext>
                </a:extLst>
              </p14:cNvPr>
              <p14:cNvContentPartPr/>
              <p14:nvPr/>
            </p14:nvContentPartPr>
            <p14:xfrm>
              <a:off x="6567133" y="729552"/>
              <a:ext cx="156240" cy="79200"/>
            </p14:xfrm>
          </p:contentPart>
        </mc:Choice>
        <mc:Fallback xmlns="">
          <p:pic>
            <p:nvPicPr>
              <p:cNvPr id="11" name="Freihand 10">
                <a:extLst>
                  <a:ext uri="{FF2B5EF4-FFF2-40B4-BE49-F238E27FC236}">
                    <a16:creationId xmlns:a16="http://schemas.microsoft.com/office/drawing/2014/main" id="{1407E18D-7A67-4C90-94E9-81B5B5ABE282}"/>
                  </a:ext>
                </a:extLst>
              </p:cNvPr>
              <p:cNvPicPr/>
              <p:nvPr/>
            </p:nvPicPr>
            <p:blipFill>
              <a:blip r:embed="rId83"/>
              <a:stretch>
                <a:fillRect/>
              </a:stretch>
            </p:blipFill>
            <p:spPr>
              <a:xfrm>
                <a:off x="6562813" y="725232"/>
                <a:ext cx="164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Freihand 12">
                <a:extLst>
                  <a:ext uri="{FF2B5EF4-FFF2-40B4-BE49-F238E27FC236}">
                    <a16:creationId xmlns:a16="http://schemas.microsoft.com/office/drawing/2014/main" id="{9D938267-AFC0-4E21-B88E-276109524926}"/>
                  </a:ext>
                </a:extLst>
              </p14:cNvPr>
              <p14:cNvContentPartPr/>
              <p14:nvPr/>
            </p14:nvContentPartPr>
            <p14:xfrm>
              <a:off x="5906893" y="610392"/>
              <a:ext cx="29880" cy="123840"/>
            </p14:xfrm>
          </p:contentPart>
        </mc:Choice>
        <mc:Fallback xmlns="">
          <p:pic>
            <p:nvPicPr>
              <p:cNvPr id="13" name="Freihand 12">
                <a:extLst>
                  <a:ext uri="{FF2B5EF4-FFF2-40B4-BE49-F238E27FC236}">
                    <a16:creationId xmlns:a16="http://schemas.microsoft.com/office/drawing/2014/main" id="{9D938267-AFC0-4E21-B88E-276109524926}"/>
                  </a:ext>
                </a:extLst>
              </p:cNvPr>
              <p:cNvPicPr/>
              <p:nvPr/>
            </p:nvPicPr>
            <p:blipFill>
              <a:blip r:embed="rId85"/>
              <a:stretch>
                <a:fillRect/>
              </a:stretch>
            </p:blipFill>
            <p:spPr>
              <a:xfrm>
                <a:off x="5902573" y="606072"/>
                <a:ext cx="38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 name="Freihand 13">
                <a:extLst>
                  <a:ext uri="{FF2B5EF4-FFF2-40B4-BE49-F238E27FC236}">
                    <a16:creationId xmlns:a16="http://schemas.microsoft.com/office/drawing/2014/main" id="{BA99455B-FFE9-4DEF-A01C-BF4EC9569E63}"/>
                  </a:ext>
                </a:extLst>
              </p14:cNvPr>
              <p14:cNvContentPartPr/>
              <p14:nvPr/>
            </p14:nvContentPartPr>
            <p14:xfrm>
              <a:off x="5804293" y="543792"/>
              <a:ext cx="144000" cy="113400"/>
            </p14:xfrm>
          </p:contentPart>
        </mc:Choice>
        <mc:Fallback xmlns="">
          <p:pic>
            <p:nvPicPr>
              <p:cNvPr id="14" name="Freihand 13">
                <a:extLst>
                  <a:ext uri="{FF2B5EF4-FFF2-40B4-BE49-F238E27FC236}">
                    <a16:creationId xmlns:a16="http://schemas.microsoft.com/office/drawing/2014/main" id="{BA99455B-FFE9-4DEF-A01C-BF4EC9569E63}"/>
                  </a:ext>
                </a:extLst>
              </p:cNvPr>
              <p:cNvPicPr/>
              <p:nvPr/>
            </p:nvPicPr>
            <p:blipFill>
              <a:blip r:embed="rId87"/>
              <a:stretch>
                <a:fillRect/>
              </a:stretch>
            </p:blipFill>
            <p:spPr>
              <a:xfrm>
                <a:off x="5799973" y="539472"/>
                <a:ext cx="152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5" name="Freihand 14">
                <a:extLst>
                  <a:ext uri="{FF2B5EF4-FFF2-40B4-BE49-F238E27FC236}">
                    <a16:creationId xmlns:a16="http://schemas.microsoft.com/office/drawing/2014/main" id="{619ECB9B-84CA-4AD0-B1A2-9C2421F19C49}"/>
                  </a:ext>
                </a:extLst>
              </p14:cNvPr>
              <p14:cNvContentPartPr/>
              <p14:nvPr/>
            </p14:nvContentPartPr>
            <p14:xfrm>
              <a:off x="5985733" y="547032"/>
              <a:ext cx="177480" cy="104760"/>
            </p14:xfrm>
          </p:contentPart>
        </mc:Choice>
        <mc:Fallback xmlns="">
          <p:pic>
            <p:nvPicPr>
              <p:cNvPr id="15" name="Freihand 14">
                <a:extLst>
                  <a:ext uri="{FF2B5EF4-FFF2-40B4-BE49-F238E27FC236}">
                    <a16:creationId xmlns:a16="http://schemas.microsoft.com/office/drawing/2014/main" id="{619ECB9B-84CA-4AD0-B1A2-9C2421F19C49}"/>
                  </a:ext>
                </a:extLst>
              </p:cNvPr>
              <p:cNvPicPr/>
              <p:nvPr/>
            </p:nvPicPr>
            <p:blipFill>
              <a:blip r:embed="rId89"/>
              <a:stretch>
                <a:fillRect/>
              </a:stretch>
            </p:blipFill>
            <p:spPr>
              <a:xfrm>
                <a:off x="5981413" y="542712"/>
                <a:ext cx="186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 name="Freihand 15">
                <a:extLst>
                  <a:ext uri="{FF2B5EF4-FFF2-40B4-BE49-F238E27FC236}">
                    <a16:creationId xmlns:a16="http://schemas.microsoft.com/office/drawing/2014/main" id="{C5BC7872-3B77-460C-B5FC-094C548F5FC5}"/>
                  </a:ext>
                </a:extLst>
              </p14:cNvPr>
              <p14:cNvContentPartPr/>
              <p14:nvPr/>
            </p14:nvContentPartPr>
            <p14:xfrm>
              <a:off x="6145213" y="494832"/>
              <a:ext cx="38160" cy="9360"/>
            </p14:xfrm>
          </p:contentPart>
        </mc:Choice>
        <mc:Fallback xmlns="">
          <p:pic>
            <p:nvPicPr>
              <p:cNvPr id="16" name="Freihand 15">
                <a:extLst>
                  <a:ext uri="{FF2B5EF4-FFF2-40B4-BE49-F238E27FC236}">
                    <a16:creationId xmlns:a16="http://schemas.microsoft.com/office/drawing/2014/main" id="{C5BC7872-3B77-460C-B5FC-094C548F5FC5}"/>
                  </a:ext>
                </a:extLst>
              </p:cNvPr>
              <p:cNvPicPr/>
              <p:nvPr/>
            </p:nvPicPr>
            <p:blipFill>
              <a:blip r:embed="rId91"/>
              <a:stretch>
                <a:fillRect/>
              </a:stretch>
            </p:blipFill>
            <p:spPr>
              <a:xfrm>
                <a:off x="6140893" y="490512"/>
                <a:ext cx="46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 name="Freihand 16">
                <a:extLst>
                  <a:ext uri="{FF2B5EF4-FFF2-40B4-BE49-F238E27FC236}">
                    <a16:creationId xmlns:a16="http://schemas.microsoft.com/office/drawing/2014/main" id="{76021AED-1B7C-4233-9DDF-585726A31EA3}"/>
                  </a:ext>
                </a:extLst>
              </p14:cNvPr>
              <p14:cNvContentPartPr/>
              <p14:nvPr/>
            </p14:nvContentPartPr>
            <p14:xfrm>
              <a:off x="6190933" y="511032"/>
              <a:ext cx="60840" cy="82080"/>
            </p14:xfrm>
          </p:contentPart>
        </mc:Choice>
        <mc:Fallback xmlns="">
          <p:pic>
            <p:nvPicPr>
              <p:cNvPr id="17" name="Freihand 16">
                <a:extLst>
                  <a:ext uri="{FF2B5EF4-FFF2-40B4-BE49-F238E27FC236}">
                    <a16:creationId xmlns:a16="http://schemas.microsoft.com/office/drawing/2014/main" id="{76021AED-1B7C-4233-9DDF-585726A31EA3}"/>
                  </a:ext>
                </a:extLst>
              </p:cNvPr>
              <p:cNvPicPr/>
              <p:nvPr/>
            </p:nvPicPr>
            <p:blipFill>
              <a:blip r:embed="rId93"/>
              <a:stretch>
                <a:fillRect/>
              </a:stretch>
            </p:blipFill>
            <p:spPr>
              <a:xfrm>
                <a:off x="6186613" y="506712"/>
                <a:ext cx="69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 name="Freihand 18">
                <a:extLst>
                  <a:ext uri="{FF2B5EF4-FFF2-40B4-BE49-F238E27FC236}">
                    <a16:creationId xmlns:a16="http://schemas.microsoft.com/office/drawing/2014/main" id="{FB958223-7AFC-477A-B135-88CED296D294}"/>
                  </a:ext>
                </a:extLst>
              </p14:cNvPr>
              <p14:cNvContentPartPr/>
              <p14:nvPr/>
            </p14:nvContentPartPr>
            <p14:xfrm>
              <a:off x="6392173" y="527592"/>
              <a:ext cx="32400" cy="34920"/>
            </p14:xfrm>
          </p:contentPart>
        </mc:Choice>
        <mc:Fallback xmlns="">
          <p:pic>
            <p:nvPicPr>
              <p:cNvPr id="19" name="Freihand 18">
                <a:extLst>
                  <a:ext uri="{FF2B5EF4-FFF2-40B4-BE49-F238E27FC236}">
                    <a16:creationId xmlns:a16="http://schemas.microsoft.com/office/drawing/2014/main" id="{FB958223-7AFC-477A-B135-88CED296D294}"/>
                  </a:ext>
                </a:extLst>
              </p:cNvPr>
              <p:cNvPicPr/>
              <p:nvPr/>
            </p:nvPicPr>
            <p:blipFill>
              <a:blip r:embed="rId95"/>
              <a:stretch>
                <a:fillRect/>
              </a:stretch>
            </p:blipFill>
            <p:spPr>
              <a:xfrm>
                <a:off x="6387853" y="523272"/>
                <a:ext cx="41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 name="Freihand 19">
                <a:extLst>
                  <a:ext uri="{FF2B5EF4-FFF2-40B4-BE49-F238E27FC236}">
                    <a16:creationId xmlns:a16="http://schemas.microsoft.com/office/drawing/2014/main" id="{BF295585-C2AE-443B-8F3C-CCADF4980A5B}"/>
                  </a:ext>
                </a:extLst>
              </p14:cNvPr>
              <p14:cNvContentPartPr/>
              <p14:nvPr/>
            </p14:nvContentPartPr>
            <p14:xfrm>
              <a:off x="6574333" y="424632"/>
              <a:ext cx="92520" cy="146520"/>
            </p14:xfrm>
          </p:contentPart>
        </mc:Choice>
        <mc:Fallback xmlns="">
          <p:pic>
            <p:nvPicPr>
              <p:cNvPr id="20" name="Freihand 19">
                <a:extLst>
                  <a:ext uri="{FF2B5EF4-FFF2-40B4-BE49-F238E27FC236}">
                    <a16:creationId xmlns:a16="http://schemas.microsoft.com/office/drawing/2014/main" id="{BF295585-C2AE-443B-8F3C-CCADF4980A5B}"/>
                  </a:ext>
                </a:extLst>
              </p:cNvPr>
              <p:cNvPicPr/>
              <p:nvPr/>
            </p:nvPicPr>
            <p:blipFill>
              <a:blip r:embed="rId97"/>
              <a:stretch>
                <a:fillRect/>
              </a:stretch>
            </p:blipFill>
            <p:spPr>
              <a:xfrm>
                <a:off x="6570013" y="420312"/>
                <a:ext cx="101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 name="Freihand 20">
                <a:extLst>
                  <a:ext uri="{FF2B5EF4-FFF2-40B4-BE49-F238E27FC236}">
                    <a16:creationId xmlns:a16="http://schemas.microsoft.com/office/drawing/2014/main" id="{6C315560-CC87-4FD5-8CE4-74B9E3AEB601}"/>
                  </a:ext>
                </a:extLst>
              </p14:cNvPr>
              <p14:cNvContentPartPr/>
              <p14:nvPr/>
            </p14:nvContentPartPr>
            <p14:xfrm>
              <a:off x="6693133" y="460272"/>
              <a:ext cx="371880" cy="203400"/>
            </p14:xfrm>
          </p:contentPart>
        </mc:Choice>
        <mc:Fallback xmlns="">
          <p:pic>
            <p:nvPicPr>
              <p:cNvPr id="21" name="Freihand 20">
                <a:extLst>
                  <a:ext uri="{FF2B5EF4-FFF2-40B4-BE49-F238E27FC236}">
                    <a16:creationId xmlns:a16="http://schemas.microsoft.com/office/drawing/2014/main" id="{6C315560-CC87-4FD5-8CE4-74B9E3AEB601}"/>
                  </a:ext>
                </a:extLst>
              </p:cNvPr>
              <p:cNvPicPr/>
              <p:nvPr/>
            </p:nvPicPr>
            <p:blipFill>
              <a:blip r:embed="rId99"/>
              <a:stretch>
                <a:fillRect/>
              </a:stretch>
            </p:blipFill>
            <p:spPr>
              <a:xfrm>
                <a:off x="6688813" y="455952"/>
                <a:ext cx="380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3" name="Freihand 22">
                <a:extLst>
                  <a:ext uri="{FF2B5EF4-FFF2-40B4-BE49-F238E27FC236}">
                    <a16:creationId xmlns:a16="http://schemas.microsoft.com/office/drawing/2014/main" id="{C2E22F85-43DE-49BF-85A1-238D695CD78C}"/>
                  </a:ext>
                </a:extLst>
              </p14:cNvPr>
              <p14:cNvContentPartPr/>
              <p14:nvPr/>
            </p14:nvContentPartPr>
            <p14:xfrm>
              <a:off x="6089773" y="816312"/>
              <a:ext cx="52200" cy="222840"/>
            </p14:xfrm>
          </p:contentPart>
        </mc:Choice>
        <mc:Fallback xmlns="">
          <p:pic>
            <p:nvPicPr>
              <p:cNvPr id="23" name="Freihand 22">
                <a:extLst>
                  <a:ext uri="{FF2B5EF4-FFF2-40B4-BE49-F238E27FC236}">
                    <a16:creationId xmlns:a16="http://schemas.microsoft.com/office/drawing/2014/main" id="{C2E22F85-43DE-49BF-85A1-238D695CD78C}"/>
                  </a:ext>
                </a:extLst>
              </p:cNvPr>
              <p:cNvPicPr/>
              <p:nvPr/>
            </p:nvPicPr>
            <p:blipFill>
              <a:blip r:embed="rId101"/>
              <a:stretch>
                <a:fillRect/>
              </a:stretch>
            </p:blipFill>
            <p:spPr>
              <a:xfrm>
                <a:off x="6085453" y="811992"/>
                <a:ext cx="608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4" name="Freihand 23">
                <a:extLst>
                  <a:ext uri="{FF2B5EF4-FFF2-40B4-BE49-F238E27FC236}">
                    <a16:creationId xmlns:a16="http://schemas.microsoft.com/office/drawing/2014/main" id="{804FD144-D345-4EAC-A1DA-19D3B0D1C0BE}"/>
                  </a:ext>
                </a:extLst>
              </p14:cNvPr>
              <p14:cNvContentPartPr/>
              <p14:nvPr/>
            </p14:nvContentPartPr>
            <p14:xfrm>
              <a:off x="5990053" y="682752"/>
              <a:ext cx="173520" cy="164520"/>
            </p14:xfrm>
          </p:contentPart>
        </mc:Choice>
        <mc:Fallback xmlns="">
          <p:pic>
            <p:nvPicPr>
              <p:cNvPr id="24" name="Freihand 23">
                <a:extLst>
                  <a:ext uri="{FF2B5EF4-FFF2-40B4-BE49-F238E27FC236}">
                    <a16:creationId xmlns:a16="http://schemas.microsoft.com/office/drawing/2014/main" id="{804FD144-D345-4EAC-A1DA-19D3B0D1C0BE}"/>
                  </a:ext>
                </a:extLst>
              </p:cNvPr>
              <p:cNvPicPr/>
              <p:nvPr/>
            </p:nvPicPr>
            <p:blipFill>
              <a:blip r:embed="rId103"/>
              <a:stretch>
                <a:fillRect/>
              </a:stretch>
            </p:blipFill>
            <p:spPr>
              <a:xfrm>
                <a:off x="5985733" y="678432"/>
                <a:ext cx="182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 name="Freihand 25">
                <a:extLst>
                  <a:ext uri="{FF2B5EF4-FFF2-40B4-BE49-F238E27FC236}">
                    <a16:creationId xmlns:a16="http://schemas.microsoft.com/office/drawing/2014/main" id="{2CEF7FF6-5AA1-4641-9E3E-CAD377E8D292}"/>
                  </a:ext>
                </a:extLst>
              </p14:cNvPr>
              <p14:cNvContentPartPr/>
              <p14:nvPr/>
            </p14:nvContentPartPr>
            <p14:xfrm>
              <a:off x="6772333" y="656832"/>
              <a:ext cx="88920" cy="203400"/>
            </p14:xfrm>
          </p:contentPart>
        </mc:Choice>
        <mc:Fallback xmlns="">
          <p:pic>
            <p:nvPicPr>
              <p:cNvPr id="26" name="Freihand 25">
                <a:extLst>
                  <a:ext uri="{FF2B5EF4-FFF2-40B4-BE49-F238E27FC236}">
                    <a16:creationId xmlns:a16="http://schemas.microsoft.com/office/drawing/2014/main" id="{2CEF7FF6-5AA1-4641-9E3E-CAD377E8D292}"/>
                  </a:ext>
                </a:extLst>
              </p:cNvPr>
              <p:cNvPicPr/>
              <p:nvPr/>
            </p:nvPicPr>
            <p:blipFill>
              <a:blip r:embed="rId105"/>
              <a:stretch>
                <a:fillRect/>
              </a:stretch>
            </p:blipFill>
            <p:spPr>
              <a:xfrm>
                <a:off x="6768013" y="652512"/>
                <a:ext cx="97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7" name="Freihand 26">
                <a:extLst>
                  <a:ext uri="{FF2B5EF4-FFF2-40B4-BE49-F238E27FC236}">
                    <a16:creationId xmlns:a16="http://schemas.microsoft.com/office/drawing/2014/main" id="{BAFA161A-FEFB-4353-8772-800C23F615E3}"/>
                  </a:ext>
                </a:extLst>
              </p14:cNvPr>
              <p14:cNvContentPartPr/>
              <p14:nvPr/>
            </p14:nvContentPartPr>
            <p14:xfrm>
              <a:off x="6695653" y="544872"/>
              <a:ext cx="220680" cy="163800"/>
            </p14:xfrm>
          </p:contentPart>
        </mc:Choice>
        <mc:Fallback xmlns="">
          <p:pic>
            <p:nvPicPr>
              <p:cNvPr id="27" name="Freihand 26">
                <a:extLst>
                  <a:ext uri="{FF2B5EF4-FFF2-40B4-BE49-F238E27FC236}">
                    <a16:creationId xmlns:a16="http://schemas.microsoft.com/office/drawing/2014/main" id="{BAFA161A-FEFB-4353-8772-800C23F615E3}"/>
                  </a:ext>
                </a:extLst>
              </p:cNvPr>
              <p:cNvPicPr/>
              <p:nvPr/>
            </p:nvPicPr>
            <p:blipFill>
              <a:blip r:embed="rId107"/>
              <a:stretch>
                <a:fillRect/>
              </a:stretch>
            </p:blipFill>
            <p:spPr>
              <a:xfrm>
                <a:off x="6691333" y="540552"/>
                <a:ext cx="229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1" name="Freihand 30">
                <a:extLst>
                  <a:ext uri="{FF2B5EF4-FFF2-40B4-BE49-F238E27FC236}">
                    <a16:creationId xmlns:a16="http://schemas.microsoft.com/office/drawing/2014/main" id="{42D4D209-BAEA-450B-8F9A-FA7A91696D8D}"/>
                  </a:ext>
                </a:extLst>
              </p14:cNvPr>
              <p14:cNvContentPartPr/>
              <p14:nvPr/>
            </p14:nvContentPartPr>
            <p14:xfrm>
              <a:off x="6440053" y="941592"/>
              <a:ext cx="623520" cy="180720"/>
            </p14:xfrm>
          </p:contentPart>
        </mc:Choice>
        <mc:Fallback xmlns="">
          <p:pic>
            <p:nvPicPr>
              <p:cNvPr id="31" name="Freihand 30">
                <a:extLst>
                  <a:ext uri="{FF2B5EF4-FFF2-40B4-BE49-F238E27FC236}">
                    <a16:creationId xmlns:a16="http://schemas.microsoft.com/office/drawing/2014/main" id="{42D4D209-BAEA-450B-8F9A-FA7A91696D8D}"/>
                  </a:ext>
                </a:extLst>
              </p:cNvPr>
              <p:cNvPicPr/>
              <p:nvPr/>
            </p:nvPicPr>
            <p:blipFill>
              <a:blip r:embed="rId109"/>
              <a:stretch>
                <a:fillRect/>
              </a:stretch>
            </p:blipFill>
            <p:spPr>
              <a:xfrm>
                <a:off x="6435733" y="937272"/>
                <a:ext cx="632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2" name="Freihand 31">
                <a:extLst>
                  <a:ext uri="{FF2B5EF4-FFF2-40B4-BE49-F238E27FC236}">
                    <a16:creationId xmlns:a16="http://schemas.microsoft.com/office/drawing/2014/main" id="{8420B35D-C371-4E2B-9436-EA1DDBB5149D}"/>
                  </a:ext>
                </a:extLst>
              </p14:cNvPr>
              <p14:cNvContentPartPr/>
              <p14:nvPr/>
            </p14:nvContentPartPr>
            <p14:xfrm>
              <a:off x="7002013" y="791832"/>
              <a:ext cx="270720" cy="189360"/>
            </p14:xfrm>
          </p:contentPart>
        </mc:Choice>
        <mc:Fallback xmlns="">
          <p:pic>
            <p:nvPicPr>
              <p:cNvPr id="32" name="Freihand 31">
                <a:extLst>
                  <a:ext uri="{FF2B5EF4-FFF2-40B4-BE49-F238E27FC236}">
                    <a16:creationId xmlns:a16="http://schemas.microsoft.com/office/drawing/2014/main" id="{8420B35D-C371-4E2B-9436-EA1DDBB5149D}"/>
                  </a:ext>
                </a:extLst>
              </p:cNvPr>
              <p:cNvPicPr/>
              <p:nvPr/>
            </p:nvPicPr>
            <p:blipFill>
              <a:blip r:embed="rId111"/>
              <a:stretch>
                <a:fillRect/>
              </a:stretch>
            </p:blipFill>
            <p:spPr>
              <a:xfrm>
                <a:off x="6997693" y="787512"/>
                <a:ext cx="279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 name="Freihand 46">
                <a:extLst>
                  <a:ext uri="{FF2B5EF4-FFF2-40B4-BE49-F238E27FC236}">
                    <a16:creationId xmlns:a16="http://schemas.microsoft.com/office/drawing/2014/main" id="{41C63F08-C1F3-459B-A753-3B2B1C33DF1B}"/>
                  </a:ext>
                </a:extLst>
              </p14:cNvPr>
              <p14:cNvContentPartPr/>
              <p14:nvPr/>
            </p14:nvContentPartPr>
            <p14:xfrm>
              <a:off x="10256413" y="187752"/>
              <a:ext cx="506520" cy="101880"/>
            </p14:xfrm>
          </p:contentPart>
        </mc:Choice>
        <mc:Fallback xmlns="">
          <p:pic>
            <p:nvPicPr>
              <p:cNvPr id="47" name="Freihand 46">
                <a:extLst>
                  <a:ext uri="{FF2B5EF4-FFF2-40B4-BE49-F238E27FC236}">
                    <a16:creationId xmlns:a16="http://schemas.microsoft.com/office/drawing/2014/main" id="{41C63F08-C1F3-459B-A753-3B2B1C33DF1B}"/>
                  </a:ext>
                </a:extLst>
              </p:cNvPr>
              <p:cNvPicPr/>
              <p:nvPr/>
            </p:nvPicPr>
            <p:blipFill>
              <a:blip r:embed="rId113"/>
              <a:stretch>
                <a:fillRect/>
              </a:stretch>
            </p:blipFill>
            <p:spPr>
              <a:xfrm>
                <a:off x="10252093" y="183432"/>
                <a:ext cx="515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4" name="Freihand 33">
                <a:extLst>
                  <a:ext uri="{FF2B5EF4-FFF2-40B4-BE49-F238E27FC236}">
                    <a16:creationId xmlns:a16="http://schemas.microsoft.com/office/drawing/2014/main" id="{85DE055B-0A8D-4026-B3C8-700A49956CF6}"/>
                  </a:ext>
                </a:extLst>
              </p14:cNvPr>
              <p14:cNvContentPartPr/>
              <p14:nvPr/>
            </p14:nvContentPartPr>
            <p14:xfrm>
              <a:off x="7413493" y="647472"/>
              <a:ext cx="123120" cy="145440"/>
            </p14:xfrm>
          </p:contentPart>
        </mc:Choice>
        <mc:Fallback xmlns="">
          <p:pic>
            <p:nvPicPr>
              <p:cNvPr id="34" name="Freihand 33">
                <a:extLst>
                  <a:ext uri="{FF2B5EF4-FFF2-40B4-BE49-F238E27FC236}">
                    <a16:creationId xmlns:a16="http://schemas.microsoft.com/office/drawing/2014/main" id="{85DE055B-0A8D-4026-B3C8-700A49956CF6}"/>
                  </a:ext>
                </a:extLst>
              </p:cNvPr>
              <p:cNvPicPr/>
              <p:nvPr/>
            </p:nvPicPr>
            <p:blipFill>
              <a:blip r:embed="rId115"/>
              <a:stretch>
                <a:fillRect/>
              </a:stretch>
            </p:blipFill>
            <p:spPr>
              <a:xfrm>
                <a:off x="7409173" y="643152"/>
                <a:ext cx="131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5" name="Freihand 34">
                <a:extLst>
                  <a:ext uri="{FF2B5EF4-FFF2-40B4-BE49-F238E27FC236}">
                    <a16:creationId xmlns:a16="http://schemas.microsoft.com/office/drawing/2014/main" id="{D2961129-5AF5-4EFA-8B88-646C9E4C5F99}"/>
                  </a:ext>
                </a:extLst>
              </p14:cNvPr>
              <p14:cNvContentPartPr/>
              <p14:nvPr/>
            </p14:nvContentPartPr>
            <p14:xfrm>
              <a:off x="7553173" y="583032"/>
              <a:ext cx="88920" cy="168840"/>
            </p14:xfrm>
          </p:contentPart>
        </mc:Choice>
        <mc:Fallback xmlns="">
          <p:pic>
            <p:nvPicPr>
              <p:cNvPr id="35" name="Freihand 34">
                <a:extLst>
                  <a:ext uri="{FF2B5EF4-FFF2-40B4-BE49-F238E27FC236}">
                    <a16:creationId xmlns:a16="http://schemas.microsoft.com/office/drawing/2014/main" id="{D2961129-5AF5-4EFA-8B88-646C9E4C5F99}"/>
                  </a:ext>
                </a:extLst>
              </p:cNvPr>
              <p:cNvPicPr/>
              <p:nvPr/>
            </p:nvPicPr>
            <p:blipFill>
              <a:blip r:embed="rId117"/>
              <a:stretch>
                <a:fillRect/>
              </a:stretch>
            </p:blipFill>
            <p:spPr>
              <a:xfrm>
                <a:off x="7548853" y="578712"/>
                <a:ext cx="97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6" name="Freihand 35">
                <a:extLst>
                  <a:ext uri="{FF2B5EF4-FFF2-40B4-BE49-F238E27FC236}">
                    <a16:creationId xmlns:a16="http://schemas.microsoft.com/office/drawing/2014/main" id="{276284F6-8D68-4745-9751-F2AD2985EE5A}"/>
                  </a:ext>
                </a:extLst>
              </p14:cNvPr>
              <p14:cNvContentPartPr/>
              <p14:nvPr/>
            </p14:nvContentPartPr>
            <p14:xfrm>
              <a:off x="7641373" y="559992"/>
              <a:ext cx="122400" cy="124920"/>
            </p14:xfrm>
          </p:contentPart>
        </mc:Choice>
        <mc:Fallback xmlns="">
          <p:pic>
            <p:nvPicPr>
              <p:cNvPr id="36" name="Freihand 35">
                <a:extLst>
                  <a:ext uri="{FF2B5EF4-FFF2-40B4-BE49-F238E27FC236}">
                    <a16:creationId xmlns:a16="http://schemas.microsoft.com/office/drawing/2014/main" id="{276284F6-8D68-4745-9751-F2AD2985EE5A}"/>
                  </a:ext>
                </a:extLst>
              </p:cNvPr>
              <p:cNvPicPr/>
              <p:nvPr/>
            </p:nvPicPr>
            <p:blipFill>
              <a:blip r:embed="rId119"/>
              <a:stretch>
                <a:fillRect/>
              </a:stretch>
            </p:blipFill>
            <p:spPr>
              <a:xfrm>
                <a:off x="7637053" y="555672"/>
                <a:ext cx="131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7" name="Freihand 36">
                <a:extLst>
                  <a:ext uri="{FF2B5EF4-FFF2-40B4-BE49-F238E27FC236}">
                    <a16:creationId xmlns:a16="http://schemas.microsoft.com/office/drawing/2014/main" id="{25F001AC-5C69-48B1-A6EC-A66FD083B948}"/>
                  </a:ext>
                </a:extLst>
              </p14:cNvPr>
              <p14:cNvContentPartPr/>
              <p14:nvPr/>
            </p14:nvContentPartPr>
            <p14:xfrm>
              <a:off x="7414933" y="469272"/>
              <a:ext cx="63720" cy="27360"/>
            </p14:xfrm>
          </p:contentPart>
        </mc:Choice>
        <mc:Fallback xmlns="">
          <p:pic>
            <p:nvPicPr>
              <p:cNvPr id="37" name="Freihand 36">
                <a:extLst>
                  <a:ext uri="{FF2B5EF4-FFF2-40B4-BE49-F238E27FC236}">
                    <a16:creationId xmlns:a16="http://schemas.microsoft.com/office/drawing/2014/main" id="{25F001AC-5C69-48B1-A6EC-A66FD083B948}"/>
                  </a:ext>
                </a:extLst>
              </p:cNvPr>
              <p:cNvPicPr/>
              <p:nvPr/>
            </p:nvPicPr>
            <p:blipFill>
              <a:blip r:embed="rId121"/>
              <a:stretch>
                <a:fillRect/>
              </a:stretch>
            </p:blipFill>
            <p:spPr>
              <a:xfrm>
                <a:off x="7410613" y="464952"/>
                <a:ext cx="72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9" name="Freihand 38">
                <a:extLst>
                  <a:ext uri="{FF2B5EF4-FFF2-40B4-BE49-F238E27FC236}">
                    <a16:creationId xmlns:a16="http://schemas.microsoft.com/office/drawing/2014/main" id="{15B8A474-B34A-4B67-ABCF-03D9533B0A08}"/>
                  </a:ext>
                </a:extLst>
              </p14:cNvPr>
              <p14:cNvContentPartPr/>
              <p14:nvPr/>
            </p14:nvContentPartPr>
            <p14:xfrm>
              <a:off x="7815973" y="550992"/>
              <a:ext cx="97560" cy="183240"/>
            </p14:xfrm>
          </p:contentPart>
        </mc:Choice>
        <mc:Fallback xmlns="">
          <p:pic>
            <p:nvPicPr>
              <p:cNvPr id="39" name="Freihand 38">
                <a:extLst>
                  <a:ext uri="{FF2B5EF4-FFF2-40B4-BE49-F238E27FC236}">
                    <a16:creationId xmlns:a16="http://schemas.microsoft.com/office/drawing/2014/main" id="{15B8A474-B34A-4B67-ABCF-03D9533B0A08}"/>
                  </a:ext>
                </a:extLst>
              </p:cNvPr>
              <p:cNvPicPr/>
              <p:nvPr/>
            </p:nvPicPr>
            <p:blipFill>
              <a:blip r:embed="rId123"/>
              <a:stretch>
                <a:fillRect/>
              </a:stretch>
            </p:blipFill>
            <p:spPr>
              <a:xfrm>
                <a:off x="7811653" y="546672"/>
                <a:ext cx="106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0" name="Freihand 39">
                <a:extLst>
                  <a:ext uri="{FF2B5EF4-FFF2-40B4-BE49-F238E27FC236}">
                    <a16:creationId xmlns:a16="http://schemas.microsoft.com/office/drawing/2014/main" id="{9F7BCC44-76D7-4A87-898D-71DF01420762}"/>
                  </a:ext>
                </a:extLst>
              </p14:cNvPr>
              <p14:cNvContentPartPr/>
              <p14:nvPr/>
            </p14:nvContentPartPr>
            <p14:xfrm>
              <a:off x="7912813" y="471792"/>
              <a:ext cx="265680" cy="168480"/>
            </p14:xfrm>
          </p:contentPart>
        </mc:Choice>
        <mc:Fallback xmlns="">
          <p:pic>
            <p:nvPicPr>
              <p:cNvPr id="40" name="Freihand 39">
                <a:extLst>
                  <a:ext uri="{FF2B5EF4-FFF2-40B4-BE49-F238E27FC236}">
                    <a16:creationId xmlns:a16="http://schemas.microsoft.com/office/drawing/2014/main" id="{9F7BCC44-76D7-4A87-898D-71DF01420762}"/>
                  </a:ext>
                </a:extLst>
              </p:cNvPr>
              <p:cNvPicPr/>
              <p:nvPr/>
            </p:nvPicPr>
            <p:blipFill>
              <a:blip r:embed="rId125"/>
              <a:stretch>
                <a:fillRect/>
              </a:stretch>
            </p:blipFill>
            <p:spPr>
              <a:xfrm>
                <a:off x="7908493" y="467472"/>
                <a:ext cx="274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1" name="Freihand 40">
                <a:extLst>
                  <a:ext uri="{FF2B5EF4-FFF2-40B4-BE49-F238E27FC236}">
                    <a16:creationId xmlns:a16="http://schemas.microsoft.com/office/drawing/2014/main" id="{3EEAAB59-03CB-4A1A-988D-C6C55762FA8F}"/>
                  </a:ext>
                </a:extLst>
              </p14:cNvPr>
              <p14:cNvContentPartPr/>
              <p14:nvPr/>
            </p14:nvContentPartPr>
            <p14:xfrm>
              <a:off x="8342293" y="342192"/>
              <a:ext cx="176040" cy="124560"/>
            </p14:xfrm>
          </p:contentPart>
        </mc:Choice>
        <mc:Fallback xmlns="">
          <p:pic>
            <p:nvPicPr>
              <p:cNvPr id="41" name="Freihand 40">
                <a:extLst>
                  <a:ext uri="{FF2B5EF4-FFF2-40B4-BE49-F238E27FC236}">
                    <a16:creationId xmlns:a16="http://schemas.microsoft.com/office/drawing/2014/main" id="{3EEAAB59-03CB-4A1A-988D-C6C55762FA8F}"/>
                  </a:ext>
                </a:extLst>
              </p:cNvPr>
              <p:cNvPicPr/>
              <p:nvPr/>
            </p:nvPicPr>
            <p:blipFill>
              <a:blip r:embed="rId127"/>
              <a:stretch>
                <a:fillRect/>
              </a:stretch>
            </p:blipFill>
            <p:spPr>
              <a:xfrm>
                <a:off x="8337973" y="337872"/>
                <a:ext cx="184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2" name="Freihand 41">
                <a:extLst>
                  <a:ext uri="{FF2B5EF4-FFF2-40B4-BE49-F238E27FC236}">
                    <a16:creationId xmlns:a16="http://schemas.microsoft.com/office/drawing/2014/main" id="{249D31BC-EEFA-4804-BB55-8A89E85414D4}"/>
                  </a:ext>
                </a:extLst>
              </p14:cNvPr>
              <p14:cNvContentPartPr/>
              <p14:nvPr/>
            </p14:nvContentPartPr>
            <p14:xfrm>
              <a:off x="8542093" y="356232"/>
              <a:ext cx="258480" cy="44280"/>
            </p14:xfrm>
          </p:contentPart>
        </mc:Choice>
        <mc:Fallback xmlns="">
          <p:pic>
            <p:nvPicPr>
              <p:cNvPr id="42" name="Freihand 41">
                <a:extLst>
                  <a:ext uri="{FF2B5EF4-FFF2-40B4-BE49-F238E27FC236}">
                    <a16:creationId xmlns:a16="http://schemas.microsoft.com/office/drawing/2014/main" id="{249D31BC-EEFA-4804-BB55-8A89E85414D4}"/>
                  </a:ext>
                </a:extLst>
              </p:cNvPr>
              <p:cNvPicPr/>
              <p:nvPr/>
            </p:nvPicPr>
            <p:blipFill>
              <a:blip r:embed="rId129"/>
              <a:stretch>
                <a:fillRect/>
              </a:stretch>
            </p:blipFill>
            <p:spPr>
              <a:xfrm>
                <a:off x="8537773" y="351912"/>
                <a:ext cx="2671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3" name="Freihand 42">
                <a:extLst>
                  <a:ext uri="{FF2B5EF4-FFF2-40B4-BE49-F238E27FC236}">
                    <a16:creationId xmlns:a16="http://schemas.microsoft.com/office/drawing/2014/main" id="{CF01C057-3B5F-4465-8624-4AD0A1AAB888}"/>
                  </a:ext>
                </a:extLst>
              </p14:cNvPr>
              <p14:cNvContentPartPr/>
              <p14:nvPr/>
            </p14:nvContentPartPr>
            <p14:xfrm>
              <a:off x="8981653" y="282072"/>
              <a:ext cx="137520" cy="85320"/>
            </p14:xfrm>
          </p:contentPart>
        </mc:Choice>
        <mc:Fallback xmlns="">
          <p:pic>
            <p:nvPicPr>
              <p:cNvPr id="43" name="Freihand 42">
                <a:extLst>
                  <a:ext uri="{FF2B5EF4-FFF2-40B4-BE49-F238E27FC236}">
                    <a16:creationId xmlns:a16="http://schemas.microsoft.com/office/drawing/2014/main" id="{CF01C057-3B5F-4465-8624-4AD0A1AAB888}"/>
                  </a:ext>
                </a:extLst>
              </p:cNvPr>
              <p:cNvPicPr/>
              <p:nvPr/>
            </p:nvPicPr>
            <p:blipFill>
              <a:blip r:embed="rId131"/>
              <a:stretch>
                <a:fillRect/>
              </a:stretch>
            </p:blipFill>
            <p:spPr>
              <a:xfrm>
                <a:off x="8977333" y="277752"/>
                <a:ext cx="146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4" name="Freihand 43">
                <a:extLst>
                  <a:ext uri="{FF2B5EF4-FFF2-40B4-BE49-F238E27FC236}">
                    <a16:creationId xmlns:a16="http://schemas.microsoft.com/office/drawing/2014/main" id="{2D71E509-0057-4161-9082-A2C6C9A76F54}"/>
                  </a:ext>
                </a:extLst>
              </p14:cNvPr>
              <p14:cNvContentPartPr/>
              <p14:nvPr/>
            </p14:nvContentPartPr>
            <p14:xfrm>
              <a:off x="9157693" y="250752"/>
              <a:ext cx="434520" cy="93600"/>
            </p14:xfrm>
          </p:contentPart>
        </mc:Choice>
        <mc:Fallback xmlns="">
          <p:pic>
            <p:nvPicPr>
              <p:cNvPr id="44" name="Freihand 43">
                <a:extLst>
                  <a:ext uri="{FF2B5EF4-FFF2-40B4-BE49-F238E27FC236}">
                    <a16:creationId xmlns:a16="http://schemas.microsoft.com/office/drawing/2014/main" id="{2D71E509-0057-4161-9082-A2C6C9A76F54}"/>
                  </a:ext>
                </a:extLst>
              </p:cNvPr>
              <p:cNvPicPr/>
              <p:nvPr/>
            </p:nvPicPr>
            <p:blipFill>
              <a:blip r:embed="rId133"/>
              <a:stretch>
                <a:fillRect/>
              </a:stretch>
            </p:blipFill>
            <p:spPr>
              <a:xfrm>
                <a:off x="9153373" y="246432"/>
                <a:ext cx="443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5" name="Freihand 44">
                <a:extLst>
                  <a:ext uri="{FF2B5EF4-FFF2-40B4-BE49-F238E27FC236}">
                    <a16:creationId xmlns:a16="http://schemas.microsoft.com/office/drawing/2014/main" id="{D7BF585D-1BF3-48AB-A51D-3126D100C3C0}"/>
                  </a:ext>
                </a:extLst>
              </p14:cNvPr>
              <p14:cNvContentPartPr/>
              <p14:nvPr/>
            </p14:nvContentPartPr>
            <p14:xfrm>
              <a:off x="9602653" y="198912"/>
              <a:ext cx="35640" cy="12960"/>
            </p14:xfrm>
          </p:contentPart>
        </mc:Choice>
        <mc:Fallback xmlns="">
          <p:pic>
            <p:nvPicPr>
              <p:cNvPr id="45" name="Freihand 44">
                <a:extLst>
                  <a:ext uri="{FF2B5EF4-FFF2-40B4-BE49-F238E27FC236}">
                    <a16:creationId xmlns:a16="http://schemas.microsoft.com/office/drawing/2014/main" id="{D7BF585D-1BF3-48AB-A51D-3126D100C3C0}"/>
                  </a:ext>
                </a:extLst>
              </p:cNvPr>
              <p:cNvPicPr/>
              <p:nvPr/>
            </p:nvPicPr>
            <p:blipFill>
              <a:blip r:embed="rId135"/>
              <a:stretch>
                <a:fillRect/>
              </a:stretch>
            </p:blipFill>
            <p:spPr>
              <a:xfrm>
                <a:off x="9598333" y="194592"/>
                <a:ext cx="44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 name="Freihand 45">
                <a:extLst>
                  <a:ext uri="{FF2B5EF4-FFF2-40B4-BE49-F238E27FC236}">
                    <a16:creationId xmlns:a16="http://schemas.microsoft.com/office/drawing/2014/main" id="{657CBD43-2344-4ECA-845A-C50C8B4C3944}"/>
                  </a:ext>
                </a:extLst>
              </p14:cNvPr>
              <p14:cNvContentPartPr/>
              <p14:nvPr/>
            </p14:nvContentPartPr>
            <p14:xfrm>
              <a:off x="9641173" y="126912"/>
              <a:ext cx="363600" cy="147600"/>
            </p14:xfrm>
          </p:contentPart>
        </mc:Choice>
        <mc:Fallback xmlns="">
          <p:pic>
            <p:nvPicPr>
              <p:cNvPr id="46" name="Freihand 45">
                <a:extLst>
                  <a:ext uri="{FF2B5EF4-FFF2-40B4-BE49-F238E27FC236}">
                    <a16:creationId xmlns:a16="http://schemas.microsoft.com/office/drawing/2014/main" id="{657CBD43-2344-4ECA-845A-C50C8B4C3944}"/>
                  </a:ext>
                </a:extLst>
              </p:cNvPr>
              <p:cNvPicPr/>
              <p:nvPr/>
            </p:nvPicPr>
            <p:blipFill>
              <a:blip r:embed="rId137"/>
              <a:stretch>
                <a:fillRect/>
              </a:stretch>
            </p:blipFill>
            <p:spPr>
              <a:xfrm>
                <a:off x="9636853" y="122592"/>
                <a:ext cx="372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 name="Freihand 47">
                <a:extLst>
                  <a:ext uri="{FF2B5EF4-FFF2-40B4-BE49-F238E27FC236}">
                    <a16:creationId xmlns:a16="http://schemas.microsoft.com/office/drawing/2014/main" id="{11D2B265-E2E7-4908-8A81-96A17989C84E}"/>
                  </a:ext>
                </a:extLst>
              </p14:cNvPr>
              <p14:cNvContentPartPr/>
              <p14:nvPr/>
            </p14:nvContentPartPr>
            <p14:xfrm>
              <a:off x="8643253" y="642792"/>
              <a:ext cx="160560" cy="169920"/>
            </p14:xfrm>
          </p:contentPart>
        </mc:Choice>
        <mc:Fallback xmlns="">
          <p:pic>
            <p:nvPicPr>
              <p:cNvPr id="48" name="Freihand 47">
                <a:extLst>
                  <a:ext uri="{FF2B5EF4-FFF2-40B4-BE49-F238E27FC236}">
                    <a16:creationId xmlns:a16="http://schemas.microsoft.com/office/drawing/2014/main" id="{11D2B265-E2E7-4908-8A81-96A17989C84E}"/>
                  </a:ext>
                </a:extLst>
              </p:cNvPr>
              <p:cNvPicPr/>
              <p:nvPr/>
            </p:nvPicPr>
            <p:blipFill>
              <a:blip r:embed="rId139"/>
              <a:stretch>
                <a:fillRect/>
              </a:stretch>
            </p:blipFill>
            <p:spPr>
              <a:xfrm>
                <a:off x="8638933" y="638472"/>
                <a:ext cx="169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9" name="Freihand 48">
                <a:extLst>
                  <a:ext uri="{FF2B5EF4-FFF2-40B4-BE49-F238E27FC236}">
                    <a16:creationId xmlns:a16="http://schemas.microsoft.com/office/drawing/2014/main" id="{04968D49-0BE5-4FD5-877A-7D2E2DB797C1}"/>
                  </a:ext>
                </a:extLst>
              </p14:cNvPr>
              <p14:cNvContentPartPr/>
              <p14:nvPr/>
            </p14:nvContentPartPr>
            <p14:xfrm>
              <a:off x="8801293" y="553152"/>
              <a:ext cx="255600" cy="180360"/>
            </p14:xfrm>
          </p:contentPart>
        </mc:Choice>
        <mc:Fallback xmlns="">
          <p:pic>
            <p:nvPicPr>
              <p:cNvPr id="49" name="Freihand 48">
                <a:extLst>
                  <a:ext uri="{FF2B5EF4-FFF2-40B4-BE49-F238E27FC236}">
                    <a16:creationId xmlns:a16="http://schemas.microsoft.com/office/drawing/2014/main" id="{04968D49-0BE5-4FD5-877A-7D2E2DB797C1}"/>
                  </a:ext>
                </a:extLst>
              </p:cNvPr>
              <p:cNvPicPr/>
              <p:nvPr/>
            </p:nvPicPr>
            <p:blipFill>
              <a:blip r:embed="rId141"/>
              <a:stretch>
                <a:fillRect/>
              </a:stretch>
            </p:blipFill>
            <p:spPr>
              <a:xfrm>
                <a:off x="8796973" y="548832"/>
                <a:ext cx="264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2" name="Freihand 51">
                <a:extLst>
                  <a:ext uri="{FF2B5EF4-FFF2-40B4-BE49-F238E27FC236}">
                    <a16:creationId xmlns:a16="http://schemas.microsoft.com/office/drawing/2014/main" id="{657C624D-7EC5-414D-9408-EAE1B41F4F5A}"/>
                  </a:ext>
                </a:extLst>
              </p14:cNvPr>
              <p14:cNvContentPartPr/>
              <p14:nvPr/>
            </p14:nvContentPartPr>
            <p14:xfrm>
              <a:off x="9038533" y="612552"/>
              <a:ext cx="304200" cy="111960"/>
            </p14:xfrm>
          </p:contentPart>
        </mc:Choice>
        <mc:Fallback xmlns="">
          <p:pic>
            <p:nvPicPr>
              <p:cNvPr id="52" name="Freihand 51">
                <a:extLst>
                  <a:ext uri="{FF2B5EF4-FFF2-40B4-BE49-F238E27FC236}">
                    <a16:creationId xmlns:a16="http://schemas.microsoft.com/office/drawing/2014/main" id="{657C624D-7EC5-414D-9408-EAE1B41F4F5A}"/>
                  </a:ext>
                </a:extLst>
              </p:cNvPr>
              <p:cNvPicPr/>
              <p:nvPr/>
            </p:nvPicPr>
            <p:blipFill>
              <a:blip r:embed="rId143"/>
              <a:stretch>
                <a:fillRect/>
              </a:stretch>
            </p:blipFill>
            <p:spPr>
              <a:xfrm>
                <a:off x="9034213" y="608232"/>
                <a:ext cx="312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3" name="Freihand 52">
                <a:extLst>
                  <a:ext uri="{FF2B5EF4-FFF2-40B4-BE49-F238E27FC236}">
                    <a16:creationId xmlns:a16="http://schemas.microsoft.com/office/drawing/2014/main" id="{039300DF-FD2E-475C-8A7F-EE63FD4F1D2E}"/>
                  </a:ext>
                </a:extLst>
              </p14:cNvPr>
              <p14:cNvContentPartPr/>
              <p14:nvPr/>
            </p14:nvContentPartPr>
            <p14:xfrm>
              <a:off x="9558733" y="527592"/>
              <a:ext cx="29160" cy="154800"/>
            </p14:xfrm>
          </p:contentPart>
        </mc:Choice>
        <mc:Fallback xmlns="">
          <p:pic>
            <p:nvPicPr>
              <p:cNvPr id="53" name="Freihand 52">
                <a:extLst>
                  <a:ext uri="{FF2B5EF4-FFF2-40B4-BE49-F238E27FC236}">
                    <a16:creationId xmlns:a16="http://schemas.microsoft.com/office/drawing/2014/main" id="{039300DF-FD2E-475C-8A7F-EE63FD4F1D2E}"/>
                  </a:ext>
                </a:extLst>
              </p:cNvPr>
              <p:cNvPicPr/>
              <p:nvPr/>
            </p:nvPicPr>
            <p:blipFill>
              <a:blip r:embed="rId145"/>
              <a:stretch>
                <a:fillRect/>
              </a:stretch>
            </p:blipFill>
            <p:spPr>
              <a:xfrm>
                <a:off x="9554413" y="523272"/>
                <a:ext cx="37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4" name="Freihand 53">
                <a:extLst>
                  <a:ext uri="{FF2B5EF4-FFF2-40B4-BE49-F238E27FC236}">
                    <a16:creationId xmlns:a16="http://schemas.microsoft.com/office/drawing/2014/main" id="{5F22E5DD-4D06-430B-860B-C153AD21C21F}"/>
                  </a:ext>
                </a:extLst>
              </p14:cNvPr>
              <p14:cNvContentPartPr/>
              <p14:nvPr/>
            </p14:nvContentPartPr>
            <p14:xfrm>
              <a:off x="9478453" y="498792"/>
              <a:ext cx="160920" cy="195120"/>
            </p14:xfrm>
          </p:contentPart>
        </mc:Choice>
        <mc:Fallback xmlns="">
          <p:pic>
            <p:nvPicPr>
              <p:cNvPr id="54" name="Freihand 53">
                <a:extLst>
                  <a:ext uri="{FF2B5EF4-FFF2-40B4-BE49-F238E27FC236}">
                    <a16:creationId xmlns:a16="http://schemas.microsoft.com/office/drawing/2014/main" id="{5F22E5DD-4D06-430B-860B-C153AD21C21F}"/>
                  </a:ext>
                </a:extLst>
              </p:cNvPr>
              <p:cNvPicPr/>
              <p:nvPr/>
            </p:nvPicPr>
            <p:blipFill>
              <a:blip r:embed="rId147"/>
              <a:stretch>
                <a:fillRect/>
              </a:stretch>
            </p:blipFill>
            <p:spPr>
              <a:xfrm>
                <a:off x="9474133" y="494472"/>
                <a:ext cx="1695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 name="Freihand 55">
                <a:extLst>
                  <a:ext uri="{FF2B5EF4-FFF2-40B4-BE49-F238E27FC236}">
                    <a16:creationId xmlns:a16="http://schemas.microsoft.com/office/drawing/2014/main" id="{2E26C8B5-7082-48DC-9A20-933FFA134AC4}"/>
                  </a:ext>
                </a:extLst>
              </p14:cNvPr>
              <p14:cNvContentPartPr/>
              <p14:nvPr/>
            </p14:nvContentPartPr>
            <p14:xfrm>
              <a:off x="9643693" y="556392"/>
              <a:ext cx="172080" cy="89640"/>
            </p14:xfrm>
          </p:contentPart>
        </mc:Choice>
        <mc:Fallback xmlns="">
          <p:pic>
            <p:nvPicPr>
              <p:cNvPr id="56" name="Freihand 55">
                <a:extLst>
                  <a:ext uri="{FF2B5EF4-FFF2-40B4-BE49-F238E27FC236}">
                    <a16:creationId xmlns:a16="http://schemas.microsoft.com/office/drawing/2014/main" id="{2E26C8B5-7082-48DC-9A20-933FFA134AC4}"/>
                  </a:ext>
                </a:extLst>
              </p:cNvPr>
              <p:cNvPicPr/>
              <p:nvPr/>
            </p:nvPicPr>
            <p:blipFill>
              <a:blip r:embed="rId149"/>
              <a:stretch>
                <a:fillRect/>
              </a:stretch>
            </p:blipFill>
            <p:spPr>
              <a:xfrm>
                <a:off x="9639373" y="552072"/>
                <a:ext cx="180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7" name="Freihand 56">
                <a:extLst>
                  <a:ext uri="{FF2B5EF4-FFF2-40B4-BE49-F238E27FC236}">
                    <a16:creationId xmlns:a16="http://schemas.microsoft.com/office/drawing/2014/main" id="{3F4A42BD-5E94-4628-B5BC-EB813A683374}"/>
                  </a:ext>
                </a:extLst>
              </p14:cNvPr>
              <p14:cNvContentPartPr/>
              <p14:nvPr/>
            </p14:nvContentPartPr>
            <p14:xfrm>
              <a:off x="9834853" y="481512"/>
              <a:ext cx="123480" cy="138600"/>
            </p14:xfrm>
          </p:contentPart>
        </mc:Choice>
        <mc:Fallback xmlns="">
          <p:pic>
            <p:nvPicPr>
              <p:cNvPr id="57" name="Freihand 56">
                <a:extLst>
                  <a:ext uri="{FF2B5EF4-FFF2-40B4-BE49-F238E27FC236}">
                    <a16:creationId xmlns:a16="http://schemas.microsoft.com/office/drawing/2014/main" id="{3F4A42BD-5E94-4628-B5BC-EB813A683374}"/>
                  </a:ext>
                </a:extLst>
              </p:cNvPr>
              <p:cNvPicPr/>
              <p:nvPr/>
            </p:nvPicPr>
            <p:blipFill>
              <a:blip r:embed="rId151"/>
              <a:stretch>
                <a:fillRect/>
              </a:stretch>
            </p:blipFill>
            <p:spPr>
              <a:xfrm>
                <a:off x="9830533" y="477192"/>
                <a:ext cx="132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8" name="Freihand 57">
                <a:extLst>
                  <a:ext uri="{FF2B5EF4-FFF2-40B4-BE49-F238E27FC236}">
                    <a16:creationId xmlns:a16="http://schemas.microsoft.com/office/drawing/2014/main" id="{69BB4676-715F-4F8C-8337-B5CB80D22A1F}"/>
                  </a:ext>
                </a:extLst>
              </p14:cNvPr>
              <p14:cNvContentPartPr/>
              <p14:nvPr/>
            </p14:nvContentPartPr>
            <p14:xfrm>
              <a:off x="9959053" y="524712"/>
              <a:ext cx="90720" cy="70920"/>
            </p14:xfrm>
          </p:contentPart>
        </mc:Choice>
        <mc:Fallback xmlns="">
          <p:pic>
            <p:nvPicPr>
              <p:cNvPr id="58" name="Freihand 57">
                <a:extLst>
                  <a:ext uri="{FF2B5EF4-FFF2-40B4-BE49-F238E27FC236}">
                    <a16:creationId xmlns:a16="http://schemas.microsoft.com/office/drawing/2014/main" id="{69BB4676-715F-4F8C-8337-B5CB80D22A1F}"/>
                  </a:ext>
                </a:extLst>
              </p:cNvPr>
              <p:cNvPicPr/>
              <p:nvPr/>
            </p:nvPicPr>
            <p:blipFill>
              <a:blip r:embed="rId153"/>
              <a:stretch>
                <a:fillRect/>
              </a:stretch>
            </p:blipFill>
            <p:spPr>
              <a:xfrm>
                <a:off x="9954733" y="520392"/>
                <a:ext cx="99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9" name="Freihand 58">
                <a:extLst>
                  <a:ext uri="{FF2B5EF4-FFF2-40B4-BE49-F238E27FC236}">
                    <a16:creationId xmlns:a16="http://schemas.microsoft.com/office/drawing/2014/main" id="{AF336D85-3576-4552-8476-A4E4865567DF}"/>
                  </a:ext>
                </a:extLst>
              </p14:cNvPr>
              <p14:cNvContentPartPr/>
              <p14:nvPr/>
            </p14:nvContentPartPr>
            <p14:xfrm>
              <a:off x="8654413" y="748632"/>
              <a:ext cx="611640" cy="173880"/>
            </p14:xfrm>
          </p:contentPart>
        </mc:Choice>
        <mc:Fallback xmlns="">
          <p:pic>
            <p:nvPicPr>
              <p:cNvPr id="59" name="Freihand 58">
                <a:extLst>
                  <a:ext uri="{FF2B5EF4-FFF2-40B4-BE49-F238E27FC236}">
                    <a16:creationId xmlns:a16="http://schemas.microsoft.com/office/drawing/2014/main" id="{AF336D85-3576-4552-8476-A4E4865567DF}"/>
                  </a:ext>
                </a:extLst>
              </p:cNvPr>
              <p:cNvPicPr/>
              <p:nvPr/>
            </p:nvPicPr>
            <p:blipFill>
              <a:blip r:embed="rId155"/>
              <a:stretch>
                <a:fillRect/>
              </a:stretch>
            </p:blipFill>
            <p:spPr>
              <a:xfrm>
                <a:off x="8650093" y="744312"/>
                <a:ext cx="620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1" name="Freihand 60">
                <a:extLst>
                  <a:ext uri="{FF2B5EF4-FFF2-40B4-BE49-F238E27FC236}">
                    <a16:creationId xmlns:a16="http://schemas.microsoft.com/office/drawing/2014/main" id="{99AFCA17-26FD-4228-AB59-66FB0A083B27}"/>
                  </a:ext>
                </a:extLst>
              </p14:cNvPr>
              <p14:cNvContentPartPr/>
              <p14:nvPr/>
            </p14:nvContentPartPr>
            <p14:xfrm>
              <a:off x="10119613" y="513912"/>
              <a:ext cx="174240" cy="80280"/>
            </p14:xfrm>
          </p:contentPart>
        </mc:Choice>
        <mc:Fallback xmlns="">
          <p:pic>
            <p:nvPicPr>
              <p:cNvPr id="61" name="Freihand 60">
                <a:extLst>
                  <a:ext uri="{FF2B5EF4-FFF2-40B4-BE49-F238E27FC236}">
                    <a16:creationId xmlns:a16="http://schemas.microsoft.com/office/drawing/2014/main" id="{99AFCA17-26FD-4228-AB59-66FB0A083B27}"/>
                  </a:ext>
                </a:extLst>
              </p:cNvPr>
              <p:cNvPicPr/>
              <p:nvPr/>
            </p:nvPicPr>
            <p:blipFill>
              <a:blip r:embed="rId157"/>
              <a:stretch>
                <a:fillRect/>
              </a:stretch>
            </p:blipFill>
            <p:spPr>
              <a:xfrm>
                <a:off x="10115293" y="509592"/>
                <a:ext cx="182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2" name="Freihand 61">
                <a:extLst>
                  <a:ext uri="{FF2B5EF4-FFF2-40B4-BE49-F238E27FC236}">
                    <a16:creationId xmlns:a16="http://schemas.microsoft.com/office/drawing/2014/main" id="{7FD65753-69C4-4B8B-BAC3-A9C81B7101B4}"/>
                  </a:ext>
                </a:extLst>
              </p14:cNvPr>
              <p14:cNvContentPartPr/>
              <p14:nvPr/>
            </p14:nvContentPartPr>
            <p14:xfrm>
              <a:off x="10259293" y="453072"/>
              <a:ext cx="17640" cy="5760"/>
            </p14:xfrm>
          </p:contentPart>
        </mc:Choice>
        <mc:Fallback xmlns="">
          <p:pic>
            <p:nvPicPr>
              <p:cNvPr id="62" name="Freihand 61">
                <a:extLst>
                  <a:ext uri="{FF2B5EF4-FFF2-40B4-BE49-F238E27FC236}">
                    <a16:creationId xmlns:a16="http://schemas.microsoft.com/office/drawing/2014/main" id="{7FD65753-69C4-4B8B-BAC3-A9C81B7101B4}"/>
                  </a:ext>
                </a:extLst>
              </p:cNvPr>
              <p:cNvPicPr/>
              <p:nvPr/>
            </p:nvPicPr>
            <p:blipFill>
              <a:blip r:embed="rId159"/>
              <a:stretch>
                <a:fillRect/>
              </a:stretch>
            </p:blipFill>
            <p:spPr>
              <a:xfrm>
                <a:off x="10254973" y="448752"/>
                <a:ext cx="262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3" name="Freihand 62">
                <a:extLst>
                  <a:ext uri="{FF2B5EF4-FFF2-40B4-BE49-F238E27FC236}">
                    <a16:creationId xmlns:a16="http://schemas.microsoft.com/office/drawing/2014/main" id="{7D530DB4-B40E-4E1E-9076-4F1204B14EA2}"/>
                  </a:ext>
                </a:extLst>
              </p14:cNvPr>
              <p14:cNvContentPartPr/>
              <p14:nvPr/>
            </p14:nvContentPartPr>
            <p14:xfrm>
              <a:off x="10332013" y="421392"/>
              <a:ext cx="34560" cy="139680"/>
            </p14:xfrm>
          </p:contentPart>
        </mc:Choice>
        <mc:Fallback xmlns="">
          <p:pic>
            <p:nvPicPr>
              <p:cNvPr id="63" name="Freihand 62">
                <a:extLst>
                  <a:ext uri="{FF2B5EF4-FFF2-40B4-BE49-F238E27FC236}">
                    <a16:creationId xmlns:a16="http://schemas.microsoft.com/office/drawing/2014/main" id="{7D530DB4-B40E-4E1E-9076-4F1204B14EA2}"/>
                  </a:ext>
                </a:extLst>
              </p:cNvPr>
              <p:cNvPicPr/>
              <p:nvPr/>
            </p:nvPicPr>
            <p:blipFill>
              <a:blip r:embed="rId161"/>
              <a:stretch>
                <a:fillRect/>
              </a:stretch>
            </p:blipFill>
            <p:spPr>
              <a:xfrm>
                <a:off x="10327693" y="417072"/>
                <a:ext cx="4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78208" name="Freihand 478207">
                <a:extLst>
                  <a:ext uri="{FF2B5EF4-FFF2-40B4-BE49-F238E27FC236}">
                    <a16:creationId xmlns:a16="http://schemas.microsoft.com/office/drawing/2014/main" id="{EBC0524D-7257-46D4-8B9A-55C4064747CF}"/>
                  </a:ext>
                </a:extLst>
              </p14:cNvPr>
              <p14:cNvContentPartPr/>
              <p14:nvPr/>
            </p14:nvContentPartPr>
            <p14:xfrm>
              <a:off x="10398253" y="432912"/>
              <a:ext cx="296640" cy="111960"/>
            </p14:xfrm>
          </p:contentPart>
        </mc:Choice>
        <mc:Fallback xmlns="">
          <p:pic>
            <p:nvPicPr>
              <p:cNvPr id="478208" name="Freihand 478207">
                <a:extLst>
                  <a:ext uri="{FF2B5EF4-FFF2-40B4-BE49-F238E27FC236}">
                    <a16:creationId xmlns:a16="http://schemas.microsoft.com/office/drawing/2014/main" id="{EBC0524D-7257-46D4-8B9A-55C4064747CF}"/>
                  </a:ext>
                </a:extLst>
              </p:cNvPr>
              <p:cNvPicPr/>
              <p:nvPr/>
            </p:nvPicPr>
            <p:blipFill>
              <a:blip r:embed="rId163"/>
              <a:stretch>
                <a:fillRect/>
              </a:stretch>
            </p:blipFill>
            <p:spPr>
              <a:xfrm>
                <a:off x="10393933" y="428592"/>
                <a:ext cx="305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78209" name="Freihand 478208">
                <a:extLst>
                  <a:ext uri="{FF2B5EF4-FFF2-40B4-BE49-F238E27FC236}">
                    <a16:creationId xmlns:a16="http://schemas.microsoft.com/office/drawing/2014/main" id="{8B059570-4CA8-4E72-AEA5-1111BBC47C72}"/>
                  </a:ext>
                </a:extLst>
              </p14:cNvPr>
              <p14:cNvContentPartPr/>
              <p14:nvPr/>
            </p14:nvContentPartPr>
            <p14:xfrm>
              <a:off x="10691653" y="461352"/>
              <a:ext cx="85320" cy="69120"/>
            </p14:xfrm>
          </p:contentPart>
        </mc:Choice>
        <mc:Fallback xmlns="">
          <p:pic>
            <p:nvPicPr>
              <p:cNvPr id="478209" name="Freihand 478208">
                <a:extLst>
                  <a:ext uri="{FF2B5EF4-FFF2-40B4-BE49-F238E27FC236}">
                    <a16:creationId xmlns:a16="http://schemas.microsoft.com/office/drawing/2014/main" id="{8B059570-4CA8-4E72-AEA5-1111BBC47C72}"/>
                  </a:ext>
                </a:extLst>
              </p:cNvPr>
              <p:cNvPicPr/>
              <p:nvPr/>
            </p:nvPicPr>
            <p:blipFill>
              <a:blip r:embed="rId165"/>
              <a:stretch>
                <a:fillRect/>
              </a:stretch>
            </p:blipFill>
            <p:spPr>
              <a:xfrm>
                <a:off x="10687333" y="457032"/>
                <a:ext cx="93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78212" name="Freihand 478211">
                <a:extLst>
                  <a:ext uri="{FF2B5EF4-FFF2-40B4-BE49-F238E27FC236}">
                    <a16:creationId xmlns:a16="http://schemas.microsoft.com/office/drawing/2014/main" id="{57682048-1C4A-4299-8743-68CF1C5810EB}"/>
                  </a:ext>
                </a:extLst>
              </p14:cNvPr>
              <p14:cNvContentPartPr/>
              <p14:nvPr/>
            </p14:nvContentPartPr>
            <p14:xfrm>
              <a:off x="10773733" y="440112"/>
              <a:ext cx="91080" cy="198360"/>
            </p14:xfrm>
          </p:contentPart>
        </mc:Choice>
        <mc:Fallback xmlns="">
          <p:pic>
            <p:nvPicPr>
              <p:cNvPr id="478212" name="Freihand 478211">
                <a:extLst>
                  <a:ext uri="{FF2B5EF4-FFF2-40B4-BE49-F238E27FC236}">
                    <a16:creationId xmlns:a16="http://schemas.microsoft.com/office/drawing/2014/main" id="{57682048-1C4A-4299-8743-68CF1C5810EB}"/>
                  </a:ext>
                </a:extLst>
              </p:cNvPr>
              <p:cNvPicPr/>
              <p:nvPr/>
            </p:nvPicPr>
            <p:blipFill>
              <a:blip r:embed="rId167"/>
              <a:stretch>
                <a:fillRect/>
              </a:stretch>
            </p:blipFill>
            <p:spPr>
              <a:xfrm>
                <a:off x="10769413" y="435792"/>
                <a:ext cx="99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78213" name="Freihand 478212">
                <a:extLst>
                  <a:ext uri="{FF2B5EF4-FFF2-40B4-BE49-F238E27FC236}">
                    <a16:creationId xmlns:a16="http://schemas.microsoft.com/office/drawing/2014/main" id="{43DBE3EC-5326-4FFE-B860-E829EEAB1554}"/>
                  </a:ext>
                </a:extLst>
              </p14:cNvPr>
              <p14:cNvContentPartPr/>
              <p14:nvPr/>
            </p14:nvContentPartPr>
            <p14:xfrm>
              <a:off x="10887133" y="434712"/>
              <a:ext cx="29520" cy="69840"/>
            </p14:xfrm>
          </p:contentPart>
        </mc:Choice>
        <mc:Fallback xmlns="">
          <p:pic>
            <p:nvPicPr>
              <p:cNvPr id="478213" name="Freihand 478212">
                <a:extLst>
                  <a:ext uri="{FF2B5EF4-FFF2-40B4-BE49-F238E27FC236}">
                    <a16:creationId xmlns:a16="http://schemas.microsoft.com/office/drawing/2014/main" id="{43DBE3EC-5326-4FFE-B860-E829EEAB1554}"/>
                  </a:ext>
                </a:extLst>
              </p:cNvPr>
              <p:cNvPicPr/>
              <p:nvPr/>
            </p:nvPicPr>
            <p:blipFill>
              <a:blip r:embed="rId169"/>
              <a:stretch>
                <a:fillRect/>
              </a:stretch>
            </p:blipFill>
            <p:spPr>
              <a:xfrm>
                <a:off x="10882813" y="430392"/>
                <a:ext cx="38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78214" name="Freihand 478213">
                <a:extLst>
                  <a:ext uri="{FF2B5EF4-FFF2-40B4-BE49-F238E27FC236}">
                    <a16:creationId xmlns:a16="http://schemas.microsoft.com/office/drawing/2014/main" id="{49AB9912-C162-4AF6-82D6-714EB52CF1E2}"/>
                  </a:ext>
                </a:extLst>
              </p14:cNvPr>
              <p14:cNvContentPartPr/>
              <p14:nvPr/>
            </p14:nvContentPartPr>
            <p14:xfrm>
              <a:off x="10948333" y="422832"/>
              <a:ext cx="52560" cy="59760"/>
            </p14:xfrm>
          </p:contentPart>
        </mc:Choice>
        <mc:Fallback xmlns="">
          <p:pic>
            <p:nvPicPr>
              <p:cNvPr id="478214" name="Freihand 478213">
                <a:extLst>
                  <a:ext uri="{FF2B5EF4-FFF2-40B4-BE49-F238E27FC236}">
                    <a16:creationId xmlns:a16="http://schemas.microsoft.com/office/drawing/2014/main" id="{49AB9912-C162-4AF6-82D6-714EB52CF1E2}"/>
                  </a:ext>
                </a:extLst>
              </p:cNvPr>
              <p:cNvPicPr/>
              <p:nvPr/>
            </p:nvPicPr>
            <p:blipFill>
              <a:blip r:embed="rId171"/>
              <a:stretch>
                <a:fillRect/>
              </a:stretch>
            </p:blipFill>
            <p:spPr>
              <a:xfrm>
                <a:off x="10944013" y="418512"/>
                <a:ext cx="61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78216" name="Freihand 478215">
                <a:extLst>
                  <a:ext uri="{FF2B5EF4-FFF2-40B4-BE49-F238E27FC236}">
                    <a16:creationId xmlns:a16="http://schemas.microsoft.com/office/drawing/2014/main" id="{8138B177-97D7-4B3A-9AE9-E38A62BC687D}"/>
                  </a:ext>
                </a:extLst>
              </p14:cNvPr>
              <p14:cNvContentPartPr/>
              <p14:nvPr/>
            </p14:nvContentPartPr>
            <p14:xfrm>
              <a:off x="11027533" y="342192"/>
              <a:ext cx="242280" cy="126000"/>
            </p14:xfrm>
          </p:contentPart>
        </mc:Choice>
        <mc:Fallback xmlns="">
          <p:pic>
            <p:nvPicPr>
              <p:cNvPr id="478216" name="Freihand 478215">
                <a:extLst>
                  <a:ext uri="{FF2B5EF4-FFF2-40B4-BE49-F238E27FC236}">
                    <a16:creationId xmlns:a16="http://schemas.microsoft.com/office/drawing/2014/main" id="{8138B177-97D7-4B3A-9AE9-E38A62BC687D}"/>
                  </a:ext>
                </a:extLst>
              </p:cNvPr>
              <p:cNvPicPr/>
              <p:nvPr/>
            </p:nvPicPr>
            <p:blipFill>
              <a:blip r:embed="rId173"/>
              <a:stretch>
                <a:fillRect/>
              </a:stretch>
            </p:blipFill>
            <p:spPr>
              <a:xfrm>
                <a:off x="11023213" y="337872"/>
                <a:ext cx="250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78217" name="Freihand 478216">
                <a:extLst>
                  <a:ext uri="{FF2B5EF4-FFF2-40B4-BE49-F238E27FC236}">
                    <a16:creationId xmlns:a16="http://schemas.microsoft.com/office/drawing/2014/main" id="{272CF0ED-87FA-48FB-A579-24235E73B4EB}"/>
                  </a:ext>
                </a:extLst>
              </p14:cNvPr>
              <p14:cNvContentPartPr/>
              <p14:nvPr/>
            </p14:nvContentPartPr>
            <p14:xfrm>
              <a:off x="11269453" y="274152"/>
              <a:ext cx="61200" cy="175320"/>
            </p14:xfrm>
          </p:contentPart>
        </mc:Choice>
        <mc:Fallback xmlns="">
          <p:pic>
            <p:nvPicPr>
              <p:cNvPr id="478217" name="Freihand 478216">
                <a:extLst>
                  <a:ext uri="{FF2B5EF4-FFF2-40B4-BE49-F238E27FC236}">
                    <a16:creationId xmlns:a16="http://schemas.microsoft.com/office/drawing/2014/main" id="{272CF0ED-87FA-48FB-A579-24235E73B4EB}"/>
                  </a:ext>
                </a:extLst>
              </p:cNvPr>
              <p:cNvPicPr/>
              <p:nvPr/>
            </p:nvPicPr>
            <p:blipFill>
              <a:blip r:embed="rId175"/>
              <a:stretch>
                <a:fillRect/>
              </a:stretch>
            </p:blipFill>
            <p:spPr>
              <a:xfrm>
                <a:off x="11265133" y="269832"/>
                <a:ext cx="69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78218" name="Freihand 478217">
                <a:extLst>
                  <a:ext uri="{FF2B5EF4-FFF2-40B4-BE49-F238E27FC236}">
                    <a16:creationId xmlns:a16="http://schemas.microsoft.com/office/drawing/2014/main" id="{1F8E07F7-A44A-4374-AB5D-22E4693CE00E}"/>
                  </a:ext>
                </a:extLst>
              </p14:cNvPr>
              <p14:cNvContentPartPr/>
              <p14:nvPr/>
            </p14:nvContentPartPr>
            <p14:xfrm>
              <a:off x="11308693" y="284952"/>
              <a:ext cx="201240" cy="171720"/>
            </p14:xfrm>
          </p:contentPart>
        </mc:Choice>
        <mc:Fallback xmlns="">
          <p:pic>
            <p:nvPicPr>
              <p:cNvPr id="478218" name="Freihand 478217">
                <a:extLst>
                  <a:ext uri="{FF2B5EF4-FFF2-40B4-BE49-F238E27FC236}">
                    <a16:creationId xmlns:a16="http://schemas.microsoft.com/office/drawing/2014/main" id="{1F8E07F7-A44A-4374-AB5D-22E4693CE00E}"/>
                  </a:ext>
                </a:extLst>
              </p:cNvPr>
              <p:cNvPicPr/>
              <p:nvPr/>
            </p:nvPicPr>
            <p:blipFill>
              <a:blip r:embed="rId177"/>
              <a:stretch>
                <a:fillRect/>
              </a:stretch>
            </p:blipFill>
            <p:spPr>
              <a:xfrm>
                <a:off x="11304373" y="280632"/>
                <a:ext cx="209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78219" name="Freihand 478218">
                <a:extLst>
                  <a:ext uri="{FF2B5EF4-FFF2-40B4-BE49-F238E27FC236}">
                    <a16:creationId xmlns:a16="http://schemas.microsoft.com/office/drawing/2014/main" id="{D14B90D8-5073-43B7-837D-1695AA10897A}"/>
                  </a:ext>
                </a:extLst>
              </p14:cNvPr>
              <p14:cNvContentPartPr/>
              <p14:nvPr/>
            </p14:nvContentPartPr>
            <p14:xfrm>
              <a:off x="11504533" y="172992"/>
              <a:ext cx="47880" cy="282600"/>
            </p14:xfrm>
          </p:contentPart>
        </mc:Choice>
        <mc:Fallback xmlns="">
          <p:pic>
            <p:nvPicPr>
              <p:cNvPr id="478219" name="Freihand 478218">
                <a:extLst>
                  <a:ext uri="{FF2B5EF4-FFF2-40B4-BE49-F238E27FC236}">
                    <a16:creationId xmlns:a16="http://schemas.microsoft.com/office/drawing/2014/main" id="{D14B90D8-5073-43B7-837D-1695AA10897A}"/>
                  </a:ext>
                </a:extLst>
              </p:cNvPr>
              <p:cNvPicPr/>
              <p:nvPr/>
            </p:nvPicPr>
            <p:blipFill>
              <a:blip r:embed="rId179"/>
              <a:stretch>
                <a:fillRect/>
              </a:stretch>
            </p:blipFill>
            <p:spPr>
              <a:xfrm>
                <a:off x="11500213" y="168672"/>
                <a:ext cx="56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78221" name="Freihand 478220">
                <a:extLst>
                  <a:ext uri="{FF2B5EF4-FFF2-40B4-BE49-F238E27FC236}">
                    <a16:creationId xmlns:a16="http://schemas.microsoft.com/office/drawing/2014/main" id="{630DBB83-E82D-4A9E-8F1A-CA4F201D6BE1}"/>
                  </a:ext>
                </a:extLst>
              </p14:cNvPr>
              <p14:cNvContentPartPr/>
              <p14:nvPr/>
            </p14:nvContentPartPr>
            <p14:xfrm>
              <a:off x="8910733" y="284232"/>
              <a:ext cx="1169280" cy="210600"/>
            </p14:xfrm>
          </p:contentPart>
        </mc:Choice>
        <mc:Fallback xmlns="">
          <p:pic>
            <p:nvPicPr>
              <p:cNvPr id="478221" name="Freihand 478220">
                <a:extLst>
                  <a:ext uri="{FF2B5EF4-FFF2-40B4-BE49-F238E27FC236}">
                    <a16:creationId xmlns:a16="http://schemas.microsoft.com/office/drawing/2014/main" id="{630DBB83-E82D-4A9E-8F1A-CA4F201D6BE1}"/>
                  </a:ext>
                </a:extLst>
              </p:cNvPr>
              <p:cNvPicPr/>
              <p:nvPr/>
            </p:nvPicPr>
            <p:blipFill>
              <a:blip r:embed="rId181"/>
              <a:stretch>
                <a:fillRect/>
              </a:stretch>
            </p:blipFill>
            <p:spPr>
              <a:xfrm>
                <a:off x="8906413" y="279912"/>
                <a:ext cx="1177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78223" name="Freihand 478222">
                <a:extLst>
                  <a:ext uri="{FF2B5EF4-FFF2-40B4-BE49-F238E27FC236}">
                    <a16:creationId xmlns:a16="http://schemas.microsoft.com/office/drawing/2014/main" id="{A6C3E3BE-56F4-4104-A32F-C9C0161AC6A6}"/>
                  </a:ext>
                </a:extLst>
              </p14:cNvPr>
              <p14:cNvContentPartPr/>
              <p14:nvPr/>
            </p14:nvContentPartPr>
            <p14:xfrm>
              <a:off x="8581693" y="138432"/>
              <a:ext cx="495360" cy="7920"/>
            </p14:xfrm>
          </p:contentPart>
        </mc:Choice>
        <mc:Fallback xmlns="">
          <p:pic>
            <p:nvPicPr>
              <p:cNvPr id="478223" name="Freihand 478222">
                <a:extLst>
                  <a:ext uri="{FF2B5EF4-FFF2-40B4-BE49-F238E27FC236}">
                    <a16:creationId xmlns:a16="http://schemas.microsoft.com/office/drawing/2014/main" id="{A6C3E3BE-56F4-4104-A32F-C9C0161AC6A6}"/>
                  </a:ext>
                </a:extLst>
              </p:cNvPr>
              <p:cNvPicPr/>
              <p:nvPr/>
            </p:nvPicPr>
            <p:blipFill>
              <a:blip r:embed="rId183"/>
              <a:stretch>
                <a:fillRect/>
              </a:stretch>
            </p:blipFill>
            <p:spPr>
              <a:xfrm>
                <a:off x="8577373" y="134112"/>
                <a:ext cx="504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8224" name="Freihand 478223">
                <a:extLst>
                  <a:ext uri="{FF2B5EF4-FFF2-40B4-BE49-F238E27FC236}">
                    <a16:creationId xmlns:a16="http://schemas.microsoft.com/office/drawing/2014/main" id="{329A5E23-00F2-4236-BFF4-4697C4F6BB73}"/>
                  </a:ext>
                </a:extLst>
              </p14:cNvPr>
              <p14:cNvContentPartPr/>
              <p14:nvPr/>
            </p14:nvContentPartPr>
            <p14:xfrm>
              <a:off x="8988133" y="70032"/>
              <a:ext cx="89640" cy="183240"/>
            </p14:xfrm>
          </p:contentPart>
        </mc:Choice>
        <mc:Fallback xmlns="">
          <p:pic>
            <p:nvPicPr>
              <p:cNvPr id="478224" name="Freihand 478223">
                <a:extLst>
                  <a:ext uri="{FF2B5EF4-FFF2-40B4-BE49-F238E27FC236}">
                    <a16:creationId xmlns:a16="http://schemas.microsoft.com/office/drawing/2014/main" id="{329A5E23-00F2-4236-BFF4-4697C4F6BB73}"/>
                  </a:ext>
                </a:extLst>
              </p:cNvPr>
              <p:cNvPicPr/>
              <p:nvPr/>
            </p:nvPicPr>
            <p:blipFill>
              <a:blip r:embed="rId185"/>
              <a:stretch>
                <a:fillRect/>
              </a:stretch>
            </p:blipFill>
            <p:spPr>
              <a:xfrm>
                <a:off x="8983813" y="65712"/>
                <a:ext cx="98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78226" name="Freihand 478225">
                <a:extLst>
                  <a:ext uri="{FF2B5EF4-FFF2-40B4-BE49-F238E27FC236}">
                    <a16:creationId xmlns:a16="http://schemas.microsoft.com/office/drawing/2014/main" id="{E3D26D5C-97D0-49B7-AF32-5547B6673B16}"/>
                  </a:ext>
                </a:extLst>
              </p14:cNvPr>
              <p14:cNvContentPartPr/>
              <p14:nvPr/>
            </p14:nvContentPartPr>
            <p14:xfrm>
              <a:off x="7653613" y="69672"/>
              <a:ext cx="100080" cy="105120"/>
            </p14:xfrm>
          </p:contentPart>
        </mc:Choice>
        <mc:Fallback xmlns="">
          <p:pic>
            <p:nvPicPr>
              <p:cNvPr id="478226" name="Freihand 478225">
                <a:extLst>
                  <a:ext uri="{FF2B5EF4-FFF2-40B4-BE49-F238E27FC236}">
                    <a16:creationId xmlns:a16="http://schemas.microsoft.com/office/drawing/2014/main" id="{E3D26D5C-97D0-49B7-AF32-5547B6673B16}"/>
                  </a:ext>
                </a:extLst>
              </p:cNvPr>
              <p:cNvPicPr/>
              <p:nvPr/>
            </p:nvPicPr>
            <p:blipFill>
              <a:blip r:embed="rId187"/>
              <a:stretch>
                <a:fillRect/>
              </a:stretch>
            </p:blipFill>
            <p:spPr>
              <a:xfrm>
                <a:off x="7649293" y="65352"/>
                <a:ext cx="108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78227" name="Freihand 478226">
                <a:extLst>
                  <a:ext uri="{FF2B5EF4-FFF2-40B4-BE49-F238E27FC236}">
                    <a16:creationId xmlns:a16="http://schemas.microsoft.com/office/drawing/2014/main" id="{B5F74113-3CB2-41C8-88CF-35F70442058E}"/>
                  </a:ext>
                </a:extLst>
              </p14:cNvPr>
              <p14:cNvContentPartPr/>
              <p14:nvPr/>
            </p14:nvContentPartPr>
            <p14:xfrm>
              <a:off x="7736413" y="31512"/>
              <a:ext cx="537120" cy="120240"/>
            </p14:xfrm>
          </p:contentPart>
        </mc:Choice>
        <mc:Fallback xmlns="">
          <p:pic>
            <p:nvPicPr>
              <p:cNvPr id="478227" name="Freihand 478226">
                <a:extLst>
                  <a:ext uri="{FF2B5EF4-FFF2-40B4-BE49-F238E27FC236}">
                    <a16:creationId xmlns:a16="http://schemas.microsoft.com/office/drawing/2014/main" id="{B5F74113-3CB2-41C8-88CF-35F70442058E}"/>
                  </a:ext>
                </a:extLst>
              </p:cNvPr>
              <p:cNvPicPr/>
              <p:nvPr/>
            </p:nvPicPr>
            <p:blipFill>
              <a:blip r:embed="rId189"/>
              <a:stretch>
                <a:fillRect/>
              </a:stretch>
            </p:blipFill>
            <p:spPr>
              <a:xfrm>
                <a:off x="7732093" y="27192"/>
                <a:ext cx="545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78228" name="Freihand 478227">
                <a:extLst>
                  <a:ext uri="{FF2B5EF4-FFF2-40B4-BE49-F238E27FC236}">
                    <a16:creationId xmlns:a16="http://schemas.microsoft.com/office/drawing/2014/main" id="{BF9DFDC8-0B27-4357-964D-BE6D3732CE56}"/>
                  </a:ext>
                </a:extLst>
              </p14:cNvPr>
              <p14:cNvContentPartPr/>
              <p14:nvPr/>
            </p14:nvContentPartPr>
            <p14:xfrm>
              <a:off x="8231413" y="26832"/>
              <a:ext cx="97920" cy="119880"/>
            </p14:xfrm>
          </p:contentPart>
        </mc:Choice>
        <mc:Fallback xmlns="">
          <p:pic>
            <p:nvPicPr>
              <p:cNvPr id="478228" name="Freihand 478227">
                <a:extLst>
                  <a:ext uri="{FF2B5EF4-FFF2-40B4-BE49-F238E27FC236}">
                    <a16:creationId xmlns:a16="http://schemas.microsoft.com/office/drawing/2014/main" id="{BF9DFDC8-0B27-4357-964D-BE6D3732CE56}"/>
                  </a:ext>
                </a:extLst>
              </p:cNvPr>
              <p:cNvPicPr/>
              <p:nvPr/>
            </p:nvPicPr>
            <p:blipFill>
              <a:blip r:embed="rId191"/>
              <a:stretch>
                <a:fillRect/>
              </a:stretch>
            </p:blipFill>
            <p:spPr>
              <a:xfrm>
                <a:off x="8227093" y="22512"/>
                <a:ext cx="106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78229" name="Freihand 478228">
                <a:extLst>
                  <a:ext uri="{FF2B5EF4-FFF2-40B4-BE49-F238E27FC236}">
                    <a16:creationId xmlns:a16="http://schemas.microsoft.com/office/drawing/2014/main" id="{8BF644C6-9652-4C1F-BEDC-957B5E9DE00F}"/>
                  </a:ext>
                </a:extLst>
              </p14:cNvPr>
              <p14:cNvContentPartPr/>
              <p14:nvPr/>
            </p14:nvContentPartPr>
            <p14:xfrm>
              <a:off x="7995253" y="230952"/>
              <a:ext cx="218520" cy="84960"/>
            </p14:xfrm>
          </p:contentPart>
        </mc:Choice>
        <mc:Fallback xmlns="">
          <p:pic>
            <p:nvPicPr>
              <p:cNvPr id="478229" name="Freihand 478228">
                <a:extLst>
                  <a:ext uri="{FF2B5EF4-FFF2-40B4-BE49-F238E27FC236}">
                    <a16:creationId xmlns:a16="http://schemas.microsoft.com/office/drawing/2014/main" id="{8BF644C6-9652-4C1F-BEDC-957B5E9DE00F}"/>
                  </a:ext>
                </a:extLst>
              </p:cNvPr>
              <p:cNvPicPr/>
              <p:nvPr/>
            </p:nvPicPr>
            <p:blipFill>
              <a:blip r:embed="rId193"/>
              <a:stretch>
                <a:fillRect/>
              </a:stretch>
            </p:blipFill>
            <p:spPr>
              <a:xfrm>
                <a:off x="7990933" y="226632"/>
                <a:ext cx="227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78230" name="Freihand 478229">
                <a:extLst>
                  <a:ext uri="{FF2B5EF4-FFF2-40B4-BE49-F238E27FC236}">
                    <a16:creationId xmlns:a16="http://schemas.microsoft.com/office/drawing/2014/main" id="{EE1D1B96-A811-47FC-92AF-CF90961D1167}"/>
                  </a:ext>
                </a:extLst>
              </p14:cNvPr>
              <p14:cNvContentPartPr/>
              <p14:nvPr/>
            </p14:nvContentPartPr>
            <p14:xfrm>
              <a:off x="8288653" y="158952"/>
              <a:ext cx="147600" cy="115560"/>
            </p14:xfrm>
          </p:contentPart>
        </mc:Choice>
        <mc:Fallback xmlns="">
          <p:pic>
            <p:nvPicPr>
              <p:cNvPr id="478230" name="Freihand 478229">
                <a:extLst>
                  <a:ext uri="{FF2B5EF4-FFF2-40B4-BE49-F238E27FC236}">
                    <a16:creationId xmlns:a16="http://schemas.microsoft.com/office/drawing/2014/main" id="{EE1D1B96-A811-47FC-92AF-CF90961D1167}"/>
                  </a:ext>
                </a:extLst>
              </p:cNvPr>
              <p:cNvPicPr/>
              <p:nvPr/>
            </p:nvPicPr>
            <p:blipFill>
              <a:blip r:embed="rId195"/>
              <a:stretch>
                <a:fillRect/>
              </a:stretch>
            </p:blipFill>
            <p:spPr>
              <a:xfrm>
                <a:off x="8284333" y="154632"/>
                <a:ext cx="15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78231" name="Freihand 478230">
                <a:extLst>
                  <a:ext uri="{FF2B5EF4-FFF2-40B4-BE49-F238E27FC236}">
                    <a16:creationId xmlns:a16="http://schemas.microsoft.com/office/drawing/2014/main" id="{A7BB6216-6835-49E3-89A9-DBE18E95644C}"/>
                  </a:ext>
                </a:extLst>
              </p14:cNvPr>
              <p14:cNvContentPartPr/>
              <p14:nvPr/>
            </p14:nvContentPartPr>
            <p14:xfrm>
              <a:off x="8410333" y="123312"/>
              <a:ext cx="110520" cy="95400"/>
            </p14:xfrm>
          </p:contentPart>
        </mc:Choice>
        <mc:Fallback xmlns="">
          <p:pic>
            <p:nvPicPr>
              <p:cNvPr id="478231" name="Freihand 478230">
                <a:extLst>
                  <a:ext uri="{FF2B5EF4-FFF2-40B4-BE49-F238E27FC236}">
                    <a16:creationId xmlns:a16="http://schemas.microsoft.com/office/drawing/2014/main" id="{A7BB6216-6835-49E3-89A9-DBE18E95644C}"/>
                  </a:ext>
                </a:extLst>
              </p:cNvPr>
              <p:cNvPicPr/>
              <p:nvPr/>
            </p:nvPicPr>
            <p:blipFill>
              <a:blip r:embed="rId197"/>
              <a:stretch>
                <a:fillRect/>
              </a:stretch>
            </p:blipFill>
            <p:spPr>
              <a:xfrm>
                <a:off x="8406013" y="118992"/>
                <a:ext cx="119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78232" name="Freihand 478231">
                <a:extLst>
                  <a:ext uri="{FF2B5EF4-FFF2-40B4-BE49-F238E27FC236}">
                    <a16:creationId xmlns:a16="http://schemas.microsoft.com/office/drawing/2014/main" id="{0F72FFE9-DAAA-4960-888F-C18CE620148C}"/>
                  </a:ext>
                </a:extLst>
              </p14:cNvPr>
              <p14:cNvContentPartPr/>
              <p14:nvPr/>
            </p14:nvContentPartPr>
            <p14:xfrm>
              <a:off x="8546053" y="74712"/>
              <a:ext cx="154440" cy="120600"/>
            </p14:xfrm>
          </p:contentPart>
        </mc:Choice>
        <mc:Fallback xmlns="">
          <p:pic>
            <p:nvPicPr>
              <p:cNvPr id="478232" name="Freihand 478231">
                <a:extLst>
                  <a:ext uri="{FF2B5EF4-FFF2-40B4-BE49-F238E27FC236}">
                    <a16:creationId xmlns:a16="http://schemas.microsoft.com/office/drawing/2014/main" id="{0F72FFE9-DAAA-4960-888F-C18CE620148C}"/>
                  </a:ext>
                </a:extLst>
              </p:cNvPr>
              <p:cNvPicPr/>
              <p:nvPr/>
            </p:nvPicPr>
            <p:blipFill>
              <a:blip r:embed="rId199"/>
              <a:stretch>
                <a:fillRect/>
              </a:stretch>
            </p:blipFill>
            <p:spPr>
              <a:xfrm>
                <a:off x="8541733" y="70392"/>
                <a:ext cx="163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78233" name="Freihand 478232">
                <a:extLst>
                  <a:ext uri="{FF2B5EF4-FFF2-40B4-BE49-F238E27FC236}">
                    <a16:creationId xmlns:a16="http://schemas.microsoft.com/office/drawing/2014/main" id="{636141BC-6537-4D5D-AAE7-85ECC40CC65F}"/>
                  </a:ext>
                </a:extLst>
              </p14:cNvPr>
              <p14:cNvContentPartPr/>
              <p14:nvPr/>
            </p14:nvContentPartPr>
            <p14:xfrm>
              <a:off x="8706973" y="105672"/>
              <a:ext cx="71280" cy="108360"/>
            </p14:xfrm>
          </p:contentPart>
        </mc:Choice>
        <mc:Fallback xmlns="">
          <p:pic>
            <p:nvPicPr>
              <p:cNvPr id="478233" name="Freihand 478232">
                <a:extLst>
                  <a:ext uri="{FF2B5EF4-FFF2-40B4-BE49-F238E27FC236}">
                    <a16:creationId xmlns:a16="http://schemas.microsoft.com/office/drawing/2014/main" id="{636141BC-6537-4D5D-AAE7-85ECC40CC65F}"/>
                  </a:ext>
                </a:extLst>
              </p:cNvPr>
              <p:cNvPicPr/>
              <p:nvPr/>
            </p:nvPicPr>
            <p:blipFill>
              <a:blip r:embed="rId201"/>
              <a:stretch>
                <a:fillRect/>
              </a:stretch>
            </p:blipFill>
            <p:spPr>
              <a:xfrm>
                <a:off x="8702653" y="101352"/>
                <a:ext cx="79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78234" name="Freihand 478233">
                <a:extLst>
                  <a:ext uri="{FF2B5EF4-FFF2-40B4-BE49-F238E27FC236}">
                    <a16:creationId xmlns:a16="http://schemas.microsoft.com/office/drawing/2014/main" id="{DE68991D-0C34-443D-80FA-15E3243D0D15}"/>
                  </a:ext>
                </a:extLst>
              </p14:cNvPr>
              <p14:cNvContentPartPr/>
              <p14:nvPr/>
            </p14:nvContentPartPr>
            <p14:xfrm>
              <a:off x="8795533" y="97392"/>
              <a:ext cx="150840" cy="52920"/>
            </p14:xfrm>
          </p:contentPart>
        </mc:Choice>
        <mc:Fallback xmlns="">
          <p:pic>
            <p:nvPicPr>
              <p:cNvPr id="478234" name="Freihand 478233">
                <a:extLst>
                  <a:ext uri="{FF2B5EF4-FFF2-40B4-BE49-F238E27FC236}">
                    <a16:creationId xmlns:a16="http://schemas.microsoft.com/office/drawing/2014/main" id="{DE68991D-0C34-443D-80FA-15E3243D0D15}"/>
                  </a:ext>
                </a:extLst>
              </p:cNvPr>
              <p:cNvPicPr/>
              <p:nvPr/>
            </p:nvPicPr>
            <p:blipFill>
              <a:blip r:embed="rId203"/>
              <a:stretch>
                <a:fillRect/>
              </a:stretch>
            </p:blipFill>
            <p:spPr>
              <a:xfrm>
                <a:off x="8791213" y="93072"/>
                <a:ext cx="159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78235" name="Freihand 478234">
                <a:extLst>
                  <a:ext uri="{FF2B5EF4-FFF2-40B4-BE49-F238E27FC236}">
                    <a16:creationId xmlns:a16="http://schemas.microsoft.com/office/drawing/2014/main" id="{C52F5F7A-1AFB-4B05-9181-34DAF4CB77A6}"/>
                  </a:ext>
                </a:extLst>
              </p14:cNvPr>
              <p14:cNvContentPartPr/>
              <p14:nvPr/>
            </p14:nvContentPartPr>
            <p14:xfrm>
              <a:off x="8919373" y="53472"/>
              <a:ext cx="38520" cy="9000"/>
            </p14:xfrm>
          </p:contentPart>
        </mc:Choice>
        <mc:Fallback xmlns="">
          <p:pic>
            <p:nvPicPr>
              <p:cNvPr id="478235" name="Freihand 478234">
                <a:extLst>
                  <a:ext uri="{FF2B5EF4-FFF2-40B4-BE49-F238E27FC236}">
                    <a16:creationId xmlns:a16="http://schemas.microsoft.com/office/drawing/2014/main" id="{C52F5F7A-1AFB-4B05-9181-34DAF4CB77A6}"/>
                  </a:ext>
                </a:extLst>
              </p:cNvPr>
              <p:cNvPicPr/>
              <p:nvPr/>
            </p:nvPicPr>
            <p:blipFill>
              <a:blip r:embed="rId205"/>
              <a:stretch>
                <a:fillRect/>
              </a:stretch>
            </p:blipFill>
            <p:spPr>
              <a:xfrm>
                <a:off x="8915053" y="49152"/>
                <a:ext cx="47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78236" name="Freihand 478235">
                <a:extLst>
                  <a:ext uri="{FF2B5EF4-FFF2-40B4-BE49-F238E27FC236}">
                    <a16:creationId xmlns:a16="http://schemas.microsoft.com/office/drawing/2014/main" id="{6BEAC891-6F99-46F6-8077-D1722C65576C}"/>
                  </a:ext>
                </a:extLst>
              </p14:cNvPr>
              <p14:cNvContentPartPr/>
              <p14:nvPr/>
            </p14:nvContentPartPr>
            <p14:xfrm>
              <a:off x="8944933" y="62472"/>
              <a:ext cx="69120" cy="75600"/>
            </p14:xfrm>
          </p:contentPart>
        </mc:Choice>
        <mc:Fallback xmlns="">
          <p:pic>
            <p:nvPicPr>
              <p:cNvPr id="478236" name="Freihand 478235">
                <a:extLst>
                  <a:ext uri="{FF2B5EF4-FFF2-40B4-BE49-F238E27FC236}">
                    <a16:creationId xmlns:a16="http://schemas.microsoft.com/office/drawing/2014/main" id="{6BEAC891-6F99-46F6-8077-D1722C65576C}"/>
                  </a:ext>
                </a:extLst>
              </p:cNvPr>
              <p:cNvPicPr/>
              <p:nvPr/>
            </p:nvPicPr>
            <p:blipFill>
              <a:blip r:embed="rId207"/>
              <a:stretch>
                <a:fillRect/>
              </a:stretch>
            </p:blipFill>
            <p:spPr>
              <a:xfrm>
                <a:off x="8940613" y="58152"/>
                <a:ext cx="77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78237" name="Freihand 478236">
                <a:extLst>
                  <a:ext uri="{FF2B5EF4-FFF2-40B4-BE49-F238E27FC236}">
                    <a16:creationId xmlns:a16="http://schemas.microsoft.com/office/drawing/2014/main" id="{13B2DE58-8182-4142-99C0-7869AC3D0F69}"/>
                  </a:ext>
                </a:extLst>
              </p14:cNvPr>
              <p14:cNvContentPartPr/>
              <p14:nvPr/>
            </p14:nvContentPartPr>
            <p14:xfrm>
              <a:off x="9014413" y="73992"/>
              <a:ext cx="147240" cy="29520"/>
            </p14:xfrm>
          </p:contentPart>
        </mc:Choice>
        <mc:Fallback xmlns="">
          <p:pic>
            <p:nvPicPr>
              <p:cNvPr id="478237" name="Freihand 478236">
                <a:extLst>
                  <a:ext uri="{FF2B5EF4-FFF2-40B4-BE49-F238E27FC236}">
                    <a16:creationId xmlns:a16="http://schemas.microsoft.com/office/drawing/2014/main" id="{13B2DE58-8182-4142-99C0-7869AC3D0F69}"/>
                  </a:ext>
                </a:extLst>
              </p:cNvPr>
              <p:cNvPicPr/>
              <p:nvPr/>
            </p:nvPicPr>
            <p:blipFill>
              <a:blip r:embed="rId209"/>
              <a:stretch>
                <a:fillRect/>
              </a:stretch>
            </p:blipFill>
            <p:spPr>
              <a:xfrm>
                <a:off x="9010093" y="69672"/>
                <a:ext cx="155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78238" name="Freihand 478237">
                <a:extLst>
                  <a:ext uri="{FF2B5EF4-FFF2-40B4-BE49-F238E27FC236}">
                    <a16:creationId xmlns:a16="http://schemas.microsoft.com/office/drawing/2014/main" id="{B83C6E83-19B9-4972-8A59-9806E59290C1}"/>
                  </a:ext>
                </a:extLst>
              </p14:cNvPr>
              <p14:cNvContentPartPr/>
              <p14:nvPr/>
            </p14:nvContentPartPr>
            <p14:xfrm>
              <a:off x="9232213" y="-888"/>
              <a:ext cx="19080" cy="141480"/>
            </p14:xfrm>
          </p:contentPart>
        </mc:Choice>
        <mc:Fallback xmlns="">
          <p:pic>
            <p:nvPicPr>
              <p:cNvPr id="478238" name="Freihand 478237">
                <a:extLst>
                  <a:ext uri="{FF2B5EF4-FFF2-40B4-BE49-F238E27FC236}">
                    <a16:creationId xmlns:a16="http://schemas.microsoft.com/office/drawing/2014/main" id="{B83C6E83-19B9-4972-8A59-9806E59290C1}"/>
                  </a:ext>
                </a:extLst>
              </p:cNvPr>
              <p:cNvPicPr/>
              <p:nvPr/>
            </p:nvPicPr>
            <p:blipFill>
              <a:blip r:embed="rId211"/>
              <a:stretch>
                <a:fillRect/>
              </a:stretch>
            </p:blipFill>
            <p:spPr>
              <a:xfrm>
                <a:off x="9227893" y="-5208"/>
                <a:ext cx="27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78280" name="Freihand 478279">
                <a:extLst>
                  <a:ext uri="{FF2B5EF4-FFF2-40B4-BE49-F238E27FC236}">
                    <a16:creationId xmlns:a16="http://schemas.microsoft.com/office/drawing/2014/main" id="{1419D16A-4FC7-4555-99EC-68EE1EA5EDEC}"/>
                  </a:ext>
                </a:extLst>
              </p14:cNvPr>
              <p14:cNvContentPartPr/>
              <p14:nvPr/>
            </p14:nvContentPartPr>
            <p14:xfrm>
              <a:off x="9898933" y="1934472"/>
              <a:ext cx="89640" cy="853200"/>
            </p14:xfrm>
          </p:contentPart>
        </mc:Choice>
        <mc:Fallback xmlns="">
          <p:pic>
            <p:nvPicPr>
              <p:cNvPr id="478280" name="Freihand 478279">
                <a:extLst>
                  <a:ext uri="{FF2B5EF4-FFF2-40B4-BE49-F238E27FC236}">
                    <a16:creationId xmlns:a16="http://schemas.microsoft.com/office/drawing/2014/main" id="{1419D16A-4FC7-4555-99EC-68EE1EA5EDEC}"/>
                  </a:ext>
                </a:extLst>
              </p:cNvPr>
              <p:cNvPicPr/>
              <p:nvPr/>
            </p:nvPicPr>
            <p:blipFill>
              <a:blip r:embed="rId213"/>
              <a:stretch>
                <a:fillRect/>
              </a:stretch>
            </p:blipFill>
            <p:spPr>
              <a:xfrm>
                <a:off x="9894613" y="1930152"/>
                <a:ext cx="98280" cy="861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78281" name="Freihand 478280">
                <a:extLst>
                  <a:ext uri="{FF2B5EF4-FFF2-40B4-BE49-F238E27FC236}">
                    <a16:creationId xmlns:a16="http://schemas.microsoft.com/office/drawing/2014/main" id="{98B6062F-B632-4366-8144-0FDC7BAE0925}"/>
                  </a:ext>
                </a:extLst>
              </p14:cNvPr>
              <p14:cNvContentPartPr/>
              <p14:nvPr/>
            </p14:nvContentPartPr>
            <p14:xfrm>
              <a:off x="9725053" y="2703432"/>
              <a:ext cx="1724760" cy="66600"/>
            </p14:xfrm>
          </p:contentPart>
        </mc:Choice>
        <mc:Fallback xmlns="">
          <p:pic>
            <p:nvPicPr>
              <p:cNvPr id="478281" name="Freihand 478280">
                <a:extLst>
                  <a:ext uri="{FF2B5EF4-FFF2-40B4-BE49-F238E27FC236}">
                    <a16:creationId xmlns:a16="http://schemas.microsoft.com/office/drawing/2014/main" id="{98B6062F-B632-4366-8144-0FDC7BAE0925}"/>
                  </a:ext>
                </a:extLst>
              </p:cNvPr>
              <p:cNvPicPr/>
              <p:nvPr/>
            </p:nvPicPr>
            <p:blipFill>
              <a:blip r:embed="rId215"/>
              <a:stretch>
                <a:fillRect/>
              </a:stretch>
            </p:blipFill>
            <p:spPr>
              <a:xfrm>
                <a:off x="9720733" y="2699112"/>
                <a:ext cx="1733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78282" name="Freihand 478281">
                <a:extLst>
                  <a:ext uri="{FF2B5EF4-FFF2-40B4-BE49-F238E27FC236}">
                    <a16:creationId xmlns:a16="http://schemas.microsoft.com/office/drawing/2014/main" id="{FAB22119-DA98-443D-8EDD-C56A7CC7D96A}"/>
                  </a:ext>
                </a:extLst>
              </p14:cNvPr>
              <p14:cNvContentPartPr/>
              <p14:nvPr/>
            </p14:nvContentPartPr>
            <p14:xfrm>
              <a:off x="11429653" y="2664192"/>
              <a:ext cx="190440" cy="132120"/>
            </p14:xfrm>
          </p:contentPart>
        </mc:Choice>
        <mc:Fallback xmlns="">
          <p:pic>
            <p:nvPicPr>
              <p:cNvPr id="478282" name="Freihand 478281">
                <a:extLst>
                  <a:ext uri="{FF2B5EF4-FFF2-40B4-BE49-F238E27FC236}">
                    <a16:creationId xmlns:a16="http://schemas.microsoft.com/office/drawing/2014/main" id="{FAB22119-DA98-443D-8EDD-C56A7CC7D96A}"/>
                  </a:ext>
                </a:extLst>
              </p:cNvPr>
              <p:cNvPicPr/>
              <p:nvPr/>
            </p:nvPicPr>
            <p:blipFill>
              <a:blip r:embed="rId217"/>
              <a:stretch>
                <a:fillRect/>
              </a:stretch>
            </p:blipFill>
            <p:spPr>
              <a:xfrm>
                <a:off x="11425333" y="2659872"/>
                <a:ext cx="199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78284" name="Freihand 478283">
                <a:extLst>
                  <a:ext uri="{FF2B5EF4-FFF2-40B4-BE49-F238E27FC236}">
                    <a16:creationId xmlns:a16="http://schemas.microsoft.com/office/drawing/2014/main" id="{B45EE329-83A7-404F-ACA8-13222E301309}"/>
                  </a:ext>
                </a:extLst>
              </p14:cNvPr>
              <p14:cNvContentPartPr/>
              <p14:nvPr/>
            </p14:nvContentPartPr>
            <p14:xfrm>
              <a:off x="9774373" y="1706952"/>
              <a:ext cx="271440" cy="314640"/>
            </p14:xfrm>
          </p:contentPart>
        </mc:Choice>
        <mc:Fallback xmlns="">
          <p:pic>
            <p:nvPicPr>
              <p:cNvPr id="478284" name="Freihand 478283">
                <a:extLst>
                  <a:ext uri="{FF2B5EF4-FFF2-40B4-BE49-F238E27FC236}">
                    <a16:creationId xmlns:a16="http://schemas.microsoft.com/office/drawing/2014/main" id="{B45EE329-83A7-404F-ACA8-13222E301309}"/>
                  </a:ext>
                </a:extLst>
              </p:cNvPr>
              <p:cNvPicPr/>
              <p:nvPr/>
            </p:nvPicPr>
            <p:blipFill>
              <a:blip r:embed="rId219"/>
              <a:stretch>
                <a:fillRect/>
              </a:stretch>
            </p:blipFill>
            <p:spPr>
              <a:xfrm>
                <a:off x="9770053" y="1702632"/>
                <a:ext cx="2800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78286" name="Freihand 478285">
                <a:extLst>
                  <a:ext uri="{FF2B5EF4-FFF2-40B4-BE49-F238E27FC236}">
                    <a16:creationId xmlns:a16="http://schemas.microsoft.com/office/drawing/2014/main" id="{896CEFE5-6FF2-4AB5-897B-8481297077A3}"/>
                  </a:ext>
                </a:extLst>
              </p14:cNvPr>
              <p14:cNvContentPartPr/>
              <p14:nvPr/>
            </p14:nvContentPartPr>
            <p14:xfrm>
              <a:off x="9482413" y="1719192"/>
              <a:ext cx="79560" cy="249840"/>
            </p14:xfrm>
          </p:contentPart>
        </mc:Choice>
        <mc:Fallback xmlns="">
          <p:pic>
            <p:nvPicPr>
              <p:cNvPr id="478286" name="Freihand 478285">
                <a:extLst>
                  <a:ext uri="{FF2B5EF4-FFF2-40B4-BE49-F238E27FC236}">
                    <a16:creationId xmlns:a16="http://schemas.microsoft.com/office/drawing/2014/main" id="{896CEFE5-6FF2-4AB5-897B-8481297077A3}"/>
                  </a:ext>
                </a:extLst>
              </p:cNvPr>
              <p:cNvPicPr/>
              <p:nvPr/>
            </p:nvPicPr>
            <p:blipFill>
              <a:blip r:embed="rId221"/>
              <a:stretch>
                <a:fillRect/>
              </a:stretch>
            </p:blipFill>
            <p:spPr>
              <a:xfrm>
                <a:off x="9478093" y="1714872"/>
                <a:ext cx="882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78287" name="Freihand 478286">
                <a:extLst>
                  <a:ext uri="{FF2B5EF4-FFF2-40B4-BE49-F238E27FC236}">
                    <a16:creationId xmlns:a16="http://schemas.microsoft.com/office/drawing/2014/main" id="{DB5480BE-A63F-4B4D-9C71-F061A4E60B0E}"/>
                  </a:ext>
                </a:extLst>
              </p14:cNvPr>
              <p14:cNvContentPartPr/>
              <p14:nvPr/>
            </p14:nvContentPartPr>
            <p14:xfrm>
              <a:off x="9588613" y="1690392"/>
              <a:ext cx="70920" cy="133560"/>
            </p14:xfrm>
          </p:contentPart>
        </mc:Choice>
        <mc:Fallback xmlns="">
          <p:pic>
            <p:nvPicPr>
              <p:cNvPr id="478287" name="Freihand 478286">
                <a:extLst>
                  <a:ext uri="{FF2B5EF4-FFF2-40B4-BE49-F238E27FC236}">
                    <a16:creationId xmlns:a16="http://schemas.microsoft.com/office/drawing/2014/main" id="{DB5480BE-A63F-4B4D-9C71-F061A4E60B0E}"/>
                  </a:ext>
                </a:extLst>
              </p:cNvPr>
              <p:cNvPicPr/>
              <p:nvPr/>
            </p:nvPicPr>
            <p:blipFill>
              <a:blip r:embed="rId223"/>
              <a:stretch>
                <a:fillRect/>
              </a:stretch>
            </p:blipFill>
            <p:spPr>
              <a:xfrm>
                <a:off x="9584293" y="1686072"/>
                <a:ext cx="79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78288" name="Freihand 478287">
                <a:extLst>
                  <a:ext uri="{FF2B5EF4-FFF2-40B4-BE49-F238E27FC236}">
                    <a16:creationId xmlns:a16="http://schemas.microsoft.com/office/drawing/2014/main" id="{A2498E44-FB27-4D31-A556-73B3E92B202E}"/>
                  </a:ext>
                </a:extLst>
              </p14:cNvPr>
              <p14:cNvContentPartPr/>
              <p14:nvPr/>
            </p14:nvContentPartPr>
            <p14:xfrm>
              <a:off x="9652693" y="1727112"/>
              <a:ext cx="103320" cy="119160"/>
            </p14:xfrm>
          </p:contentPart>
        </mc:Choice>
        <mc:Fallback xmlns="">
          <p:pic>
            <p:nvPicPr>
              <p:cNvPr id="478288" name="Freihand 478287">
                <a:extLst>
                  <a:ext uri="{FF2B5EF4-FFF2-40B4-BE49-F238E27FC236}">
                    <a16:creationId xmlns:a16="http://schemas.microsoft.com/office/drawing/2014/main" id="{A2498E44-FB27-4D31-A556-73B3E92B202E}"/>
                  </a:ext>
                </a:extLst>
              </p:cNvPr>
              <p:cNvPicPr/>
              <p:nvPr/>
            </p:nvPicPr>
            <p:blipFill>
              <a:blip r:embed="rId225"/>
              <a:stretch>
                <a:fillRect/>
              </a:stretch>
            </p:blipFill>
            <p:spPr>
              <a:xfrm>
                <a:off x="9648373" y="1722792"/>
                <a:ext cx="111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78289" name="Freihand 478288">
                <a:extLst>
                  <a:ext uri="{FF2B5EF4-FFF2-40B4-BE49-F238E27FC236}">
                    <a16:creationId xmlns:a16="http://schemas.microsoft.com/office/drawing/2014/main" id="{3361A38A-B452-4518-8D19-7E1D68A94A4F}"/>
                  </a:ext>
                </a:extLst>
              </p14:cNvPr>
              <p14:cNvContentPartPr/>
              <p14:nvPr/>
            </p14:nvContentPartPr>
            <p14:xfrm>
              <a:off x="9752413" y="1653312"/>
              <a:ext cx="37800" cy="183600"/>
            </p14:xfrm>
          </p:contentPart>
        </mc:Choice>
        <mc:Fallback xmlns="">
          <p:pic>
            <p:nvPicPr>
              <p:cNvPr id="478289" name="Freihand 478288">
                <a:extLst>
                  <a:ext uri="{FF2B5EF4-FFF2-40B4-BE49-F238E27FC236}">
                    <a16:creationId xmlns:a16="http://schemas.microsoft.com/office/drawing/2014/main" id="{3361A38A-B452-4518-8D19-7E1D68A94A4F}"/>
                  </a:ext>
                </a:extLst>
              </p:cNvPr>
              <p:cNvPicPr/>
              <p:nvPr/>
            </p:nvPicPr>
            <p:blipFill>
              <a:blip r:embed="rId227"/>
              <a:stretch>
                <a:fillRect/>
              </a:stretch>
            </p:blipFill>
            <p:spPr>
              <a:xfrm>
                <a:off x="9748093" y="1648992"/>
                <a:ext cx="464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78290" name="Freihand 478289">
                <a:extLst>
                  <a:ext uri="{FF2B5EF4-FFF2-40B4-BE49-F238E27FC236}">
                    <a16:creationId xmlns:a16="http://schemas.microsoft.com/office/drawing/2014/main" id="{69BCE2E4-7CAD-4B17-8BD8-8C82C66F82C9}"/>
                  </a:ext>
                </a:extLst>
              </p14:cNvPr>
              <p14:cNvContentPartPr/>
              <p14:nvPr/>
            </p14:nvContentPartPr>
            <p14:xfrm>
              <a:off x="10402573" y="1189272"/>
              <a:ext cx="141840" cy="233280"/>
            </p14:xfrm>
          </p:contentPart>
        </mc:Choice>
        <mc:Fallback xmlns="">
          <p:pic>
            <p:nvPicPr>
              <p:cNvPr id="478290" name="Freihand 478289">
                <a:extLst>
                  <a:ext uri="{FF2B5EF4-FFF2-40B4-BE49-F238E27FC236}">
                    <a16:creationId xmlns:a16="http://schemas.microsoft.com/office/drawing/2014/main" id="{69BCE2E4-7CAD-4B17-8BD8-8C82C66F82C9}"/>
                  </a:ext>
                </a:extLst>
              </p:cNvPr>
              <p:cNvPicPr/>
              <p:nvPr/>
            </p:nvPicPr>
            <p:blipFill>
              <a:blip r:embed="rId229"/>
              <a:stretch>
                <a:fillRect/>
              </a:stretch>
            </p:blipFill>
            <p:spPr>
              <a:xfrm>
                <a:off x="10398253" y="1184952"/>
                <a:ext cx="150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8291" name="Freihand 478290">
                <a:extLst>
                  <a:ext uri="{FF2B5EF4-FFF2-40B4-BE49-F238E27FC236}">
                    <a16:creationId xmlns:a16="http://schemas.microsoft.com/office/drawing/2014/main" id="{C5468F72-2368-4D1C-B43F-44595807F17D}"/>
                  </a:ext>
                </a:extLst>
              </p14:cNvPr>
              <p14:cNvContentPartPr/>
              <p14:nvPr/>
            </p14:nvContentPartPr>
            <p14:xfrm>
              <a:off x="10581493" y="1238232"/>
              <a:ext cx="85680" cy="111240"/>
            </p14:xfrm>
          </p:contentPart>
        </mc:Choice>
        <mc:Fallback xmlns="">
          <p:pic>
            <p:nvPicPr>
              <p:cNvPr id="478291" name="Freihand 478290">
                <a:extLst>
                  <a:ext uri="{FF2B5EF4-FFF2-40B4-BE49-F238E27FC236}">
                    <a16:creationId xmlns:a16="http://schemas.microsoft.com/office/drawing/2014/main" id="{C5468F72-2368-4D1C-B43F-44595807F17D}"/>
                  </a:ext>
                </a:extLst>
              </p:cNvPr>
              <p:cNvPicPr/>
              <p:nvPr/>
            </p:nvPicPr>
            <p:blipFill>
              <a:blip r:embed="rId231"/>
              <a:stretch>
                <a:fillRect/>
              </a:stretch>
            </p:blipFill>
            <p:spPr>
              <a:xfrm>
                <a:off x="10577173" y="1233912"/>
                <a:ext cx="94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78292" name="Freihand 478291">
                <a:extLst>
                  <a:ext uri="{FF2B5EF4-FFF2-40B4-BE49-F238E27FC236}">
                    <a16:creationId xmlns:a16="http://schemas.microsoft.com/office/drawing/2014/main" id="{4816AAF1-2B99-43E0-9B31-F2004C4DE667}"/>
                  </a:ext>
                </a:extLst>
              </p14:cNvPr>
              <p14:cNvContentPartPr/>
              <p14:nvPr/>
            </p14:nvContentPartPr>
            <p14:xfrm>
              <a:off x="10686973" y="1203672"/>
              <a:ext cx="77760" cy="121320"/>
            </p14:xfrm>
          </p:contentPart>
        </mc:Choice>
        <mc:Fallback xmlns="">
          <p:pic>
            <p:nvPicPr>
              <p:cNvPr id="478292" name="Freihand 478291">
                <a:extLst>
                  <a:ext uri="{FF2B5EF4-FFF2-40B4-BE49-F238E27FC236}">
                    <a16:creationId xmlns:a16="http://schemas.microsoft.com/office/drawing/2014/main" id="{4816AAF1-2B99-43E0-9B31-F2004C4DE667}"/>
                  </a:ext>
                </a:extLst>
              </p:cNvPr>
              <p:cNvPicPr/>
              <p:nvPr/>
            </p:nvPicPr>
            <p:blipFill>
              <a:blip r:embed="rId233"/>
              <a:stretch>
                <a:fillRect/>
              </a:stretch>
            </p:blipFill>
            <p:spPr>
              <a:xfrm>
                <a:off x="10682653" y="1199352"/>
                <a:ext cx="86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78293" name="Freihand 478292">
                <a:extLst>
                  <a:ext uri="{FF2B5EF4-FFF2-40B4-BE49-F238E27FC236}">
                    <a16:creationId xmlns:a16="http://schemas.microsoft.com/office/drawing/2014/main" id="{D60AF4D1-9707-4541-8903-199FBB1F0FBE}"/>
                  </a:ext>
                </a:extLst>
              </p14:cNvPr>
              <p14:cNvContentPartPr/>
              <p14:nvPr/>
            </p14:nvContentPartPr>
            <p14:xfrm>
              <a:off x="10802533" y="1121592"/>
              <a:ext cx="94320" cy="169200"/>
            </p14:xfrm>
          </p:contentPart>
        </mc:Choice>
        <mc:Fallback xmlns="">
          <p:pic>
            <p:nvPicPr>
              <p:cNvPr id="478293" name="Freihand 478292">
                <a:extLst>
                  <a:ext uri="{FF2B5EF4-FFF2-40B4-BE49-F238E27FC236}">
                    <a16:creationId xmlns:a16="http://schemas.microsoft.com/office/drawing/2014/main" id="{D60AF4D1-9707-4541-8903-199FBB1F0FBE}"/>
                  </a:ext>
                </a:extLst>
              </p:cNvPr>
              <p:cNvPicPr/>
              <p:nvPr/>
            </p:nvPicPr>
            <p:blipFill>
              <a:blip r:embed="rId235"/>
              <a:stretch>
                <a:fillRect/>
              </a:stretch>
            </p:blipFill>
            <p:spPr>
              <a:xfrm>
                <a:off x="10798213" y="1117272"/>
                <a:ext cx="102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78294" name="Freihand 478293">
                <a:extLst>
                  <a:ext uri="{FF2B5EF4-FFF2-40B4-BE49-F238E27FC236}">
                    <a16:creationId xmlns:a16="http://schemas.microsoft.com/office/drawing/2014/main" id="{6495824A-AE90-439D-9AAB-842801235574}"/>
                  </a:ext>
                </a:extLst>
              </p14:cNvPr>
              <p14:cNvContentPartPr/>
              <p14:nvPr/>
            </p14:nvContentPartPr>
            <p14:xfrm>
              <a:off x="10944013" y="1094232"/>
              <a:ext cx="37080" cy="178560"/>
            </p14:xfrm>
          </p:contentPart>
        </mc:Choice>
        <mc:Fallback xmlns="">
          <p:pic>
            <p:nvPicPr>
              <p:cNvPr id="478294" name="Freihand 478293">
                <a:extLst>
                  <a:ext uri="{FF2B5EF4-FFF2-40B4-BE49-F238E27FC236}">
                    <a16:creationId xmlns:a16="http://schemas.microsoft.com/office/drawing/2014/main" id="{6495824A-AE90-439D-9AAB-842801235574}"/>
                  </a:ext>
                </a:extLst>
              </p:cNvPr>
              <p:cNvPicPr/>
              <p:nvPr/>
            </p:nvPicPr>
            <p:blipFill>
              <a:blip r:embed="rId237"/>
              <a:stretch>
                <a:fillRect/>
              </a:stretch>
            </p:blipFill>
            <p:spPr>
              <a:xfrm>
                <a:off x="10939693" y="1089912"/>
                <a:ext cx="45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78295" name="Freihand 478294">
                <a:extLst>
                  <a:ext uri="{FF2B5EF4-FFF2-40B4-BE49-F238E27FC236}">
                    <a16:creationId xmlns:a16="http://schemas.microsoft.com/office/drawing/2014/main" id="{D1E2EF5F-AB03-4998-B965-C2D2BB5D67F6}"/>
                  </a:ext>
                </a:extLst>
              </p14:cNvPr>
              <p14:cNvContentPartPr/>
              <p14:nvPr/>
            </p14:nvContentPartPr>
            <p14:xfrm>
              <a:off x="11030773" y="1253352"/>
              <a:ext cx="15840" cy="25560"/>
            </p14:xfrm>
          </p:contentPart>
        </mc:Choice>
        <mc:Fallback xmlns="">
          <p:pic>
            <p:nvPicPr>
              <p:cNvPr id="478295" name="Freihand 478294">
                <a:extLst>
                  <a:ext uri="{FF2B5EF4-FFF2-40B4-BE49-F238E27FC236}">
                    <a16:creationId xmlns:a16="http://schemas.microsoft.com/office/drawing/2014/main" id="{D1E2EF5F-AB03-4998-B965-C2D2BB5D67F6}"/>
                  </a:ext>
                </a:extLst>
              </p:cNvPr>
              <p:cNvPicPr/>
              <p:nvPr/>
            </p:nvPicPr>
            <p:blipFill>
              <a:blip r:embed="rId239"/>
              <a:stretch>
                <a:fillRect/>
              </a:stretch>
            </p:blipFill>
            <p:spPr>
              <a:xfrm>
                <a:off x="11026453" y="1249032"/>
                <a:ext cx="24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78296" name="Freihand 478295">
                <a:extLst>
                  <a:ext uri="{FF2B5EF4-FFF2-40B4-BE49-F238E27FC236}">
                    <a16:creationId xmlns:a16="http://schemas.microsoft.com/office/drawing/2014/main" id="{7CDCE32D-4AF6-4290-9A7E-959E37E4A77C}"/>
                  </a:ext>
                </a:extLst>
              </p14:cNvPr>
              <p14:cNvContentPartPr/>
              <p14:nvPr/>
            </p14:nvContentPartPr>
            <p14:xfrm>
              <a:off x="10655293" y="1478352"/>
              <a:ext cx="9360" cy="190080"/>
            </p14:xfrm>
          </p:contentPart>
        </mc:Choice>
        <mc:Fallback xmlns="">
          <p:pic>
            <p:nvPicPr>
              <p:cNvPr id="478296" name="Freihand 478295">
                <a:extLst>
                  <a:ext uri="{FF2B5EF4-FFF2-40B4-BE49-F238E27FC236}">
                    <a16:creationId xmlns:a16="http://schemas.microsoft.com/office/drawing/2014/main" id="{7CDCE32D-4AF6-4290-9A7E-959E37E4A77C}"/>
                  </a:ext>
                </a:extLst>
              </p:cNvPr>
              <p:cNvPicPr/>
              <p:nvPr/>
            </p:nvPicPr>
            <p:blipFill>
              <a:blip r:embed="rId241"/>
              <a:stretch>
                <a:fillRect/>
              </a:stretch>
            </p:blipFill>
            <p:spPr>
              <a:xfrm>
                <a:off x="10650973" y="1474032"/>
                <a:ext cx="18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78297" name="Freihand 478296">
                <a:extLst>
                  <a:ext uri="{FF2B5EF4-FFF2-40B4-BE49-F238E27FC236}">
                    <a16:creationId xmlns:a16="http://schemas.microsoft.com/office/drawing/2014/main" id="{F50F9990-079F-4290-B86A-0B9295B4FD9B}"/>
                  </a:ext>
                </a:extLst>
              </p14:cNvPr>
              <p14:cNvContentPartPr/>
              <p14:nvPr/>
            </p14:nvContentPartPr>
            <p14:xfrm>
              <a:off x="10578613" y="1444152"/>
              <a:ext cx="136080" cy="111240"/>
            </p14:xfrm>
          </p:contentPart>
        </mc:Choice>
        <mc:Fallback xmlns="">
          <p:pic>
            <p:nvPicPr>
              <p:cNvPr id="478297" name="Freihand 478296">
                <a:extLst>
                  <a:ext uri="{FF2B5EF4-FFF2-40B4-BE49-F238E27FC236}">
                    <a16:creationId xmlns:a16="http://schemas.microsoft.com/office/drawing/2014/main" id="{F50F9990-079F-4290-B86A-0B9295B4FD9B}"/>
                  </a:ext>
                </a:extLst>
              </p:cNvPr>
              <p:cNvPicPr/>
              <p:nvPr/>
            </p:nvPicPr>
            <p:blipFill>
              <a:blip r:embed="rId243"/>
              <a:stretch>
                <a:fillRect/>
              </a:stretch>
            </p:blipFill>
            <p:spPr>
              <a:xfrm>
                <a:off x="10574293" y="1439832"/>
                <a:ext cx="144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78298" name="Freihand 478297">
                <a:extLst>
                  <a:ext uri="{FF2B5EF4-FFF2-40B4-BE49-F238E27FC236}">
                    <a16:creationId xmlns:a16="http://schemas.microsoft.com/office/drawing/2014/main" id="{F66ECA6B-94D2-4757-96B6-0333CD43B797}"/>
                  </a:ext>
                </a:extLst>
              </p14:cNvPr>
              <p14:cNvContentPartPr/>
              <p14:nvPr/>
            </p14:nvContentPartPr>
            <p14:xfrm>
              <a:off x="10729453" y="1528392"/>
              <a:ext cx="57960" cy="68400"/>
            </p14:xfrm>
          </p:contentPart>
        </mc:Choice>
        <mc:Fallback xmlns="">
          <p:pic>
            <p:nvPicPr>
              <p:cNvPr id="478298" name="Freihand 478297">
                <a:extLst>
                  <a:ext uri="{FF2B5EF4-FFF2-40B4-BE49-F238E27FC236}">
                    <a16:creationId xmlns:a16="http://schemas.microsoft.com/office/drawing/2014/main" id="{F66ECA6B-94D2-4757-96B6-0333CD43B797}"/>
                  </a:ext>
                </a:extLst>
              </p:cNvPr>
              <p:cNvPicPr/>
              <p:nvPr/>
            </p:nvPicPr>
            <p:blipFill>
              <a:blip r:embed="rId245"/>
              <a:stretch>
                <a:fillRect/>
              </a:stretch>
            </p:blipFill>
            <p:spPr>
              <a:xfrm>
                <a:off x="10725133" y="1524072"/>
                <a:ext cx="66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78299" name="Freihand 478298">
                <a:extLst>
                  <a:ext uri="{FF2B5EF4-FFF2-40B4-BE49-F238E27FC236}">
                    <a16:creationId xmlns:a16="http://schemas.microsoft.com/office/drawing/2014/main" id="{AAD1A29F-6205-463E-99A5-6A6366C5EBC8}"/>
                  </a:ext>
                </a:extLst>
              </p14:cNvPr>
              <p14:cNvContentPartPr/>
              <p14:nvPr/>
            </p14:nvContentPartPr>
            <p14:xfrm>
              <a:off x="10799653" y="1489872"/>
              <a:ext cx="69480" cy="88920"/>
            </p14:xfrm>
          </p:contentPart>
        </mc:Choice>
        <mc:Fallback xmlns="">
          <p:pic>
            <p:nvPicPr>
              <p:cNvPr id="478299" name="Freihand 478298">
                <a:extLst>
                  <a:ext uri="{FF2B5EF4-FFF2-40B4-BE49-F238E27FC236}">
                    <a16:creationId xmlns:a16="http://schemas.microsoft.com/office/drawing/2014/main" id="{AAD1A29F-6205-463E-99A5-6A6366C5EBC8}"/>
                  </a:ext>
                </a:extLst>
              </p:cNvPr>
              <p:cNvPicPr/>
              <p:nvPr/>
            </p:nvPicPr>
            <p:blipFill>
              <a:blip r:embed="rId247"/>
              <a:stretch>
                <a:fillRect/>
              </a:stretch>
            </p:blipFill>
            <p:spPr>
              <a:xfrm>
                <a:off x="10795333" y="1485552"/>
                <a:ext cx="78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8300" name="Freihand 478299">
                <a:extLst>
                  <a:ext uri="{FF2B5EF4-FFF2-40B4-BE49-F238E27FC236}">
                    <a16:creationId xmlns:a16="http://schemas.microsoft.com/office/drawing/2014/main" id="{26A2D3C2-B940-4ADF-98BA-EF74357F42C5}"/>
                  </a:ext>
                </a:extLst>
              </p14:cNvPr>
              <p14:cNvContentPartPr/>
              <p14:nvPr/>
            </p14:nvContentPartPr>
            <p14:xfrm>
              <a:off x="10898653" y="1385832"/>
              <a:ext cx="140760" cy="150120"/>
            </p14:xfrm>
          </p:contentPart>
        </mc:Choice>
        <mc:Fallback xmlns="">
          <p:pic>
            <p:nvPicPr>
              <p:cNvPr id="478300" name="Freihand 478299">
                <a:extLst>
                  <a:ext uri="{FF2B5EF4-FFF2-40B4-BE49-F238E27FC236}">
                    <a16:creationId xmlns:a16="http://schemas.microsoft.com/office/drawing/2014/main" id="{26A2D3C2-B940-4ADF-98BA-EF74357F42C5}"/>
                  </a:ext>
                </a:extLst>
              </p:cNvPr>
              <p:cNvPicPr/>
              <p:nvPr/>
            </p:nvPicPr>
            <p:blipFill>
              <a:blip r:embed="rId249"/>
              <a:stretch>
                <a:fillRect/>
              </a:stretch>
            </p:blipFill>
            <p:spPr>
              <a:xfrm>
                <a:off x="10894333" y="1381512"/>
                <a:ext cx="149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78301" name="Freihand 478300">
                <a:extLst>
                  <a:ext uri="{FF2B5EF4-FFF2-40B4-BE49-F238E27FC236}">
                    <a16:creationId xmlns:a16="http://schemas.microsoft.com/office/drawing/2014/main" id="{D1D4DBCD-4EC2-4D73-AC71-314D3BCA4E3D}"/>
                  </a:ext>
                </a:extLst>
              </p14:cNvPr>
              <p14:cNvContentPartPr/>
              <p14:nvPr/>
            </p14:nvContentPartPr>
            <p14:xfrm>
              <a:off x="11100613" y="1488792"/>
              <a:ext cx="22320" cy="39600"/>
            </p14:xfrm>
          </p:contentPart>
        </mc:Choice>
        <mc:Fallback xmlns="">
          <p:pic>
            <p:nvPicPr>
              <p:cNvPr id="478301" name="Freihand 478300">
                <a:extLst>
                  <a:ext uri="{FF2B5EF4-FFF2-40B4-BE49-F238E27FC236}">
                    <a16:creationId xmlns:a16="http://schemas.microsoft.com/office/drawing/2014/main" id="{D1D4DBCD-4EC2-4D73-AC71-314D3BCA4E3D}"/>
                  </a:ext>
                </a:extLst>
              </p:cNvPr>
              <p:cNvPicPr/>
              <p:nvPr/>
            </p:nvPicPr>
            <p:blipFill>
              <a:blip r:embed="rId251"/>
              <a:stretch>
                <a:fillRect/>
              </a:stretch>
            </p:blipFill>
            <p:spPr>
              <a:xfrm>
                <a:off x="11096293" y="1484472"/>
                <a:ext cx="30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8302" name="Freihand 478301">
                <a:extLst>
                  <a:ext uri="{FF2B5EF4-FFF2-40B4-BE49-F238E27FC236}">
                    <a16:creationId xmlns:a16="http://schemas.microsoft.com/office/drawing/2014/main" id="{99026B08-B1C4-4266-AFE1-F0EBDE61D912}"/>
                  </a:ext>
                </a:extLst>
              </p14:cNvPr>
              <p14:cNvContentPartPr/>
              <p14:nvPr/>
            </p14:nvContentPartPr>
            <p14:xfrm>
              <a:off x="11191333" y="1310952"/>
              <a:ext cx="162720" cy="268920"/>
            </p14:xfrm>
          </p:contentPart>
        </mc:Choice>
        <mc:Fallback xmlns="">
          <p:pic>
            <p:nvPicPr>
              <p:cNvPr id="478302" name="Freihand 478301">
                <a:extLst>
                  <a:ext uri="{FF2B5EF4-FFF2-40B4-BE49-F238E27FC236}">
                    <a16:creationId xmlns:a16="http://schemas.microsoft.com/office/drawing/2014/main" id="{99026B08-B1C4-4266-AFE1-F0EBDE61D912}"/>
                  </a:ext>
                </a:extLst>
              </p:cNvPr>
              <p:cNvPicPr/>
              <p:nvPr/>
            </p:nvPicPr>
            <p:blipFill>
              <a:blip r:embed="rId253"/>
              <a:stretch>
                <a:fillRect/>
              </a:stretch>
            </p:blipFill>
            <p:spPr>
              <a:xfrm>
                <a:off x="11187013" y="1306632"/>
                <a:ext cx="171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78303" name="Freihand 478302">
                <a:extLst>
                  <a:ext uri="{FF2B5EF4-FFF2-40B4-BE49-F238E27FC236}">
                    <a16:creationId xmlns:a16="http://schemas.microsoft.com/office/drawing/2014/main" id="{7408F968-4EF6-4BCD-908A-6F17A18BE364}"/>
                  </a:ext>
                </a:extLst>
              </p14:cNvPr>
              <p14:cNvContentPartPr/>
              <p14:nvPr/>
            </p14:nvContentPartPr>
            <p14:xfrm>
              <a:off x="11383933" y="1267752"/>
              <a:ext cx="92520" cy="176040"/>
            </p14:xfrm>
          </p:contentPart>
        </mc:Choice>
        <mc:Fallback xmlns="">
          <p:pic>
            <p:nvPicPr>
              <p:cNvPr id="478303" name="Freihand 478302">
                <a:extLst>
                  <a:ext uri="{FF2B5EF4-FFF2-40B4-BE49-F238E27FC236}">
                    <a16:creationId xmlns:a16="http://schemas.microsoft.com/office/drawing/2014/main" id="{7408F968-4EF6-4BCD-908A-6F17A18BE364}"/>
                  </a:ext>
                </a:extLst>
              </p:cNvPr>
              <p:cNvPicPr/>
              <p:nvPr/>
            </p:nvPicPr>
            <p:blipFill>
              <a:blip r:embed="rId255"/>
              <a:stretch>
                <a:fillRect/>
              </a:stretch>
            </p:blipFill>
            <p:spPr>
              <a:xfrm>
                <a:off x="11379613" y="1263432"/>
                <a:ext cx="101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78306" name="Freihand 478305">
                <a:extLst>
                  <a:ext uri="{FF2B5EF4-FFF2-40B4-BE49-F238E27FC236}">
                    <a16:creationId xmlns:a16="http://schemas.microsoft.com/office/drawing/2014/main" id="{1F65C6D7-3D7A-4EE2-9673-1204441FA810}"/>
                  </a:ext>
                </a:extLst>
              </p14:cNvPr>
              <p14:cNvContentPartPr/>
              <p14:nvPr/>
            </p14:nvContentPartPr>
            <p14:xfrm>
              <a:off x="9907933" y="1906032"/>
              <a:ext cx="1152720" cy="862560"/>
            </p14:xfrm>
          </p:contentPart>
        </mc:Choice>
        <mc:Fallback xmlns="">
          <p:pic>
            <p:nvPicPr>
              <p:cNvPr id="478306" name="Freihand 478305">
                <a:extLst>
                  <a:ext uri="{FF2B5EF4-FFF2-40B4-BE49-F238E27FC236}">
                    <a16:creationId xmlns:a16="http://schemas.microsoft.com/office/drawing/2014/main" id="{1F65C6D7-3D7A-4EE2-9673-1204441FA810}"/>
                  </a:ext>
                </a:extLst>
              </p:cNvPr>
              <p:cNvPicPr/>
              <p:nvPr/>
            </p:nvPicPr>
            <p:blipFill>
              <a:blip r:embed="rId257"/>
              <a:stretch>
                <a:fillRect/>
              </a:stretch>
            </p:blipFill>
            <p:spPr>
              <a:xfrm>
                <a:off x="9903613" y="1901352"/>
                <a:ext cx="1161360" cy="871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78308" name="Freihand 478307">
                <a:extLst>
                  <a:ext uri="{FF2B5EF4-FFF2-40B4-BE49-F238E27FC236}">
                    <a16:creationId xmlns:a16="http://schemas.microsoft.com/office/drawing/2014/main" id="{0CC8AFA9-D7D1-4ECB-A1BA-40F958DD767A}"/>
                  </a:ext>
                </a:extLst>
              </p14:cNvPr>
              <p14:cNvContentPartPr/>
              <p14:nvPr/>
            </p14:nvContentPartPr>
            <p14:xfrm>
              <a:off x="11433253" y="2921592"/>
              <a:ext cx="139320" cy="146520"/>
            </p14:xfrm>
          </p:contentPart>
        </mc:Choice>
        <mc:Fallback xmlns="">
          <p:pic>
            <p:nvPicPr>
              <p:cNvPr id="478308" name="Freihand 478307">
                <a:extLst>
                  <a:ext uri="{FF2B5EF4-FFF2-40B4-BE49-F238E27FC236}">
                    <a16:creationId xmlns:a16="http://schemas.microsoft.com/office/drawing/2014/main" id="{0CC8AFA9-D7D1-4ECB-A1BA-40F958DD767A}"/>
                  </a:ext>
                </a:extLst>
              </p:cNvPr>
              <p:cNvPicPr/>
              <p:nvPr/>
            </p:nvPicPr>
            <p:blipFill>
              <a:blip r:embed="rId259"/>
              <a:stretch>
                <a:fillRect/>
              </a:stretch>
            </p:blipFill>
            <p:spPr>
              <a:xfrm>
                <a:off x="11428933" y="2917272"/>
                <a:ext cx="147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8309" name="Freihand 478308">
                <a:extLst>
                  <a:ext uri="{FF2B5EF4-FFF2-40B4-BE49-F238E27FC236}">
                    <a16:creationId xmlns:a16="http://schemas.microsoft.com/office/drawing/2014/main" id="{73F98D9F-7378-4519-A343-1C698F00F38D}"/>
                  </a:ext>
                </a:extLst>
              </p14:cNvPr>
              <p14:cNvContentPartPr/>
              <p14:nvPr/>
            </p14:nvContentPartPr>
            <p14:xfrm>
              <a:off x="11410213" y="2879472"/>
              <a:ext cx="203400" cy="165240"/>
            </p14:xfrm>
          </p:contentPart>
        </mc:Choice>
        <mc:Fallback xmlns="">
          <p:pic>
            <p:nvPicPr>
              <p:cNvPr id="478309" name="Freihand 478308">
                <a:extLst>
                  <a:ext uri="{FF2B5EF4-FFF2-40B4-BE49-F238E27FC236}">
                    <a16:creationId xmlns:a16="http://schemas.microsoft.com/office/drawing/2014/main" id="{73F98D9F-7378-4519-A343-1C698F00F38D}"/>
                  </a:ext>
                </a:extLst>
              </p:cNvPr>
              <p:cNvPicPr/>
              <p:nvPr/>
            </p:nvPicPr>
            <p:blipFill>
              <a:blip r:embed="rId261"/>
              <a:stretch>
                <a:fillRect/>
              </a:stretch>
            </p:blipFill>
            <p:spPr>
              <a:xfrm>
                <a:off x="11405893" y="2875152"/>
                <a:ext cx="212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78311" name="Freihand 478310">
                <a:extLst>
                  <a:ext uri="{FF2B5EF4-FFF2-40B4-BE49-F238E27FC236}">
                    <a16:creationId xmlns:a16="http://schemas.microsoft.com/office/drawing/2014/main" id="{B1CE0FE3-8E60-4C54-81B0-6A56681B5D59}"/>
                  </a:ext>
                </a:extLst>
              </p14:cNvPr>
              <p14:cNvContentPartPr/>
              <p14:nvPr/>
            </p14:nvContentPartPr>
            <p14:xfrm>
              <a:off x="10654213" y="1998912"/>
              <a:ext cx="99000" cy="690120"/>
            </p14:xfrm>
          </p:contentPart>
        </mc:Choice>
        <mc:Fallback xmlns="">
          <p:pic>
            <p:nvPicPr>
              <p:cNvPr id="478311" name="Freihand 478310">
                <a:extLst>
                  <a:ext uri="{FF2B5EF4-FFF2-40B4-BE49-F238E27FC236}">
                    <a16:creationId xmlns:a16="http://schemas.microsoft.com/office/drawing/2014/main" id="{B1CE0FE3-8E60-4C54-81B0-6A56681B5D59}"/>
                  </a:ext>
                </a:extLst>
              </p:cNvPr>
              <p:cNvPicPr/>
              <p:nvPr/>
            </p:nvPicPr>
            <p:blipFill>
              <a:blip r:embed="rId263"/>
              <a:stretch>
                <a:fillRect/>
              </a:stretch>
            </p:blipFill>
            <p:spPr>
              <a:xfrm>
                <a:off x="10649893" y="1994592"/>
                <a:ext cx="10764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78312" name="Freihand 478311">
                <a:extLst>
                  <a:ext uri="{FF2B5EF4-FFF2-40B4-BE49-F238E27FC236}">
                    <a16:creationId xmlns:a16="http://schemas.microsoft.com/office/drawing/2014/main" id="{BE3263DC-DFDB-4508-B6E7-0D04C2C3506A}"/>
                  </a:ext>
                </a:extLst>
              </p14:cNvPr>
              <p14:cNvContentPartPr/>
              <p14:nvPr/>
            </p14:nvContentPartPr>
            <p14:xfrm>
              <a:off x="10742773" y="1992792"/>
              <a:ext cx="218520" cy="19440"/>
            </p14:xfrm>
          </p:contentPart>
        </mc:Choice>
        <mc:Fallback xmlns="">
          <p:pic>
            <p:nvPicPr>
              <p:cNvPr id="478312" name="Freihand 478311">
                <a:extLst>
                  <a:ext uri="{FF2B5EF4-FFF2-40B4-BE49-F238E27FC236}">
                    <a16:creationId xmlns:a16="http://schemas.microsoft.com/office/drawing/2014/main" id="{BE3263DC-DFDB-4508-B6E7-0D04C2C3506A}"/>
                  </a:ext>
                </a:extLst>
              </p:cNvPr>
              <p:cNvPicPr/>
              <p:nvPr/>
            </p:nvPicPr>
            <p:blipFill>
              <a:blip r:embed="rId265"/>
              <a:stretch>
                <a:fillRect/>
              </a:stretch>
            </p:blipFill>
            <p:spPr>
              <a:xfrm>
                <a:off x="10738453" y="1988472"/>
                <a:ext cx="227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78313" name="Freihand 478312">
                <a:extLst>
                  <a:ext uri="{FF2B5EF4-FFF2-40B4-BE49-F238E27FC236}">
                    <a16:creationId xmlns:a16="http://schemas.microsoft.com/office/drawing/2014/main" id="{990101EF-B7E2-40BC-8AEE-A384A7CF388F}"/>
                  </a:ext>
                </a:extLst>
              </p14:cNvPr>
              <p14:cNvContentPartPr/>
              <p14:nvPr/>
            </p14:nvContentPartPr>
            <p14:xfrm>
              <a:off x="10960213" y="1952472"/>
              <a:ext cx="15120" cy="63720"/>
            </p14:xfrm>
          </p:contentPart>
        </mc:Choice>
        <mc:Fallback xmlns="">
          <p:pic>
            <p:nvPicPr>
              <p:cNvPr id="478313" name="Freihand 478312">
                <a:extLst>
                  <a:ext uri="{FF2B5EF4-FFF2-40B4-BE49-F238E27FC236}">
                    <a16:creationId xmlns:a16="http://schemas.microsoft.com/office/drawing/2014/main" id="{990101EF-B7E2-40BC-8AEE-A384A7CF388F}"/>
                  </a:ext>
                </a:extLst>
              </p:cNvPr>
              <p:cNvPicPr/>
              <p:nvPr/>
            </p:nvPicPr>
            <p:blipFill>
              <a:blip r:embed="rId267"/>
              <a:stretch>
                <a:fillRect/>
              </a:stretch>
            </p:blipFill>
            <p:spPr>
              <a:xfrm>
                <a:off x="10955893" y="1948152"/>
                <a:ext cx="23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78314" name="Freihand 478313">
                <a:extLst>
                  <a:ext uri="{FF2B5EF4-FFF2-40B4-BE49-F238E27FC236}">
                    <a16:creationId xmlns:a16="http://schemas.microsoft.com/office/drawing/2014/main" id="{124E88FF-9A47-4205-94B5-5B9B68AE777E}"/>
                  </a:ext>
                </a:extLst>
              </p14:cNvPr>
              <p14:cNvContentPartPr/>
              <p14:nvPr/>
            </p14:nvContentPartPr>
            <p14:xfrm>
              <a:off x="11017093" y="1934112"/>
              <a:ext cx="59400" cy="71640"/>
            </p14:xfrm>
          </p:contentPart>
        </mc:Choice>
        <mc:Fallback xmlns="">
          <p:pic>
            <p:nvPicPr>
              <p:cNvPr id="478314" name="Freihand 478313">
                <a:extLst>
                  <a:ext uri="{FF2B5EF4-FFF2-40B4-BE49-F238E27FC236}">
                    <a16:creationId xmlns:a16="http://schemas.microsoft.com/office/drawing/2014/main" id="{124E88FF-9A47-4205-94B5-5B9B68AE777E}"/>
                  </a:ext>
                </a:extLst>
              </p:cNvPr>
              <p:cNvPicPr/>
              <p:nvPr/>
            </p:nvPicPr>
            <p:blipFill>
              <a:blip r:embed="rId269"/>
              <a:stretch>
                <a:fillRect/>
              </a:stretch>
            </p:blipFill>
            <p:spPr>
              <a:xfrm>
                <a:off x="11012773" y="1929792"/>
                <a:ext cx="68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78315" name="Freihand 478314">
                <a:extLst>
                  <a:ext uri="{FF2B5EF4-FFF2-40B4-BE49-F238E27FC236}">
                    <a16:creationId xmlns:a16="http://schemas.microsoft.com/office/drawing/2014/main" id="{BBB298D6-F4FA-413A-A435-C0A9078778E6}"/>
                  </a:ext>
                </a:extLst>
              </p14:cNvPr>
              <p14:cNvContentPartPr/>
              <p14:nvPr/>
            </p14:nvContentPartPr>
            <p14:xfrm>
              <a:off x="11055613" y="1926192"/>
              <a:ext cx="17640" cy="71280"/>
            </p14:xfrm>
          </p:contentPart>
        </mc:Choice>
        <mc:Fallback xmlns="">
          <p:pic>
            <p:nvPicPr>
              <p:cNvPr id="478315" name="Freihand 478314">
                <a:extLst>
                  <a:ext uri="{FF2B5EF4-FFF2-40B4-BE49-F238E27FC236}">
                    <a16:creationId xmlns:a16="http://schemas.microsoft.com/office/drawing/2014/main" id="{BBB298D6-F4FA-413A-A435-C0A9078778E6}"/>
                  </a:ext>
                </a:extLst>
              </p:cNvPr>
              <p:cNvPicPr/>
              <p:nvPr/>
            </p:nvPicPr>
            <p:blipFill>
              <a:blip r:embed="rId271"/>
              <a:stretch>
                <a:fillRect/>
              </a:stretch>
            </p:blipFill>
            <p:spPr>
              <a:xfrm>
                <a:off x="11051293" y="1921872"/>
                <a:ext cx="26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78316" name="Freihand 478315">
                <a:extLst>
                  <a:ext uri="{FF2B5EF4-FFF2-40B4-BE49-F238E27FC236}">
                    <a16:creationId xmlns:a16="http://schemas.microsoft.com/office/drawing/2014/main" id="{B54DBF4A-D2C4-4027-9A22-4D328B281618}"/>
                  </a:ext>
                </a:extLst>
              </p14:cNvPr>
              <p14:cNvContentPartPr/>
              <p14:nvPr/>
            </p14:nvContentPartPr>
            <p14:xfrm>
              <a:off x="11016373" y="1947432"/>
              <a:ext cx="135360" cy="54720"/>
            </p14:xfrm>
          </p:contentPart>
        </mc:Choice>
        <mc:Fallback xmlns="">
          <p:pic>
            <p:nvPicPr>
              <p:cNvPr id="478316" name="Freihand 478315">
                <a:extLst>
                  <a:ext uri="{FF2B5EF4-FFF2-40B4-BE49-F238E27FC236}">
                    <a16:creationId xmlns:a16="http://schemas.microsoft.com/office/drawing/2014/main" id="{B54DBF4A-D2C4-4027-9A22-4D328B281618}"/>
                  </a:ext>
                </a:extLst>
              </p:cNvPr>
              <p:cNvPicPr/>
              <p:nvPr/>
            </p:nvPicPr>
            <p:blipFill>
              <a:blip r:embed="rId273"/>
              <a:stretch>
                <a:fillRect/>
              </a:stretch>
            </p:blipFill>
            <p:spPr>
              <a:xfrm>
                <a:off x="11012053" y="1943112"/>
                <a:ext cx="144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78317" name="Freihand 478316">
                <a:extLst>
                  <a:ext uri="{FF2B5EF4-FFF2-40B4-BE49-F238E27FC236}">
                    <a16:creationId xmlns:a16="http://schemas.microsoft.com/office/drawing/2014/main" id="{25BEDA71-5BC1-4447-8B7E-CC556E9858E7}"/>
                  </a:ext>
                </a:extLst>
              </p14:cNvPr>
              <p14:cNvContentPartPr/>
              <p14:nvPr/>
            </p14:nvContentPartPr>
            <p14:xfrm>
              <a:off x="11131213" y="1931232"/>
              <a:ext cx="41040" cy="99720"/>
            </p14:xfrm>
          </p:contentPart>
        </mc:Choice>
        <mc:Fallback xmlns="">
          <p:pic>
            <p:nvPicPr>
              <p:cNvPr id="478317" name="Freihand 478316">
                <a:extLst>
                  <a:ext uri="{FF2B5EF4-FFF2-40B4-BE49-F238E27FC236}">
                    <a16:creationId xmlns:a16="http://schemas.microsoft.com/office/drawing/2014/main" id="{25BEDA71-5BC1-4447-8B7E-CC556E9858E7}"/>
                  </a:ext>
                </a:extLst>
              </p:cNvPr>
              <p:cNvPicPr/>
              <p:nvPr/>
            </p:nvPicPr>
            <p:blipFill>
              <a:blip r:embed="rId275"/>
              <a:stretch>
                <a:fillRect/>
              </a:stretch>
            </p:blipFill>
            <p:spPr>
              <a:xfrm>
                <a:off x="11126893" y="1926912"/>
                <a:ext cx="49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8318" name="Freihand 478317">
                <a:extLst>
                  <a:ext uri="{FF2B5EF4-FFF2-40B4-BE49-F238E27FC236}">
                    <a16:creationId xmlns:a16="http://schemas.microsoft.com/office/drawing/2014/main" id="{3A5D1B60-CF79-402B-AF4A-9F49622653CC}"/>
                  </a:ext>
                </a:extLst>
              </p14:cNvPr>
              <p14:cNvContentPartPr/>
              <p14:nvPr/>
            </p14:nvContentPartPr>
            <p14:xfrm>
              <a:off x="9280813" y="1862472"/>
              <a:ext cx="86040" cy="34920"/>
            </p14:xfrm>
          </p:contentPart>
        </mc:Choice>
        <mc:Fallback xmlns="">
          <p:pic>
            <p:nvPicPr>
              <p:cNvPr id="478318" name="Freihand 478317">
                <a:extLst>
                  <a:ext uri="{FF2B5EF4-FFF2-40B4-BE49-F238E27FC236}">
                    <a16:creationId xmlns:a16="http://schemas.microsoft.com/office/drawing/2014/main" id="{3A5D1B60-CF79-402B-AF4A-9F49622653CC}"/>
                  </a:ext>
                </a:extLst>
              </p:cNvPr>
              <p:cNvPicPr/>
              <p:nvPr/>
            </p:nvPicPr>
            <p:blipFill>
              <a:blip r:embed="rId277"/>
              <a:stretch>
                <a:fillRect/>
              </a:stretch>
            </p:blipFill>
            <p:spPr>
              <a:xfrm>
                <a:off x="9276493" y="1858152"/>
                <a:ext cx="94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78319" name="Freihand 478318">
                <a:extLst>
                  <a:ext uri="{FF2B5EF4-FFF2-40B4-BE49-F238E27FC236}">
                    <a16:creationId xmlns:a16="http://schemas.microsoft.com/office/drawing/2014/main" id="{00FC5587-35E4-44BC-B04E-8D7E55C655D9}"/>
                  </a:ext>
                </a:extLst>
              </p14:cNvPr>
              <p14:cNvContentPartPr/>
              <p14:nvPr/>
            </p14:nvContentPartPr>
            <p14:xfrm>
              <a:off x="9275413" y="1876872"/>
              <a:ext cx="119160" cy="61200"/>
            </p14:xfrm>
          </p:contentPart>
        </mc:Choice>
        <mc:Fallback xmlns="">
          <p:pic>
            <p:nvPicPr>
              <p:cNvPr id="478319" name="Freihand 478318">
                <a:extLst>
                  <a:ext uri="{FF2B5EF4-FFF2-40B4-BE49-F238E27FC236}">
                    <a16:creationId xmlns:a16="http://schemas.microsoft.com/office/drawing/2014/main" id="{00FC5587-35E4-44BC-B04E-8D7E55C655D9}"/>
                  </a:ext>
                </a:extLst>
              </p:cNvPr>
              <p:cNvPicPr/>
              <p:nvPr/>
            </p:nvPicPr>
            <p:blipFill>
              <a:blip r:embed="rId279"/>
              <a:stretch>
                <a:fillRect/>
              </a:stretch>
            </p:blipFill>
            <p:spPr>
              <a:xfrm>
                <a:off x="9271093" y="1872552"/>
                <a:ext cx="127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78320" name="Freihand 478319">
                <a:extLst>
                  <a:ext uri="{FF2B5EF4-FFF2-40B4-BE49-F238E27FC236}">
                    <a16:creationId xmlns:a16="http://schemas.microsoft.com/office/drawing/2014/main" id="{754885B1-1584-4CB6-B0B9-9A7D54F062A7}"/>
                  </a:ext>
                </a:extLst>
              </p14:cNvPr>
              <p14:cNvContentPartPr/>
              <p14:nvPr/>
            </p14:nvContentPartPr>
            <p14:xfrm>
              <a:off x="9060133" y="1938072"/>
              <a:ext cx="112320" cy="132120"/>
            </p14:xfrm>
          </p:contentPart>
        </mc:Choice>
        <mc:Fallback xmlns="">
          <p:pic>
            <p:nvPicPr>
              <p:cNvPr id="478320" name="Freihand 478319">
                <a:extLst>
                  <a:ext uri="{FF2B5EF4-FFF2-40B4-BE49-F238E27FC236}">
                    <a16:creationId xmlns:a16="http://schemas.microsoft.com/office/drawing/2014/main" id="{754885B1-1584-4CB6-B0B9-9A7D54F062A7}"/>
                  </a:ext>
                </a:extLst>
              </p:cNvPr>
              <p:cNvPicPr/>
              <p:nvPr/>
            </p:nvPicPr>
            <p:blipFill>
              <a:blip r:embed="rId281"/>
              <a:stretch>
                <a:fillRect/>
              </a:stretch>
            </p:blipFill>
            <p:spPr>
              <a:xfrm>
                <a:off x="9055813" y="1933752"/>
                <a:ext cx="120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78322" name="Freihand 478321">
                <a:extLst>
                  <a:ext uri="{FF2B5EF4-FFF2-40B4-BE49-F238E27FC236}">
                    <a16:creationId xmlns:a16="http://schemas.microsoft.com/office/drawing/2014/main" id="{B036D392-5DE5-47CC-AE15-38936D804ACD}"/>
                  </a:ext>
                </a:extLst>
              </p14:cNvPr>
              <p14:cNvContentPartPr/>
              <p14:nvPr/>
            </p14:nvContentPartPr>
            <p14:xfrm>
              <a:off x="10166773" y="2402472"/>
              <a:ext cx="202320" cy="41760"/>
            </p14:xfrm>
          </p:contentPart>
        </mc:Choice>
        <mc:Fallback xmlns="">
          <p:pic>
            <p:nvPicPr>
              <p:cNvPr id="478322" name="Freihand 478321">
                <a:extLst>
                  <a:ext uri="{FF2B5EF4-FFF2-40B4-BE49-F238E27FC236}">
                    <a16:creationId xmlns:a16="http://schemas.microsoft.com/office/drawing/2014/main" id="{B036D392-5DE5-47CC-AE15-38936D804ACD}"/>
                  </a:ext>
                </a:extLst>
              </p:cNvPr>
              <p:cNvPicPr/>
              <p:nvPr/>
            </p:nvPicPr>
            <p:blipFill>
              <a:blip r:embed="rId283"/>
              <a:stretch>
                <a:fillRect/>
              </a:stretch>
            </p:blipFill>
            <p:spPr>
              <a:xfrm>
                <a:off x="10162453" y="2398152"/>
                <a:ext cx="210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78323" name="Freihand 478322">
                <a:extLst>
                  <a:ext uri="{FF2B5EF4-FFF2-40B4-BE49-F238E27FC236}">
                    <a16:creationId xmlns:a16="http://schemas.microsoft.com/office/drawing/2014/main" id="{2816CF46-44C4-4163-AD3A-B30586E85CDE}"/>
                  </a:ext>
                </a:extLst>
              </p14:cNvPr>
              <p14:cNvContentPartPr/>
              <p14:nvPr/>
            </p14:nvContentPartPr>
            <p14:xfrm>
              <a:off x="10358653" y="2231472"/>
              <a:ext cx="34200" cy="165960"/>
            </p14:xfrm>
          </p:contentPart>
        </mc:Choice>
        <mc:Fallback xmlns="">
          <p:pic>
            <p:nvPicPr>
              <p:cNvPr id="478323" name="Freihand 478322">
                <a:extLst>
                  <a:ext uri="{FF2B5EF4-FFF2-40B4-BE49-F238E27FC236}">
                    <a16:creationId xmlns:a16="http://schemas.microsoft.com/office/drawing/2014/main" id="{2816CF46-44C4-4163-AD3A-B30586E85CDE}"/>
                  </a:ext>
                </a:extLst>
              </p:cNvPr>
              <p:cNvPicPr/>
              <p:nvPr/>
            </p:nvPicPr>
            <p:blipFill>
              <a:blip r:embed="rId285"/>
              <a:stretch>
                <a:fillRect/>
              </a:stretch>
            </p:blipFill>
            <p:spPr>
              <a:xfrm>
                <a:off x="10354333" y="2227152"/>
                <a:ext cx="42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78324" name="Freihand 478323">
                <a:extLst>
                  <a:ext uri="{FF2B5EF4-FFF2-40B4-BE49-F238E27FC236}">
                    <a16:creationId xmlns:a16="http://schemas.microsoft.com/office/drawing/2014/main" id="{E5C69484-8BE7-4549-AD3B-EED800FFDB52}"/>
                  </a:ext>
                </a:extLst>
              </p14:cNvPr>
              <p14:cNvContentPartPr/>
              <p14:nvPr/>
            </p14:nvContentPartPr>
            <p14:xfrm>
              <a:off x="10387453" y="2266032"/>
              <a:ext cx="59040" cy="89640"/>
            </p14:xfrm>
          </p:contentPart>
        </mc:Choice>
        <mc:Fallback xmlns="">
          <p:pic>
            <p:nvPicPr>
              <p:cNvPr id="478324" name="Freihand 478323">
                <a:extLst>
                  <a:ext uri="{FF2B5EF4-FFF2-40B4-BE49-F238E27FC236}">
                    <a16:creationId xmlns:a16="http://schemas.microsoft.com/office/drawing/2014/main" id="{E5C69484-8BE7-4549-AD3B-EED800FFDB52}"/>
                  </a:ext>
                </a:extLst>
              </p:cNvPr>
              <p:cNvPicPr/>
              <p:nvPr/>
            </p:nvPicPr>
            <p:blipFill>
              <a:blip r:embed="rId287"/>
              <a:stretch>
                <a:fillRect/>
              </a:stretch>
            </p:blipFill>
            <p:spPr>
              <a:xfrm>
                <a:off x="10383133" y="2261712"/>
                <a:ext cx="67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78325" name="Freihand 478324">
                <a:extLst>
                  <a:ext uri="{FF2B5EF4-FFF2-40B4-BE49-F238E27FC236}">
                    <a16:creationId xmlns:a16="http://schemas.microsoft.com/office/drawing/2014/main" id="{C8C55FCA-B0CE-42CE-876C-9C9E3B78FEEA}"/>
                  </a:ext>
                </a:extLst>
              </p14:cNvPr>
              <p14:cNvContentPartPr/>
              <p14:nvPr/>
            </p14:nvContentPartPr>
            <p14:xfrm>
              <a:off x="10424533" y="2284032"/>
              <a:ext cx="5040" cy="79200"/>
            </p14:xfrm>
          </p:contentPart>
        </mc:Choice>
        <mc:Fallback xmlns="">
          <p:pic>
            <p:nvPicPr>
              <p:cNvPr id="478325" name="Freihand 478324">
                <a:extLst>
                  <a:ext uri="{FF2B5EF4-FFF2-40B4-BE49-F238E27FC236}">
                    <a16:creationId xmlns:a16="http://schemas.microsoft.com/office/drawing/2014/main" id="{C8C55FCA-B0CE-42CE-876C-9C9E3B78FEEA}"/>
                  </a:ext>
                </a:extLst>
              </p:cNvPr>
              <p:cNvPicPr/>
              <p:nvPr/>
            </p:nvPicPr>
            <p:blipFill>
              <a:blip r:embed="rId289"/>
              <a:stretch>
                <a:fillRect/>
              </a:stretch>
            </p:blipFill>
            <p:spPr>
              <a:xfrm>
                <a:off x="10420213" y="2279712"/>
                <a:ext cx="13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78326" name="Freihand 478325">
                <a:extLst>
                  <a:ext uri="{FF2B5EF4-FFF2-40B4-BE49-F238E27FC236}">
                    <a16:creationId xmlns:a16="http://schemas.microsoft.com/office/drawing/2014/main" id="{68C05A1E-4F19-4367-8AA3-708806219B88}"/>
                  </a:ext>
                </a:extLst>
              </p14:cNvPr>
              <p14:cNvContentPartPr/>
              <p14:nvPr/>
            </p14:nvContentPartPr>
            <p14:xfrm>
              <a:off x="10382053" y="2349192"/>
              <a:ext cx="73440" cy="13680"/>
            </p14:xfrm>
          </p:contentPart>
        </mc:Choice>
        <mc:Fallback xmlns="">
          <p:pic>
            <p:nvPicPr>
              <p:cNvPr id="478326" name="Freihand 478325">
                <a:extLst>
                  <a:ext uri="{FF2B5EF4-FFF2-40B4-BE49-F238E27FC236}">
                    <a16:creationId xmlns:a16="http://schemas.microsoft.com/office/drawing/2014/main" id="{68C05A1E-4F19-4367-8AA3-708806219B88}"/>
                  </a:ext>
                </a:extLst>
              </p:cNvPr>
              <p:cNvPicPr/>
              <p:nvPr/>
            </p:nvPicPr>
            <p:blipFill>
              <a:blip r:embed="rId291"/>
              <a:stretch>
                <a:fillRect/>
              </a:stretch>
            </p:blipFill>
            <p:spPr>
              <a:xfrm>
                <a:off x="10377733" y="2344872"/>
                <a:ext cx="82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78327" name="Freihand 478326">
                <a:extLst>
                  <a:ext uri="{FF2B5EF4-FFF2-40B4-BE49-F238E27FC236}">
                    <a16:creationId xmlns:a16="http://schemas.microsoft.com/office/drawing/2014/main" id="{971B9BEA-8D87-4AB8-81AE-F96A0B031DF3}"/>
                  </a:ext>
                </a:extLst>
              </p14:cNvPr>
              <p14:cNvContentPartPr/>
              <p14:nvPr/>
            </p14:nvContentPartPr>
            <p14:xfrm>
              <a:off x="10464493" y="2280432"/>
              <a:ext cx="51840" cy="98280"/>
            </p14:xfrm>
          </p:contentPart>
        </mc:Choice>
        <mc:Fallback xmlns="">
          <p:pic>
            <p:nvPicPr>
              <p:cNvPr id="478327" name="Freihand 478326">
                <a:extLst>
                  <a:ext uri="{FF2B5EF4-FFF2-40B4-BE49-F238E27FC236}">
                    <a16:creationId xmlns:a16="http://schemas.microsoft.com/office/drawing/2014/main" id="{971B9BEA-8D87-4AB8-81AE-F96A0B031DF3}"/>
                  </a:ext>
                </a:extLst>
              </p:cNvPr>
              <p:cNvPicPr/>
              <p:nvPr/>
            </p:nvPicPr>
            <p:blipFill>
              <a:blip r:embed="rId293"/>
              <a:stretch>
                <a:fillRect/>
              </a:stretch>
            </p:blipFill>
            <p:spPr>
              <a:xfrm>
                <a:off x="10460173" y="2276112"/>
                <a:ext cx="60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78328" name="Freihand 478327">
                <a:extLst>
                  <a:ext uri="{FF2B5EF4-FFF2-40B4-BE49-F238E27FC236}">
                    <a16:creationId xmlns:a16="http://schemas.microsoft.com/office/drawing/2014/main" id="{2640CC77-7FC9-4655-BCB1-14DB48388650}"/>
                  </a:ext>
                </a:extLst>
              </p14:cNvPr>
              <p14:cNvContentPartPr/>
              <p14:nvPr/>
            </p14:nvContentPartPr>
            <p14:xfrm>
              <a:off x="10342093" y="2451792"/>
              <a:ext cx="18720" cy="140760"/>
            </p14:xfrm>
          </p:contentPart>
        </mc:Choice>
        <mc:Fallback xmlns="">
          <p:pic>
            <p:nvPicPr>
              <p:cNvPr id="478328" name="Freihand 478327">
                <a:extLst>
                  <a:ext uri="{FF2B5EF4-FFF2-40B4-BE49-F238E27FC236}">
                    <a16:creationId xmlns:a16="http://schemas.microsoft.com/office/drawing/2014/main" id="{2640CC77-7FC9-4655-BCB1-14DB48388650}"/>
                  </a:ext>
                </a:extLst>
              </p:cNvPr>
              <p:cNvPicPr/>
              <p:nvPr/>
            </p:nvPicPr>
            <p:blipFill>
              <a:blip r:embed="rId295"/>
              <a:stretch>
                <a:fillRect/>
              </a:stretch>
            </p:blipFill>
            <p:spPr>
              <a:xfrm>
                <a:off x="10337773" y="2447472"/>
                <a:ext cx="27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78329" name="Freihand 478328">
                <a:extLst>
                  <a:ext uri="{FF2B5EF4-FFF2-40B4-BE49-F238E27FC236}">
                    <a16:creationId xmlns:a16="http://schemas.microsoft.com/office/drawing/2014/main" id="{054047D2-E00A-4F1C-8A9B-04C36E4D0FBC}"/>
                  </a:ext>
                </a:extLst>
              </p14:cNvPr>
              <p14:cNvContentPartPr/>
              <p14:nvPr/>
            </p14:nvContentPartPr>
            <p14:xfrm>
              <a:off x="10322293" y="2619192"/>
              <a:ext cx="18360" cy="105120"/>
            </p14:xfrm>
          </p:contentPart>
        </mc:Choice>
        <mc:Fallback xmlns="">
          <p:pic>
            <p:nvPicPr>
              <p:cNvPr id="478329" name="Freihand 478328">
                <a:extLst>
                  <a:ext uri="{FF2B5EF4-FFF2-40B4-BE49-F238E27FC236}">
                    <a16:creationId xmlns:a16="http://schemas.microsoft.com/office/drawing/2014/main" id="{054047D2-E00A-4F1C-8A9B-04C36E4D0FBC}"/>
                  </a:ext>
                </a:extLst>
              </p:cNvPr>
              <p:cNvPicPr/>
              <p:nvPr/>
            </p:nvPicPr>
            <p:blipFill>
              <a:blip r:embed="rId297"/>
              <a:stretch>
                <a:fillRect/>
              </a:stretch>
            </p:blipFill>
            <p:spPr>
              <a:xfrm>
                <a:off x="10317973" y="2614872"/>
                <a:ext cx="27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78331" name="Freihand 478330">
                <a:extLst>
                  <a:ext uri="{FF2B5EF4-FFF2-40B4-BE49-F238E27FC236}">
                    <a16:creationId xmlns:a16="http://schemas.microsoft.com/office/drawing/2014/main" id="{0B1D1EFF-6004-427C-9AF8-7FA38DBB22BD}"/>
                  </a:ext>
                </a:extLst>
              </p14:cNvPr>
              <p14:cNvContentPartPr/>
              <p14:nvPr/>
            </p14:nvContentPartPr>
            <p14:xfrm>
              <a:off x="10141933" y="2464392"/>
              <a:ext cx="9360" cy="144360"/>
            </p14:xfrm>
          </p:contentPart>
        </mc:Choice>
        <mc:Fallback xmlns="">
          <p:pic>
            <p:nvPicPr>
              <p:cNvPr id="478331" name="Freihand 478330">
                <a:extLst>
                  <a:ext uri="{FF2B5EF4-FFF2-40B4-BE49-F238E27FC236}">
                    <a16:creationId xmlns:a16="http://schemas.microsoft.com/office/drawing/2014/main" id="{0B1D1EFF-6004-427C-9AF8-7FA38DBB22BD}"/>
                  </a:ext>
                </a:extLst>
              </p:cNvPr>
              <p:cNvPicPr/>
              <p:nvPr/>
            </p:nvPicPr>
            <p:blipFill>
              <a:blip r:embed="rId299"/>
              <a:stretch>
                <a:fillRect/>
              </a:stretch>
            </p:blipFill>
            <p:spPr>
              <a:xfrm>
                <a:off x="10137613" y="2460072"/>
                <a:ext cx="18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78332" name="Freihand 478331">
                <a:extLst>
                  <a:ext uri="{FF2B5EF4-FFF2-40B4-BE49-F238E27FC236}">
                    <a16:creationId xmlns:a16="http://schemas.microsoft.com/office/drawing/2014/main" id="{97AD8646-1F08-4309-94C1-A34BD0E37D5F}"/>
                  </a:ext>
                </a:extLst>
              </p14:cNvPr>
              <p14:cNvContentPartPr/>
              <p14:nvPr/>
            </p14:nvContentPartPr>
            <p14:xfrm>
              <a:off x="10150213" y="2704512"/>
              <a:ext cx="9360" cy="91800"/>
            </p14:xfrm>
          </p:contentPart>
        </mc:Choice>
        <mc:Fallback xmlns="">
          <p:pic>
            <p:nvPicPr>
              <p:cNvPr id="478332" name="Freihand 478331">
                <a:extLst>
                  <a:ext uri="{FF2B5EF4-FFF2-40B4-BE49-F238E27FC236}">
                    <a16:creationId xmlns:a16="http://schemas.microsoft.com/office/drawing/2014/main" id="{97AD8646-1F08-4309-94C1-A34BD0E37D5F}"/>
                  </a:ext>
                </a:extLst>
              </p:cNvPr>
              <p:cNvPicPr/>
              <p:nvPr/>
            </p:nvPicPr>
            <p:blipFill>
              <a:blip r:embed="rId301"/>
              <a:stretch>
                <a:fillRect/>
              </a:stretch>
            </p:blipFill>
            <p:spPr>
              <a:xfrm>
                <a:off x="10145893" y="2700192"/>
                <a:ext cx="18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78333" name="Freihand 478332">
                <a:extLst>
                  <a:ext uri="{FF2B5EF4-FFF2-40B4-BE49-F238E27FC236}">
                    <a16:creationId xmlns:a16="http://schemas.microsoft.com/office/drawing/2014/main" id="{57887C2D-5737-4495-9682-FD7EE4EEA5A0}"/>
                  </a:ext>
                </a:extLst>
              </p14:cNvPr>
              <p14:cNvContentPartPr/>
              <p14:nvPr/>
            </p14:nvContentPartPr>
            <p14:xfrm>
              <a:off x="10919173" y="2047512"/>
              <a:ext cx="7560" cy="127080"/>
            </p14:xfrm>
          </p:contentPart>
        </mc:Choice>
        <mc:Fallback xmlns="">
          <p:pic>
            <p:nvPicPr>
              <p:cNvPr id="478333" name="Freihand 478332">
                <a:extLst>
                  <a:ext uri="{FF2B5EF4-FFF2-40B4-BE49-F238E27FC236}">
                    <a16:creationId xmlns:a16="http://schemas.microsoft.com/office/drawing/2014/main" id="{57887C2D-5737-4495-9682-FD7EE4EEA5A0}"/>
                  </a:ext>
                </a:extLst>
              </p:cNvPr>
              <p:cNvPicPr/>
              <p:nvPr/>
            </p:nvPicPr>
            <p:blipFill>
              <a:blip r:embed="rId303"/>
              <a:stretch>
                <a:fillRect/>
              </a:stretch>
            </p:blipFill>
            <p:spPr>
              <a:xfrm>
                <a:off x="10914853" y="2043192"/>
                <a:ext cx="16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78334" name="Freihand 478333">
                <a:extLst>
                  <a:ext uri="{FF2B5EF4-FFF2-40B4-BE49-F238E27FC236}">
                    <a16:creationId xmlns:a16="http://schemas.microsoft.com/office/drawing/2014/main" id="{9E24D769-3890-4743-81D0-AE962EB38F59}"/>
                  </a:ext>
                </a:extLst>
              </p14:cNvPr>
              <p14:cNvContentPartPr/>
              <p14:nvPr/>
            </p14:nvContentPartPr>
            <p14:xfrm>
              <a:off x="10922053" y="2415432"/>
              <a:ext cx="3960" cy="59760"/>
            </p14:xfrm>
          </p:contentPart>
        </mc:Choice>
        <mc:Fallback xmlns="">
          <p:pic>
            <p:nvPicPr>
              <p:cNvPr id="478334" name="Freihand 478333">
                <a:extLst>
                  <a:ext uri="{FF2B5EF4-FFF2-40B4-BE49-F238E27FC236}">
                    <a16:creationId xmlns:a16="http://schemas.microsoft.com/office/drawing/2014/main" id="{9E24D769-3890-4743-81D0-AE962EB38F59}"/>
                  </a:ext>
                </a:extLst>
              </p:cNvPr>
              <p:cNvPicPr/>
              <p:nvPr/>
            </p:nvPicPr>
            <p:blipFill>
              <a:blip r:embed="rId305"/>
              <a:stretch>
                <a:fillRect/>
              </a:stretch>
            </p:blipFill>
            <p:spPr>
              <a:xfrm>
                <a:off x="10917733" y="2411112"/>
                <a:ext cx="12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78335" name="Freihand 478334">
                <a:extLst>
                  <a:ext uri="{FF2B5EF4-FFF2-40B4-BE49-F238E27FC236}">
                    <a16:creationId xmlns:a16="http://schemas.microsoft.com/office/drawing/2014/main" id="{C8242402-EF3A-41C1-8D1A-53703162ADAE}"/>
                  </a:ext>
                </a:extLst>
              </p14:cNvPr>
              <p14:cNvContentPartPr/>
              <p14:nvPr/>
            </p14:nvContentPartPr>
            <p14:xfrm>
              <a:off x="10906573" y="2585712"/>
              <a:ext cx="12600" cy="51480"/>
            </p14:xfrm>
          </p:contentPart>
        </mc:Choice>
        <mc:Fallback xmlns="">
          <p:pic>
            <p:nvPicPr>
              <p:cNvPr id="478335" name="Freihand 478334">
                <a:extLst>
                  <a:ext uri="{FF2B5EF4-FFF2-40B4-BE49-F238E27FC236}">
                    <a16:creationId xmlns:a16="http://schemas.microsoft.com/office/drawing/2014/main" id="{C8242402-EF3A-41C1-8D1A-53703162ADAE}"/>
                  </a:ext>
                </a:extLst>
              </p:cNvPr>
              <p:cNvPicPr/>
              <p:nvPr/>
            </p:nvPicPr>
            <p:blipFill>
              <a:blip r:embed="rId307"/>
              <a:stretch>
                <a:fillRect/>
              </a:stretch>
            </p:blipFill>
            <p:spPr>
              <a:xfrm>
                <a:off x="10902253" y="2581392"/>
                <a:ext cx="21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78336" name="Freihand 478335">
                <a:extLst>
                  <a:ext uri="{FF2B5EF4-FFF2-40B4-BE49-F238E27FC236}">
                    <a16:creationId xmlns:a16="http://schemas.microsoft.com/office/drawing/2014/main" id="{B0FBF519-8D11-4EAE-9709-9B92BAA00A85}"/>
                  </a:ext>
                </a:extLst>
              </p14:cNvPr>
              <p14:cNvContentPartPr/>
              <p14:nvPr/>
            </p14:nvContentPartPr>
            <p14:xfrm>
              <a:off x="10114573" y="2806752"/>
              <a:ext cx="183600" cy="19080"/>
            </p14:xfrm>
          </p:contentPart>
        </mc:Choice>
        <mc:Fallback xmlns="">
          <p:pic>
            <p:nvPicPr>
              <p:cNvPr id="478336" name="Freihand 478335">
                <a:extLst>
                  <a:ext uri="{FF2B5EF4-FFF2-40B4-BE49-F238E27FC236}">
                    <a16:creationId xmlns:a16="http://schemas.microsoft.com/office/drawing/2014/main" id="{B0FBF519-8D11-4EAE-9709-9B92BAA00A85}"/>
                  </a:ext>
                </a:extLst>
              </p:cNvPr>
              <p:cNvPicPr/>
              <p:nvPr/>
            </p:nvPicPr>
            <p:blipFill>
              <a:blip r:embed="rId309"/>
              <a:stretch>
                <a:fillRect/>
              </a:stretch>
            </p:blipFill>
            <p:spPr>
              <a:xfrm>
                <a:off x="10110253" y="2802432"/>
                <a:ext cx="192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78338" name="Freihand 478337">
                <a:extLst>
                  <a:ext uri="{FF2B5EF4-FFF2-40B4-BE49-F238E27FC236}">
                    <a16:creationId xmlns:a16="http://schemas.microsoft.com/office/drawing/2014/main" id="{EDDD9F8E-0D78-40D1-81BD-27E898BB81EF}"/>
                  </a:ext>
                </a:extLst>
              </p14:cNvPr>
              <p14:cNvContentPartPr/>
              <p14:nvPr/>
            </p14:nvContentPartPr>
            <p14:xfrm>
              <a:off x="10157413" y="2884152"/>
              <a:ext cx="83880" cy="86760"/>
            </p14:xfrm>
          </p:contentPart>
        </mc:Choice>
        <mc:Fallback xmlns="">
          <p:pic>
            <p:nvPicPr>
              <p:cNvPr id="478338" name="Freihand 478337">
                <a:extLst>
                  <a:ext uri="{FF2B5EF4-FFF2-40B4-BE49-F238E27FC236}">
                    <a16:creationId xmlns:a16="http://schemas.microsoft.com/office/drawing/2014/main" id="{EDDD9F8E-0D78-40D1-81BD-27E898BB81EF}"/>
                  </a:ext>
                </a:extLst>
              </p:cNvPr>
              <p:cNvPicPr/>
              <p:nvPr/>
            </p:nvPicPr>
            <p:blipFill>
              <a:blip r:embed="rId311"/>
              <a:stretch>
                <a:fillRect/>
              </a:stretch>
            </p:blipFill>
            <p:spPr>
              <a:xfrm>
                <a:off x="10153093" y="2879832"/>
                <a:ext cx="92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78340" name="Freihand 478339">
                <a:extLst>
                  <a:ext uri="{FF2B5EF4-FFF2-40B4-BE49-F238E27FC236}">
                    <a16:creationId xmlns:a16="http://schemas.microsoft.com/office/drawing/2014/main" id="{5C1FCC14-3F65-4A59-95B6-2F5BBC89E1EA}"/>
                  </a:ext>
                </a:extLst>
              </p14:cNvPr>
              <p14:cNvContentPartPr/>
              <p14:nvPr/>
            </p14:nvContentPartPr>
            <p14:xfrm>
              <a:off x="10077853" y="2888472"/>
              <a:ext cx="14400" cy="81360"/>
            </p14:xfrm>
          </p:contentPart>
        </mc:Choice>
        <mc:Fallback xmlns="">
          <p:pic>
            <p:nvPicPr>
              <p:cNvPr id="478340" name="Freihand 478339">
                <a:extLst>
                  <a:ext uri="{FF2B5EF4-FFF2-40B4-BE49-F238E27FC236}">
                    <a16:creationId xmlns:a16="http://schemas.microsoft.com/office/drawing/2014/main" id="{5C1FCC14-3F65-4A59-95B6-2F5BBC89E1EA}"/>
                  </a:ext>
                </a:extLst>
              </p:cNvPr>
              <p:cNvPicPr/>
              <p:nvPr/>
            </p:nvPicPr>
            <p:blipFill>
              <a:blip r:embed="rId313"/>
              <a:stretch>
                <a:fillRect/>
              </a:stretch>
            </p:blipFill>
            <p:spPr>
              <a:xfrm>
                <a:off x="10073533" y="2884152"/>
                <a:ext cx="23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78341" name="Freihand 478340">
                <a:extLst>
                  <a:ext uri="{FF2B5EF4-FFF2-40B4-BE49-F238E27FC236}">
                    <a16:creationId xmlns:a16="http://schemas.microsoft.com/office/drawing/2014/main" id="{8A02D639-6FC3-426A-8EF8-1500DA3C9BAA}"/>
                  </a:ext>
                </a:extLst>
              </p14:cNvPr>
              <p14:cNvContentPartPr/>
              <p14:nvPr/>
            </p14:nvContentPartPr>
            <p14:xfrm>
              <a:off x="10057693" y="2905752"/>
              <a:ext cx="98280" cy="16560"/>
            </p14:xfrm>
          </p:contentPart>
        </mc:Choice>
        <mc:Fallback xmlns="">
          <p:pic>
            <p:nvPicPr>
              <p:cNvPr id="478341" name="Freihand 478340">
                <a:extLst>
                  <a:ext uri="{FF2B5EF4-FFF2-40B4-BE49-F238E27FC236}">
                    <a16:creationId xmlns:a16="http://schemas.microsoft.com/office/drawing/2014/main" id="{8A02D639-6FC3-426A-8EF8-1500DA3C9BAA}"/>
                  </a:ext>
                </a:extLst>
              </p:cNvPr>
              <p:cNvPicPr/>
              <p:nvPr/>
            </p:nvPicPr>
            <p:blipFill>
              <a:blip r:embed="rId315"/>
              <a:stretch>
                <a:fillRect/>
              </a:stretch>
            </p:blipFill>
            <p:spPr>
              <a:xfrm>
                <a:off x="10053373" y="2901432"/>
                <a:ext cx="106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78342" name="Freihand 478341">
                <a:extLst>
                  <a:ext uri="{FF2B5EF4-FFF2-40B4-BE49-F238E27FC236}">
                    <a16:creationId xmlns:a16="http://schemas.microsoft.com/office/drawing/2014/main" id="{0A269FCF-7184-4029-B352-667D7CC6FD4A}"/>
                  </a:ext>
                </a:extLst>
              </p14:cNvPr>
              <p14:cNvContentPartPr/>
              <p14:nvPr/>
            </p14:nvContentPartPr>
            <p14:xfrm>
              <a:off x="10635133" y="2657712"/>
              <a:ext cx="35280" cy="113040"/>
            </p14:xfrm>
          </p:contentPart>
        </mc:Choice>
        <mc:Fallback xmlns="">
          <p:pic>
            <p:nvPicPr>
              <p:cNvPr id="478342" name="Freihand 478341">
                <a:extLst>
                  <a:ext uri="{FF2B5EF4-FFF2-40B4-BE49-F238E27FC236}">
                    <a16:creationId xmlns:a16="http://schemas.microsoft.com/office/drawing/2014/main" id="{0A269FCF-7184-4029-B352-667D7CC6FD4A}"/>
                  </a:ext>
                </a:extLst>
              </p:cNvPr>
              <p:cNvPicPr/>
              <p:nvPr/>
            </p:nvPicPr>
            <p:blipFill>
              <a:blip r:embed="rId317"/>
              <a:stretch>
                <a:fillRect/>
              </a:stretch>
            </p:blipFill>
            <p:spPr>
              <a:xfrm>
                <a:off x="10630813" y="2653392"/>
                <a:ext cx="43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78343" name="Freihand 478342">
                <a:extLst>
                  <a:ext uri="{FF2B5EF4-FFF2-40B4-BE49-F238E27FC236}">
                    <a16:creationId xmlns:a16="http://schemas.microsoft.com/office/drawing/2014/main" id="{8CA5BFB4-DFB4-4CC2-93A6-5EBF10015DF1}"/>
                  </a:ext>
                </a:extLst>
              </p14:cNvPr>
              <p14:cNvContentPartPr/>
              <p14:nvPr/>
            </p14:nvContentPartPr>
            <p14:xfrm>
              <a:off x="10884253" y="2631792"/>
              <a:ext cx="12240" cy="138600"/>
            </p14:xfrm>
          </p:contentPart>
        </mc:Choice>
        <mc:Fallback xmlns="">
          <p:pic>
            <p:nvPicPr>
              <p:cNvPr id="478343" name="Freihand 478342">
                <a:extLst>
                  <a:ext uri="{FF2B5EF4-FFF2-40B4-BE49-F238E27FC236}">
                    <a16:creationId xmlns:a16="http://schemas.microsoft.com/office/drawing/2014/main" id="{8CA5BFB4-DFB4-4CC2-93A6-5EBF10015DF1}"/>
                  </a:ext>
                </a:extLst>
              </p:cNvPr>
              <p:cNvPicPr/>
              <p:nvPr/>
            </p:nvPicPr>
            <p:blipFill>
              <a:blip r:embed="rId319"/>
              <a:stretch>
                <a:fillRect/>
              </a:stretch>
            </p:blipFill>
            <p:spPr>
              <a:xfrm>
                <a:off x="10879933" y="2627472"/>
                <a:ext cx="20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78344" name="Freihand 478343">
                <a:extLst>
                  <a:ext uri="{FF2B5EF4-FFF2-40B4-BE49-F238E27FC236}">
                    <a16:creationId xmlns:a16="http://schemas.microsoft.com/office/drawing/2014/main" id="{88CC0FB2-AC62-4587-AB75-AB0B2CE118F4}"/>
                  </a:ext>
                </a:extLst>
              </p14:cNvPr>
              <p14:cNvContentPartPr/>
              <p14:nvPr/>
            </p14:nvContentPartPr>
            <p14:xfrm>
              <a:off x="10655293" y="2829792"/>
              <a:ext cx="34920" cy="86040"/>
            </p14:xfrm>
          </p:contentPart>
        </mc:Choice>
        <mc:Fallback xmlns="">
          <p:pic>
            <p:nvPicPr>
              <p:cNvPr id="478344" name="Freihand 478343">
                <a:extLst>
                  <a:ext uri="{FF2B5EF4-FFF2-40B4-BE49-F238E27FC236}">
                    <a16:creationId xmlns:a16="http://schemas.microsoft.com/office/drawing/2014/main" id="{88CC0FB2-AC62-4587-AB75-AB0B2CE118F4}"/>
                  </a:ext>
                </a:extLst>
              </p:cNvPr>
              <p:cNvPicPr/>
              <p:nvPr/>
            </p:nvPicPr>
            <p:blipFill>
              <a:blip r:embed="rId321"/>
              <a:stretch>
                <a:fillRect/>
              </a:stretch>
            </p:blipFill>
            <p:spPr>
              <a:xfrm>
                <a:off x="10650973" y="2825472"/>
                <a:ext cx="43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78345" name="Freihand 478344">
                <a:extLst>
                  <a:ext uri="{FF2B5EF4-FFF2-40B4-BE49-F238E27FC236}">
                    <a16:creationId xmlns:a16="http://schemas.microsoft.com/office/drawing/2014/main" id="{5A4ED98F-F9B4-4171-817A-253EF92CD57B}"/>
                  </a:ext>
                </a:extLst>
              </p14:cNvPr>
              <p14:cNvContentPartPr/>
              <p14:nvPr/>
            </p14:nvContentPartPr>
            <p14:xfrm>
              <a:off x="10623253" y="2842752"/>
              <a:ext cx="136080" cy="45000"/>
            </p14:xfrm>
          </p:contentPart>
        </mc:Choice>
        <mc:Fallback xmlns="">
          <p:pic>
            <p:nvPicPr>
              <p:cNvPr id="478345" name="Freihand 478344">
                <a:extLst>
                  <a:ext uri="{FF2B5EF4-FFF2-40B4-BE49-F238E27FC236}">
                    <a16:creationId xmlns:a16="http://schemas.microsoft.com/office/drawing/2014/main" id="{5A4ED98F-F9B4-4171-817A-253EF92CD57B}"/>
                  </a:ext>
                </a:extLst>
              </p:cNvPr>
              <p:cNvPicPr/>
              <p:nvPr/>
            </p:nvPicPr>
            <p:blipFill>
              <a:blip r:embed="rId323"/>
              <a:stretch>
                <a:fillRect/>
              </a:stretch>
            </p:blipFill>
            <p:spPr>
              <a:xfrm>
                <a:off x="10618933" y="2838432"/>
                <a:ext cx="144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78346" name="Freihand 478345">
                <a:extLst>
                  <a:ext uri="{FF2B5EF4-FFF2-40B4-BE49-F238E27FC236}">
                    <a16:creationId xmlns:a16="http://schemas.microsoft.com/office/drawing/2014/main" id="{2DCD3362-C9B4-40E0-8E8D-6F04B7954577}"/>
                  </a:ext>
                </a:extLst>
              </p14:cNvPr>
              <p14:cNvContentPartPr/>
              <p14:nvPr/>
            </p14:nvContentPartPr>
            <p14:xfrm>
              <a:off x="10799293" y="2807832"/>
              <a:ext cx="67320" cy="78480"/>
            </p14:xfrm>
          </p:contentPart>
        </mc:Choice>
        <mc:Fallback xmlns="">
          <p:pic>
            <p:nvPicPr>
              <p:cNvPr id="478346" name="Freihand 478345">
                <a:extLst>
                  <a:ext uri="{FF2B5EF4-FFF2-40B4-BE49-F238E27FC236}">
                    <a16:creationId xmlns:a16="http://schemas.microsoft.com/office/drawing/2014/main" id="{2DCD3362-C9B4-40E0-8E8D-6F04B7954577}"/>
                  </a:ext>
                </a:extLst>
              </p:cNvPr>
              <p:cNvPicPr/>
              <p:nvPr/>
            </p:nvPicPr>
            <p:blipFill>
              <a:blip r:embed="rId325"/>
              <a:stretch>
                <a:fillRect/>
              </a:stretch>
            </p:blipFill>
            <p:spPr>
              <a:xfrm>
                <a:off x="10794973" y="2803512"/>
                <a:ext cx="75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78349" name="Freihand 478348">
                <a:extLst>
                  <a:ext uri="{FF2B5EF4-FFF2-40B4-BE49-F238E27FC236}">
                    <a16:creationId xmlns:a16="http://schemas.microsoft.com/office/drawing/2014/main" id="{A87DAF4A-231B-4E2C-93FB-4CCC820E7296}"/>
                  </a:ext>
                </a:extLst>
              </p14:cNvPr>
              <p14:cNvContentPartPr/>
              <p14:nvPr/>
            </p14:nvContentPartPr>
            <p14:xfrm>
              <a:off x="10497973" y="2338752"/>
              <a:ext cx="48600" cy="74520"/>
            </p14:xfrm>
          </p:contentPart>
        </mc:Choice>
        <mc:Fallback xmlns="">
          <p:pic>
            <p:nvPicPr>
              <p:cNvPr id="478349" name="Freihand 478348">
                <a:extLst>
                  <a:ext uri="{FF2B5EF4-FFF2-40B4-BE49-F238E27FC236}">
                    <a16:creationId xmlns:a16="http://schemas.microsoft.com/office/drawing/2014/main" id="{A87DAF4A-231B-4E2C-93FB-4CCC820E7296}"/>
                  </a:ext>
                </a:extLst>
              </p:cNvPr>
              <p:cNvPicPr/>
              <p:nvPr/>
            </p:nvPicPr>
            <p:blipFill>
              <a:blip r:embed="rId327"/>
              <a:stretch>
                <a:fillRect/>
              </a:stretch>
            </p:blipFill>
            <p:spPr>
              <a:xfrm>
                <a:off x="10493653" y="2334432"/>
                <a:ext cx="57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78350" name="Freihand 478349">
                <a:extLst>
                  <a:ext uri="{FF2B5EF4-FFF2-40B4-BE49-F238E27FC236}">
                    <a16:creationId xmlns:a16="http://schemas.microsoft.com/office/drawing/2014/main" id="{F1386DAE-7372-4B8F-B2EF-ABB1E9994DE1}"/>
                  </a:ext>
                </a:extLst>
              </p14:cNvPr>
              <p14:cNvContentPartPr/>
              <p14:nvPr/>
            </p14:nvContentPartPr>
            <p14:xfrm>
              <a:off x="11128693" y="1988832"/>
              <a:ext cx="69840" cy="70920"/>
            </p14:xfrm>
          </p:contentPart>
        </mc:Choice>
        <mc:Fallback xmlns="">
          <p:pic>
            <p:nvPicPr>
              <p:cNvPr id="478350" name="Freihand 478349">
                <a:extLst>
                  <a:ext uri="{FF2B5EF4-FFF2-40B4-BE49-F238E27FC236}">
                    <a16:creationId xmlns:a16="http://schemas.microsoft.com/office/drawing/2014/main" id="{F1386DAE-7372-4B8F-B2EF-ABB1E9994DE1}"/>
                  </a:ext>
                </a:extLst>
              </p:cNvPr>
              <p:cNvPicPr/>
              <p:nvPr/>
            </p:nvPicPr>
            <p:blipFill>
              <a:blip r:embed="rId329"/>
              <a:stretch>
                <a:fillRect/>
              </a:stretch>
            </p:blipFill>
            <p:spPr>
              <a:xfrm>
                <a:off x="11124373" y="1984512"/>
                <a:ext cx="78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78352" name="Freihand 478351">
                <a:extLst>
                  <a:ext uri="{FF2B5EF4-FFF2-40B4-BE49-F238E27FC236}">
                    <a16:creationId xmlns:a16="http://schemas.microsoft.com/office/drawing/2014/main" id="{21F69686-0FF9-4705-A26D-0C2E75A4D7F1}"/>
                  </a:ext>
                </a:extLst>
              </p14:cNvPr>
              <p14:cNvContentPartPr/>
              <p14:nvPr/>
            </p14:nvContentPartPr>
            <p14:xfrm>
              <a:off x="10138693" y="2040672"/>
              <a:ext cx="490680" cy="581040"/>
            </p14:xfrm>
          </p:contentPart>
        </mc:Choice>
        <mc:Fallback xmlns="">
          <p:pic>
            <p:nvPicPr>
              <p:cNvPr id="478352" name="Freihand 478351">
                <a:extLst>
                  <a:ext uri="{FF2B5EF4-FFF2-40B4-BE49-F238E27FC236}">
                    <a16:creationId xmlns:a16="http://schemas.microsoft.com/office/drawing/2014/main" id="{21F69686-0FF9-4705-A26D-0C2E75A4D7F1}"/>
                  </a:ext>
                </a:extLst>
              </p:cNvPr>
              <p:cNvPicPr/>
              <p:nvPr/>
            </p:nvPicPr>
            <p:blipFill>
              <a:blip r:embed="rId331"/>
              <a:stretch>
                <a:fillRect/>
              </a:stretch>
            </p:blipFill>
            <p:spPr>
              <a:xfrm>
                <a:off x="10134373" y="2036352"/>
                <a:ext cx="499320" cy="589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78358" name="Freihand 478357">
                <a:extLst>
                  <a:ext uri="{FF2B5EF4-FFF2-40B4-BE49-F238E27FC236}">
                    <a16:creationId xmlns:a16="http://schemas.microsoft.com/office/drawing/2014/main" id="{A0B60C8D-F70E-42C2-A186-31388DDABA96}"/>
                  </a:ext>
                </a:extLst>
              </p14:cNvPr>
              <p14:cNvContentPartPr/>
              <p14:nvPr/>
            </p14:nvContentPartPr>
            <p14:xfrm>
              <a:off x="6906973" y="1006032"/>
              <a:ext cx="1230480" cy="729720"/>
            </p14:xfrm>
          </p:contentPart>
        </mc:Choice>
        <mc:Fallback xmlns="">
          <p:pic>
            <p:nvPicPr>
              <p:cNvPr id="478358" name="Freihand 478357">
                <a:extLst>
                  <a:ext uri="{FF2B5EF4-FFF2-40B4-BE49-F238E27FC236}">
                    <a16:creationId xmlns:a16="http://schemas.microsoft.com/office/drawing/2014/main" id="{A0B60C8D-F70E-42C2-A186-31388DDABA96}"/>
                  </a:ext>
                </a:extLst>
              </p:cNvPr>
              <p:cNvPicPr/>
              <p:nvPr/>
            </p:nvPicPr>
            <p:blipFill>
              <a:blip r:embed="rId333"/>
              <a:stretch>
                <a:fillRect/>
              </a:stretch>
            </p:blipFill>
            <p:spPr>
              <a:xfrm>
                <a:off x="6902653" y="1001712"/>
                <a:ext cx="123912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78360" name="Freihand 478359">
                <a:extLst>
                  <a:ext uri="{FF2B5EF4-FFF2-40B4-BE49-F238E27FC236}">
                    <a16:creationId xmlns:a16="http://schemas.microsoft.com/office/drawing/2014/main" id="{8C90E784-5985-45E6-AC89-7EF7FCDF4EB6}"/>
                  </a:ext>
                </a:extLst>
              </p14:cNvPr>
              <p14:cNvContentPartPr/>
              <p14:nvPr/>
            </p14:nvContentPartPr>
            <p14:xfrm>
              <a:off x="5844613" y="2880552"/>
              <a:ext cx="1445040" cy="685800"/>
            </p14:xfrm>
          </p:contentPart>
        </mc:Choice>
        <mc:Fallback xmlns="">
          <p:pic>
            <p:nvPicPr>
              <p:cNvPr id="478360" name="Freihand 478359">
                <a:extLst>
                  <a:ext uri="{FF2B5EF4-FFF2-40B4-BE49-F238E27FC236}">
                    <a16:creationId xmlns:a16="http://schemas.microsoft.com/office/drawing/2014/main" id="{8C90E784-5985-45E6-AC89-7EF7FCDF4EB6}"/>
                  </a:ext>
                </a:extLst>
              </p:cNvPr>
              <p:cNvPicPr/>
              <p:nvPr/>
            </p:nvPicPr>
            <p:blipFill>
              <a:blip r:embed="rId335"/>
              <a:stretch>
                <a:fillRect/>
              </a:stretch>
            </p:blipFill>
            <p:spPr>
              <a:xfrm>
                <a:off x="5840293" y="2876232"/>
                <a:ext cx="1453680" cy="694440"/>
              </a:xfrm>
              <a:prstGeom prst="rect">
                <a:avLst/>
              </a:prstGeom>
            </p:spPr>
          </p:pic>
        </mc:Fallback>
      </mc:AlternateContent>
      <p:grpSp>
        <p:nvGrpSpPr>
          <p:cNvPr id="478363" name="Gruppieren 478362">
            <a:extLst>
              <a:ext uri="{FF2B5EF4-FFF2-40B4-BE49-F238E27FC236}">
                <a16:creationId xmlns:a16="http://schemas.microsoft.com/office/drawing/2014/main" id="{3759DA39-F715-44FA-AF72-FD7EDFA68268}"/>
              </a:ext>
            </a:extLst>
          </p:cNvPr>
          <p:cNvGrpSpPr/>
          <p:nvPr/>
        </p:nvGrpSpPr>
        <p:grpSpPr>
          <a:xfrm>
            <a:off x="5868733" y="2244432"/>
            <a:ext cx="3294720" cy="1564920"/>
            <a:chOff x="5868733" y="2244432"/>
            <a:chExt cx="3294720" cy="1564920"/>
          </a:xfrm>
        </p:grpSpPr>
        <mc:AlternateContent xmlns:mc="http://schemas.openxmlformats.org/markup-compatibility/2006" xmlns:p14="http://schemas.microsoft.com/office/powerpoint/2010/main">
          <mc:Choice Requires="p14">
            <p:contentPart p14:bwMode="auto" r:id="rId336">
              <p14:nvContentPartPr>
                <p14:cNvPr id="478277" name="Freihand 478276">
                  <a:extLst>
                    <a:ext uri="{FF2B5EF4-FFF2-40B4-BE49-F238E27FC236}">
                      <a16:creationId xmlns:a16="http://schemas.microsoft.com/office/drawing/2014/main" id="{11985418-05B6-4BFC-A38A-D45E49FE9B3A}"/>
                    </a:ext>
                  </a:extLst>
                </p14:cNvPr>
                <p14:cNvContentPartPr/>
                <p14:nvPr/>
              </p14:nvContentPartPr>
              <p14:xfrm>
                <a:off x="6857293" y="2244432"/>
                <a:ext cx="2306160" cy="774360"/>
              </p14:xfrm>
            </p:contentPart>
          </mc:Choice>
          <mc:Fallback xmlns="">
            <p:pic>
              <p:nvPicPr>
                <p:cNvPr id="478277" name="Freihand 478276">
                  <a:extLst>
                    <a:ext uri="{FF2B5EF4-FFF2-40B4-BE49-F238E27FC236}">
                      <a16:creationId xmlns:a16="http://schemas.microsoft.com/office/drawing/2014/main" id="{11985418-05B6-4BFC-A38A-D45E49FE9B3A}"/>
                    </a:ext>
                  </a:extLst>
                </p:cNvPr>
                <p:cNvPicPr/>
                <p:nvPr/>
              </p:nvPicPr>
              <p:blipFill>
                <a:blip r:embed="rId337"/>
                <a:stretch>
                  <a:fillRect/>
                </a:stretch>
              </p:blipFill>
              <p:spPr>
                <a:xfrm>
                  <a:off x="6852973" y="2240112"/>
                  <a:ext cx="2314800" cy="783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78278" name="Freihand 478277">
                  <a:extLst>
                    <a:ext uri="{FF2B5EF4-FFF2-40B4-BE49-F238E27FC236}">
                      <a16:creationId xmlns:a16="http://schemas.microsoft.com/office/drawing/2014/main" id="{113A099D-00F0-48E9-8333-4D12A6DB3F72}"/>
                    </a:ext>
                  </a:extLst>
                </p14:cNvPr>
                <p14:cNvContentPartPr/>
                <p14:nvPr/>
              </p14:nvContentPartPr>
              <p14:xfrm>
                <a:off x="6698533" y="2813952"/>
                <a:ext cx="544320" cy="287640"/>
              </p14:xfrm>
            </p:contentPart>
          </mc:Choice>
          <mc:Fallback xmlns="">
            <p:pic>
              <p:nvPicPr>
                <p:cNvPr id="478278" name="Freihand 478277">
                  <a:extLst>
                    <a:ext uri="{FF2B5EF4-FFF2-40B4-BE49-F238E27FC236}">
                      <a16:creationId xmlns:a16="http://schemas.microsoft.com/office/drawing/2014/main" id="{113A099D-00F0-48E9-8333-4D12A6DB3F72}"/>
                    </a:ext>
                  </a:extLst>
                </p:cNvPr>
                <p:cNvPicPr/>
                <p:nvPr/>
              </p:nvPicPr>
              <p:blipFill>
                <a:blip r:embed="rId339"/>
                <a:stretch>
                  <a:fillRect/>
                </a:stretch>
              </p:blipFill>
              <p:spPr>
                <a:xfrm>
                  <a:off x="6694213" y="2809632"/>
                  <a:ext cx="552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78354" name="Freihand 478353">
                  <a:extLst>
                    <a:ext uri="{FF2B5EF4-FFF2-40B4-BE49-F238E27FC236}">
                      <a16:creationId xmlns:a16="http://schemas.microsoft.com/office/drawing/2014/main" id="{CE7E68C1-244A-42CD-AFD6-491EC61DA587}"/>
                    </a:ext>
                  </a:extLst>
                </p14:cNvPr>
                <p14:cNvContentPartPr/>
                <p14:nvPr/>
              </p14:nvContentPartPr>
              <p14:xfrm>
                <a:off x="6851893" y="2991792"/>
                <a:ext cx="68760" cy="3960"/>
              </p14:xfrm>
            </p:contentPart>
          </mc:Choice>
          <mc:Fallback xmlns="">
            <p:pic>
              <p:nvPicPr>
                <p:cNvPr id="478354" name="Freihand 478353">
                  <a:extLst>
                    <a:ext uri="{FF2B5EF4-FFF2-40B4-BE49-F238E27FC236}">
                      <a16:creationId xmlns:a16="http://schemas.microsoft.com/office/drawing/2014/main" id="{CE7E68C1-244A-42CD-AFD6-491EC61DA587}"/>
                    </a:ext>
                  </a:extLst>
                </p:cNvPr>
                <p:cNvPicPr/>
                <p:nvPr/>
              </p:nvPicPr>
              <p:blipFill>
                <a:blip r:embed="rId341"/>
                <a:stretch>
                  <a:fillRect/>
                </a:stretch>
              </p:blipFill>
              <p:spPr>
                <a:xfrm>
                  <a:off x="6847573" y="2987472"/>
                  <a:ext cx="77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78355" name="Freihand 478354">
                  <a:extLst>
                    <a:ext uri="{FF2B5EF4-FFF2-40B4-BE49-F238E27FC236}">
                      <a16:creationId xmlns:a16="http://schemas.microsoft.com/office/drawing/2014/main" id="{5CEB8253-7F42-432C-8F77-318D08D6AA20}"/>
                    </a:ext>
                  </a:extLst>
                </p14:cNvPr>
                <p14:cNvContentPartPr/>
                <p14:nvPr/>
              </p14:nvContentPartPr>
              <p14:xfrm>
                <a:off x="5927773" y="2943552"/>
                <a:ext cx="1185120" cy="473760"/>
              </p14:xfrm>
            </p:contentPart>
          </mc:Choice>
          <mc:Fallback xmlns="">
            <p:pic>
              <p:nvPicPr>
                <p:cNvPr id="478355" name="Freihand 478354">
                  <a:extLst>
                    <a:ext uri="{FF2B5EF4-FFF2-40B4-BE49-F238E27FC236}">
                      <a16:creationId xmlns:a16="http://schemas.microsoft.com/office/drawing/2014/main" id="{5CEB8253-7F42-432C-8F77-318D08D6AA20}"/>
                    </a:ext>
                  </a:extLst>
                </p:cNvPr>
                <p:cNvPicPr/>
                <p:nvPr/>
              </p:nvPicPr>
              <p:blipFill>
                <a:blip r:embed="rId343"/>
                <a:stretch>
                  <a:fillRect/>
                </a:stretch>
              </p:blipFill>
              <p:spPr>
                <a:xfrm>
                  <a:off x="5923453" y="2939232"/>
                  <a:ext cx="11937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78362" name="Freihand 478361">
                  <a:extLst>
                    <a:ext uri="{FF2B5EF4-FFF2-40B4-BE49-F238E27FC236}">
                      <a16:creationId xmlns:a16="http://schemas.microsoft.com/office/drawing/2014/main" id="{3E51FCBC-2E01-43C6-A48B-908A803F55D3}"/>
                    </a:ext>
                  </a:extLst>
                </p14:cNvPr>
                <p14:cNvContentPartPr/>
                <p14:nvPr/>
              </p14:nvContentPartPr>
              <p14:xfrm>
                <a:off x="5868733" y="2689392"/>
                <a:ext cx="1511640" cy="1119960"/>
              </p14:xfrm>
            </p:contentPart>
          </mc:Choice>
          <mc:Fallback xmlns="">
            <p:pic>
              <p:nvPicPr>
                <p:cNvPr id="478362" name="Freihand 478361">
                  <a:extLst>
                    <a:ext uri="{FF2B5EF4-FFF2-40B4-BE49-F238E27FC236}">
                      <a16:creationId xmlns:a16="http://schemas.microsoft.com/office/drawing/2014/main" id="{3E51FCBC-2E01-43C6-A48B-908A803F55D3}"/>
                    </a:ext>
                  </a:extLst>
                </p:cNvPr>
                <p:cNvPicPr/>
                <p:nvPr/>
              </p:nvPicPr>
              <p:blipFill>
                <a:blip r:embed="rId345"/>
                <a:stretch>
                  <a:fillRect/>
                </a:stretch>
              </p:blipFill>
              <p:spPr>
                <a:xfrm>
                  <a:off x="5864413" y="2685072"/>
                  <a:ext cx="1520280" cy="1128600"/>
                </a:xfrm>
                <a:prstGeom prst="rect">
                  <a:avLst/>
                </a:prstGeom>
              </p:spPr>
            </p:pic>
          </mc:Fallback>
        </mc:AlternateContent>
      </p:grpSp>
      <p:grpSp>
        <p:nvGrpSpPr>
          <p:cNvPr id="28" name="Gruppieren 27">
            <a:extLst>
              <a:ext uri="{FF2B5EF4-FFF2-40B4-BE49-F238E27FC236}">
                <a16:creationId xmlns:a16="http://schemas.microsoft.com/office/drawing/2014/main" id="{BBA535D3-FB42-49CD-BAA9-EAD748E68669}"/>
              </a:ext>
            </a:extLst>
          </p:cNvPr>
          <p:cNvGrpSpPr/>
          <p:nvPr/>
        </p:nvGrpSpPr>
        <p:grpSpPr>
          <a:xfrm>
            <a:off x="2287453" y="883632"/>
            <a:ext cx="3096360" cy="599400"/>
            <a:chOff x="2287453" y="883632"/>
            <a:chExt cx="3096360" cy="599400"/>
          </a:xfrm>
        </p:grpSpPr>
        <mc:AlternateContent xmlns:mc="http://schemas.openxmlformats.org/markup-compatibility/2006">
          <mc:Choice xmlns:p14="http://schemas.microsoft.com/office/powerpoint/2010/main" Requires="p14">
            <p:contentPart p14:bwMode="auto" r:id="rId346">
              <p14:nvContentPartPr>
                <p14:cNvPr id="6" name="Freihand 5">
                  <a:extLst>
                    <a:ext uri="{FF2B5EF4-FFF2-40B4-BE49-F238E27FC236}">
                      <a16:creationId xmlns:a16="http://schemas.microsoft.com/office/drawing/2014/main" id="{EB482564-9B42-4C52-AE21-3D04B09A48D8}"/>
                    </a:ext>
                  </a:extLst>
                </p14:cNvPr>
                <p14:cNvContentPartPr/>
                <p14:nvPr/>
              </p14:nvContentPartPr>
              <p14:xfrm>
                <a:off x="3272773" y="1236792"/>
                <a:ext cx="2111040" cy="84960"/>
              </p14:xfrm>
            </p:contentPart>
          </mc:Choice>
          <mc:Fallback>
            <p:pic>
              <p:nvPicPr>
                <p:cNvPr id="6" name="Freihand 5">
                  <a:extLst>
                    <a:ext uri="{FF2B5EF4-FFF2-40B4-BE49-F238E27FC236}">
                      <a16:creationId xmlns:a16="http://schemas.microsoft.com/office/drawing/2014/main" id="{EB482564-9B42-4C52-AE21-3D04B09A48D8}"/>
                    </a:ext>
                  </a:extLst>
                </p:cNvPr>
                <p:cNvPicPr/>
                <p:nvPr/>
              </p:nvPicPr>
              <p:blipFill>
                <a:blip r:embed="rId347"/>
                <a:stretch>
                  <a:fillRect/>
                </a:stretch>
              </p:blipFill>
              <p:spPr>
                <a:xfrm>
                  <a:off x="3268453" y="1232472"/>
                  <a:ext cx="2119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2" name="Freihand 11">
                  <a:extLst>
                    <a:ext uri="{FF2B5EF4-FFF2-40B4-BE49-F238E27FC236}">
                      <a16:creationId xmlns:a16="http://schemas.microsoft.com/office/drawing/2014/main" id="{85AA048F-C100-4E42-A031-484C6A502419}"/>
                    </a:ext>
                  </a:extLst>
                </p14:cNvPr>
                <p14:cNvContentPartPr/>
                <p14:nvPr/>
              </p14:nvContentPartPr>
              <p14:xfrm>
                <a:off x="2346493" y="883632"/>
                <a:ext cx="1051920" cy="599400"/>
              </p14:xfrm>
            </p:contentPart>
          </mc:Choice>
          <mc:Fallback>
            <p:pic>
              <p:nvPicPr>
                <p:cNvPr id="12" name="Freihand 11">
                  <a:extLst>
                    <a:ext uri="{FF2B5EF4-FFF2-40B4-BE49-F238E27FC236}">
                      <a16:creationId xmlns:a16="http://schemas.microsoft.com/office/drawing/2014/main" id="{85AA048F-C100-4E42-A031-484C6A502419}"/>
                    </a:ext>
                  </a:extLst>
                </p:cNvPr>
                <p:cNvPicPr/>
                <p:nvPr/>
              </p:nvPicPr>
              <p:blipFill>
                <a:blip r:embed="rId349"/>
                <a:stretch>
                  <a:fillRect/>
                </a:stretch>
              </p:blipFill>
              <p:spPr>
                <a:xfrm>
                  <a:off x="2342173" y="879312"/>
                  <a:ext cx="106056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 name="Freihand 24">
                  <a:extLst>
                    <a:ext uri="{FF2B5EF4-FFF2-40B4-BE49-F238E27FC236}">
                      <a16:creationId xmlns:a16="http://schemas.microsoft.com/office/drawing/2014/main" id="{A9DF3BE4-61EF-4E74-888C-91101FF9DD1D}"/>
                    </a:ext>
                  </a:extLst>
                </p14:cNvPr>
                <p14:cNvContentPartPr/>
                <p14:nvPr/>
              </p14:nvContentPartPr>
              <p14:xfrm>
                <a:off x="2287453" y="1271712"/>
                <a:ext cx="1081800" cy="100080"/>
              </p14:xfrm>
            </p:contentPart>
          </mc:Choice>
          <mc:Fallback>
            <p:pic>
              <p:nvPicPr>
                <p:cNvPr id="25" name="Freihand 24">
                  <a:extLst>
                    <a:ext uri="{FF2B5EF4-FFF2-40B4-BE49-F238E27FC236}">
                      <a16:creationId xmlns:a16="http://schemas.microsoft.com/office/drawing/2014/main" id="{A9DF3BE4-61EF-4E74-888C-91101FF9DD1D}"/>
                    </a:ext>
                  </a:extLst>
                </p:cNvPr>
                <p:cNvPicPr/>
                <p:nvPr/>
              </p:nvPicPr>
              <p:blipFill>
                <a:blip r:embed="rId351"/>
                <a:stretch>
                  <a:fillRect/>
                </a:stretch>
              </p:blipFill>
              <p:spPr>
                <a:xfrm>
                  <a:off x="2283133" y="1267392"/>
                  <a:ext cx="1090440" cy="10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2">
            <p14:nvContentPartPr>
              <p14:cNvPr id="30" name="Freihand 29">
                <a:extLst>
                  <a:ext uri="{FF2B5EF4-FFF2-40B4-BE49-F238E27FC236}">
                    <a16:creationId xmlns:a16="http://schemas.microsoft.com/office/drawing/2014/main" id="{B5E75990-8AA3-41DC-AAEB-0FD1DAC9DE05}"/>
                  </a:ext>
                </a:extLst>
              </p14:cNvPr>
              <p14:cNvContentPartPr/>
              <p14:nvPr/>
            </p14:nvContentPartPr>
            <p14:xfrm>
              <a:off x="2989093" y="2460072"/>
              <a:ext cx="3083400" cy="85680"/>
            </p14:xfrm>
          </p:contentPart>
        </mc:Choice>
        <mc:Fallback>
          <p:pic>
            <p:nvPicPr>
              <p:cNvPr id="30" name="Freihand 29">
                <a:extLst>
                  <a:ext uri="{FF2B5EF4-FFF2-40B4-BE49-F238E27FC236}">
                    <a16:creationId xmlns:a16="http://schemas.microsoft.com/office/drawing/2014/main" id="{B5E75990-8AA3-41DC-AAEB-0FD1DAC9DE05}"/>
                  </a:ext>
                </a:extLst>
              </p:cNvPr>
              <p:cNvPicPr/>
              <p:nvPr/>
            </p:nvPicPr>
            <p:blipFill>
              <a:blip r:embed="rId353"/>
              <a:stretch>
                <a:fillRect/>
              </a:stretch>
            </p:blipFill>
            <p:spPr>
              <a:xfrm>
                <a:off x="2984773" y="2455752"/>
                <a:ext cx="3092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3" name="Freihand 32">
                <a:extLst>
                  <a:ext uri="{FF2B5EF4-FFF2-40B4-BE49-F238E27FC236}">
                    <a16:creationId xmlns:a16="http://schemas.microsoft.com/office/drawing/2014/main" id="{FFA604BF-3CB7-48AA-9DCB-8290F64A3D21}"/>
                  </a:ext>
                </a:extLst>
              </p14:cNvPr>
              <p14:cNvContentPartPr/>
              <p14:nvPr/>
            </p14:nvContentPartPr>
            <p14:xfrm>
              <a:off x="3272053" y="5661552"/>
              <a:ext cx="519120" cy="79560"/>
            </p14:xfrm>
          </p:contentPart>
        </mc:Choice>
        <mc:Fallback>
          <p:pic>
            <p:nvPicPr>
              <p:cNvPr id="33" name="Freihand 32">
                <a:extLst>
                  <a:ext uri="{FF2B5EF4-FFF2-40B4-BE49-F238E27FC236}">
                    <a16:creationId xmlns:a16="http://schemas.microsoft.com/office/drawing/2014/main" id="{FFA604BF-3CB7-48AA-9DCB-8290F64A3D21}"/>
                  </a:ext>
                </a:extLst>
              </p:cNvPr>
              <p:cNvPicPr/>
              <p:nvPr/>
            </p:nvPicPr>
            <p:blipFill>
              <a:blip r:embed="rId355"/>
              <a:stretch>
                <a:fillRect/>
              </a:stretch>
            </p:blipFill>
            <p:spPr>
              <a:xfrm>
                <a:off x="3267733" y="5657232"/>
                <a:ext cx="527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8" name="Freihand 37">
                <a:extLst>
                  <a:ext uri="{FF2B5EF4-FFF2-40B4-BE49-F238E27FC236}">
                    <a16:creationId xmlns:a16="http://schemas.microsoft.com/office/drawing/2014/main" id="{9C958B1D-8D6C-471D-886F-2B87AC155F90}"/>
                  </a:ext>
                </a:extLst>
              </p14:cNvPr>
              <p14:cNvContentPartPr/>
              <p14:nvPr/>
            </p14:nvContentPartPr>
            <p14:xfrm>
              <a:off x="5956933" y="2907192"/>
              <a:ext cx="1177920" cy="712080"/>
            </p14:xfrm>
          </p:contentPart>
        </mc:Choice>
        <mc:Fallback>
          <p:pic>
            <p:nvPicPr>
              <p:cNvPr id="38" name="Freihand 37">
                <a:extLst>
                  <a:ext uri="{FF2B5EF4-FFF2-40B4-BE49-F238E27FC236}">
                    <a16:creationId xmlns:a16="http://schemas.microsoft.com/office/drawing/2014/main" id="{9C958B1D-8D6C-471D-886F-2B87AC155F90}"/>
                  </a:ext>
                </a:extLst>
              </p:cNvPr>
              <p:cNvPicPr/>
              <p:nvPr/>
            </p:nvPicPr>
            <p:blipFill>
              <a:blip r:embed="rId357"/>
              <a:stretch>
                <a:fillRect/>
              </a:stretch>
            </p:blipFill>
            <p:spPr>
              <a:xfrm>
                <a:off x="5952613" y="2902872"/>
                <a:ext cx="1186560" cy="72072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3244</Words>
  <Application>Microsoft Office PowerPoint</Application>
  <PresentationFormat>Breitbild</PresentationFormat>
  <Paragraphs>536</Paragraphs>
  <Slides>59</Slides>
  <Notes>52</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59</vt:i4>
      </vt:variant>
    </vt:vector>
  </HeadingPairs>
  <TitlesOfParts>
    <vt:vector size="69" baseType="lpstr">
      <vt:lpstr>Arial</vt:lpstr>
      <vt:lpstr>Calibri</vt:lpstr>
      <vt:lpstr>Calibri Light</vt:lpstr>
      <vt:lpstr>Cambria Math</vt:lpstr>
      <vt:lpstr>Sparkasse Rg</vt:lpstr>
      <vt:lpstr>Symbol</vt:lpstr>
      <vt:lpstr>Times New Roman</vt:lpstr>
      <vt:lpstr>Office</vt:lpstr>
      <vt:lpstr>Worksheet</vt:lpstr>
      <vt:lpstr>Microsoft Excel-Arbeitsblatt</vt:lpstr>
      <vt:lpstr>PowerPoint-Präsentation</vt:lpstr>
      <vt:lpstr>Makroökonomie</vt:lpstr>
      <vt:lpstr>Nobel Prize 2024</vt:lpstr>
      <vt:lpstr>Nobel Prize 2024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186</cp:revision>
  <cp:lastPrinted>2022-03-02T20:18:27Z</cp:lastPrinted>
  <dcterms:created xsi:type="dcterms:W3CDTF">2022-03-01T20:52:11Z</dcterms:created>
  <dcterms:modified xsi:type="dcterms:W3CDTF">2024-10-17T09:51:31Z</dcterms:modified>
</cp:coreProperties>
</file>